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9" r:id="rId1"/>
  </p:sldMasterIdLst>
  <p:notesMasterIdLst>
    <p:notesMasterId r:id="rId106"/>
  </p:notesMasterIdLst>
  <p:sldIdLst>
    <p:sldId id="348" r:id="rId2"/>
    <p:sldId id="257" r:id="rId3"/>
    <p:sldId id="258" r:id="rId4"/>
    <p:sldId id="259" r:id="rId5"/>
    <p:sldId id="260" r:id="rId6"/>
    <p:sldId id="261" r:id="rId7"/>
    <p:sldId id="262" r:id="rId8"/>
    <p:sldId id="35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49" r:id="rId24"/>
    <p:sldId id="350" r:id="rId25"/>
    <p:sldId id="353" r:id="rId26"/>
    <p:sldId id="354" r:id="rId27"/>
    <p:sldId id="355" r:id="rId28"/>
    <p:sldId id="356" r:id="rId29"/>
    <p:sldId id="358" r:id="rId30"/>
    <p:sldId id="364" r:id="rId31"/>
    <p:sldId id="363" r:id="rId32"/>
    <p:sldId id="362" r:id="rId33"/>
    <p:sldId id="361" r:id="rId34"/>
    <p:sldId id="360" r:id="rId35"/>
    <p:sldId id="359" r:id="rId36"/>
    <p:sldId id="365" r:id="rId37"/>
    <p:sldId id="366" r:id="rId38"/>
    <p:sldId id="369" r:id="rId39"/>
    <p:sldId id="368" r:id="rId40"/>
    <p:sldId id="367" r:id="rId41"/>
    <p:sldId id="379" r:id="rId42"/>
    <p:sldId id="405" r:id="rId43"/>
    <p:sldId id="378" r:id="rId44"/>
    <p:sldId id="386" r:id="rId45"/>
    <p:sldId id="387" r:id="rId46"/>
    <p:sldId id="377" r:id="rId47"/>
    <p:sldId id="376" r:id="rId48"/>
    <p:sldId id="375" r:id="rId49"/>
    <p:sldId id="374" r:id="rId50"/>
    <p:sldId id="373" r:id="rId51"/>
    <p:sldId id="372" r:id="rId52"/>
    <p:sldId id="380" r:id="rId53"/>
    <p:sldId id="381" r:id="rId54"/>
    <p:sldId id="256" r:id="rId55"/>
    <p:sldId id="388" r:id="rId56"/>
    <p:sldId id="389" r:id="rId57"/>
    <p:sldId id="300" r:id="rId58"/>
    <p:sldId id="390" r:id="rId59"/>
    <p:sldId id="391" r:id="rId60"/>
    <p:sldId id="392" r:id="rId61"/>
    <p:sldId id="393" r:id="rId62"/>
    <p:sldId id="263" r:id="rId63"/>
    <p:sldId id="394" r:id="rId64"/>
    <p:sldId id="395" r:id="rId65"/>
    <p:sldId id="396" r:id="rId66"/>
    <p:sldId id="397" r:id="rId67"/>
    <p:sldId id="398" r:id="rId68"/>
    <p:sldId id="399" r:id="rId69"/>
    <p:sldId id="400" r:id="rId70"/>
    <p:sldId id="401" r:id="rId71"/>
    <p:sldId id="402" r:id="rId72"/>
    <p:sldId id="403" r:id="rId73"/>
    <p:sldId id="404" r:id="rId74"/>
    <p:sldId id="278" r:id="rId75"/>
    <p:sldId id="279" r:id="rId76"/>
    <p:sldId id="280" r:id="rId77"/>
    <p:sldId id="281" r:id="rId78"/>
    <p:sldId id="282" r:id="rId79"/>
    <p:sldId id="283" r:id="rId80"/>
    <p:sldId id="284" r:id="rId81"/>
    <p:sldId id="285" r:id="rId82"/>
    <p:sldId id="286" r:id="rId83"/>
    <p:sldId id="287" r:id="rId84"/>
    <p:sldId id="288" r:id="rId85"/>
    <p:sldId id="289" r:id="rId86"/>
    <p:sldId id="290" r:id="rId87"/>
    <p:sldId id="291" r:id="rId88"/>
    <p:sldId id="292" r:id="rId89"/>
    <p:sldId id="293" r:id="rId90"/>
    <p:sldId id="301" r:id="rId91"/>
    <p:sldId id="302" r:id="rId92"/>
    <p:sldId id="303" r:id="rId93"/>
    <p:sldId id="304" r:id="rId94"/>
    <p:sldId id="305" r:id="rId95"/>
    <p:sldId id="306" r:id="rId96"/>
    <p:sldId id="307" r:id="rId97"/>
    <p:sldId id="308" r:id="rId98"/>
    <p:sldId id="294" r:id="rId99"/>
    <p:sldId id="295" r:id="rId100"/>
    <p:sldId id="296" r:id="rId101"/>
    <p:sldId id="297" r:id="rId102"/>
    <p:sldId id="298" r:id="rId103"/>
    <p:sldId id="299" r:id="rId104"/>
    <p:sldId id="351"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291" autoAdjust="0"/>
  </p:normalViewPr>
  <p:slideViewPr>
    <p:cSldViewPr snapToGrid="0">
      <p:cViewPr varScale="1">
        <p:scale>
          <a:sx n="85" d="100"/>
          <a:sy n="85" d="100"/>
        </p:scale>
        <p:origin x="58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AC405-6E25-47C2-9746-484A8245B229}" type="datetimeFigureOut">
              <a:rPr lang="en-IN" smtClean="0"/>
              <a:pPr/>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7402-229E-4AA9-9FA5-56E415F9D45D}" type="slidenum">
              <a:rPr lang="en-IN" smtClean="0"/>
              <a:pPr/>
              <a:t>‹#›</a:t>
            </a:fld>
            <a:endParaRPr lang="en-IN"/>
          </a:p>
        </p:txBody>
      </p:sp>
    </p:spTree>
    <p:extLst>
      <p:ext uri="{BB962C8B-B14F-4D97-AF65-F5344CB8AC3E}">
        <p14:creationId xmlns:p14="http://schemas.microsoft.com/office/powerpoint/2010/main" val="31458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1EA53B04-238C-4378-BA19-A010ACB50537}" type="slidenum">
              <a:rPr lang="en-IN"/>
              <a:pPr/>
              <a:t>1</a:t>
            </a:fld>
            <a:endParaRPr lang="en-I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7BDA5-D36C-49D6-8323-CA319B6E083D}" type="datetime1">
              <a:rPr lang="en-US" smtClean="0"/>
              <a:pPr/>
              <a:t>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6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6612057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3714300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14" descr="PP_Title_B2.jpg                                                0033966FKarls G4                       C0DC18D5:"/>
          <p:cNvPicPr>
            <a:picLocks noChangeAspect="1" noChangeArrowheads="1"/>
          </p:cNvPicPr>
          <p:nvPr userDrawn="1"/>
        </p:nvPicPr>
        <p:blipFill>
          <a:blip r:embed="rId2" cstate="print"/>
          <a:srcRect/>
          <a:stretch>
            <a:fillRect/>
          </a:stretch>
        </p:blipFill>
        <p:spPr bwMode="auto">
          <a:xfrm>
            <a:off x="-2117" y="0"/>
            <a:ext cx="12194117" cy="6859588"/>
          </a:xfrm>
          <a:prstGeom prst="rect">
            <a:avLst/>
          </a:prstGeom>
          <a:noFill/>
          <a:ln w="9525">
            <a:noFill/>
            <a:miter lim="800000"/>
            <a:headEnd/>
            <a:tailEnd/>
          </a:ln>
        </p:spPr>
      </p:pic>
      <p:sp>
        <p:nvSpPr>
          <p:cNvPr id="6" name="Rectangle 5"/>
          <p:cNvSpPr>
            <a:spLocks noGrp="1" noChangeArrowheads="1"/>
          </p:cNvSpPr>
          <p:nvPr>
            <p:ph type="dt" sz="half" idx="10"/>
          </p:nvPr>
        </p:nvSpPr>
        <p:spPr bwMode="white">
          <a:xfrm>
            <a:off x="1092200" y="6477000"/>
            <a:ext cx="2540000" cy="381000"/>
          </a:xfrm>
        </p:spPr>
        <p:txBody>
          <a:bodyPr/>
          <a:lstStyle>
            <a:lvl1pPr>
              <a:defRPr>
                <a:solidFill>
                  <a:schemeClr val="bg1"/>
                </a:solidFill>
              </a:defRPr>
            </a:lvl1pPr>
          </a:lstStyle>
          <a:p>
            <a:fld id="{8FC1D9FD-6AAB-4EB2-B0EA-C7055175DFC0}" type="datetime4">
              <a:rPr lang="en-IN" smtClean="0"/>
              <a:pPr/>
              <a:t>11 July 2023</a:t>
            </a:fld>
            <a:endParaRPr lang="en-IN" dirty="0">
              <a:latin typeface="Times" charset="0"/>
            </a:endParaRPr>
          </a:p>
        </p:txBody>
      </p:sp>
      <p:sp>
        <p:nvSpPr>
          <p:cNvPr id="8" name="Rectangle 7"/>
          <p:cNvSpPr>
            <a:spLocks noGrp="1" noChangeArrowheads="1"/>
          </p:cNvSpPr>
          <p:nvPr>
            <p:ph type="sldNum" sz="quarter" idx="12"/>
          </p:nvPr>
        </p:nvSpPr>
        <p:spPr bwMode="white">
          <a:xfrm>
            <a:off x="8940800" y="6477000"/>
            <a:ext cx="2540000" cy="381000"/>
          </a:xfrm>
        </p:spPr>
        <p:txBody>
          <a:bodyPr/>
          <a:lstStyle>
            <a:lvl1pPr>
              <a:defRPr>
                <a:solidFill>
                  <a:schemeClr val="bg1"/>
                </a:solidFill>
              </a:defRPr>
            </a:lvl1pPr>
          </a:lstStyle>
          <a:p>
            <a:fld id="{53E9D583-B1C3-4F88-86F0-E67CE2CF269A}" type="slidenum">
              <a:rPr lang="en-IN"/>
              <a:pPr/>
              <a:t>‹#›</a:t>
            </a:fld>
            <a:endParaRPr lang="en-IN" dirty="0"/>
          </a:p>
        </p:txBody>
      </p:sp>
      <p:pic>
        <p:nvPicPr>
          <p:cNvPr id="28675" name="Picture 3" descr="E:\New folder\College Photos\Bitmap in COLLEGE LOGO.jpg"/>
          <p:cNvPicPr>
            <a:picLocks noChangeAspect="1" noChangeArrowheads="1"/>
          </p:cNvPicPr>
          <p:nvPr userDrawn="1"/>
        </p:nvPicPr>
        <p:blipFill>
          <a:blip r:embed="rId3" cstate="print"/>
          <a:srcRect/>
          <a:stretch>
            <a:fillRect/>
          </a:stretch>
        </p:blipFill>
        <p:spPr bwMode="auto">
          <a:xfrm>
            <a:off x="47328" y="260648"/>
            <a:ext cx="1920213" cy="1440160"/>
          </a:xfrm>
          <a:prstGeom prst="rect">
            <a:avLst/>
          </a:prstGeom>
          <a:noFill/>
        </p:spPr>
      </p:pic>
      <p:sp>
        <p:nvSpPr>
          <p:cNvPr id="11" name="TextBox 10"/>
          <p:cNvSpPr txBox="1"/>
          <p:nvPr userDrawn="1"/>
        </p:nvSpPr>
        <p:spPr>
          <a:xfrm>
            <a:off x="2063552" y="332656"/>
            <a:ext cx="10128448" cy="523220"/>
          </a:xfrm>
          <a:prstGeom prst="rect">
            <a:avLst/>
          </a:prstGeom>
          <a:noFill/>
        </p:spPr>
        <p:txBody>
          <a:bodyPr wrap="square" rtlCol="0">
            <a:spAutoFit/>
          </a:bodyPr>
          <a:lstStyle/>
          <a:p>
            <a:r>
              <a:rPr lang="en-IN" sz="2800" b="1" dirty="0">
                <a:solidFill>
                  <a:srgbClr val="254B8E"/>
                </a:solidFill>
                <a:latin typeface="Constantia" pitchFamily="18" charset="0"/>
              </a:rPr>
              <a:t>BHANDARKARS’ ARTS &amp; SCIENCE COLLEGE</a:t>
            </a:r>
          </a:p>
        </p:txBody>
      </p:sp>
      <p:cxnSp>
        <p:nvCxnSpPr>
          <p:cNvPr id="13" name="Straight Connector 12"/>
          <p:cNvCxnSpPr/>
          <p:nvPr userDrawn="1"/>
        </p:nvCxnSpPr>
        <p:spPr bwMode="auto">
          <a:xfrm>
            <a:off x="2255573" y="908720"/>
            <a:ext cx="9793088" cy="0"/>
          </a:xfrm>
          <a:prstGeom prst="line">
            <a:avLst/>
          </a:prstGeom>
          <a:ln>
            <a:solidFill>
              <a:srgbClr val="254B8E"/>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4" name="TextBox 13"/>
          <p:cNvSpPr txBox="1"/>
          <p:nvPr userDrawn="1"/>
        </p:nvSpPr>
        <p:spPr>
          <a:xfrm>
            <a:off x="3695733" y="1052737"/>
            <a:ext cx="5760640" cy="461665"/>
          </a:xfrm>
          <a:prstGeom prst="rect">
            <a:avLst/>
          </a:prstGeom>
          <a:noFill/>
        </p:spPr>
        <p:txBody>
          <a:bodyPr wrap="square" rtlCol="0">
            <a:spAutoFit/>
          </a:bodyPr>
          <a:lstStyle/>
          <a:p>
            <a:pPr algn="ctr"/>
            <a:r>
              <a:rPr lang="en-IN" sz="2400" b="1" dirty="0">
                <a:solidFill>
                  <a:srgbClr val="254B8E"/>
                </a:solidFill>
              </a:rPr>
              <a:t>KUNDAPURA</a:t>
            </a:r>
          </a:p>
        </p:txBody>
      </p:sp>
      <p:pic>
        <p:nvPicPr>
          <p:cNvPr id="28676" name="Picture 4"/>
          <p:cNvPicPr>
            <a:picLocks noChangeAspect="1" noChangeArrowheads="1"/>
          </p:cNvPicPr>
          <p:nvPr userDrawn="1"/>
        </p:nvPicPr>
        <p:blipFill>
          <a:blip r:embed="rId4" cstate="print"/>
          <a:srcRect/>
          <a:stretch>
            <a:fillRect/>
          </a:stretch>
        </p:blipFill>
        <p:spPr bwMode="auto">
          <a:xfrm flipV="1">
            <a:off x="0" y="1727095"/>
            <a:ext cx="12192000" cy="117729"/>
          </a:xfrm>
          <a:prstGeom prst="rect">
            <a:avLst/>
          </a:prstGeom>
          <a:noFill/>
          <a:ln w="9525">
            <a:noFill/>
            <a:miter lim="800000"/>
            <a:headEnd/>
            <a:tailEnd/>
          </a:ln>
          <a:effectLst/>
        </p:spPr>
      </p:pic>
    </p:spTree>
    <p:extLst>
      <p:ext uri="{BB962C8B-B14F-4D97-AF65-F5344CB8AC3E}">
        <p14:creationId xmlns:p14="http://schemas.microsoft.com/office/powerpoint/2010/main" val="108676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1DDC6-F98A-43F9-B78C-99E0C242CEAE}" type="datetime1">
              <a:rPr lang="en-US" smtClean="0"/>
              <a:pPr/>
              <a:t>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28867004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5FB83-CE6D-4DD2-8337-BEE992E9F1E7}" type="datetime1">
              <a:rPr lang="en-US" smtClean="0"/>
              <a:pPr/>
              <a:t>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1CDFA-4539-4CAB-9CA5-578801A8D1B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32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1DDC6-F98A-43F9-B78C-99E0C242CEAE}" type="datetime1">
              <a:rPr lang="en-US" smtClean="0"/>
              <a:pPr/>
              <a:t>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376785113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1DDC6-F98A-43F9-B78C-99E0C242CEAE}" type="datetime1">
              <a:rPr lang="en-US" smtClean="0"/>
              <a:pPr/>
              <a:t>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4130336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B4F1F-5D96-405F-B180-31658C3221DA}" type="datetime1">
              <a:rPr lang="en-US" smtClean="0"/>
              <a:pPr/>
              <a:t>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0576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148E73-03EC-4BED-86EC-2D739CE321BF}" type="datetime1">
              <a:rPr lang="en-US" smtClean="0"/>
              <a:pPr/>
              <a:t>7/11/2023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128712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D1DDC6-F98A-43F9-B78C-99E0C242CEAE}" type="datetime1">
              <a:rPr lang="en-US" smtClean="0"/>
              <a:pPr/>
              <a:t>7/11/2023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C1CDFA-4539-4CAB-9CA5-578801A8D1B3}" type="slidenum">
              <a:rPr lang="en-IN" smtClean="0"/>
              <a:pPr/>
              <a:t>‹#›</a:t>
            </a:fld>
            <a:endParaRPr lang="en-IN"/>
          </a:p>
        </p:txBody>
      </p:sp>
    </p:spTree>
    <p:extLst>
      <p:ext uri="{BB962C8B-B14F-4D97-AF65-F5344CB8AC3E}">
        <p14:creationId xmlns:p14="http://schemas.microsoft.com/office/powerpoint/2010/main" val="28184396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1DDC6-F98A-43F9-B78C-99E0C242CEAE}" type="datetime1">
              <a:rPr lang="en-US" smtClean="0"/>
              <a:pPr/>
              <a:t>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1CDFA-4539-4CAB-9CA5-578801A8D1B3}" type="slidenum">
              <a:rPr lang="en-IN" smtClean="0"/>
              <a:pPr/>
              <a:t>‹#›</a:t>
            </a:fld>
            <a:endParaRPr lang="en-IN"/>
          </a:p>
        </p:txBody>
      </p:sp>
    </p:spTree>
    <p:extLst>
      <p:ext uri="{BB962C8B-B14F-4D97-AF65-F5344CB8AC3E}">
        <p14:creationId xmlns:p14="http://schemas.microsoft.com/office/powerpoint/2010/main" val="21705848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D1DDC6-F98A-43F9-B78C-99E0C242CEAE}" type="datetime1">
              <a:rPr lang="en-US" smtClean="0"/>
              <a:pPr/>
              <a:t>7/11/2023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C1CDFA-4539-4CAB-9CA5-578801A8D1B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426712"/>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 id="2147484191"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dt" sz="half" idx="10"/>
          </p:nvPr>
        </p:nvSpPr>
        <p:spPr/>
        <p:txBody>
          <a:bodyPr/>
          <a:lstStyle/>
          <a:p>
            <a:fld id="{2210FF1E-CF71-4E9A-9D8F-193027D2C609}" type="datetime4">
              <a:rPr lang="en-IN" smtClean="0"/>
              <a:pPr/>
              <a:t>11 July 2023</a:t>
            </a:fld>
            <a:endParaRPr lang="en-IN" dirty="0">
              <a:latin typeface="Times" charset="0"/>
            </a:endParaRPr>
          </a:p>
        </p:txBody>
      </p:sp>
      <p:sp>
        <p:nvSpPr>
          <p:cNvPr id="6" name="Rectangle 7"/>
          <p:cNvSpPr>
            <a:spLocks noGrp="1" noChangeArrowheads="1"/>
          </p:cNvSpPr>
          <p:nvPr>
            <p:ph type="sldNum" sz="quarter" idx="12"/>
          </p:nvPr>
        </p:nvSpPr>
        <p:spPr/>
        <p:txBody>
          <a:bodyPr/>
          <a:lstStyle/>
          <a:p>
            <a:fld id="{B9DE1925-9039-489B-8631-FBF89EADBAF1}" type="slidenum">
              <a:rPr lang="en-IN"/>
              <a:pPr/>
              <a:t>1</a:t>
            </a:fld>
            <a:endParaRPr lang="en-IN" dirty="0"/>
          </a:p>
        </p:txBody>
      </p:sp>
      <p:sp>
        <p:nvSpPr>
          <p:cNvPr id="15364" name="Rectangle 2"/>
          <p:cNvSpPr>
            <a:spLocks noGrp="1" noChangeArrowheads="1"/>
          </p:cNvSpPr>
          <p:nvPr>
            <p:ph type="ctrTitle" idx="4294967295"/>
          </p:nvPr>
        </p:nvSpPr>
        <p:spPr>
          <a:xfrm>
            <a:off x="0" y="3595688"/>
            <a:ext cx="8643938" cy="2333625"/>
          </a:xfrm>
        </p:spPr>
        <p:txBody>
          <a:bodyPr>
            <a:normAutofit fontScale="90000"/>
          </a:bodyPr>
          <a:lstStyle/>
          <a:p>
            <a:pPr algn="ctr">
              <a:lnSpc>
                <a:spcPct val="150000"/>
              </a:lnSpc>
            </a:pP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7" name="Footer Placeholder 6"/>
          <p:cNvSpPr>
            <a:spLocks noGrp="1"/>
          </p:cNvSpPr>
          <p:nvPr>
            <p:ph type="ftr" sz="quarter" idx="4294967295"/>
          </p:nvPr>
        </p:nvSpPr>
        <p:spPr>
          <a:xfrm>
            <a:off x="8943975" y="6451600"/>
            <a:ext cx="3248025" cy="381000"/>
          </a:xfrm>
        </p:spPr>
        <p:txBody>
          <a:bodyPr/>
          <a:lstStyle/>
          <a:p>
            <a:r>
              <a:rPr lang="en-US" dirty="0" err="1">
                <a:solidFill>
                  <a:schemeClr val="bg1"/>
                </a:solidFill>
              </a:rPr>
              <a:t>Bhandakars</a:t>
            </a:r>
            <a:r>
              <a:rPr lang="en-US" dirty="0">
                <a:solidFill>
                  <a:schemeClr val="bg1"/>
                </a:solidFill>
              </a:rPr>
              <a:t>’ Arts &amp; Science College</a:t>
            </a:r>
          </a:p>
          <a:p>
            <a:endParaRPr lang="en-US" dirty="0"/>
          </a:p>
        </p:txBody>
      </p:sp>
      <p:sp>
        <p:nvSpPr>
          <p:cNvPr id="8" name="Rectangle 2"/>
          <p:cNvSpPr txBox="1">
            <a:spLocks noChangeArrowheads="1"/>
          </p:cNvSpPr>
          <p:nvPr/>
        </p:nvSpPr>
        <p:spPr bwMode="black">
          <a:xfrm>
            <a:off x="1450113" y="2024569"/>
            <a:ext cx="9324528"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r>
              <a:rPr lang="en-US" sz="3200" b="1" kern="0" dirty="0">
                <a:solidFill>
                  <a:srgbClr val="FF0000"/>
                </a:solidFill>
                <a:latin typeface="Times New Roman" panose="02020603050405020304" pitchFamily="18" charset="0"/>
                <a:cs typeface="Times New Roman" panose="02020603050405020304" pitchFamily="18" charset="0"/>
              </a:rPr>
              <a:t>DEPARTMENT OF COMPUTER SCIENCE</a:t>
            </a:r>
            <a:endParaRPr lang="en-US" sz="3200" b="1" kern="0" dirty="0">
              <a:solidFill>
                <a:srgbClr val="FF0000"/>
              </a:solidFill>
              <a:latin typeface="Times New Roman" panose="02020603050405020304" pitchFamily="18" charset="0"/>
              <a:ea typeface="ＭＳ Ｐゴシック" charset="-128"/>
              <a:cs typeface="Times New Roman" panose="02020603050405020304" pitchFamily="18" charset="0"/>
            </a:endParaRPr>
          </a:p>
        </p:txBody>
      </p:sp>
      <p:sp>
        <p:nvSpPr>
          <p:cNvPr id="9" name="TextBox 8">
            <a:extLst>
              <a:ext uri="{FF2B5EF4-FFF2-40B4-BE49-F238E27FC236}">
                <a16:creationId xmlns:a16="http://schemas.microsoft.com/office/drawing/2014/main" id="{EA6D18B1-66A7-4EAB-9433-E9874466EC87}"/>
              </a:ext>
            </a:extLst>
          </p:cNvPr>
          <p:cNvSpPr txBox="1"/>
          <p:nvPr/>
        </p:nvSpPr>
        <p:spPr>
          <a:xfrm>
            <a:off x="1450113" y="3429000"/>
            <a:ext cx="9117874" cy="2492990"/>
          </a:xfrm>
          <a:prstGeom prst="rect">
            <a:avLst/>
          </a:prstGeom>
          <a:noFill/>
        </p:spPr>
        <p:txBody>
          <a:bodyPr wrap="square">
            <a:spAutoFit/>
          </a:bodyPr>
          <a:lstStyle/>
          <a:p>
            <a:r>
              <a:rPr lang="en-IN" sz="480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PERFORMANCE ANALYSIS AND SIMULATION 				OF DATA STRUCTURE ALGORITHMS</a:t>
            </a:r>
            <a:br>
              <a:rPr lang="en-US" sz="4800" dirty="0">
                <a:solidFill>
                  <a:schemeClr val="bg1"/>
                </a:solidFill>
                <a:latin typeface="Times New Roman" panose="02020603050405020304" pitchFamily="18" charset="0"/>
                <a:cs typeface="Times New Roman" panose="02020603050405020304" pitchFamily="18" charset="0"/>
              </a:rPr>
            </a:br>
            <a:r>
              <a:rPr lang="en-US" sz="4800"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Submitted  By:</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Sapthami Chatra, Preeti Janardhan Naik, Sanjana S</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628C6-3FC0-7FB4-C4A4-DFD9157FA37B}"/>
              </a:ext>
            </a:extLst>
          </p:cNvPr>
          <p:cNvSpPr>
            <a:spLocks noGrp="1"/>
          </p:cNvSpPr>
          <p:nvPr>
            <p:ph idx="1"/>
          </p:nvPr>
        </p:nvSpPr>
        <p:spPr>
          <a:xfrm>
            <a:off x="342900" y="209550"/>
            <a:ext cx="11229975" cy="6648450"/>
          </a:xfrm>
        </p:spPr>
        <p:txBody>
          <a:bodyPr>
            <a:normAutofit fontScale="40000" lnSpcReduction="20000"/>
          </a:bodyPr>
          <a:lstStyle/>
          <a:p>
            <a:pPr marL="4572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Stack Module</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20000"/>
              </a:lnSpc>
              <a:spcAft>
                <a:spcPts val="800"/>
              </a:spcAft>
              <a:buNone/>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Stack module, it is a linear data structure that follows LIFO that is Last in First out principle and allows insertion and deletion operation at one end, that is top.</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Array Implementation</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Push</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40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puts a new data element on top of the stack.     </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Pop      </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40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is used to remove data from the stack's   top</a:t>
            </a:r>
            <a:r>
              <a:rPr lang="en-IN" sz="40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9144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Linked List Implementation</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Push</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40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inserts data element on to the list.</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Pop</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40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is used to remove data elements from   the list.</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en-IN" dirty="0"/>
          </a:p>
        </p:txBody>
      </p:sp>
    </p:spTree>
    <p:extLst>
      <p:ext uri="{BB962C8B-B14F-4D97-AF65-F5344CB8AC3E}">
        <p14:creationId xmlns:p14="http://schemas.microsoft.com/office/powerpoint/2010/main" val="30804369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6F0CA-C166-1003-F379-A815A6828B91}"/>
              </a:ext>
            </a:extLst>
          </p:cNvPr>
          <p:cNvSpPr>
            <a:spLocks noGrp="1"/>
          </p:cNvSpPr>
          <p:nvPr>
            <p:ph idx="1"/>
          </p:nvPr>
        </p:nvSpPr>
        <p:spPr>
          <a:xfrm>
            <a:off x="491044" y="314631"/>
            <a:ext cx="11326761" cy="6184491"/>
          </a:xfrm>
        </p:spPr>
        <p:txBody>
          <a:bodyPr/>
          <a:lstStyle/>
          <a:p>
            <a:r>
              <a:rPr lang="en-IN" sz="1800" b="1" dirty="0">
                <a:effectLst/>
                <a:latin typeface="Times New Roman" panose="02020603050405020304" pitchFamily="18" charset="0"/>
                <a:ea typeface="Calibri" panose="020F0502020204030204" pitchFamily="34" charset="0"/>
              </a:rPr>
              <a:t>Post-order</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In-order</a:t>
            </a:r>
            <a:endParaRPr lang="en-IN" dirty="0"/>
          </a:p>
        </p:txBody>
      </p:sp>
      <p:grpSp>
        <p:nvGrpSpPr>
          <p:cNvPr id="4" name="Group 3">
            <a:extLst>
              <a:ext uri="{FF2B5EF4-FFF2-40B4-BE49-F238E27FC236}">
                <a16:creationId xmlns:a16="http://schemas.microsoft.com/office/drawing/2014/main" id="{2ECDD442-45D4-6CE1-B99B-1D844EC311A2}"/>
              </a:ext>
            </a:extLst>
          </p:cNvPr>
          <p:cNvGrpSpPr>
            <a:grpSpLocks/>
          </p:cNvGrpSpPr>
          <p:nvPr/>
        </p:nvGrpSpPr>
        <p:grpSpPr>
          <a:xfrm>
            <a:off x="2585883" y="675739"/>
            <a:ext cx="6223819" cy="2854042"/>
            <a:chOff x="0" y="-103773"/>
            <a:chExt cx="5243884" cy="3381297"/>
          </a:xfrm>
        </p:grpSpPr>
        <p:cxnSp>
          <p:nvCxnSpPr>
            <p:cNvPr id="5" name="Straight Arrow Connector 4">
              <a:extLst>
                <a:ext uri="{FF2B5EF4-FFF2-40B4-BE49-F238E27FC236}">
                  <a16:creationId xmlns:a16="http://schemas.microsoft.com/office/drawing/2014/main" id="{D7B76521-58D5-F6F9-D649-153D5D5946B6}"/>
                </a:ext>
              </a:extLst>
            </p:cNvPr>
            <p:cNvCxnSpPr/>
            <p:nvPr/>
          </p:nvCxnSpPr>
          <p:spPr>
            <a:xfrm>
              <a:off x="2654877" y="2279073"/>
              <a:ext cx="17780" cy="572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9389CE42-C916-71CC-CC3A-3424FAFAEB32}"/>
                </a:ext>
              </a:extLst>
            </p:cNvPr>
            <p:cNvGrpSpPr/>
            <p:nvPr/>
          </p:nvGrpSpPr>
          <p:grpSpPr>
            <a:xfrm>
              <a:off x="0" y="-103773"/>
              <a:ext cx="5243884" cy="3381297"/>
              <a:chOff x="0" y="-103773"/>
              <a:chExt cx="5243884" cy="3381297"/>
            </a:xfrm>
          </p:grpSpPr>
          <p:sp>
            <p:nvSpPr>
              <p:cNvPr id="7" name="Flowchart: Connector 6">
                <a:extLst>
                  <a:ext uri="{FF2B5EF4-FFF2-40B4-BE49-F238E27FC236}">
                    <a16:creationId xmlns:a16="http://schemas.microsoft.com/office/drawing/2014/main" id="{836DE473-8072-CE22-6441-59524D01C4EB}"/>
                  </a:ext>
                </a:extLst>
              </p:cNvPr>
              <p:cNvSpPr/>
              <p:nvPr/>
            </p:nvSpPr>
            <p:spPr>
              <a:xfrm rot="11015305">
                <a:off x="1065068" y="656359"/>
                <a:ext cx="62035" cy="616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Flowchart: Connector 7">
                <a:extLst>
                  <a:ext uri="{FF2B5EF4-FFF2-40B4-BE49-F238E27FC236}">
                    <a16:creationId xmlns:a16="http://schemas.microsoft.com/office/drawing/2014/main" id="{2077EDC8-E7E8-7A34-38B3-6F74C79FB80D}"/>
                  </a:ext>
                </a:extLst>
              </p:cNvPr>
              <p:cNvSpPr/>
              <p:nvPr/>
            </p:nvSpPr>
            <p:spPr>
              <a:xfrm rot="18190460">
                <a:off x="2692659" y="1334915"/>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9" name="Group 8">
                <a:extLst>
                  <a:ext uri="{FF2B5EF4-FFF2-40B4-BE49-F238E27FC236}">
                    <a16:creationId xmlns:a16="http://schemas.microsoft.com/office/drawing/2014/main" id="{2285B6B6-1A51-7705-F560-C597C7956541}"/>
                  </a:ext>
                </a:extLst>
              </p:cNvPr>
              <p:cNvGrpSpPr/>
              <p:nvPr/>
            </p:nvGrpSpPr>
            <p:grpSpPr>
              <a:xfrm>
                <a:off x="0" y="-103773"/>
                <a:ext cx="5243884" cy="3381297"/>
                <a:chOff x="0" y="-103773"/>
                <a:chExt cx="5243884" cy="3381297"/>
              </a:xfrm>
            </p:grpSpPr>
            <p:sp>
              <p:nvSpPr>
                <p:cNvPr id="10" name="Flowchart: Connector 9">
                  <a:extLst>
                    <a:ext uri="{FF2B5EF4-FFF2-40B4-BE49-F238E27FC236}">
                      <a16:creationId xmlns:a16="http://schemas.microsoft.com/office/drawing/2014/main" id="{D680D200-A992-30E4-64A2-1F35981D26E6}"/>
                    </a:ext>
                  </a:extLst>
                </p:cNvPr>
                <p:cNvSpPr/>
                <p:nvPr/>
              </p:nvSpPr>
              <p:spPr>
                <a:xfrm rot="18190460">
                  <a:off x="2637242" y="378951"/>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Flowchart: Connector 10">
                  <a:extLst>
                    <a:ext uri="{FF2B5EF4-FFF2-40B4-BE49-F238E27FC236}">
                      <a16:creationId xmlns:a16="http://schemas.microsoft.com/office/drawing/2014/main" id="{D7106B77-D140-8A0A-1582-6FD9CC485B94}"/>
                    </a:ext>
                  </a:extLst>
                </p:cNvPr>
                <p:cNvSpPr/>
                <p:nvPr/>
              </p:nvSpPr>
              <p:spPr>
                <a:xfrm rot="7390408">
                  <a:off x="2242386" y="732242"/>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Flowchart: Connector 11">
                  <a:extLst>
                    <a:ext uri="{FF2B5EF4-FFF2-40B4-BE49-F238E27FC236}">
                      <a16:creationId xmlns:a16="http://schemas.microsoft.com/office/drawing/2014/main" id="{E01184D1-2051-5FB1-8C43-AFED5A4E7461}"/>
                    </a:ext>
                  </a:extLst>
                </p:cNvPr>
                <p:cNvSpPr/>
                <p:nvPr/>
              </p:nvSpPr>
              <p:spPr>
                <a:xfrm rot="7434739">
                  <a:off x="2339686" y="732559"/>
                  <a:ext cx="60086" cy="61594"/>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Flowchart: Connector 12">
                  <a:extLst>
                    <a:ext uri="{FF2B5EF4-FFF2-40B4-BE49-F238E27FC236}">
                      <a16:creationId xmlns:a16="http://schemas.microsoft.com/office/drawing/2014/main" id="{FE094818-5B54-3929-EE6C-8944B700B54D}"/>
                    </a:ext>
                  </a:extLst>
                </p:cNvPr>
                <p:cNvSpPr/>
                <p:nvPr/>
              </p:nvSpPr>
              <p:spPr>
                <a:xfrm rot="7434739">
                  <a:off x="2761933" y="385878"/>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Flowchart: Connector 13">
                  <a:extLst>
                    <a:ext uri="{FF2B5EF4-FFF2-40B4-BE49-F238E27FC236}">
                      <a16:creationId xmlns:a16="http://schemas.microsoft.com/office/drawing/2014/main" id="{5249C816-908B-1713-DD88-BF9D560B1D2E}"/>
                    </a:ext>
                  </a:extLst>
                </p:cNvPr>
                <p:cNvSpPr/>
                <p:nvPr/>
              </p:nvSpPr>
              <p:spPr>
                <a:xfrm rot="7434739">
                  <a:off x="2429741" y="1709305"/>
                  <a:ext cx="60107" cy="6159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Flowchart: Connector 14">
                  <a:extLst>
                    <a:ext uri="{FF2B5EF4-FFF2-40B4-BE49-F238E27FC236}">
                      <a16:creationId xmlns:a16="http://schemas.microsoft.com/office/drawing/2014/main" id="{0A6CE531-04DB-71B2-1274-546C3764C8E2}"/>
                    </a:ext>
                  </a:extLst>
                </p:cNvPr>
                <p:cNvSpPr/>
                <p:nvPr/>
              </p:nvSpPr>
              <p:spPr>
                <a:xfrm rot="7390408">
                  <a:off x="2327564" y="1724891"/>
                  <a:ext cx="60155" cy="6166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Flowchart: Connector 15">
                  <a:extLst>
                    <a:ext uri="{FF2B5EF4-FFF2-40B4-BE49-F238E27FC236}">
                      <a16:creationId xmlns:a16="http://schemas.microsoft.com/office/drawing/2014/main" id="{D85CF96B-6377-2122-3247-85706056FDB4}"/>
                    </a:ext>
                  </a:extLst>
                </p:cNvPr>
                <p:cNvSpPr/>
                <p:nvPr/>
              </p:nvSpPr>
              <p:spPr>
                <a:xfrm rot="7434739">
                  <a:off x="2775787" y="1334915"/>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Flowchart: Connector 16">
                  <a:extLst>
                    <a:ext uri="{FF2B5EF4-FFF2-40B4-BE49-F238E27FC236}">
                      <a16:creationId xmlns:a16="http://schemas.microsoft.com/office/drawing/2014/main" id="{ADC05EE7-5694-996B-2794-FDCD3E52A3F2}"/>
                    </a:ext>
                  </a:extLst>
                </p:cNvPr>
                <p:cNvSpPr/>
                <p:nvPr/>
              </p:nvSpPr>
              <p:spPr>
                <a:xfrm>
                  <a:off x="955964" y="505691"/>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18" name="Group 17">
                  <a:extLst>
                    <a:ext uri="{FF2B5EF4-FFF2-40B4-BE49-F238E27FC236}">
                      <a16:creationId xmlns:a16="http://schemas.microsoft.com/office/drawing/2014/main" id="{A33DEE92-60DD-E7BC-541F-5AC51AEBEA4F}"/>
                    </a:ext>
                  </a:extLst>
                </p:cNvPr>
                <p:cNvGrpSpPr/>
                <p:nvPr/>
              </p:nvGrpSpPr>
              <p:grpSpPr>
                <a:xfrm rot="14371320">
                  <a:off x="3847348" y="346885"/>
                  <a:ext cx="352076" cy="255589"/>
                  <a:chOff x="3790" y="20255"/>
                  <a:chExt cx="352076" cy="255591"/>
                </a:xfrm>
              </p:grpSpPr>
              <p:cxnSp>
                <p:nvCxnSpPr>
                  <p:cNvPr id="57" name="Straight Arrow Connector 56">
                    <a:extLst>
                      <a:ext uri="{FF2B5EF4-FFF2-40B4-BE49-F238E27FC236}">
                        <a16:creationId xmlns:a16="http://schemas.microsoft.com/office/drawing/2014/main" id="{47A805CA-2706-FB85-A8B4-8D04C0387587}"/>
                      </a:ext>
                    </a:extLst>
                  </p:cNvPr>
                  <p:cNvCxnSpPr/>
                  <p:nvPr/>
                </p:nvCxnSpPr>
                <p:spPr>
                  <a:xfrm flipH="1">
                    <a:off x="3790" y="61217"/>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Flowchart: Connector 57">
                    <a:extLst>
                      <a:ext uri="{FF2B5EF4-FFF2-40B4-BE49-F238E27FC236}">
                        <a16:creationId xmlns:a16="http://schemas.microsoft.com/office/drawing/2014/main" id="{543E34D4-0F8E-59A2-2C3C-02EFD0F7C39B}"/>
                      </a:ext>
                    </a:extLst>
                  </p:cNvPr>
                  <p:cNvSpPr/>
                  <p:nvPr/>
                </p:nvSpPr>
                <p:spPr>
                  <a:xfrm>
                    <a:off x="293831" y="20255"/>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19" name="Flowchart: Connector 18">
                  <a:extLst>
                    <a:ext uri="{FF2B5EF4-FFF2-40B4-BE49-F238E27FC236}">
                      <a16:creationId xmlns:a16="http://schemas.microsoft.com/office/drawing/2014/main" id="{08BF1E08-48B7-03F4-78D6-4ED263C7B3D7}"/>
                    </a:ext>
                  </a:extLst>
                </p:cNvPr>
                <p:cNvSpPr/>
                <p:nvPr/>
              </p:nvSpPr>
              <p:spPr>
                <a:xfrm rot="10976378">
                  <a:off x="1113559" y="739487"/>
                  <a:ext cx="61985" cy="61593"/>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lowchart: Connector 19">
                  <a:extLst>
                    <a:ext uri="{FF2B5EF4-FFF2-40B4-BE49-F238E27FC236}">
                      <a16:creationId xmlns:a16="http://schemas.microsoft.com/office/drawing/2014/main" id="{15F989B4-C100-7F5F-96DD-2D26E0FBBA1C}"/>
                    </a:ext>
                  </a:extLst>
                </p:cNvPr>
                <p:cNvSpPr/>
                <p:nvPr/>
              </p:nvSpPr>
              <p:spPr>
                <a:xfrm rot="7434739">
                  <a:off x="2492086" y="2713759"/>
                  <a:ext cx="59690"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Flowchart: Connector 20">
                  <a:extLst>
                    <a:ext uri="{FF2B5EF4-FFF2-40B4-BE49-F238E27FC236}">
                      <a16:creationId xmlns:a16="http://schemas.microsoft.com/office/drawing/2014/main" id="{4EF17F70-6024-B853-CE8B-80BC133CE617}"/>
                    </a:ext>
                  </a:extLst>
                </p:cNvPr>
                <p:cNvSpPr/>
                <p:nvPr/>
              </p:nvSpPr>
              <p:spPr>
                <a:xfrm rot="7390408">
                  <a:off x="2389909" y="2701637"/>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Flowchart: Connector 21">
                  <a:extLst>
                    <a:ext uri="{FF2B5EF4-FFF2-40B4-BE49-F238E27FC236}">
                      <a16:creationId xmlns:a16="http://schemas.microsoft.com/office/drawing/2014/main" id="{8AF2A407-CEE3-CB2D-6723-D342CE132AB2}"/>
                    </a:ext>
                  </a:extLst>
                </p:cNvPr>
                <p:cNvSpPr/>
                <p:nvPr/>
              </p:nvSpPr>
              <p:spPr>
                <a:xfrm rot="18190460">
                  <a:off x="2755005" y="2332442"/>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23" name="Group 22">
                  <a:extLst>
                    <a:ext uri="{FF2B5EF4-FFF2-40B4-BE49-F238E27FC236}">
                      <a16:creationId xmlns:a16="http://schemas.microsoft.com/office/drawing/2014/main" id="{3BDAC435-E18D-DD79-DB5B-C91C4DCBD9FE}"/>
                    </a:ext>
                  </a:extLst>
                </p:cNvPr>
                <p:cNvGrpSpPr/>
                <p:nvPr/>
              </p:nvGrpSpPr>
              <p:grpSpPr>
                <a:xfrm>
                  <a:off x="0" y="-103773"/>
                  <a:ext cx="5243884" cy="3381297"/>
                  <a:chOff x="0" y="-103773"/>
                  <a:chExt cx="5243884" cy="3381297"/>
                </a:xfrm>
              </p:grpSpPr>
              <p:grpSp>
                <p:nvGrpSpPr>
                  <p:cNvPr id="25" name="Group 24">
                    <a:extLst>
                      <a:ext uri="{FF2B5EF4-FFF2-40B4-BE49-F238E27FC236}">
                        <a16:creationId xmlns:a16="http://schemas.microsoft.com/office/drawing/2014/main" id="{D2E9B162-6023-24F5-A337-7751B856C009}"/>
                      </a:ext>
                    </a:extLst>
                  </p:cNvPr>
                  <p:cNvGrpSpPr/>
                  <p:nvPr/>
                </p:nvGrpSpPr>
                <p:grpSpPr>
                  <a:xfrm rot="3610250">
                    <a:off x="3775479" y="541713"/>
                    <a:ext cx="352073" cy="255591"/>
                    <a:chOff x="3790" y="20256"/>
                    <a:chExt cx="352076" cy="255591"/>
                  </a:xfrm>
                </p:grpSpPr>
                <p:cxnSp>
                  <p:nvCxnSpPr>
                    <p:cNvPr id="55" name="Straight Arrow Connector 54">
                      <a:extLst>
                        <a:ext uri="{FF2B5EF4-FFF2-40B4-BE49-F238E27FC236}">
                          <a16:creationId xmlns:a16="http://schemas.microsoft.com/office/drawing/2014/main" id="{352FEA2A-BB6F-9EBE-CAA4-15E60A49BFF3}"/>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Flowchart: Connector 55">
                      <a:extLst>
                        <a:ext uri="{FF2B5EF4-FFF2-40B4-BE49-F238E27FC236}">
                          <a16:creationId xmlns:a16="http://schemas.microsoft.com/office/drawing/2014/main" id="{8BF116DC-CC04-C4EF-7640-EACEC9AAC20F}"/>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cxnSp>
                <p:nvCxnSpPr>
                  <p:cNvPr id="26" name="Straight Arrow Connector 25">
                    <a:extLst>
                      <a:ext uri="{FF2B5EF4-FFF2-40B4-BE49-F238E27FC236}">
                        <a16:creationId xmlns:a16="http://schemas.microsoft.com/office/drawing/2014/main" id="{9DFC142E-DA73-D77B-DA2A-BF8579227D14}"/>
                      </a:ext>
                    </a:extLst>
                  </p:cNvPr>
                  <p:cNvCxnSpPr/>
                  <p:nvPr/>
                </p:nvCxnSpPr>
                <p:spPr>
                  <a:xfrm rot="11015305" flipH="1">
                    <a:off x="1106632" y="488373"/>
                    <a:ext cx="311150" cy="21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16FD2F6-49F1-6CFA-8DFE-9F1BE63C8CB4}"/>
                      </a:ext>
                    </a:extLst>
                  </p:cNvPr>
                  <p:cNvCxnSpPr/>
                  <p:nvPr/>
                </p:nvCxnSpPr>
                <p:spPr>
                  <a:xfrm flipH="1">
                    <a:off x="578427" y="318655"/>
                    <a:ext cx="927310" cy="584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7D4D838-00CB-BB79-B8F8-B674738729C3}"/>
                      </a:ext>
                    </a:extLst>
                  </p:cNvPr>
                  <p:cNvCxnSpPr/>
                  <p:nvPr/>
                </p:nvCxnSpPr>
                <p:spPr>
                  <a:xfrm>
                    <a:off x="2538845" y="318655"/>
                    <a:ext cx="33356" cy="566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B38CB6E-81AB-C785-071D-8FC9267B2B2E}"/>
                      </a:ext>
                    </a:extLst>
                  </p:cNvPr>
                  <p:cNvCxnSpPr/>
                  <p:nvPr/>
                </p:nvCxnSpPr>
                <p:spPr>
                  <a:xfrm>
                    <a:off x="3394364" y="318655"/>
                    <a:ext cx="1174148" cy="549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B2F0B52-9AED-1CF8-EA59-56AB9E9D5DF6}"/>
                      </a:ext>
                    </a:extLst>
                  </p:cNvPr>
                  <p:cNvCxnSpPr/>
                  <p:nvPr/>
                </p:nvCxnSpPr>
                <p:spPr>
                  <a:xfrm rot="18190460" flipH="1">
                    <a:off x="2527761" y="503036"/>
                    <a:ext cx="301619"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20DD657-5C8F-96A3-C009-EF26B397FD07}"/>
                      </a:ext>
                    </a:extLst>
                  </p:cNvPr>
                  <p:cNvCxnSpPr/>
                  <p:nvPr/>
                </p:nvCxnSpPr>
                <p:spPr>
                  <a:xfrm rot="7390408" flipH="1">
                    <a:off x="2109528" y="462338"/>
                    <a:ext cx="30162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B87BD7F-95F3-3A8F-32F5-1C2C64BF9702}"/>
                      </a:ext>
                    </a:extLst>
                  </p:cNvPr>
                  <p:cNvCxnSpPr/>
                  <p:nvPr/>
                </p:nvCxnSpPr>
                <p:spPr>
                  <a:xfrm rot="7434739" flipH="1">
                    <a:off x="2216583" y="458557"/>
                    <a:ext cx="301374" cy="214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30825D2-B4A3-E4F9-6D49-ECF7C1C247C7}"/>
                      </a:ext>
                    </a:extLst>
                  </p:cNvPr>
                  <p:cNvCxnSpPr/>
                  <p:nvPr/>
                </p:nvCxnSpPr>
                <p:spPr>
                  <a:xfrm>
                    <a:off x="2786495" y="450273"/>
                    <a:ext cx="10942" cy="337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8CAAFB9-C365-D216-B25B-578A223166F2}"/>
                      </a:ext>
                    </a:extLst>
                  </p:cNvPr>
                  <p:cNvCxnSpPr/>
                  <p:nvPr/>
                </p:nvCxnSpPr>
                <p:spPr>
                  <a:xfrm>
                    <a:off x="2599459" y="1295400"/>
                    <a:ext cx="17925" cy="57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1D1E101-6552-CFE5-D09C-DC5D1426B905}"/>
                      </a:ext>
                    </a:extLst>
                  </p:cNvPr>
                  <p:cNvCxnSpPr/>
                  <p:nvPr/>
                </p:nvCxnSpPr>
                <p:spPr>
                  <a:xfrm rot="7434739" flipH="1">
                    <a:off x="2286724" y="1440873"/>
                    <a:ext cx="301476" cy="214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8295CA0-AD3A-3FAA-AE50-C04DCA4039E2}"/>
                      </a:ext>
                    </a:extLst>
                  </p:cNvPr>
                  <p:cNvCxnSpPr/>
                  <p:nvPr/>
                </p:nvCxnSpPr>
                <p:spPr>
                  <a:xfrm rot="7390408" flipH="1">
                    <a:off x="2206337" y="1465118"/>
                    <a:ext cx="301723" cy="21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7EC819C-5404-E013-EC84-A7B3454D7571}"/>
                      </a:ext>
                    </a:extLst>
                  </p:cNvPr>
                  <p:cNvCxnSpPr/>
                  <p:nvPr/>
                </p:nvCxnSpPr>
                <p:spPr>
                  <a:xfrm rot="18190460" flipH="1">
                    <a:off x="2580409" y="1478973"/>
                    <a:ext cx="301722" cy="21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517C2AD-8343-C8DB-AAA0-A5204DEE6B01}"/>
                      </a:ext>
                    </a:extLst>
                  </p:cNvPr>
                  <p:cNvCxnSpPr/>
                  <p:nvPr/>
                </p:nvCxnSpPr>
                <p:spPr>
                  <a:xfrm rot="7434739" flipV="1">
                    <a:off x="2650230" y="1467456"/>
                    <a:ext cx="324921" cy="223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8D05C28-359C-22B4-9CA2-1E6776EF97DB}"/>
                      </a:ext>
                    </a:extLst>
                  </p:cNvPr>
                  <p:cNvCxnSpPr/>
                  <p:nvPr/>
                </p:nvCxnSpPr>
                <p:spPr>
                  <a:xfrm flipH="1">
                    <a:off x="668482" y="547255"/>
                    <a:ext cx="311150" cy="21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470E6D5-299E-9122-F6B8-8050DEE4CEFE}"/>
                      </a:ext>
                    </a:extLst>
                  </p:cNvPr>
                  <p:cNvCxnSpPr/>
                  <p:nvPr/>
                </p:nvCxnSpPr>
                <p:spPr>
                  <a:xfrm rot="10976378" flipH="1">
                    <a:off x="1168977" y="550719"/>
                    <a:ext cx="310897" cy="214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3A5AB90F-1690-60DF-CE7E-DC5723E80DE2}"/>
                      </a:ext>
                    </a:extLst>
                  </p:cNvPr>
                  <p:cNvGrpSpPr/>
                  <p:nvPr/>
                </p:nvGrpSpPr>
                <p:grpSpPr>
                  <a:xfrm rot="14415651">
                    <a:off x="3805786" y="436941"/>
                    <a:ext cx="351789" cy="255267"/>
                    <a:chOff x="3790" y="20256"/>
                    <a:chExt cx="352076" cy="255590"/>
                  </a:xfrm>
                </p:grpSpPr>
                <p:cxnSp>
                  <p:nvCxnSpPr>
                    <p:cNvPr id="53" name="Straight Arrow Connector 52">
                      <a:extLst>
                        <a:ext uri="{FF2B5EF4-FFF2-40B4-BE49-F238E27FC236}">
                          <a16:creationId xmlns:a16="http://schemas.microsoft.com/office/drawing/2014/main" id="{FFAA8791-9ACB-65F7-DA4C-48F4F34A39A6}"/>
                        </a:ext>
                      </a:extLst>
                    </p:cNvPr>
                    <p:cNvCxnSpPr/>
                    <p:nvPr/>
                  </p:nvCxnSpPr>
                  <p:spPr>
                    <a:xfrm flipH="1">
                      <a:off x="3790" y="61216"/>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Flowchart: Connector 53">
                      <a:extLst>
                        <a:ext uri="{FF2B5EF4-FFF2-40B4-BE49-F238E27FC236}">
                          <a16:creationId xmlns:a16="http://schemas.microsoft.com/office/drawing/2014/main" id="{901D974B-1449-FBC3-52E9-376545EF16E0}"/>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42" name="Group 41">
                    <a:extLst>
                      <a:ext uri="{FF2B5EF4-FFF2-40B4-BE49-F238E27FC236}">
                        <a16:creationId xmlns:a16="http://schemas.microsoft.com/office/drawing/2014/main" id="{7F31378D-749A-EC31-80BC-69B10CD07C71}"/>
                      </a:ext>
                    </a:extLst>
                  </p:cNvPr>
                  <p:cNvGrpSpPr/>
                  <p:nvPr/>
                </p:nvGrpSpPr>
                <p:grpSpPr>
                  <a:xfrm>
                    <a:off x="0" y="-103773"/>
                    <a:ext cx="5243884" cy="3381297"/>
                    <a:chOff x="0" y="-103773"/>
                    <a:chExt cx="5243884" cy="3381297"/>
                  </a:xfrm>
                </p:grpSpPr>
                <p:sp>
                  <p:nvSpPr>
                    <p:cNvPr id="47" name="Rectangle 46">
                      <a:extLst>
                        <a:ext uri="{FF2B5EF4-FFF2-40B4-BE49-F238E27FC236}">
                          <a16:creationId xmlns:a16="http://schemas.microsoft.com/office/drawing/2014/main" id="{3B0781CF-6E74-468E-79C4-219C83E3BBF4}"/>
                        </a:ext>
                      </a:extLst>
                    </p:cNvPr>
                    <p:cNvSpPr/>
                    <p:nvPr/>
                  </p:nvSpPr>
                  <p:spPr>
                    <a:xfrm>
                      <a:off x="1226127" y="-103773"/>
                      <a:ext cx="2475051" cy="4214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post-order</a:t>
                      </a:r>
                      <a:endParaRPr lang="en-IN" sz="1100" kern="100">
                        <a:effectLst/>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32723617-D222-EDF2-57FB-9CE32A987759}"/>
                        </a:ext>
                      </a:extLst>
                    </p:cNvPr>
                    <p:cNvSpPr/>
                    <p:nvPr/>
                  </p:nvSpPr>
                  <p:spPr>
                    <a:xfrm>
                      <a:off x="0" y="914400"/>
                      <a:ext cx="1274218" cy="3951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Read tree</a:t>
                      </a:r>
                      <a:endParaRPr lang="en-IN" sz="1100" kern="100">
                        <a:effectLst/>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D729EAB7-5ABB-78BD-5BAA-727C89BA0E49}"/>
                        </a:ext>
                      </a:extLst>
                    </p:cNvPr>
                    <p:cNvSpPr/>
                    <p:nvPr/>
                  </p:nvSpPr>
                  <p:spPr>
                    <a:xfrm>
                      <a:off x="1711036" y="893619"/>
                      <a:ext cx="1497858" cy="41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root</a:t>
                      </a:r>
                      <a:endParaRPr lang="en-IN" sz="1100" kern="100">
                        <a:effectLst/>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B7C8890D-820C-4D9F-46D7-E290983CA503}"/>
                        </a:ext>
                      </a:extLst>
                    </p:cNvPr>
                    <p:cNvSpPr/>
                    <p:nvPr/>
                  </p:nvSpPr>
                  <p:spPr>
                    <a:xfrm>
                      <a:off x="3810000" y="886691"/>
                      <a:ext cx="1433884" cy="492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100" kern="100">
                        <a:effectLst/>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EFE2C935-CA87-5870-5A2F-13876D7FDFBB}"/>
                        </a:ext>
                      </a:extLst>
                    </p:cNvPr>
                    <p:cNvSpPr/>
                    <p:nvPr/>
                  </p:nvSpPr>
                  <p:spPr>
                    <a:xfrm>
                      <a:off x="1780309" y="1884219"/>
                      <a:ext cx="1497858" cy="416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left sub tree</a:t>
                      </a:r>
                      <a:endParaRPr lang="en-IN" sz="1100" kern="100">
                        <a:effectLst/>
                        <a:ea typeface="Calibri" panose="020F0502020204030204" pitchFamily="34" charset="0"/>
                        <a:cs typeface="Times New Roman" panose="02020603050405020304" pitchFamily="18" charset="0"/>
                      </a:endParaRPr>
                    </a:p>
                  </p:txBody>
                </p:sp>
                <p:sp>
                  <p:nvSpPr>
                    <p:cNvPr id="52" name="Rectangle 51">
                      <a:extLst>
                        <a:ext uri="{FF2B5EF4-FFF2-40B4-BE49-F238E27FC236}">
                          <a16:creationId xmlns:a16="http://schemas.microsoft.com/office/drawing/2014/main" id="{CF711FE5-D21D-8A63-8F8A-FCC96F1D44C3}"/>
                        </a:ext>
                      </a:extLst>
                    </p:cNvPr>
                    <p:cNvSpPr/>
                    <p:nvPr/>
                  </p:nvSpPr>
                  <p:spPr>
                    <a:xfrm>
                      <a:off x="1697182" y="2860964"/>
                      <a:ext cx="1642803" cy="4165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right sub tree</a:t>
                      </a:r>
                      <a:endParaRPr lang="en-IN" sz="1100" kern="100">
                        <a:effectLst/>
                        <a:ea typeface="Calibri" panose="020F0502020204030204" pitchFamily="34" charset="0"/>
                        <a:cs typeface="Times New Roman" panose="02020603050405020304" pitchFamily="18" charset="0"/>
                      </a:endParaRPr>
                    </a:p>
                  </p:txBody>
                </p:sp>
              </p:grpSp>
              <p:cxnSp>
                <p:nvCxnSpPr>
                  <p:cNvPr id="43" name="Straight Arrow Connector 42">
                    <a:extLst>
                      <a:ext uri="{FF2B5EF4-FFF2-40B4-BE49-F238E27FC236}">
                        <a16:creationId xmlns:a16="http://schemas.microsoft.com/office/drawing/2014/main" id="{E2D9AD58-AC2C-EC98-5638-C5D0C079CE5A}"/>
                      </a:ext>
                    </a:extLst>
                  </p:cNvPr>
                  <p:cNvCxnSpPr/>
                  <p:nvPr/>
                </p:nvCxnSpPr>
                <p:spPr>
                  <a:xfrm rot="7434739" flipH="1">
                    <a:off x="2369127" y="2417619"/>
                    <a:ext cx="300990"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76B5892-2E46-506C-34BA-9AC5ACFE4F9F}"/>
                      </a:ext>
                    </a:extLst>
                  </p:cNvPr>
                  <p:cNvCxnSpPr/>
                  <p:nvPr/>
                </p:nvCxnSpPr>
                <p:spPr>
                  <a:xfrm rot="7390408" flipH="1">
                    <a:off x="2268682" y="2441864"/>
                    <a:ext cx="301625"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8C1932A-4CE4-3BDB-52D9-C14C793482F7}"/>
                      </a:ext>
                    </a:extLst>
                  </p:cNvPr>
                  <p:cNvCxnSpPr/>
                  <p:nvPr/>
                </p:nvCxnSpPr>
                <p:spPr>
                  <a:xfrm rot="18190460" flipH="1">
                    <a:off x="2642755" y="2455718"/>
                    <a:ext cx="301625"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1117EC9-3CE3-3D11-C346-2A34E0E92F70}"/>
                      </a:ext>
                    </a:extLst>
                  </p:cNvPr>
                  <p:cNvCxnSpPr/>
                  <p:nvPr/>
                </p:nvCxnSpPr>
                <p:spPr>
                  <a:xfrm rot="7434739" flipV="1">
                    <a:off x="2712575" y="2492694"/>
                    <a:ext cx="324485" cy="222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Flowchart: Connector 23">
                  <a:extLst>
                    <a:ext uri="{FF2B5EF4-FFF2-40B4-BE49-F238E27FC236}">
                      <a16:creationId xmlns:a16="http://schemas.microsoft.com/office/drawing/2014/main" id="{0BFC7A67-BD1E-9877-6C6F-ED408D4504B6}"/>
                    </a:ext>
                  </a:extLst>
                </p:cNvPr>
                <p:cNvSpPr/>
                <p:nvPr/>
              </p:nvSpPr>
              <p:spPr>
                <a:xfrm rot="7434739">
                  <a:off x="2838133" y="2346296"/>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grpSp>
        <p:nvGrpSpPr>
          <p:cNvPr id="59" name="Group 58">
            <a:extLst>
              <a:ext uri="{FF2B5EF4-FFF2-40B4-BE49-F238E27FC236}">
                <a16:creationId xmlns:a16="http://schemas.microsoft.com/office/drawing/2014/main" id="{E194ADE7-4EDC-4DD3-83D8-9C272174A872}"/>
              </a:ext>
            </a:extLst>
          </p:cNvPr>
          <p:cNvGrpSpPr>
            <a:grpSpLocks/>
          </p:cNvGrpSpPr>
          <p:nvPr/>
        </p:nvGrpSpPr>
        <p:grpSpPr>
          <a:xfrm>
            <a:off x="2399071" y="3769891"/>
            <a:ext cx="6607277" cy="2729231"/>
            <a:chOff x="0" y="0"/>
            <a:chExt cx="5243884" cy="3277524"/>
          </a:xfrm>
        </p:grpSpPr>
        <p:cxnSp>
          <p:nvCxnSpPr>
            <p:cNvPr id="60" name="Straight Arrow Connector 59">
              <a:extLst>
                <a:ext uri="{FF2B5EF4-FFF2-40B4-BE49-F238E27FC236}">
                  <a16:creationId xmlns:a16="http://schemas.microsoft.com/office/drawing/2014/main" id="{1062292F-40D8-D004-2CA6-98188FF35761}"/>
                </a:ext>
              </a:extLst>
            </p:cNvPr>
            <p:cNvCxnSpPr/>
            <p:nvPr/>
          </p:nvCxnSpPr>
          <p:spPr>
            <a:xfrm>
              <a:off x="2654877" y="2279073"/>
              <a:ext cx="17780" cy="572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1" name="Group 60">
              <a:extLst>
                <a:ext uri="{FF2B5EF4-FFF2-40B4-BE49-F238E27FC236}">
                  <a16:creationId xmlns:a16="http://schemas.microsoft.com/office/drawing/2014/main" id="{3672191F-B1FD-8062-25F9-8B81F2D2DEEA}"/>
                </a:ext>
              </a:extLst>
            </p:cNvPr>
            <p:cNvGrpSpPr/>
            <p:nvPr/>
          </p:nvGrpSpPr>
          <p:grpSpPr>
            <a:xfrm>
              <a:off x="0" y="0"/>
              <a:ext cx="5243884" cy="3277524"/>
              <a:chOff x="0" y="0"/>
              <a:chExt cx="5243884" cy="3277524"/>
            </a:xfrm>
          </p:grpSpPr>
          <p:sp>
            <p:nvSpPr>
              <p:cNvPr id="62" name="Flowchart: Connector 61">
                <a:extLst>
                  <a:ext uri="{FF2B5EF4-FFF2-40B4-BE49-F238E27FC236}">
                    <a16:creationId xmlns:a16="http://schemas.microsoft.com/office/drawing/2014/main" id="{454DE14C-E439-4CBA-EF04-724BF6AC0BB1}"/>
                  </a:ext>
                </a:extLst>
              </p:cNvPr>
              <p:cNvSpPr/>
              <p:nvPr/>
            </p:nvSpPr>
            <p:spPr>
              <a:xfrm rot="11015305">
                <a:off x="1065068" y="656359"/>
                <a:ext cx="62035" cy="616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3" name="Flowchart: Connector 62">
                <a:extLst>
                  <a:ext uri="{FF2B5EF4-FFF2-40B4-BE49-F238E27FC236}">
                    <a16:creationId xmlns:a16="http://schemas.microsoft.com/office/drawing/2014/main" id="{40254C81-43D0-1609-BB58-0ED8EBD838D1}"/>
                  </a:ext>
                </a:extLst>
              </p:cNvPr>
              <p:cNvSpPr/>
              <p:nvPr/>
            </p:nvSpPr>
            <p:spPr>
              <a:xfrm rot="18190460">
                <a:off x="2692659" y="1334915"/>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64" name="Group 63">
                <a:extLst>
                  <a:ext uri="{FF2B5EF4-FFF2-40B4-BE49-F238E27FC236}">
                    <a16:creationId xmlns:a16="http://schemas.microsoft.com/office/drawing/2014/main" id="{48EF0F53-9CD0-837E-D6A8-2954A0FE3F49}"/>
                  </a:ext>
                </a:extLst>
              </p:cNvPr>
              <p:cNvGrpSpPr/>
              <p:nvPr/>
            </p:nvGrpSpPr>
            <p:grpSpPr>
              <a:xfrm>
                <a:off x="0" y="0"/>
                <a:ext cx="5243884" cy="3277524"/>
                <a:chOff x="0" y="0"/>
                <a:chExt cx="5243884" cy="3277524"/>
              </a:xfrm>
            </p:grpSpPr>
            <p:sp>
              <p:nvSpPr>
                <p:cNvPr id="65" name="Flowchart: Connector 64">
                  <a:extLst>
                    <a:ext uri="{FF2B5EF4-FFF2-40B4-BE49-F238E27FC236}">
                      <a16:creationId xmlns:a16="http://schemas.microsoft.com/office/drawing/2014/main" id="{818B4E55-CF72-A30F-2E05-321C9FF6F97F}"/>
                    </a:ext>
                  </a:extLst>
                </p:cNvPr>
                <p:cNvSpPr/>
                <p:nvPr/>
              </p:nvSpPr>
              <p:spPr>
                <a:xfrm rot="18190460">
                  <a:off x="2637242" y="378951"/>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6" name="Flowchart: Connector 65">
                  <a:extLst>
                    <a:ext uri="{FF2B5EF4-FFF2-40B4-BE49-F238E27FC236}">
                      <a16:creationId xmlns:a16="http://schemas.microsoft.com/office/drawing/2014/main" id="{314C8568-74DB-44DD-662C-CE52A77E6128}"/>
                    </a:ext>
                  </a:extLst>
                </p:cNvPr>
                <p:cNvSpPr/>
                <p:nvPr/>
              </p:nvSpPr>
              <p:spPr>
                <a:xfrm rot="7390408">
                  <a:off x="2242386" y="732242"/>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7" name="Flowchart: Connector 66">
                  <a:extLst>
                    <a:ext uri="{FF2B5EF4-FFF2-40B4-BE49-F238E27FC236}">
                      <a16:creationId xmlns:a16="http://schemas.microsoft.com/office/drawing/2014/main" id="{42FFABDD-A8A8-6D41-B4E1-A24E45F10164}"/>
                    </a:ext>
                  </a:extLst>
                </p:cNvPr>
                <p:cNvSpPr/>
                <p:nvPr/>
              </p:nvSpPr>
              <p:spPr>
                <a:xfrm rot="7434739">
                  <a:off x="2339686" y="732559"/>
                  <a:ext cx="60086" cy="61594"/>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8" name="Flowchart: Connector 67">
                  <a:extLst>
                    <a:ext uri="{FF2B5EF4-FFF2-40B4-BE49-F238E27FC236}">
                      <a16:creationId xmlns:a16="http://schemas.microsoft.com/office/drawing/2014/main" id="{ABA78355-C71B-E560-416F-655E369F9EEC}"/>
                    </a:ext>
                  </a:extLst>
                </p:cNvPr>
                <p:cNvSpPr/>
                <p:nvPr/>
              </p:nvSpPr>
              <p:spPr>
                <a:xfrm rot="7434739">
                  <a:off x="2761933" y="385878"/>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9" name="Flowchart: Connector 68">
                  <a:extLst>
                    <a:ext uri="{FF2B5EF4-FFF2-40B4-BE49-F238E27FC236}">
                      <a16:creationId xmlns:a16="http://schemas.microsoft.com/office/drawing/2014/main" id="{292898B9-F122-7C92-0010-4DB0F19BA4EC}"/>
                    </a:ext>
                  </a:extLst>
                </p:cNvPr>
                <p:cNvSpPr/>
                <p:nvPr/>
              </p:nvSpPr>
              <p:spPr>
                <a:xfrm rot="7434739">
                  <a:off x="2429741" y="1709305"/>
                  <a:ext cx="60107" cy="6159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0" name="Flowchart: Connector 69">
                  <a:extLst>
                    <a:ext uri="{FF2B5EF4-FFF2-40B4-BE49-F238E27FC236}">
                      <a16:creationId xmlns:a16="http://schemas.microsoft.com/office/drawing/2014/main" id="{98728841-5F0E-5AED-9841-7EEE82ED8E47}"/>
                    </a:ext>
                  </a:extLst>
                </p:cNvPr>
                <p:cNvSpPr/>
                <p:nvPr/>
              </p:nvSpPr>
              <p:spPr>
                <a:xfrm rot="7390408">
                  <a:off x="2327564" y="1724891"/>
                  <a:ext cx="60155" cy="6166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1" name="Flowchart: Connector 70">
                  <a:extLst>
                    <a:ext uri="{FF2B5EF4-FFF2-40B4-BE49-F238E27FC236}">
                      <a16:creationId xmlns:a16="http://schemas.microsoft.com/office/drawing/2014/main" id="{EFA786C2-5A99-3898-7952-1748159D2079}"/>
                    </a:ext>
                  </a:extLst>
                </p:cNvPr>
                <p:cNvSpPr/>
                <p:nvPr/>
              </p:nvSpPr>
              <p:spPr>
                <a:xfrm rot="7434739">
                  <a:off x="2775787" y="1334915"/>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2" name="Flowchart: Connector 71">
                  <a:extLst>
                    <a:ext uri="{FF2B5EF4-FFF2-40B4-BE49-F238E27FC236}">
                      <a16:creationId xmlns:a16="http://schemas.microsoft.com/office/drawing/2014/main" id="{B56DDC75-C103-BEFB-1C8B-30B2AF5203ED}"/>
                    </a:ext>
                  </a:extLst>
                </p:cNvPr>
                <p:cNvSpPr/>
                <p:nvPr/>
              </p:nvSpPr>
              <p:spPr>
                <a:xfrm>
                  <a:off x="955964" y="505691"/>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73" name="Group 72">
                  <a:extLst>
                    <a:ext uri="{FF2B5EF4-FFF2-40B4-BE49-F238E27FC236}">
                      <a16:creationId xmlns:a16="http://schemas.microsoft.com/office/drawing/2014/main" id="{F71E829D-3D3E-B8AA-2B2F-53A4EDBEA412}"/>
                    </a:ext>
                  </a:extLst>
                </p:cNvPr>
                <p:cNvGrpSpPr/>
                <p:nvPr/>
              </p:nvGrpSpPr>
              <p:grpSpPr>
                <a:xfrm rot="14371320">
                  <a:off x="3847348" y="346885"/>
                  <a:ext cx="352076" cy="255589"/>
                  <a:chOff x="3790" y="20255"/>
                  <a:chExt cx="352076" cy="255591"/>
                </a:xfrm>
              </p:grpSpPr>
              <p:cxnSp>
                <p:nvCxnSpPr>
                  <p:cNvPr id="112" name="Straight Arrow Connector 111">
                    <a:extLst>
                      <a:ext uri="{FF2B5EF4-FFF2-40B4-BE49-F238E27FC236}">
                        <a16:creationId xmlns:a16="http://schemas.microsoft.com/office/drawing/2014/main" id="{06FD71AA-9364-72A0-600A-0D91300E8AC0}"/>
                      </a:ext>
                    </a:extLst>
                  </p:cNvPr>
                  <p:cNvCxnSpPr/>
                  <p:nvPr/>
                </p:nvCxnSpPr>
                <p:spPr>
                  <a:xfrm flipH="1">
                    <a:off x="3790" y="61217"/>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Flowchart: Connector 112">
                    <a:extLst>
                      <a:ext uri="{FF2B5EF4-FFF2-40B4-BE49-F238E27FC236}">
                        <a16:creationId xmlns:a16="http://schemas.microsoft.com/office/drawing/2014/main" id="{372C653E-D186-AA13-BB54-662D293391EB}"/>
                      </a:ext>
                    </a:extLst>
                  </p:cNvPr>
                  <p:cNvSpPr/>
                  <p:nvPr/>
                </p:nvSpPr>
                <p:spPr>
                  <a:xfrm>
                    <a:off x="293831" y="20255"/>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74" name="Flowchart: Connector 73">
                  <a:extLst>
                    <a:ext uri="{FF2B5EF4-FFF2-40B4-BE49-F238E27FC236}">
                      <a16:creationId xmlns:a16="http://schemas.microsoft.com/office/drawing/2014/main" id="{362FC263-ACE6-B74C-843E-0F299378ABE6}"/>
                    </a:ext>
                  </a:extLst>
                </p:cNvPr>
                <p:cNvSpPr/>
                <p:nvPr/>
              </p:nvSpPr>
              <p:spPr>
                <a:xfrm rot="10976378">
                  <a:off x="1113559" y="739487"/>
                  <a:ext cx="61985" cy="61593"/>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5" name="Flowchart: Connector 74">
                  <a:extLst>
                    <a:ext uri="{FF2B5EF4-FFF2-40B4-BE49-F238E27FC236}">
                      <a16:creationId xmlns:a16="http://schemas.microsoft.com/office/drawing/2014/main" id="{87CAAC5C-F91A-8976-2110-F861176720A6}"/>
                    </a:ext>
                  </a:extLst>
                </p:cNvPr>
                <p:cNvSpPr/>
                <p:nvPr/>
              </p:nvSpPr>
              <p:spPr>
                <a:xfrm rot="7434739">
                  <a:off x="2492086" y="2713759"/>
                  <a:ext cx="59690"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6" name="Flowchart: Connector 75">
                  <a:extLst>
                    <a:ext uri="{FF2B5EF4-FFF2-40B4-BE49-F238E27FC236}">
                      <a16:creationId xmlns:a16="http://schemas.microsoft.com/office/drawing/2014/main" id="{03D40C41-9DBC-1554-3DD6-4AE0339DFCEA}"/>
                    </a:ext>
                  </a:extLst>
                </p:cNvPr>
                <p:cNvSpPr/>
                <p:nvPr/>
              </p:nvSpPr>
              <p:spPr>
                <a:xfrm rot="7390408">
                  <a:off x="2389909" y="2701637"/>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7" name="Flowchart: Connector 76">
                  <a:extLst>
                    <a:ext uri="{FF2B5EF4-FFF2-40B4-BE49-F238E27FC236}">
                      <a16:creationId xmlns:a16="http://schemas.microsoft.com/office/drawing/2014/main" id="{DEEDBA57-5D28-B426-1EAD-045E504BE000}"/>
                    </a:ext>
                  </a:extLst>
                </p:cNvPr>
                <p:cNvSpPr/>
                <p:nvPr/>
              </p:nvSpPr>
              <p:spPr>
                <a:xfrm rot="18190460">
                  <a:off x="2755005" y="2332442"/>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78" name="Group 77">
                  <a:extLst>
                    <a:ext uri="{FF2B5EF4-FFF2-40B4-BE49-F238E27FC236}">
                      <a16:creationId xmlns:a16="http://schemas.microsoft.com/office/drawing/2014/main" id="{197532C5-38CA-CF0B-A798-F3FC784737C9}"/>
                    </a:ext>
                  </a:extLst>
                </p:cNvPr>
                <p:cNvGrpSpPr/>
                <p:nvPr/>
              </p:nvGrpSpPr>
              <p:grpSpPr>
                <a:xfrm>
                  <a:off x="0" y="0"/>
                  <a:ext cx="5243884" cy="3277524"/>
                  <a:chOff x="0" y="0"/>
                  <a:chExt cx="5243884" cy="3277524"/>
                </a:xfrm>
              </p:grpSpPr>
              <p:grpSp>
                <p:nvGrpSpPr>
                  <p:cNvPr id="80" name="Group 79">
                    <a:extLst>
                      <a:ext uri="{FF2B5EF4-FFF2-40B4-BE49-F238E27FC236}">
                        <a16:creationId xmlns:a16="http://schemas.microsoft.com/office/drawing/2014/main" id="{75BE4D4A-EE99-8010-0FC3-18CA5DA048A1}"/>
                      </a:ext>
                    </a:extLst>
                  </p:cNvPr>
                  <p:cNvGrpSpPr/>
                  <p:nvPr/>
                </p:nvGrpSpPr>
                <p:grpSpPr>
                  <a:xfrm rot="3610250">
                    <a:off x="3775479" y="541713"/>
                    <a:ext cx="352073" cy="255591"/>
                    <a:chOff x="3790" y="20256"/>
                    <a:chExt cx="352076" cy="255591"/>
                  </a:xfrm>
                </p:grpSpPr>
                <p:cxnSp>
                  <p:nvCxnSpPr>
                    <p:cNvPr id="110" name="Straight Arrow Connector 109">
                      <a:extLst>
                        <a:ext uri="{FF2B5EF4-FFF2-40B4-BE49-F238E27FC236}">
                          <a16:creationId xmlns:a16="http://schemas.microsoft.com/office/drawing/2014/main" id="{10666414-78CD-6F6F-9729-A36575ADFAB6}"/>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Flowchart: Connector 110">
                      <a:extLst>
                        <a:ext uri="{FF2B5EF4-FFF2-40B4-BE49-F238E27FC236}">
                          <a16:creationId xmlns:a16="http://schemas.microsoft.com/office/drawing/2014/main" id="{63488FE9-D600-AE31-5EBB-CA5D7BA1E959}"/>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cxnSp>
                <p:nvCxnSpPr>
                  <p:cNvPr id="81" name="Straight Arrow Connector 80">
                    <a:extLst>
                      <a:ext uri="{FF2B5EF4-FFF2-40B4-BE49-F238E27FC236}">
                        <a16:creationId xmlns:a16="http://schemas.microsoft.com/office/drawing/2014/main" id="{A55DFB5E-38C5-8E6F-05AE-330A46DAABC3}"/>
                      </a:ext>
                    </a:extLst>
                  </p:cNvPr>
                  <p:cNvCxnSpPr/>
                  <p:nvPr/>
                </p:nvCxnSpPr>
                <p:spPr>
                  <a:xfrm rot="11015305" flipH="1">
                    <a:off x="1106632" y="488373"/>
                    <a:ext cx="311150" cy="21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9A52D452-F636-28A2-3CFF-8CBBA46A1C2A}"/>
                      </a:ext>
                    </a:extLst>
                  </p:cNvPr>
                  <p:cNvCxnSpPr/>
                  <p:nvPr/>
                </p:nvCxnSpPr>
                <p:spPr>
                  <a:xfrm flipH="1">
                    <a:off x="578427" y="318655"/>
                    <a:ext cx="927310" cy="584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4711F716-CD81-CBE1-5D34-696EA5292AEB}"/>
                      </a:ext>
                    </a:extLst>
                  </p:cNvPr>
                  <p:cNvCxnSpPr/>
                  <p:nvPr/>
                </p:nvCxnSpPr>
                <p:spPr>
                  <a:xfrm>
                    <a:off x="2538845" y="318655"/>
                    <a:ext cx="33356" cy="566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C44FDF84-36A6-25DC-B4FA-B8FFEE5A5528}"/>
                      </a:ext>
                    </a:extLst>
                  </p:cNvPr>
                  <p:cNvCxnSpPr/>
                  <p:nvPr/>
                </p:nvCxnSpPr>
                <p:spPr>
                  <a:xfrm>
                    <a:off x="3394364" y="318655"/>
                    <a:ext cx="1174148" cy="549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80E5752-7702-D342-D9B1-6D5C09D633AC}"/>
                      </a:ext>
                    </a:extLst>
                  </p:cNvPr>
                  <p:cNvCxnSpPr/>
                  <p:nvPr/>
                </p:nvCxnSpPr>
                <p:spPr>
                  <a:xfrm>
                    <a:off x="2657470" y="413585"/>
                    <a:ext cx="15187" cy="409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7E93136-2B4C-14B7-C97A-B30E05A915E5}"/>
                      </a:ext>
                    </a:extLst>
                  </p:cNvPr>
                  <p:cNvCxnSpPr/>
                  <p:nvPr/>
                </p:nvCxnSpPr>
                <p:spPr>
                  <a:xfrm rot="7390408" flipH="1">
                    <a:off x="2109528" y="462338"/>
                    <a:ext cx="30162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199B1032-FE16-F49A-2333-C3A084B57BCE}"/>
                      </a:ext>
                    </a:extLst>
                  </p:cNvPr>
                  <p:cNvCxnSpPr/>
                  <p:nvPr/>
                </p:nvCxnSpPr>
                <p:spPr>
                  <a:xfrm rot="7434739" flipH="1">
                    <a:off x="2201144" y="452926"/>
                    <a:ext cx="301374" cy="214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92C7CB93-B281-AD9D-872C-71767FB13EDE}"/>
                      </a:ext>
                    </a:extLst>
                  </p:cNvPr>
                  <p:cNvCxnSpPr/>
                  <p:nvPr/>
                </p:nvCxnSpPr>
                <p:spPr>
                  <a:xfrm>
                    <a:off x="2786495" y="450254"/>
                    <a:ext cx="0" cy="37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48E0E08-21AE-A0FD-1AA9-2BC2E7AB2BBA}"/>
                      </a:ext>
                    </a:extLst>
                  </p:cNvPr>
                  <p:cNvCxnSpPr/>
                  <p:nvPr/>
                </p:nvCxnSpPr>
                <p:spPr>
                  <a:xfrm>
                    <a:off x="2599459" y="1295400"/>
                    <a:ext cx="17925" cy="57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ED1BAA9B-7249-916B-CB37-03F51E25C72D}"/>
                      </a:ext>
                    </a:extLst>
                  </p:cNvPr>
                  <p:cNvCxnSpPr/>
                  <p:nvPr/>
                </p:nvCxnSpPr>
                <p:spPr>
                  <a:xfrm rot="7434739" flipH="1">
                    <a:off x="2306781" y="1440873"/>
                    <a:ext cx="301477" cy="214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927C05C4-5E95-571D-BAB1-CCDD1FD074C8}"/>
                      </a:ext>
                    </a:extLst>
                  </p:cNvPr>
                  <p:cNvCxnSpPr/>
                  <p:nvPr/>
                </p:nvCxnSpPr>
                <p:spPr>
                  <a:xfrm rot="7390408" flipH="1">
                    <a:off x="2206337" y="1465118"/>
                    <a:ext cx="301723" cy="21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DF57D6F-9BBE-FE37-A361-C797C8CDDACE}"/>
                      </a:ext>
                    </a:extLst>
                  </p:cNvPr>
                  <p:cNvCxnSpPr/>
                  <p:nvPr/>
                </p:nvCxnSpPr>
                <p:spPr>
                  <a:xfrm rot="18190460" flipH="1">
                    <a:off x="2580409" y="1478973"/>
                    <a:ext cx="301722" cy="21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BDD88AAC-CA57-B7E1-B0BB-194EE6755E3D}"/>
                      </a:ext>
                    </a:extLst>
                  </p:cNvPr>
                  <p:cNvCxnSpPr/>
                  <p:nvPr/>
                </p:nvCxnSpPr>
                <p:spPr>
                  <a:xfrm rot="7434739" flipV="1">
                    <a:off x="2650230" y="1467456"/>
                    <a:ext cx="324921" cy="223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CA73C3E6-3199-C0A2-B54B-0C196557F157}"/>
                      </a:ext>
                    </a:extLst>
                  </p:cNvPr>
                  <p:cNvCxnSpPr/>
                  <p:nvPr/>
                </p:nvCxnSpPr>
                <p:spPr>
                  <a:xfrm flipH="1">
                    <a:off x="668482" y="547255"/>
                    <a:ext cx="311150" cy="21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D71F4ED1-C3F8-AC3B-368A-F537CBBE5F90}"/>
                      </a:ext>
                    </a:extLst>
                  </p:cNvPr>
                  <p:cNvCxnSpPr/>
                  <p:nvPr/>
                </p:nvCxnSpPr>
                <p:spPr>
                  <a:xfrm rot="10976378" flipH="1">
                    <a:off x="1168977" y="550719"/>
                    <a:ext cx="310897" cy="214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Group 95">
                    <a:extLst>
                      <a:ext uri="{FF2B5EF4-FFF2-40B4-BE49-F238E27FC236}">
                        <a16:creationId xmlns:a16="http://schemas.microsoft.com/office/drawing/2014/main" id="{DC538713-7323-3D80-AD27-D4A174B676BC}"/>
                      </a:ext>
                    </a:extLst>
                  </p:cNvPr>
                  <p:cNvGrpSpPr/>
                  <p:nvPr/>
                </p:nvGrpSpPr>
                <p:grpSpPr>
                  <a:xfrm rot="14415651">
                    <a:off x="3805786" y="436941"/>
                    <a:ext cx="351789" cy="255267"/>
                    <a:chOff x="3790" y="20256"/>
                    <a:chExt cx="352076" cy="255590"/>
                  </a:xfrm>
                </p:grpSpPr>
                <p:cxnSp>
                  <p:nvCxnSpPr>
                    <p:cNvPr id="108" name="Straight Arrow Connector 107">
                      <a:extLst>
                        <a:ext uri="{FF2B5EF4-FFF2-40B4-BE49-F238E27FC236}">
                          <a16:creationId xmlns:a16="http://schemas.microsoft.com/office/drawing/2014/main" id="{A0C39C17-F72F-D1A4-C325-001E796F1301}"/>
                        </a:ext>
                      </a:extLst>
                    </p:cNvPr>
                    <p:cNvCxnSpPr/>
                    <p:nvPr/>
                  </p:nvCxnSpPr>
                  <p:spPr>
                    <a:xfrm flipH="1">
                      <a:off x="3790" y="61216"/>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Flowchart: Connector 108">
                      <a:extLst>
                        <a:ext uri="{FF2B5EF4-FFF2-40B4-BE49-F238E27FC236}">
                          <a16:creationId xmlns:a16="http://schemas.microsoft.com/office/drawing/2014/main" id="{4B4AE565-9FC2-4ABE-05AC-173F352FFA7B}"/>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97" name="Group 96">
                    <a:extLst>
                      <a:ext uri="{FF2B5EF4-FFF2-40B4-BE49-F238E27FC236}">
                        <a16:creationId xmlns:a16="http://schemas.microsoft.com/office/drawing/2014/main" id="{D97FA3D9-6243-5403-EEA1-D4680DC3D40A}"/>
                      </a:ext>
                    </a:extLst>
                  </p:cNvPr>
                  <p:cNvGrpSpPr/>
                  <p:nvPr/>
                </p:nvGrpSpPr>
                <p:grpSpPr>
                  <a:xfrm>
                    <a:off x="0" y="0"/>
                    <a:ext cx="5243884" cy="3277524"/>
                    <a:chOff x="0" y="0"/>
                    <a:chExt cx="5243884" cy="3277524"/>
                  </a:xfrm>
                </p:grpSpPr>
                <p:sp>
                  <p:nvSpPr>
                    <p:cNvPr id="102" name="Rectangle 101">
                      <a:extLst>
                        <a:ext uri="{FF2B5EF4-FFF2-40B4-BE49-F238E27FC236}">
                          <a16:creationId xmlns:a16="http://schemas.microsoft.com/office/drawing/2014/main" id="{D683352D-C453-730B-E623-398A19E9CB0B}"/>
                        </a:ext>
                      </a:extLst>
                    </p:cNvPr>
                    <p:cNvSpPr/>
                    <p:nvPr/>
                  </p:nvSpPr>
                  <p:spPr>
                    <a:xfrm>
                      <a:off x="1226127" y="0"/>
                      <a:ext cx="2475051" cy="3177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In-order</a:t>
                      </a:r>
                      <a:endParaRPr lang="en-IN" sz="1100" kern="100">
                        <a:effectLst/>
                        <a:ea typeface="Calibri" panose="020F0502020204030204" pitchFamily="34" charset="0"/>
                        <a:cs typeface="Times New Roman" panose="02020603050405020304" pitchFamily="18" charset="0"/>
                      </a:endParaRPr>
                    </a:p>
                  </p:txBody>
                </p:sp>
                <p:sp>
                  <p:nvSpPr>
                    <p:cNvPr id="103" name="Rectangle 102">
                      <a:extLst>
                        <a:ext uri="{FF2B5EF4-FFF2-40B4-BE49-F238E27FC236}">
                          <a16:creationId xmlns:a16="http://schemas.microsoft.com/office/drawing/2014/main" id="{E0ED3948-AAC4-A3E4-2649-87D86C652369}"/>
                        </a:ext>
                      </a:extLst>
                    </p:cNvPr>
                    <p:cNvSpPr/>
                    <p:nvPr/>
                  </p:nvSpPr>
                  <p:spPr>
                    <a:xfrm>
                      <a:off x="0" y="914400"/>
                      <a:ext cx="1274218" cy="3951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Read tree</a:t>
                      </a:r>
                      <a:endParaRPr lang="en-IN" sz="1100" kern="100">
                        <a:effectLst/>
                        <a:ea typeface="Calibri" panose="020F0502020204030204" pitchFamily="34" charset="0"/>
                        <a:cs typeface="Times New Roman" panose="02020603050405020304" pitchFamily="18" charset="0"/>
                      </a:endParaRPr>
                    </a:p>
                  </p:txBody>
                </p:sp>
                <p:sp>
                  <p:nvSpPr>
                    <p:cNvPr id="104" name="Rectangle 103">
                      <a:extLst>
                        <a:ext uri="{FF2B5EF4-FFF2-40B4-BE49-F238E27FC236}">
                          <a16:creationId xmlns:a16="http://schemas.microsoft.com/office/drawing/2014/main" id="{989B79D2-0A60-94A0-0146-DD9EAC297275}"/>
                        </a:ext>
                      </a:extLst>
                    </p:cNvPr>
                    <p:cNvSpPr/>
                    <p:nvPr/>
                  </p:nvSpPr>
                  <p:spPr>
                    <a:xfrm>
                      <a:off x="1711036" y="893619"/>
                      <a:ext cx="1497858" cy="41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left sub tree</a:t>
                      </a:r>
                      <a:endParaRPr lang="en-IN" sz="1100" kern="100">
                        <a:effectLst/>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53BE5092-CF95-A4AD-9C0B-E5FD10F9FC14}"/>
                        </a:ext>
                      </a:extLst>
                    </p:cNvPr>
                    <p:cNvSpPr/>
                    <p:nvPr/>
                  </p:nvSpPr>
                  <p:spPr>
                    <a:xfrm>
                      <a:off x="3810000" y="886691"/>
                      <a:ext cx="1433884" cy="492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100" kern="100">
                        <a:effectLst/>
                        <a:ea typeface="Calibri" panose="020F0502020204030204" pitchFamily="34" charset="0"/>
                        <a:cs typeface="Times New Roman" panose="02020603050405020304" pitchFamily="18" charset="0"/>
                      </a:endParaRPr>
                    </a:p>
                  </p:txBody>
                </p:sp>
                <p:sp>
                  <p:nvSpPr>
                    <p:cNvPr id="106" name="Rectangle 105">
                      <a:extLst>
                        <a:ext uri="{FF2B5EF4-FFF2-40B4-BE49-F238E27FC236}">
                          <a16:creationId xmlns:a16="http://schemas.microsoft.com/office/drawing/2014/main" id="{F47324AB-E769-81FF-74BA-24AC848EB84A}"/>
                        </a:ext>
                      </a:extLst>
                    </p:cNvPr>
                    <p:cNvSpPr/>
                    <p:nvPr/>
                  </p:nvSpPr>
                  <p:spPr>
                    <a:xfrm>
                      <a:off x="1697181" y="1862209"/>
                      <a:ext cx="1691788" cy="416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root</a:t>
                      </a:r>
                      <a:endParaRPr lang="en-IN" sz="1100" kern="100">
                        <a:effectLst/>
                        <a:ea typeface="Calibri" panose="020F0502020204030204" pitchFamily="34" charset="0"/>
                        <a:cs typeface="Times New Roman" panose="02020603050405020304" pitchFamily="18" charset="0"/>
                      </a:endParaRPr>
                    </a:p>
                  </p:txBody>
                </p:sp>
                <p:sp>
                  <p:nvSpPr>
                    <p:cNvPr id="107" name="Rectangle 106">
                      <a:extLst>
                        <a:ext uri="{FF2B5EF4-FFF2-40B4-BE49-F238E27FC236}">
                          <a16:creationId xmlns:a16="http://schemas.microsoft.com/office/drawing/2014/main" id="{8E35B771-6333-0B58-FD93-48FA80C8F2EA}"/>
                        </a:ext>
                      </a:extLst>
                    </p:cNvPr>
                    <p:cNvSpPr/>
                    <p:nvPr/>
                  </p:nvSpPr>
                  <p:spPr>
                    <a:xfrm>
                      <a:off x="1697182" y="2860964"/>
                      <a:ext cx="1642803" cy="4165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right sub tree</a:t>
                      </a:r>
                      <a:endParaRPr lang="en-IN" sz="1100" kern="100">
                        <a:effectLst/>
                        <a:ea typeface="Calibri" panose="020F0502020204030204" pitchFamily="34" charset="0"/>
                        <a:cs typeface="Times New Roman" panose="02020603050405020304" pitchFamily="18" charset="0"/>
                      </a:endParaRPr>
                    </a:p>
                  </p:txBody>
                </p:sp>
              </p:grpSp>
              <p:cxnSp>
                <p:nvCxnSpPr>
                  <p:cNvPr id="98" name="Straight Arrow Connector 97">
                    <a:extLst>
                      <a:ext uri="{FF2B5EF4-FFF2-40B4-BE49-F238E27FC236}">
                        <a16:creationId xmlns:a16="http://schemas.microsoft.com/office/drawing/2014/main" id="{E2CC810D-BED4-0D68-84E4-E31F420859D3}"/>
                      </a:ext>
                    </a:extLst>
                  </p:cNvPr>
                  <p:cNvCxnSpPr/>
                  <p:nvPr/>
                </p:nvCxnSpPr>
                <p:spPr>
                  <a:xfrm flipV="1">
                    <a:off x="2510785" y="2330696"/>
                    <a:ext cx="0" cy="390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09F6151E-1CD3-FE88-8133-1C30ADC37238}"/>
                      </a:ext>
                    </a:extLst>
                  </p:cNvPr>
                  <p:cNvCxnSpPr/>
                  <p:nvPr/>
                </p:nvCxnSpPr>
                <p:spPr>
                  <a:xfrm flipV="1">
                    <a:off x="2404633" y="2327933"/>
                    <a:ext cx="1" cy="417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2C368E2A-A621-9317-EE5F-2D39F8287B50}"/>
                      </a:ext>
                    </a:extLst>
                  </p:cNvPr>
                  <p:cNvCxnSpPr/>
                  <p:nvPr/>
                </p:nvCxnSpPr>
                <p:spPr>
                  <a:xfrm rot="18190460" flipH="1">
                    <a:off x="2642755" y="2455718"/>
                    <a:ext cx="301625"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ADF17A4D-05CC-47A7-148B-3A26524B8FA1}"/>
                      </a:ext>
                    </a:extLst>
                  </p:cNvPr>
                  <p:cNvCxnSpPr/>
                  <p:nvPr/>
                </p:nvCxnSpPr>
                <p:spPr>
                  <a:xfrm rot="7434739" flipV="1">
                    <a:off x="2712575" y="2492694"/>
                    <a:ext cx="324485" cy="222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9" name="Flowchart: Connector 78">
                  <a:extLst>
                    <a:ext uri="{FF2B5EF4-FFF2-40B4-BE49-F238E27FC236}">
                      <a16:creationId xmlns:a16="http://schemas.microsoft.com/office/drawing/2014/main" id="{059E2DE7-57B1-40AA-1763-4F9927B26238}"/>
                    </a:ext>
                  </a:extLst>
                </p:cNvPr>
                <p:cNvSpPr/>
                <p:nvPr/>
              </p:nvSpPr>
              <p:spPr>
                <a:xfrm rot="7434739">
                  <a:off x="2838133" y="2346296"/>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spTree>
    <p:extLst>
      <p:ext uri="{BB962C8B-B14F-4D97-AF65-F5344CB8AC3E}">
        <p14:creationId xmlns:p14="http://schemas.microsoft.com/office/powerpoint/2010/main" val="3295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2091-1347-9281-43C6-C8B2E9E7EC08}"/>
              </a:ext>
            </a:extLst>
          </p:cNvPr>
          <p:cNvSpPr>
            <a:spLocks noGrp="1"/>
          </p:cNvSpPr>
          <p:nvPr>
            <p:ph idx="1"/>
          </p:nvPr>
        </p:nvSpPr>
        <p:spPr>
          <a:xfrm>
            <a:off x="1281908" y="227293"/>
            <a:ext cx="11346426" cy="6194323"/>
          </a:xfrm>
        </p:spPr>
        <p:txBody>
          <a:bodyPr/>
          <a:lstStyle/>
          <a:p>
            <a:r>
              <a:rPr lang="en-IN" sz="1800" b="1" dirty="0">
                <a:effectLst/>
                <a:latin typeface="Times New Roman" panose="02020603050405020304" pitchFamily="18" charset="0"/>
                <a:ea typeface="Calibri" panose="020F0502020204030204" pitchFamily="34" charset="0"/>
              </a:rPr>
              <a:t>Graph</a:t>
            </a:r>
          </a:p>
          <a:p>
            <a:r>
              <a:rPr lang="en-IN" sz="1800" b="1" dirty="0">
                <a:latin typeface="Times New Roman" panose="02020603050405020304" pitchFamily="18" charset="0"/>
                <a:ea typeface="Calibri" panose="020F0502020204030204" pitchFamily="34" charset="0"/>
              </a:rPr>
              <a:t>BFS</a:t>
            </a:r>
            <a:endParaRPr lang="en-IN" dirty="0"/>
          </a:p>
        </p:txBody>
      </p:sp>
      <p:grpSp>
        <p:nvGrpSpPr>
          <p:cNvPr id="58" name="Group 57">
            <a:extLst>
              <a:ext uri="{FF2B5EF4-FFF2-40B4-BE49-F238E27FC236}">
                <a16:creationId xmlns:a16="http://schemas.microsoft.com/office/drawing/2014/main" id="{87386CB1-5479-5E7B-62C3-5B546A072F7E}"/>
              </a:ext>
            </a:extLst>
          </p:cNvPr>
          <p:cNvGrpSpPr/>
          <p:nvPr/>
        </p:nvGrpSpPr>
        <p:grpSpPr>
          <a:xfrm>
            <a:off x="1076896" y="349580"/>
            <a:ext cx="6884875" cy="6507804"/>
            <a:chOff x="1" y="-9088"/>
            <a:chExt cx="6204025" cy="8492674"/>
          </a:xfrm>
        </p:grpSpPr>
        <p:grpSp>
          <p:nvGrpSpPr>
            <p:cNvPr id="59" name="Group 58">
              <a:extLst>
                <a:ext uri="{FF2B5EF4-FFF2-40B4-BE49-F238E27FC236}">
                  <a16:creationId xmlns:a16="http://schemas.microsoft.com/office/drawing/2014/main" id="{1A6ED58A-7078-E304-0AF6-55DB3A252A3E}"/>
                </a:ext>
              </a:extLst>
            </p:cNvPr>
            <p:cNvGrpSpPr/>
            <p:nvPr/>
          </p:nvGrpSpPr>
          <p:grpSpPr>
            <a:xfrm>
              <a:off x="1" y="-9088"/>
              <a:ext cx="6204025" cy="5157146"/>
              <a:chOff x="-79217" y="-70485"/>
              <a:chExt cx="6204605" cy="6486360"/>
            </a:xfrm>
          </p:grpSpPr>
          <p:grpSp>
            <p:nvGrpSpPr>
              <p:cNvPr id="70" name="Group 69">
                <a:extLst>
                  <a:ext uri="{FF2B5EF4-FFF2-40B4-BE49-F238E27FC236}">
                    <a16:creationId xmlns:a16="http://schemas.microsoft.com/office/drawing/2014/main" id="{EC27FE3C-7F5B-5A4B-A29C-6B382FC1257D}"/>
                  </a:ext>
                </a:extLst>
              </p:cNvPr>
              <p:cNvGrpSpPr/>
              <p:nvPr/>
            </p:nvGrpSpPr>
            <p:grpSpPr>
              <a:xfrm>
                <a:off x="-79217" y="2857835"/>
                <a:ext cx="5183442" cy="3391116"/>
                <a:chOff x="-83781" y="-304465"/>
                <a:chExt cx="5482098" cy="3391116"/>
              </a:xfrm>
            </p:grpSpPr>
            <p:sp>
              <p:nvSpPr>
                <p:cNvPr id="88" name="Oval 87">
                  <a:extLst>
                    <a:ext uri="{FF2B5EF4-FFF2-40B4-BE49-F238E27FC236}">
                      <a16:creationId xmlns:a16="http://schemas.microsoft.com/office/drawing/2014/main" id="{E1B5F9CD-5ABA-DDB6-642B-55B675B1D562}"/>
                    </a:ext>
                  </a:extLst>
                </p:cNvPr>
                <p:cNvSpPr>
                  <a:spLocks noChangeArrowheads="1"/>
                </p:cNvSpPr>
                <p:nvPr/>
              </p:nvSpPr>
              <p:spPr bwMode="auto">
                <a:xfrm>
                  <a:off x="1848079" y="2118476"/>
                  <a:ext cx="488873" cy="408476"/>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J</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9" name="Group 88">
                  <a:extLst>
                    <a:ext uri="{FF2B5EF4-FFF2-40B4-BE49-F238E27FC236}">
                      <a16:creationId xmlns:a16="http://schemas.microsoft.com/office/drawing/2014/main" id="{78A76836-C158-D466-FC25-0C8B8104BCCE}"/>
                    </a:ext>
                  </a:extLst>
                </p:cNvPr>
                <p:cNvGrpSpPr/>
                <p:nvPr/>
              </p:nvGrpSpPr>
              <p:grpSpPr>
                <a:xfrm>
                  <a:off x="-83781" y="-304465"/>
                  <a:ext cx="5482098" cy="3391116"/>
                  <a:chOff x="-73635" y="-181286"/>
                  <a:chExt cx="4818146" cy="2019157"/>
                </a:xfrm>
              </p:grpSpPr>
              <p:cxnSp>
                <p:nvCxnSpPr>
                  <p:cNvPr id="90" name="Line 377">
                    <a:extLst>
                      <a:ext uri="{FF2B5EF4-FFF2-40B4-BE49-F238E27FC236}">
                        <a16:creationId xmlns:a16="http://schemas.microsoft.com/office/drawing/2014/main" id="{13217C29-FBFF-F8A6-8F37-52150638F2B6}"/>
                      </a:ext>
                    </a:extLst>
                  </p:cNvPr>
                  <p:cNvCxnSpPr>
                    <a:cxnSpLocks noChangeShapeType="1"/>
                  </p:cNvCxnSpPr>
                  <p:nvPr/>
                </p:nvCxnSpPr>
                <p:spPr bwMode="auto">
                  <a:xfrm>
                    <a:off x="2867071" y="-61520"/>
                    <a:ext cx="1798320" cy="4165"/>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91" name="Line 378">
                    <a:extLst>
                      <a:ext uri="{FF2B5EF4-FFF2-40B4-BE49-F238E27FC236}">
                        <a16:creationId xmlns:a16="http://schemas.microsoft.com/office/drawing/2014/main" id="{BB30A0A9-0E44-0B86-E0EB-DB5964C3222B}"/>
                      </a:ext>
                    </a:extLst>
                  </p:cNvPr>
                  <p:cNvCxnSpPr>
                    <a:cxnSpLocks noChangeShapeType="1"/>
                  </p:cNvCxnSpPr>
                  <p:nvPr/>
                </p:nvCxnSpPr>
                <p:spPr bwMode="auto">
                  <a:xfrm flipV="1">
                    <a:off x="2849845" y="379555"/>
                    <a:ext cx="1337310" cy="8329"/>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92" name="Straight Arrow Connector 91">
                    <a:extLst>
                      <a:ext uri="{FF2B5EF4-FFF2-40B4-BE49-F238E27FC236}">
                        <a16:creationId xmlns:a16="http://schemas.microsoft.com/office/drawing/2014/main" id="{0DE688ED-12FE-E8BD-1A75-906AF8B33D11}"/>
                      </a:ext>
                    </a:extLst>
                  </p:cNvPr>
                  <p:cNvCxnSpPr>
                    <a:cxnSpLocks noChangeShapeType="1"/>
                  </p:cNvCxnSpPr>
                  <p:nvPr/>
                </p:nvCxnSpPr>
                <p:spPr bwMode="auto">
                  <a:xfrm>
                    <a:off x="1820103" y="770712"/>
                    <a:ext cx="0" cy="12077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93" name="AutoShape 382">
                    <a:extLst>
                      <a:ext uri="{FF2B5EF4-FFF2-40B4-BE49-F238E27FC236}">
                        <a16:creationId xmlns:a16="http://schemas.microsoft.com/office/drawing/2014/main" id="{8B868788-91C9-5091-ECAF-CDD1E6E8E755}"/>
                      </a:ext>
                    </a:extLst>
                  </p:cNvPr>
                  <p:cNvCxnSpPr>
                    <a:cxnSpLocks noChangeShapeType="1"/>
                  </p:cNvCxnSpPr>
                  <p:nvPr/>
                </p:nvCxnSpPr>
                <p:spPr bwMode="auto">
                  <a:xfrm>
                    <a:off x="1794720" y="36543"/>
                    <a:ext cx="0" cy="166585"/>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94" name="Oval 93">
                    <a:extLst>
                      <a:ext uri="{FF2B5EF4-FFF2-40B4-BE49-F238E27FC236}">
                        <a16:creationId xmlns:a16="http://schemas.microsoft.com/office/drawing/2014/main" id="{513C8B0C-8773-726F-661D-6EA8B10ACAB0}"/>
                      </a:ext>
                    </a:extLst>
                  </p:cNvPr>
                  <p:cNvSpPr>
                    <a:spLocks noChangeArrowheads="1"/>
                  </p:cNvSpPr>
                  <p:nvPr/>
                </p:nvSpPr>
                <p:spPr bwMode="auto">
                  <a:xfrm>
                    <a:off x="1659088" y="1568663"/>
                    <a:ext cx="371706" cy="269208"/>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5" name="AutoShape 384">
                    <a:extLst>
                      <a:ext uri="{FF2B5EF4-FFF2-40B4-BE49-F238E27FC236}">
                        <a16:creationId xmlns:a16="http://schemas.microsoft.com/office/drawing/2014/main" id="{20577341-3DCA-057B-8BA0-2F0C6F6830DA}"/>
                      </a:ext>
                    </a:extLst>
                  </p:cNvPr>
                  <p:cNvCxnSpPr>
                    <a:cxnSpLocks noChangeShapeType="1"/>
                  </p:cNvCxnSpPr>
                  <p:nvPr/>
                </p:nvCxnSpPr>
                <p:spPr bwMode="auto">
                  <a:xfrm flipH="1">
                    <a:off x="2024171" y="1722206"/>
                    <a:ext cx="2720340" cy="12494"/>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96" name="AutoShape 388">
                    <a:extLst>
                      <a:ext uri="{FF2B5EF4-FFF2-40B4-BE49-F238E27FC236}">
                        <a16:creationId xmlns:a16="http://schemas.microsoft.com/office/drawing/2014/main" id="{3C739F10-13D8-6767-E3ED-063D6A6BA495}"/>
                      </a:ext>
                    </a:extLst>
                  </p:cNvPr>
                  <p:cNvCxnSpPr>
                    <a:cxnSpLocks noChangeShapeType="1"/>
                  </p:cNvCxnSpPr>
                  <p:nvPr/>
                </p:nvCxnSpPr>
                <p:spPr bwMode="auto">
                  <a:xfrm flipH="1">
                    <a:off x="2031053" y="1378655"/>
                    <a:ext cx="2132965" cy="24988"/>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97" name="Line 389">
                    <a:extLst>
                      <a:ext uri="{FF2B5EF4-FFF2-40B4-BE49-F238E27FC236}">
                        <a16:creationId xmlns:a16="http://schemas.microsoft.com/office/drawing/2014/main" id="{0F28BCB9-1E85-0223-D159-2C4E571C3093}"/>
                      </a:ext>
                    </a:extLst>
                  </p:cNvPr>
                  <p:cNvCxnSpPr>
                    <a:cxnSpLocks noChangeShapeType="1"/>
                  </p:cNvCxnSpPr>
                  <p:nvPr/>
                </p:nvCxnSpPr>
                <p:spPr bwMode="auto">
                  <a:xfrm flipH="1">
                    <a:off x="230478" y="1428447"/>
                    <a:ext cx="1405890" cy="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sp>
                <p:nvSpPr>
                  <p:cNvPr id="98" name="AutoShape 391">
                    <a:extLst>
                      <a:ext uri="{FF2B5EF4-FFF2-40B4-BE49-F238E27FC236}">
                        <a16:creationId xmlns:a16="http://schemas.microsoft.com/office/drawing/2014/main" id="{1A0E19FE-FD82-8BE1-F22F-A92A2BABF3E9}"/>
                      </a:ext>
                    </a:extLst>
                  </p:cNvPr>
                  <p:cNvSpPr>
                    <a:spLocks noChangeArrowheads="1"/>
                  </p:cNvSpPr>
                  <p:nvPr/>
                </p:nvSpPr>
                <p:spPr bwMode="auto">
                  <a:xfrm>
                    <a:off x="727675" y="-181286"/>
                    <a:ext cx="2122170" cy="226526"/>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i=1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 name="AutoShape 392">
                    <a:extLst>
                      <a:ext uri="{FF2B5EF4-FFF2-40B4-BE49-F238E27FC236}">
                        <a16:creationId xmlns:a16="http://schemas.microsoft.com/office/drawing/2014/main" id="{BABA0606-16FD-7097-4B75-07841ADEC4C1}"/>
                      </a:ext>
                    </a:extLst>
                  </p:cNvPr>
                  <p:cNvSpPr>
                    <a:spLocks noChangeArrowheads="1"/>
                  </p:cNvSpPr>
                  <p:nvPr/>
                </p:nvSpPr>
                <p:spPr bwMode="auto">
                  <a:xfrm>
                    <a:off x="762034" y="203127"/>
                    <a:ext cx="2072640" cy="230187"/>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j=1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0" name="AutoShape 393">
                    <a:extLst>
                      <a:ext uri="{FF2B5EF4-FFF2-40B4-BE49-F238E27FC236}">
                        <a16:creationId xmlns:a16="http://schemas.microsoft.com/office/drawing/2014/main" id="{C802CDFD-DA9E-54DD-3DC0-36650347DA51}"/>
                      </a:ext>
                    </a:extLst>
                  </p:cNvPr>
                  <p:cNvCxnSpPr>
                    <a:cxnSpLocks noChangeShapeType="1"/>
                  </p:cNvCxnSpPr>
                  <p:nvPr/>
                </p:nvCxnSpPr>
                <p:spPr bwMode="auto">
                  <a:xfrm>
                    <a:off x="1794721" y="433314"/>
                    <a:ext cx="7620" cy="15409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01" name="Rectangle 100">
                    <a:extLst>
                      <a:ext uri="{FF2B5EF4-FFF2-40B4-BE49-F238E27FC236}">
                        <a16:creationId xmlns:a16="http://schemas.microsoft.com/office/drawing/2014/main" id="{A51E03D5-6527-18AE-4432-1B7F4218FD4D}"/>
                      </a:ext>
                    </a:extLst>
                  </p:cNvPr>
                  <p:cNvSpPr>
                    <a:spLocks noChangeArrowheads="1"/>
                  </p:cNvSpPr>
                  <p:nvPr/>
                </p:nvSpPr>
                <p:spPr bwMode="auto">
                  <a:xfrm>
                    <a:off x="909404" y="896745"/>
                    <a:ext cx="1848649" cy="247247"/>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Q[i]=0   visited[i]=0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2" name="Line 396">
                    <a:extLst>
                      <a:ext uri="{FF2B5EF4-FFF2-40B4-BE49-F238E27FC236}">
                        <a16:creationId xmlns:a16="http://schemas.microsoft.com/office/drawing/2014/main" id="{27AC2E38-2B9D-7785-70EB-A2C2A9FF7AB4}"/>
                      </a:ext>
                    </a:extLst>
                  </p:cNvPr>
                  <p:cNvCxnSpPr>
                    <a:cxnSpLocks noChangeShapeType="1"/>
                  </p:cNvCxnSpPr>
                  <p:nvPr/>
                </p:nvCxnSpPr>
                <p:spPr bwMode="auto">
                  <a:xfrm>
                    <a:off x="4668217" y="-61520"/>
                    <a:ext cx="35280" cy="1764787"/>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103" name="Line 398">
                    <a:extLst>
                      <a:ext uri="{FF2B5EF4-FFF2-40B4-BE49-F238E27FC236}">
                        <a16:creationId xmlns:a16="http://schemas.microsoft.com/office/drawing/2014/main" id="{006E0570-05BE-25BD-C5C1-CBA56FA70245}"/>
                      </a:ext>
                    </a:extLst>
                  </p:cNvPr>
                  <p:cNvCxnSpPr>
                    <a:cxnSpLocks noChangeShapeType="1"/>
                  </p:cNvCxnSpPr>
                  <p:nvPr/>
                </p:nvCxnSpPr>
                <p:spPr bwMode="auto">
                  <a:xfrm flipH="1" flipV="1">
                    <a:off x="-65382" y="-89101"/>
                    <a:ext cx="23771" cy="1832654"/>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104" name="AutoShape 399">
                    <a:extLst>
                      <a:ext uri="{FF2B5EF4-FFF2-40B4-BE49-F238E27FC236}">
                        <a16:creationId xmlns:a16="http://schemas.microsoft.com/office/drawing/2014/main" id="{403CEA28-7830-0CF5-1CC3-49F423661EB7}"/>
                      </a:ext>
                    </a:extLst>
                  </p:cNvPr>
                  <p:cNvCxnSpPr>
                    <a:cxnSpLocks noChangeShapeType="1"/>
                  </p:cNvCxnSpPr>
                  <p:nvPr/>
                </p:nvCxnSpPr>
                <p:spPr bwMode="auto">
                  <a:xfrm>
                    <a:off x="-73635" y="-74786"/>
                    <a:ext cx="829310" cy="347"/>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105" name="Line 397">
                    <a:extLst>
                      <a:ext uri="{FF2B5EF4-FFF2-40B4-BE49-F238E27FC236}">
                        <a16:creationId xmlns:a16="http://schemas.microsoft.com/office/drawing/2014/main" id="{47405076-F49E-9D6A-0230-70726578DBE0}"/>
                      </a:ext>
                    </a:extLst>
                  </p:cNvPr>
                  <p:cNvCxnSpPr>
                    <a:cxnSpLocks noChangeShapeType="1"/>
                  </p:cNvCxnSpPr>
                  <p:nvPr/>
                </p:nvCxnSpPr>
                <p:spPr bwMode="auto">
                  <a:xfrm>
                    <a:off x="4148970" y="392078"/>
                    <a:ext cx="9099" cy="1004808"/>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106" name="Line 400">
                    <a:extLst>
                      <a:ext uri="{FF2B5EF4-FFF2-40B4-BE49-F238E27FC236}">
                        <a16:creationId xmlns:a16="http://schemas.microsoft.com/office/drawing/2014/main" id="{26D25679-198F-CE26-9737-586125BDFC7A}"/>
                      </a:ext>
                    </a:extLst>
                  </p:cNvPr>
                  <p:cNvCxnSpPr>
                    <a:cxnSpLocks noChangeShapeType="1"/>
                  </p:cNvCxnSpPr>
                  <p:nvPr/>
                </p:nvCxnSpPr>
                <p:spPr bwMode="auto">
                  <a:xfrm flipH="1" flipV="1">
                    <a:off x="261503" y="316153"/>
                    <a:ext cx="9633" cy="1112294"/>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107" name="AutoShape 401">
                    <a:extLst>
                      <a:ext uri="{FF2B5EF4-FFF2-40B4-BE49-F238E27FC236}">
                        <a16:creationId xmlns:a16="http://schemas.microsoft.com/office/drawing/2014/main" id="{91A1BC16-0743-A156-1BEB-A4BEA6A5B84C}"/>
                      </a:ext>
                    </a:extLst>
                  </p:cNvPr>
                  <p:cNvCxnSpPr>
                    <a:cxnSpLocks noChangeShapeType="1"/>
                  </p:cNvCxnSpPr>
                  <p:nvPr/>
                </p:nvCxnSpPr>
                <p:spPr bwMode="auto">
                  <a:xfrm>
                    <a:off x="261541" y="308295"/>
                    <a:ext cx="507365" cy="0"/>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sp>
                <p:nvSpPr>
                  <p:cNvPr id="108" name="Rectangle 107">
                    <a:extLst>
                      <a:ext uri="{FF2B5EF4-FFF2-40B4-BE49-F238E27FC236}">
                        <a16:creationId xmlns:a16="http://schemas.microsoft.com/office/drawing/2014/main" id="{E4094A27-38BE-0627-9D69-D325069FA1C1}"/>
                      </a:ext>
                    </a:extLst>
                  </p:cNvPr>
                  <p:cNvSpPr>
                    <a:spLocks noChangeArrowheads="1"/>
                  </p:cNvSpPr>
                  <p:nvPr/>
                </p:nvSpPr>
                <p:spPr bwMode="auto">
                  <a:xfrm>
                    <a:off x="889550" y="580923"/>
                    <a:ext cx="1793240" cy="201638"/>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][j]=x11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09" name="AutoShape 395">
                    <a:extLst>
                      <a:ext uri="{FF2B5EF4-FFF2-40B4-BE49-F238E27FC236}">
                        <a16:creationId xmlns:a16="http://schemas.microsoft.com/office/drawing/2014/main" id="{8A8422E8-D59B-78FA-F59F-E093E6510086}"/>
                      </a:ext>
                    </a:extLst>
                  </p:cNvPr>
                  <p:cNvCxnSpPr>
                    <a:cxnSpLocks noChangeShapeType="1"/>
                  </p:cNvCxnSpPr>
                  <p:nvPr/>
                </p:nvCxnSpPr>
                <p:spPr bwMode="auto">
                  <a:xfrm>
                    <a:off x="1852484" y="1135228"/>
                    <a:ext cx="2" cy="12621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10" name="Line 385">
                    <a:extLst>
                      <a:ext uri="{FF2B5EF4-FFF2-40B4-BE49-F238E27FC236}">
                        <a16:creationId xmlns:a16="http://schemas.microsoft.com/office/drawing/2014/main" id="{D63D77F2-A145-F0A5-9DD3-9AB693194643}"/>
                      </a:ext>
                    </a:extLst>
                  </p:cNvPr>
                  <p:cNvCxnSpPr>
                    <a:cxnSpLocks noChangeShapeType="1"/>
                  </p:cNvCxnSpPr>
                  <p:nvPr/>
                </p:nvCxnSpPr>
                <p:spPr bwMode="auto">
                  <a:xfrm flipH="1">
                    <a:off x="-59025" y="1726895"/>
                    <a:ext cx="1718310" cy="16659"/>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111" name="AutoShape 387">
                    <a:extLst>
                      <a:ext uri="{FF2B5EF4-FFF2-40B4-BE49-F238E27FC236}">
                        <a16:creationId xmlns:a16="http://schemas.microsoft.com/office/drawing/2014/main" id="{E69FCDE4-75B5-60B7-206C-5A4733736B9B}"/>
                      </a:ext>
                    </a:extLst>
                  </p:cNvPr>
                  <p:cNvCxnSpPr>
                    <a:cxnSpLocks noChangeShapeType="1"/>
                  </p:cNvCxnSpPr>
                  <p:nvPr/>
                </p:nvCxnSpPr>
                <p:spPr bwMode="auto">
                  <a:xfrm>
                    <a:off x="1828710" y="1498004"/>
                    <a:ext cx="0" cy="104116"/>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71" name="Group 70">
                <a:extLst>
                  <a:ext uri="{FF2B5EF4-FFF2-40B4-BE49-F238E27FC236}">
                    <a16:creationId xmlns:a16="http://schemas.microsoft.com/office/drawing/2014/main" id="{D4DDE441-E670-6722-498A-7019FEDB641B}"/>
                  </a:ext>
                </a:extLst>
              </p:cNvPr>
              <p:cNvGrpSpPr/>
              <p:nvPr/>
            </p:nvGrpSpPr>
            <p:grpSpPr>
              <a:xfrm>
                <a:off x="552450" y="-70485"/>
                <a:ext cx="5572938" cy="2928331"/>
                <a:chOff x="0" y="-70485"/>
                <a:chExt cx="5572938" cy="2928331"/>
              </a:xfrm>
            </p:grpSpPr>
            <p:grpSp>
              <p:nvGrpSpPr>
                <p:cNvPr id="73" name="Group 72">
                  <a:extLst>
                    <a:ext uri="{FF2B5EF4-FFF2-40B4-BE49-F238E27FC236}">
                      <a16:creationId xmlns:a16="http://schemas.microsoft.com/office/drawing/2014/main" id="{37CABE9A-18DD-727B-2291-63F97FDCEDF3}"/>
                    </a:ext>
                  </a:extLst>
                </p:cNvPr>
                <p:cNvGrpSpPr>
                  <a:grpSpLocks/>
                </p:cNvGrpSpPr>
                <p:nvPr/>
              </p:nvGrpSpPr>
              <p:grpSpPr bwMode="auto">
                <a:xfrm>
                  <a:off x="415541" y="-70485"/>
                  <a:ext cx="5157397" cy="2356485"/>
                  <a:chOff x="3624075" y="1481"/>
                  <a:chExt cx="5157397" cy="3711"/>
                </a:xfrm>
              </p:grpSpPr>
              <p:cxnSp>
                <p:nvCxnSpPr>
                  <p:cNvPr id="76" name="Straight Arrow Connector 75">
                    <a:extLst>
                      <a:ext uri="{FF2B5EF4-FFF2-40B4-BE49-F238E27FC236}">
                        <a16:creationId xmlns:a16="http://schemas.microsoft.com/office/drawing/2014/main" id="{15415525-3A41-1943-BC7E-6C81F8BC76FC}"/>
                      </a:ext>
                    </a:extLst>
                  </p:cNvPr>
                  <p:cNvCxnSpPr>
                    <a:cxnSpLocks noChangeShapeType="1"/>
                  </p:cNvCxnSpPr>
                  <p:nvPr/>
                </p:nvCxnSpPr>
                <p:spPr bwMode="auto">
                  <a:xfrm>
                    <a:off x="4573305" y="4777"/>
                    <a:ext cx="0" cy="415"/>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77" name="Rectangle 76">
                    <a:extLst>
                      <a:ext uri="{FF2B5EF4-FFF2-40B4-BE49-F238E27FC236}">
                        <a16:creationId xmlns:a16="http://schemas.microsoft.com/office/drawing/2014/main" id="{729A8BEE-BAB4-6474-F670-A7F075004E3C}"/>
                      </a:ext>
                    </a:extLst>
                  </p:cNvPr>
                  <p:cNvSpPr>
                    <a:spLocks noChangeArrowheads="1"/>
                  </p:cNvSpPr>
                  <p:nvPr/>
                </p:nvSpPr>
                <p:spPr bwMode="auto">
                  <a:xfrm>
                    <a:off x="4749723" y="4720"/>
                    <a:ext cx="1000475" cy="243"/>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Rectangle 77">
                    <a:extLst>
                      <a:ext uri="{FF2B5EF4-FFF2-40B4-BE49-F238E27FC236}">
                        <a16:creationId xmlns:a16="http://schemas.microsoft.com/office/drawing/2014/main" id="{57C3110E-C4D9-2381-507B-A9EB31A2B840}"/>
                      </a:ext>
                    </a:extLst>
                  </p:cNvPr>
                  <p:cNvSpPr>
                    <a:spLocks noChangeArrowheads="1"/>
                  </p:cNvSpPr>
                  <p:nvPr/>
                </p:nvSpPr>
                <p:spPr bwMode="auto">
                  <a:xfrm>
                    <a:off x="5459361" y="3688"/>
                    <a:ext cx="707614" cy="489"/>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AutoShape 354">
                    <a:extLst>
                      <a:ext uri="{FF2B5EF4-FFF2-40B4-BE49-F238E27FC236}">
                        <a16:creationId xmlns:a16="http://schemas.microsoft.com/office/drawing/2014/main" id="{E8A106DD-242D-2963-2102-0269865A3776}"/>
                      </a:ext>
                    </a:extLst>
                  </p:cNvPr>
                  <p:cNvSpPr>
                    <a:spLocks noChangeArrowheads="1"/>
                  </p:cNvSpPr>
                  <p:nvPr/>
                </p:nvSpPr>
                <p:spPr bwMode="auto">
                  <a:xfrm flipH="1">
                    <a:off x="3700965" y="1481"/>
                    <a:ext cx="1600973" cy="729"/>
                  </a:xfrm>
                  <a:prstGeom prst="flowChartTerminator">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AutoShape 355">
                    <a:extLst>
                      <a:ext uri="{FF2B5EF4-FFF2-40B4-BE49-F238E27FC236}">
                        <a16:creationId xmlns:a16="http://schemas.microsoft.com/office/drawing/2014/main" id="{216A54D0-EAED-293E-3D34-122F7F0F31F3}"/>
                      </a:ext>
                    </a:extLst>
                  </p:cNvPr>
                  <p:cNvSpPr>
                    <a:spLocks noChangeArrowheads="1"/>
                  </p:cNvSpPr>
                  <p:nvPr/>
                </p:nvSpPr>
                <p:spPr bwMode="auto">
                  <a:xfrm flipH="1">
                    <a:off x="3624075" y="2563"/>
                    <a:ext cx="1754753" cy="864"/>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AutoShape 356">
                    <a:extLst>
                      <a:ext uri="{FF2B5EF4-FFF2-40B4-BE49-F238E27FC236}">
                        <a16:creationId xmlns:a16="http://schemas.microsoft.com/office/drawing/2014/main" id="{ECF73828-3A8B-9F96-49E3-0BA3D78C0070}"/>
                      </a:ext>
                    </a:extLst>
                  </p:cNvPr>
                  <p:cNvSpPr>
                    <a:spLocks noChangeArrowheads="1"/>
                  </p:cNvSpPr>
                  <p:nvPr/>
                </p:nvSpPr>
                <p:spPr bwMode="auto">
                  <a:xfrm flipH="1">
                    <a:off x="3714386" y="3895"/>
                    <a:ext cx="1744975" cy="919"/>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AutoShape 358">
                    <a:extLst>
                      <a:ext uri="{FF2B5EF4-FFF2-40B4-BE49-F238E27FC236}">
                        <a16:creationId xmlns:a16="http://schemas.microsoft.com/office/drawing/2014/main" id="{7EDBFC98-C3CB-FF74-B3A1-7FA9E8AA0920}"/>
                      </a:ext>
                    </a:extLst>
                  </p:cNvPr>
                  <p:cNvSpPr>
                    <a:spLocks noChangeArrowheads="1"/>
                  </p:cNvSpPr>
                  <p:nvPr/>
                </p:nvSpPr>
                <p:spPr bwMode="auto">
                  <a:xfrm flipH="1">
                    <a:off x="6377057" y="3835"/>
                    <a:ext cx="2404415" cy="999"/>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5" name="Straight Arrow Connector 84">
                    <a:extLst>
                      <a:ext uri="{FF2B5EF4-FFF2-40B4-BE49-F238E27FC236}">
                        <a16:creationId xmlns:a16="http://schemas.microsoft.com/office/drawing/2014/main" id="{81215266-825E-D54C-CBCE-D4EEE68EEE80}"/>
                      </a:ext>
                    </a:extLst>
                  </p:cNvPr>
                  <p:cNvCxnSpPr>
                    <a:cxnSpLocks noChangeShapeType="1"/>
                  </p:cNvCxnSpPr>
                  <p:nvPr/>
                </p:nvCxnSpPr>
                <p:spPr bwMode="auto">
                  <a:xfrm>
                    <a:off x="4517281" y="2198"/>
                    <a:ext cx="0" cy="38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6" name="AutoShape 361">
                    <a:extLst>
                      <a:ext uri="{FF2B5EF4-FFF2-40B4-BE49-F238E27FC236}">
                        <a16:creationId xmlns:a16="http://schemas.microsoft.com/office/drawing/2014/main" id="{9232C222-5C64-79A4-FD28-A72049EEFEC3}"/>
                      </a:ext>
                    </a:extLst>
                  </p:cNvPr>
                  <p:cNvCxnSpPr>
                    <a:cxnSpLocks noChangeShapeType="1"/>
                  </p:cNvCxnSpPr>
                  <p:nvPr/>
                </p:nvCxnSpPr>
                <p:spPr bwMode="auto">
                  <a:xfrm>
                    <a:off x="4580462" y="3451"/>
                    <a:ext cx="0" cy="44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74" name="Rectangle 73">
                  <a:extLst>
                    <a:ext uri="{FF2B5EF4-FFF2-40B4-BE49-F238E27FC236}">
                      <a16:creationId xmlns:a16="http://schemas.microsoft.com/office/drawing/2014/main" id="{894F993A-12E1-355D-65EF-A836935862CF}"/>
                    </a:ext>
                  </a:extLst>
                </p:cNvPr>
                <p:cNvSpPr>
                  <a:spLocks noChangeArrowheads="1"/>
                </p:cNvSpPr>
                <p:nvPr/>
              </p:nvSpPr>
              <p:spPr bwMode="auto">
                <a:xfrm>
                  <a:off x="0" y="2254885"/>
                  <a:ext cx="2753995" cy="339437"/>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no.of</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vertex v=source vertex ,e=0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CAD167B9-3274-8753-2927-ACFA535C9E9D}"/>
                    </a:ext>
                  </a:extLst>
                </p:cNvPr>
                <p:cNvCxnSpPr>
                  <a:cxnSpLocks noChangeShapeType="1"/>
                </p:cNvCxnSpPr>
                <p:nvPr/>
              </p:nvCxnSpPr>
              <p:spPr bwMode="auto">
                <a:xfrm>
                  <a:off x="1364771" y="2594321"/>
                  <a:ext cx="0" cy="263525"/>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cxnSp>
            <p:nvCxnSpPr>
              <p:cNvPr id="72" name="Straight Arrow Connector 71">
                <a:extLst>
                  <a:ext uri="{FF2B5EF4-FFF2-40B4-BE49-F238E27FC236}">
                    <a16:creationId xmlns:a16="http://schemas.microsoft.com/office/drawing/2014/main" id="{CF259685-7984-22FD-F2EE-6904663D235E}"/>
                  </a:ext>
                </a:extLst>
              </p:cNvPr>
              <p:cNvCxnSpPr>
                <a:cxnSpLocks noChangeShapeType="1"/>
              </p:cNvCxnSpPr>
              <p:nvPr/>
            </p:nvCxnSpPr>
            <p:spPr bwMode="auto">
              <a:xfrm>
                <a:off x="1967126" y="6248636"/>
                <a:ext cx="0" cy="167239"/>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grpSp>
          <p:nvGrpSpPr>
            <p:cNvPr id="60" name="Group 59">
              <a:extLst>
                <a:ext uri="{FF2B5EF4-FFF2-40B4-BE49-F238E27FC236}">
                  <a16:creationId xmlns:a16="http://schemas.microsoft.com/office/drawing/2014/main" id="{F4F27062-AB6E-CBB6-A71F-21DB18366283}"/>
                </a:ext>
              </a:extLst>
            </p:cNvPr>
            <p:cNvGrpSpPr>
              <a:grpSpLocks/>
            </p:cNvGrpSpPr>
            <p:nvPr/>
          </p:nvGrpSpPr>
          <p:grpSpPr bwMode="auto">
            <a:xfrm>
              <a:off x="895350" y="5156337"/>
              <a:ext cx="2279586" cy="3327249"/>
              <a:chOff x="512" y="-749"/>
              <a:chExt cx="22796" cy="41731"/>
            </a:xfrm>
          </p:grpSpPr>
          <p:sp>
            <p:nvSpPr>
              <p:cNvPr id="61" name="Rectangle 60">
                <a:extLst>
                  <a:ext uri="{FF2B5EF4-FFF2-40B4-BE49-F238E27FC236}">
                    <a16:creationId xmlns:a16="http://schemas.microsoft.com/office/drawing/2014/main" id="{3E6CEDBF-9450-6E5B-7B93-3F8B40BF4C5C}"/>
                  </a:ext>
                </a:extLst>
              </p:cNvPr>
              <p:cNvSpPr>
                <a:spLocks noChangeArrowheads="1"/>
              </p:cNvSpPr>
              <p:nvPr/>
            </p:nvSpPr>
            <p:spPr bwMode="auto">
              <a:xfrm>
                <a:off x="1045" y="-749"/>
                <a:ext cx="21641" cy="5726"/>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Visualizing of BFS algorithm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2" name="Straight Arrow Connector 61">
                <a:extLst>
                  <a:ext uri="{FF2B5EF4-FFF2-40B4-BE49-F238E27FC236}">
                    <a16:creationId xmlns:a16="http://schemas.microsoft.com/office/drawing/2014/main" id="{EA864383-11C5-9C7C-7DDB-7F375A9D0681}"/>
                  </a:ext>
                </a:extLst>
              </p:cNvPr>
              <p:cNvCxnSpPr>
                <a:cxnSpLocks noChangeShapeType="1"/>
              </p:cNvCxnSpPr>
              <p:nvPr/>
            </p:nvCxnSpPr>
            <p:spPr bwMode="auto">
              <a:xfrm>
                <a:off x="12234" y="5077"/>
                <a:ext cx="76" cy="140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63" name="Rectangle 62">
                <a:extLst>
                  <a:ext uri="{FF2B5EF4-FFF2-40B4-BE49-F238E27FC236}">
                    <a16:creationId xmlns:a16="http://schemas.microsoft.com/office/drawing/2014/main" id="{15231F51-559E-FDB3-D69B-FCEA4C927738}"/>
                  </a:ext>
                </a:extLst>
              </p:cNvPr>
              <p:cNvSpPr>
                <a:spLocks noChangeArrowheads="1"/>
              </p:cNvSpPr>
              <p:nvPr/>
            </p:nvSpPr>
            <p:spPr bwMode="auto">
              <a:xfrm>
                <a:off x="1439" y="6628"/>
                <a:ext cx="21869" cy="11181"/>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7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Best=O(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average=O(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worst=O(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64" name="Straight Arrow Connector 63">
                <a:extLst>
                  <a:ext uri="{FF2B5EF4-FFF2-40B4-BE49-F238E27FC236}">
                    <a16:creationId xmlns:a16="http://schemas.microsoft.com/office/drawing/2014/main" id="{03DBEF42-0E0E-DA29-56AD-045AEF88C704}"/>
                  </a:ext>
                </a:extLst>
              </p:cNvPr>
              <p:cNvCxnSpPr>
                <a:cxnSpLocks noChangeShapeType="1"/>
              </p:cNvCxnSpPr>
              <p:nvPr/>
            </p:nvCxnSpPr>
            <p:spPr bwMode="auto">
              <a:xfrm>
                <a:off x="12436" y="17852"/>
                <a:ext cx="0" cy="221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Rectangle 64">
                <a:extLst>
                  <a:ext uri="{FF2B5EF4-FFF2-40B4-BE49-F238E27FC236}">
                    <a16:creationId xmlns:a16="http://schemas.microsoft.com/office/drawing/2014/main" id="{BD8CEAFE-7D01-ECE6-612B-2C556DD2EBB4}"/>
                  </a:ext>
                </a:extLst>
              </p:cNvPr>
              <p:cNvSpPr>
                <a:spLocks noChangeArrowheads="1"/>
              </p:cNvSpPr>
              <p:nvPr/>
            </p:nvSpPr>
            <p:spPr bwMode="auto">
              <a:xfrm>
                <a:off x="1877" y="19790"/>
                <a:ext cx="21412" cy="6324"/>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Space complexity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Worst=(n*n*2)+4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C07E96EB-63FF-C0D8-8351-86F90FF476FF}"/>
                  </a:ext>
                </a:extLst>
              </p:cNvPr>
              <p:cNvCxnSpPr>
                <a:cxnSpLocks noChangeShapeType="1"/>
              </p:cNvCxnSpPr>
              <p:nvPr/>
            </p:nvCxnSpPr>
            <p:spPr bwMode="auto">
              <a:xfrm>
                <a:off x="12328" y="26125"/>
                <a:ext cx="0" cy="198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67" name="Flowchart: Data 66">
                <a:extLst>
                  <a:ext uri="{FF2B5EF4-FFF2-40B4-BE49-F238E27FC236}">
                    <a16:creationId xmlns:a16="http://schemas.microsoft.com/office/drawing/2014/main" id="{F1ABACD1-9282-5F6D-EA58-62432ABFC45A}"/>
                  </a:ext>
                </a:extLst>
              </p:cNvPr>
              <p:cNvSpPr>
                <a:spLocks noChangeArrowheads="1"/>
              </p:cNvSpPr>
              <p:nvPr/>
            </p:nvSpPr>
            <p:spPr bwMode="auto">
              <a:xfrm>
                <a:off x="512" y="28106"/>
                <a:ext cx="22174" cy="6448"/>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Flowchart: Terminator 67">
                <a:extLst>
                  <a:ext uri="{FF2B5EF4-FFF2-40B4-BE49-F238E27FC236}">
                    <a16:creationId xmlns:a16="http://schemas.microsoft.com/office/drawing/2014/main" id="{1C6BE029-40CD-7922-1F76-914D9C94A3CF}"/>
                  </a:ext>
                </a:extLst>
              </p:cNvPr>
              <p:cNvSpPr>
                <a:spLocks noChangeArrowheads="1"/>
              </p:cNvSpPr>
              <p:nvPr/>
            </p:nvSpPr>
            <p:spPr bwMode="auto">
              <a:xfrm>
                <a:off x="4016" y="36639"/>
                <a:ext cx="15163" cy="4343"/>
              </a:xfrm>
              <a:prstGeom prst="flowChartTerminator">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DD103520-B1D8-8A7D-0978-98301EC658B8}"/>
                  </a:ext>
                </a:extLst>
              </p:cNvPr>
              <p:cNvCxnSpPr>
                <a:cxnSpLocks noChangeShapeType="1"/>
              </p:cNvCxnSpPr>
              <p:nvPr/>
            </p:nvCxnSpPr>
            <p:spPr bwMode="auto">
              <a:xfrm>
                <a:off x="12110" y="34353"/>
                <a:ext cx="0" cy="2133"/>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grpSp>
      <p:cxnSp>
        <p:nvCxnSpPr>
          <p:cNvPr id="128" name="AutoShape 362">
            <a:extLst>
              <a:ext uri="{FF2B5EF4-FFF2-40B4-BE49-F238E27FC236}">
                <a16:creationId xmlns:a16="http://schemas.microsoft.com/office/drawing/2014/main" id="{DA137979-FE6F-59F0-A791-2356C198AB7A}"/>
              </a:ext>
            </a:extLst>
          </p:cNvPr>
          <p:cNvCxnSpPr>
            <a:cxnSpLocks noChangeShapeType="1"/>
          </p:cNvCxnSpPr>
          <p:nvPr/>
        </p:nvCxnSpPr>
        <p:spPr bwMode="auto">
          <a:xfrm flipH="1" flipV="1">
            <a:off x="4016117" y="906005"/>
            <a:ext cx="2555240" cy="1270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9" name="Line 359">
            <a:extLst>
              <a:ext uri="{FF2B5EF4-FFF2-40B4-BE49-F238E27FC236}">
                <a16:creationId xmlns:a16="http://schemas.microsoft.com/office/drawing/2014/main" id="{E8C7103D-7316-06BF-63C7-1EC3F8B6B1EC}"/>
              </a:ext>
            </a:extLst>
          </p:cNvPr>
          <p:cNvCxnSpPr>
            <a:cxnSpLocks noChangeShapeType="1"/>
          </p:cNvCxnSpPr>
          <p:nvPr/>
        </p:nvCxnSpPr>
        <p:spPr bwMode="auto">
          <a:xfrm>
            <a:off x="6576099" y="896009"/>
            <a:ext cx="0" cy="357815"/>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31" name="AutoShape 357">
            <a:extLst>
              <a:ext uri="{FF2B5EF4-FFF2-40B4-BE49-F238E27FC236}">
                <a16:creationId xmlns:a16="http://schemas.microsoft.com/office/drawing/2014/main" id="{470301C0-3C17-5D7D-78A4-AB39F677F2A0}"/>
              </a:ext>
            </a:extLst>
          </p:cNvPr>
          <p:cNvCxnSpPr>
            <a:cxnSpLocks noChangeShapeType="1"/>
            <a:endCxn id="83" idx="5"/>
          </p:cNvCxnSpPr>
          <p:nvPr/>
        </p:nvCxnSpPr>
        <p:spPr bwMode="auto">
          <a:xfrm flipV="1">
            <a:off x="4275601" y="1453532"/>
            <a:ext cx="1284939" cy="13827"/>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35" name="Group 134">
            <a:extLst>
              <a:ext uri="{FF2B5EF4-FFF2-40B4-BE49-F238E27FC236}">
                <a16:creationId xmlns:a16="http://schemas.microsoft.com/office/drawing/2014/main" id="{18C37F45-99EF-700E-1BE9-EFC6C1DD2000}"/>
              </a:ext>
            </a:extLst>
          </p:cNvPr>
          <p:cNvGrpSpPr/>
          <p:nvPr/>
        </p:nvGrpSpPr>
        <p:grpSpPr>
          <a:xfrm>
            <a:off x="7894855" y="700670"/>
            <a:ext cx="3861137" cy="5660392"/>
            <a:chOff x="-17145" y="1270"/>
            <a:chExt cx="3529404" cy="5660710"/>
          </a:xfrm>
        </p:grpSpPr>
        <p:grpSp>
          <p:nvGrpSpPr>
            <p:cNvPr id="136" name="Group 135">
              <a:extLst>
                <a:ext uri="{FF2B5EF4-FFF2-40B4-BE49-F238E27FC236}">
                  <a16:creationId xmlns:a16="http://schemas.microsoft.com/office/drawing/2014/main" id="{5F630C07-39C6-84F5-24A3-A06CA299E653}"/>
                </a:ext>
              </a:extLst>
            </p:cNvPr>
            <p:cNvGrpSpPr>
              <a:grpSpLocks/>
            </p:cNvGrpSpPr>
            <p:nvPr/>
          </p:nvGrpSpPr>
          <p:grpSpPr bwMode="auto">
            <a:xfrm>
              <a:off x="403858" y="3257550"/>
              <a:ext cx="3108401" cy="2404430"/>
              <a:chOff x="5267" y="1705"/>
              <a:chExt cx="4110" cy="3207"/>
            </a:xfrm>
          </p:grpSpPr>
          <p:sp>
            <p:nvSpPr>
              <p:cNvPr id="152" name="AutoShape 407">
                <a:extLst>
                  <a:ext uri="{FF2B5EF4-FFF2-40B4-BE49-F238E27FC236}">
                    <a16:creationId xmlns:a16="http://schemas.microsoft.com/office/drawing/2014/main" id="{A79F3CF7-5900-D11B-B5B0-A0032B3DC34B}"/>
                  </a:ext>
                </a:extLst>
              </p:cNvPr>
              <p:cNvSpPr>
                <a:spLocks noChangeArrowheads="1"/>
              </p:cNvSpPr>
              <p:nvPr/>
            </p:nvSpPr>
            <p:spPr bwMode="auto">
              <a:xfrm>
                <a:off x="5329" y="1705"/>
                <a:ext cx="2217" cy="1249"/>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If (f&lt;=r)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3" name="Rectangle 152">
                <a:extLst>
                  <a:ext uri="{FF2B5EF4-FFF2-40B4-BE49-F238E27FC236}">
                    <a16:creationId xmlns:a16="http://schemas.microsoft.com/office/drawing/2014/main" id="{B2176CD8-0003-5090-1A32-9A305C4E323D}"/>
                  </a:ext>
                </a:extLst>
              </p:cNvPr>
              <p:cNvSpPr>
                <a:spLocks noChangeArrowheads="1"/>
              </p:cNvSpPr>
              <p:nvPr/>
            </p:nvSpPr>
            <p:spPr bwMode="auto">
              <a:xfrm>
                <a:off x="5267" y="3305"/>
                <a:ext cx="2523" cy="579"/>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visited[v][f]=1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bfs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(q[f++])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4" name="Oval 153">
                <a:extLst>
                  <a:ext uri="{FF2B5EF4-FFF2-40B4-BE49-F238E27FC236}">
                    <a16:creationId xmlns:a16="http://schemas.microsoft.com/office/drawing/2014/main" id="{E51F8AE0-843E-3C31-7817-CE8385BBF73B}"/>
                  </a:ext>
                </a:extLst>
              </p:cNvPr>
              <p:cNvSpPr>
                <a:spLocks noChangeArrowheads="1"/>
              </p:cNvSpPr>
              <p:nvPr/>
            </p:nvSpPr>
            <p:spPr bwMode="auto">
              <a:xfrm>
                <a:off x="5642" y="4264"/>
                <a:ext cx="1591" cy="648"/>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Return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5" name="Line 410">
                <a:extLst>
                  <a:ext uri="{FF2B5EF4-FFF2-40B4-BE49-F238E27FC236}">
                    <a16:creationId xmlns:a16="http://schemas.microsoft.com/office/drawing/2014/main" id="{92B83551-5BDA-57FA-3231-AF56398C4953}"/>
                  </a:ext>
                </a:extLst>
              </p:cNvPr>
              <p:cNvCxnSpPr>
                <a:cxnSpLocks noChangeShapeType="1"/>
              </p:cNvCxnSpPr>
              <p:nvPr/>
            </p:nvCxnSpPr>
            <p:spPr bwMode="auto">
              <a:xfrm flipV="1">
                <a:off x="7601" y="2331"/>
                <a:ext cx="1776" cy="12"/>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56" name="Line 411">
                <a:extLst>
                  <a:ext uri="{FF2B5EF4-FFF2-40B4-BE49-F238E27FC236}">
                    <a16:creationId xmlns:a16="http://schemas.microsoft.com/office/drawing/2014/main" id="{4F58252C-31A0-7F45-3C07-A8C773EC4A04}"/>
                  </a:ext>
                </a:extLst>
              </p:cNvPr>
              <p:cNvCxnSpPr>
                <a:cxnSpLocks noChangeShapeType="1"/>
              </p:cNvCxnSpPr>
              <p:nvPr/>
            </p:nvCxnSpPr>
            <p:spPr bwMode="auto">
              <a:xfrm flipH="1">
                <a:off x="9367" y="2316"/>
                <a:ext cx="10" cy="1700"/>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57" name="AutoShape 412">
                <a:extLst>
                  <a:ext uri="{FF2B5EF4-FFF2-40B4-BE49-F238E27FC236}">
                    <a16:creationId xmlns:a16="http://schemas.microsoft.com/office/drawing/2014/main" id="{22BAD74C-AB38-A96C-D9E2-0C9752E89E03}"/>
                  </a:ext>
                </a:extLst>
              </p:cNvPr>
              <p:cNvCxnSpPr>
                <a:cxnSpLocks noChangeShapeType="1"/>
              </p:cNvCxnSpPr>
              <p:nvPr/>
            </p:nvCxnSpPr>
            <p:spPr bwMode="auto">
              <a:xfrm flipH="1">
                <a:off x="6474" y="4000"/>
                <a:ext cx="2893" cy="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8" name="AutoShape 413">
                <a:extLst>
                  <a:ext uri="{FF2B5EF4-FFF2-40B4-BE49-F238E27FC236}">
                    <a16:creationId xmlns:a16="http://schemas.microsoft.com/office/drawing/2014/main" id="{1F093C7B-6984-24C1-736C-CFE4C31D0DE5}"/>
                  </a:ext>
                </a:extLst>
              </p:cNvPr>
              <p:cNvCxnSpPr>
                <a:cxnSpLocks noChangeShapeType="1"/>
              </p:cNvCxnSpPr>
              <p:nvPr/>
            </p:nvCxnSpPr>
            <p:spPr bwMode="auto">
              <a:xfrm>
                <a:off x="6474" y="2954"/>
                <a:ext cx="12" cy="39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414">
                <a:extLst>
                  <a:ext uri="{FF2B5EF4-FFF2-40B4-BE49-F238E27FC236}">
                    <a16:creationId xmlns:a16="http://schemas.microsoft.com/office/drawing/2014/main" id="{A8EFCD92-D056-8E79-DE2A-8F96477B0254}"/>
                  </a:ext>
                </a:extLst>
              </p:cNvPr>
              <p:cNvCxnSpPr>
                <a:cxnSpLocks noChangeShapeType="1"/>
              </p:cNvCxnSpPr>
              <p:nvPr/>
            </p:nvCxnSpPr>
            <p:spPr bwMode="auto">
              <a:xfrm>
                <a:off x="6498" y="3885"/>
                <a:ext cx="12" cy="39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60" name="Rectangle 159">
                <a:extLst>
                  <a:ext uri="{FF2B5EF4-FFF2-40B4-BE49-F238E27FC236}">
                    <a16:creationId xmlns:a16="http://schemas.microsoft.com/office/drawing/2014/main" id="{F49AFCD9-CA7E-57D0-8E5F-761BE516A2E1}"/>
                  </a:ext>
                </a:extLst>
              </p:cNvPr>
              <p:cNvSpPr>
                <a:spLocks noChangeArrowheads="1"/>
              </p:cNvSpPr>
              <p:nvPr/>
            </p:nvSpPr>
            <p:spPr bwMode="auto">
              <a:xfrm>
                <a:off x="6914" y="2807"/>
                <a:ext cx="876" cy="420"/>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YES</a:t>
                </a:r>
              </a:p>
            </p:txBody>
          </p:sp>
          <p:sp>
            <p:nvSpPr>
              <p:cNvPr id="161" name="Rectangle 160">
                <a:extLst>
                  <a:ext uri="{FF2B5EF4-FFF2-40B4-BE49-F238E27FC236}">
                    <a16:creationId xmlns:a16="http://schemas.microsoft.com/office/drawing/2014/main" id="{6BD4B757-6A39-38D7-9516-D006C2F55C93}"/>
                  </a:ext>
                </a:extLst>
              </p:cNvPr>
              <p:cNvSpPr>
                <a:spLocks noChangeArrowheads="1"/>
              </p:cNvSpPr>
              <p:nvPr/>
            </p:nvSpPr>
            <p:spPr bwMode="auto">
              <a:xfrm>
                <a:off x="7790" y="1805"/>
                <a:ext cx="1056" cy="384"/>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37" name="Group 136">
              <a:extLst>
                <a:ext uri="{FF2B5EF4-FFF2-40B4-BE49-F238E27FC236}">
                  <a16:creationId xmlns:a16="http://schemas.microsoft.com/office/drawing/2014/main" id="{3AF30598-957D-0D40-CE42-71D383235F5C}"/>
                </a:ext>
              </a:extLst>
            </p:cNvPr>
            <p:cNvGrpSpPr>
              <a:grpSpLocks/>
            </p:cNvGrpSpPr>
            <p:nvPr/>
          </p:nvGrpSpPr>
          <p:grpSpPr bwMode="auto">
            <a:xfrm>
              <a:off x="-17145" y="1270"/>
              <a:ext cx="3148965" cy="3274695"/>
              <a:chOff x="4180" y="8881"/>
              <a:chExt cx="4959" cy="5157"/>
            </a:xfrm>
          </p:grpSpPr>
          <p:sp>
            <p:nvSpPr>
              <p:cNvPr id="138" name="Rectangle 137">
                <a:extLst>
                  <a:ext uri="{FF2B5EF4-FFF2-40B4-BE49-F238E27FC236}">
                    <a16:creationId xmlns:a16="http://schemas.microsoft.com/office/drawing/2014/main" id="{DF491F34-BF6F-2D01-D5ED-06C9692BCC13}"/>
                  </a:ext>
                </a:extLst>
              </p:cNvPr>
              <p:cNvSpPr>
                <a:spLocks noChangeArrowheads="1"/>
              </p:cNvSpPr>
              <p:nvPr/>
            </p:nvSpPr>
            <p:spPr bwMode="auto">
              <a:xfrm>
                <a:off x="7546" y="11292"/>
                <a:ext cx="1056" cy="384"/>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9" name="Group 138">
                <a:extLst>
                  <a:ext uri="{FF2B5EF4-FFF2-40B4-BE49-F238E27FC236}">
                    <a16:creationId xmlns:a16="http://schemas.microsoft.com/office/drawing/2014/main" id="{930D8186-7555-1DFD-5AE7-B495BFBBB21A}"/>
                  </a:ext>
                </a:extLst>
              </p:cNvPr>
              <p:cNvGrpSpPr>
                <a:grpSpLocks/>
              </p:cNvGrpSpPr>
              <p:nvPr/>
            </p:nvGrpSpPr>
            <p:grpSpPr bwMode="auto">
              <a:xfrm>
                <a:off x="4180" y="8881"/>
                <a:ext cx="4959" cy="5157"/>
                <a:chOff x="4246" y="8930"/>
                <a:chExt cx="4959" cy="5157"/>
              </a:xfrm>
            </p:grpSpPr>
            <p:cxnSp>
              <p:nvCxnSpPr>
                <p:cNvPr id="142" name="Straight Connector 141">
                  <a:extLst>
                    <a:ext uri="{FF2B5EF4-FFF2-40B4-BE49-F238E27FC236}">
                      <a16:creationId xmlns:a16="http://schemas.microsoft.com/office/drawing/2014/main" id="{68E856CD-478C-75F9-99D9-E289C8AEB08A}"/>
                    </a:ext>
                  </a:extLst>
                </p:cNvPr>
                <p:cNvCxnSpPr>
                  <a:cxnSpLocks noChangeShapeType="1"/>
                </p:cNvCxnSpPr>
                <p:nvPr/>
              </p:nvCxnSpPr>
              <p:spPr bwMode="auto">
                <a:xfrm flipV="1">
                  <a:off x="7765" y="11750"/>
                  <a:ext cx="1407" cy="12"/>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43" name="Straight Connector 142">
                  <a:extLst>
                    <a:ext uri="{FF2B5EF4-FFF2-40B4-BE49-F238E27FC236}">
                      <a16:creationId xmlns:a16="http://schemas.microsoft.com/office/drawing/2014/main" id="{0E55189B-4E0B-B8AF-D9CD-9D7218EA8CA2}"/>
                    </a:ext>
                  </a:extLst>
                </p:cNvPr>
                <p:cNvCxnSpPr>
                  <a:cxnSpLocks noChangeShapeType="1"/>
                </p:cNvCxnSpPr>
                <p:nvPr/>
              </p:nvCxnSpPr>
              <p:spPr bwMode="auto">
                <a:xfrm>
                  <a:off x="9183" y="11738"/>
                  <a:ext cx="22" cy="2049"/>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44" name="Straight Arrow Connector 143">
                  <a:extLst>
                    <a:ext uri="{FF2B5EF4-FFF2-40B4-BE49-F238E27FC236}">
                      <a16:creationId xmlns:a16="http://schemas.microsoft.com/office/drawing/2014/main" id="{D6FCAA59-92D5-C473-80C5-81C460E1AAC9}"/>
                    </a:ext>
                  </a:extLst>
                </p:cNvPr>
                <p:cNvCxnSpPr>
                  <a:cxnSpLocks noChangeShapeType="1"/>
                </p:cNvCxnSpPr>
                <p:nvPr/>
              </p:nvCxnSpPr>
              <p:spPr bwMode="auto">
                <a:xfrm flipH="1">
                  <a:off x="6312" y="13786"/>
                  <a:ext cx="2893" cy="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45" name="AutoShape 476">
                  <a:extLst>
                    <a:ext uri="{FF2B5EF4-FFF2-40B4-BE49-F238E27FC236}">
                      <a16:creationId xmlns:a16="http://schemas.microsoft.com/office/drawing/2014/main" id="{8DDC3A2A-D44E-EB3E-CA34-171F90EBEC80}"/>
                    </a:ext>
                  </a:extLst>
                </p:cNvPr>
                <p:cNvSpPr>
                  <a:spLocks noChangeArrowheads="1"/>
                </p:cNvSpPr>
                <p:nvPr/>
              </p:nvSpPr>
              <p:spPr bwMode="auto">
                <a:xfrm>
                  <a:off x="4246" y="8930"/>
                  <a:ext cx="3891" cy="638"/>
                </a:xfrm>
                <a:prstGeom prst="flowChartPredefined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bfs(v)</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6" name="Hexagon 145">
                  <a:extLst>
                    <a:ext uri="{FF2B5EF4-FFF2-40B4-BE49-F238E27FC236}">
                      <a16:creationId xmlns:a16="http://schemas.microsoft.com/office/drawing/2014/main" id="{97E28B3E-A639-DF18-252F-185892D9D606}"/>
                    </a:ext>
                  </a:extLst>
                </p:cNvPr>
                <p:cNvSpPr>
                  <a:spLocks noChangeArrowheads="1"/>
                </p:cNvSpPr>
                <p:nvPr/>
              </p:nvSpPr>
              <p:spPr bwMode="auto">
                <a:xfrm>
                  <a:off x="4677" y="9960"/>
                  <a:ext cx="3264" cy="636"/>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j=1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7" name="AutoShape 478">
                  <a:extLst>
                    <a:ext uri="{FF2B5EF4-FFF2-40B4-BE49-F238E27FC236}">
                      <a16:creationId xmlns:a16="http://schemas.microsoft.com/office/drawing/2014/main" id="{0381C257-BBB8-0140-F627-FD2272F89406}"/>
                    </a:ext>
                  </a:extLst>
                </p:cNvPr>
                <p:cNvSpPr>
                  <a:spLocks noChangeArrowheads="1"/>
                </p:cNvSpPr>
                <p:nvPr/>
              </p:nvSpPr>
              <p:spPr bwMode="auto">
                <a:xfrm>
                  <a:off x="4652" y="10788"/>
                  <a:ext cx="3131" cy="2000"/>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If A[v][j]&amp;&amp;!visited[</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8" name="Rectangle 147">
                  <a:extLst>
                    <a:ext uri="{FF2B5EF4-FFF2-40B4-BE49-F238E27FC236}">
                      <a16:creationId xmlns:a16="http://schemas.microsoft.com/office/drawing/2014/main" id="{86331EF2-765B-72E5-BB28-24DA3FF430FD}"/>
                    </a:ext>
                  </a:extLst>
                </p:cNvPr>
                <p:cNvSpPr>
                  <a:spLocks noChangeArrowheads="1"/>
                </p:cNvSpPr>
                <p:nvPr/>
              </p:nvSpPr>
              <p:spPr bwMode="auto">
                <a:xfrm>
                  <a:off x="4941" y="13060"/>
                  <a:ext cx="2824" cy="581"/>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Q[++s]=</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9" name="Straight Arrow Connector 148">
                  <a:extLst>
                    <a:ext uri="{FF2B5EF4-FFF2-40B4-BE49-F238E27FC236}">
                      <a16:creationId xmlns:a16="http://schemas.microsoft.com/office/drawing/2014/main" id="{94D9D099-9382-703E-84C0-27C4CF959A52}"/>
                    </a:ext>
                  </a:extLst>
                </p:cNvPr>
                <p:cNvCxnSpPr>
                  <a:cxnSpLocks noChangeShapeType="1"/>
                </p:cNvCxnSpPr>
                <p:nvPr/>
              </p:nvCxnSpPr>
              <p:spPr bwMode="auto">
                <a:xfrm>
                  <a:off x="6180" y="9569"/>
                  <a:ext cx="12" cy="39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0" name="AutoShape 481">
                  <a:extLst>
                    <a:ext uri="{FF2B5EF4-FFF2-40B4-BE49-F238E27FC236}">
                      <a16:creationId xmlns:a16="http://schemas.microsoft.com/office/drawing/2014/main" id="{9A637479-7D54-6ED6-778A-AFE5BAA21519}"/>
                    </a:ext>
                  </a:extLst>
                </p:cNvPr>
                <p:cNvCxnSpPr>
                  <a:cxnSpLocks noChangeShapeType="1"/>
                </p:cNvCxnSpPr>
                <p:nvPr/>
              </p:nvCxnSpPr>
              <p:spPr bwMode="auto">
                <a:xfrm>
                  <a:off x="6217" y="10596"/>
                  <a:ext cx="7" cy="19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1" name="AutoShape 482">
                  <a:extLst>
                    <a:ext uri="{FF2B5EF4-FFF2-40B4-BE49-F238E27FC236}">
                      <a16:creationId xmlns:a16="http://schemas.microsoft.com/office/drawing/2014/main" id="{E7A2A73D-0740-86D0-EC3B-C04AA9E20C85}"/>
                    </a:ext>
                  </a:extLst>
                </p:cNvPr>
                <p:cNvCxnSpPr>
                  <a:cxnSpLocks noChangeShapeType="1"/>
                </p:cNvCxnSpPr>
                <p:nvPr/>
              </p:nvCxnSpPr>
              <p:spPr bwMode="auto">
                <a:xfrm>
                  <a:off x="6279" y="13641"/>
                  <a:ext cx="0" cy="446"/>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140" name="Rectangle 139">
                <a:extLst>
                  <a:ext uri="{FF2B5EF4-FFF2-40B4-BE49-F238E27FC236}">
                    <a16:creationId xmlns:a16="http://schemas.microsoft.com/office/drawing/2014/main" id="{72C073FB-ADF1-A53E-65EF-5A9971C679F2}"/>
                  </a:ext>
                </a:extLst>
              </p:cNvPr>
              <p:cNvSpPr>
                <a:spLocks noChangeArrowheads="1"/>
              </p:cNvSpPr>
              <p:nvPr/>
            </p:nvSpPr>
            <p:spPr bwMode="auto">
              <a:xfrm>
                <a:off x="7013" y="12494"/>
                <a:ext cx="876" cy="420"/>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YES</a:t>
                </a:r>
              </a:p>
            </p:txBody>
          </p:sp>
          <p:cxnSp>
            <p:nvCxnSpPr>
              <p:cNvPr id="141" name="AutoShape 485">
                <a:extLst>
                  <a:ext uri="{FF2B5EF4-FFF2-40B4-BE49-F238E27FC236}">
                    <a16:creationId xmlns:a16="http://schemas.microsoft.com/office/drawing/2014/main" id="{E80ADC5D-7698-DA5C-9496-00962F4A800F}"/>
                  </a:ext>
                </a:extLst>
              </p:cNvPr>
              <p:cNvCxnSpPr>
                <a:cxnSpLocks noChangeShapeType="1"/>
              </p:cNvCxnSpPr>
              <p:nvPr/>
            </p:nvCxnSpPr>
            <p:spPr bwMode="auto">
              <a:xfrm>
                <a:off x="6158" y="12724"/>
                <a:ext cx="0" cy="287"/>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22084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F4815-53DA-7BA9-A991-B8853CF176AC}"/>
              </a:ext>
            </a:extLst>
          </p:cNvPr>
          <p:cNvSpPr>
            <a:spLocks noGrp="1"/>
          </p:cNvSpPr>
          <p:nvPr>
            <p:ph idx="1"/>
          </p:nvPr>
        </p:nvSpPr>
        <p:spPr>
          <a:xfrm>
            <a:off x="235975" y="221679"/>
            <a:ext cx="11523406" cy="6223819"/>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DFS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7396E47B-7A72-B55B-2B48-B62291C69FE4}"/>
              </a:ext>
            </a:extLst>
          </p:cNvPr>
          <p:cNvGrpSpPr/>
          <p:nvPr/>
        </p:nvGrpSpPr>
        <p:grpSpPr>
          <a:xfrm>
            <a:off x="432619" y="214305"/>
            <a:ext cx="4830445" cy="6238566"/>
            <a:chOff x="0" y="0"/>
            <a:chExt cx="4830445" cy="7307580"/>
          </a:xfrm>
        </p:grpSpPr>
        <p:grpSp>
          <p:nvGrpSpPr>
            <p:cNvPr id="5" name="Group 4">
              <a:extLst>
                <a:ext uri="{FF2B5EF4-FFF2-40B4-BE49-F238E27FC236}">
                  <a16:creationId xmlns:a16="http://schemas.microsoft.com/office/drawing/2014/main" id="{7C75EE49-FEDD-44B2-181D-7CF34A20C602}"/>
                </a:ext>
              </a:extLst>
            </p:cNvPr>
            <p:cNvGrpSpPr/>
            <p:nvPr/>
          </p:nvGrpSpPr>
          <p:grpSpPr>
            <a:xfrm>
              <a:off x="0" y="0"/>
              <a:ext cx="4830445" cy="6926580"/>
              <a:chOff x="0" y="0"/>
              <a:chExt cx="4830445" cy="6926580"/>
            </a:xfrm>
          </p:grpSpPr>
          <p:grpSp>
            <p:nvGrpSpPr>
              <p:cNvPr id="7" name="Group 6">
                <a:extLst>
                  <a:ext uri="{FF2B5EF4-FFF2-40B4-BE49-F238E27FC236}">
                    <a16:creationId xmlns:a16="http://schemas.microsoft.com/office/drawing/2014/main" id="{EA03524A-6501-A8B3-8051-572C4174840C}"/>
                  </a:ext>
                </a:extLst>
              </p:cNvPr>
              <p:cNvGrpSpPr>
                <a:grpSpLocks/>
              </p:cNvGrpSpPr>
              <p:nvPr/>
            </p:nvGrpSpPr>
            <p:grpSpPr bwMode="auto">
              <a:xfrm>
                <a:off x="0" y="3324860"/>
                <a:ext cx="4772660" cy="3601720"/>
                <a:chOff x="3235" y="2872"/>
                <a:chExt cx="7516" cy="5672"/>
              </a:xfrm>
            </p:grpSpPr>
            <p:cxnSp>
              <p:nvCxnSpPr>
                <p:cNvPr id="22" name="Straight Connector 21">
                  <a:extLst>
                    <a:ext uri="{FF2B5EF4-FFF2-40B4-BE49-F238E27FC236}">
                      <a16:creationId xmlns:a16="http://schemas.microsoft.com/office/drawing/2014/main" id="{81AD8968-E10C-819D-C3F4-7ADABF70BBAE}"/>
                    </a:ext>
                  </a:extLst>
                </p:cNvPr>
                <p:cNvCxnSpPr>
                  <a:cxnSpLocks noChangeShapeType="1"/>
                </p:cNvCxnSpPr>
                <p:nvPr/>
              </p:nvCxnSpPr>
              <p:spPr bwMode="auto">
                <a:xfrm>
                  <a:off x="7811" y="3232"/>
                  <a:ext cx="2832" cy="12"/>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23" name="Straight Connector 22">
                  <a:extLst>
                    <a:ext uri="{FF2B5EF4-FFF2-40B4-BE49-F238E27FC236}">
                      <a16:creationId xmlns:a16="http://schemas.microsoft.com/office/drawing/2014/main" id="{4D70AA7C-003D-2A2D-0E8F-11B0D6F86A8E}"/>
                    </a:ext>
                  </a:extLst>
                </p:cNvPr>
                <p:cNvCxnSpPr>
                  <a:cxnSpLocks noChangeShapeType="1"/>
                </p:cNvCxnSpPr>
                <p:nvPr/>
              </p:nvCxnSpPr>
              <p:spPr bwMode="auto">
                <a:xfrm flipV="1">
                  <a:off x="7847" y="4276"/>
                  <a:ext cx="2106" cy="24"/>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EF2AA9D8-B0AD-7872-CF9B-17A3CD7CF0EF}"/>
                    </a:ext>
                  </a:extLst>
                </p:cNvPr>
                <p:cNvCxnSpPr>
                  <a:cxnSpLocks noChangeShapeType="1"/>
                </p:cNvCxnSpPr>
                <p:nvPr/>
              </p:nvCxnSpPr>
              <p:spPr bwMode="auto">
                <a:xfrm>
                  <a:off x="6155" y="3555"/>
                  <a:ext cx="0" cy="48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CC639F4B-5958-F2AA-F914-2D915F685759}"/>
                    </a:ext>
                  </a:extLst>
                </p:cNvPr>
                <p:cNvCxnSpPr>
                  <a:cxnSpLocks noChangeShapeType="1"/>
                </p:cNvCxnSpPr>
                <p:nvPr/>
              </p:nvCxnSpPr>
              <p:spPr bwMode="auto">
                <a:xfrm flipH="1">
                  <a:off x="6437" y="7964"/>
                  <a:ext cx="4284" cy="36"/>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26" name="Straight Connector 25">
                  <a:extLst>
                    <a:ext uri="{FF2B5EF4-FFF2-40B4-BE49-F238E27FC236}">
                      <a16:creationId xmlns:a16="http://schemas.microsoft.com/office/drawing/2014/main" id="{8BFCC0CA-0A99-7475-94D3-41C6924676AA}"/>
                    </a:ext>
                  </a:extLst>
                </p:cNvPr>
                <p:cNvCxnSpPr>
                  <a:cxnSpLocks noChangeShapeType="1"/>
                </p:cNvCxnSpPr>
                <p:nvPr/>
              </p:nvCxnSpPr>
              <p:spPr bwMode="auto">
                <a:xfrm flipH="1">
                  <a:off x="3235" y="8000"/>
                  <a:ext cx="2662" cy="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sp>
              <p:nvSpPr>
                <p:cNvPr id="27" name="Oval 26">
                  <a:extLst>
                    <a:ext uri="{FF2B5EF4-FFF2-40B4-BE49-F238E27FC236}">
                      <a16:creationId xmlns:a16="http://schemas.microsoft.com/office/drawing/2014/main" id="{EB85CF2C-5A3E-2B29-4560-539670A05ECE}"/>
                    </a:ext>
                  </a:extLst>
                </p:cNvPr>
                <p:cNvSpPr>
                  <a:spLocks noChangeArrowheads="1"/>
                </p:cNvSpPr>
                <p:nvPr/>
              </p:nvSpPr>
              <p:spPr bwMode="auto">
                <a:xfrm>
                  <a:off x="5897" y="5913"/>
                  <a:ext cx="540" cy="552"/>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j</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C416481B-7328-A127-151F-B6BD7FC11761}"/>
                    </a:ext>
                  </a:extLst>
                </p:cNvPr>
                <p:cNvCxnSpPr>
                  <a:cxnSpLocks noChangeShapeType="1"/>
                </p:cNvCxnSpPr>
                <p:nvPr/>
              </p:nvCxnSpPr>
              <p:spPr bwMode="auto">
                <a:xfrm>
                  <a:off x="6177" y="7361"/>
                  <a:ext cx="0" cy="30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F29D28B6-A5FB-1E8A-5E12-A94B488A0960}"/>
                    </a:ext>
                  </a:extLst>
                </p:cNvPr>
                <p:cNvCxnSpPr>
                  <a:cxnSpLocks noChangeShapeType="1"/>
                </p:cNvCxnSpPr>
                <p:nvPr/>
              </p:nvCxnSpPr>
              <p:spPr bwMode="auto">
                <a:xfrm flipH="1">
                  <a:off x="6437" y="6108"/>
                  <a:ext cx="3534" cy="72"/>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30" name="Straight Connector 29">
                  <a:extLst>
                    <a:ext uri="{FF2B5EF4-FFF2-40B4-BE49-F238E27FC236}">
                      <a16:creationId xmlns:a16="http://schemas.microsoft.com/office/drawing/2014/main" id="{E81B647D-CC08-74CF-C59F-C1ACA45343C0}"/>
                    </a:ext>
                  </a:extLst>
                </p:cNvPr>
                <p:cNvCxnSpPr>
                  <a:cxnSpLocks noChangeShapeType="1"/>
                </p:cNvCxnSpPr>
                <p:nvPr/>
              </p:nvCxnSpPr>
              <p:spPr bwMode="auto">
                <a:xfrm flipH="1">
                  <a:off x="3748" y="6180"/>
                  <a:ext cx="2110" cy="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sp>
              <p:nvSpPr>
                <p:cNvPr id="31" name="AutoShape 427">
                  <a:extLst>
                    <a:ext uri="{FF2B5EF4-FFF2-40B4-BE49-F238E27FC236}">
                      <a16:creationId xmlns:a16="http://schemas.microsoft.com/office/drawing/2014/main" id="{DEC1F184-4357-5152-19DE-B39EA510AC4F}"/>
                    </a:ext>
                  </a:extLst>
                </p:cNvPr>
                <p:cNvSpPr>
                  <a:spLocks noChangeArrowheads="1"/>
                </p:cNvSpPr>
                <p:nvPr/>
              </p:nvSpPr>
              <p:spPr bwMode="auto">
                <a:xfrm>
                  <a:off x="4517" y="2872"/>
                  <a:ext cx="3342" cy="684"/>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i=1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AutoShape 428">
                  <a:extLst>
                    <a:ext uri="{FF2B5EF4-FFF2-40B4-BE49-F238E27FC236}">
                      <a16:creationId xmlns:a16="http://schemas.microsoft.com/office/drawing/2014/main" id="{1F70FFD9-735B-D016-1968-3538BCB98BCD}"/>
                    </a:ext>
                  </a:extLst>
                </p:cNvPr>
                <p:cNvSpPr>
                  <a:spLocks noChangeArrowheads="1"/>
                </p:cNvSpPr>
                <p:nvPr/>
              </p:nvSpPr>
              <p:spPr bwMode="auto">
                <a:xfrm>
                  <a:off x="4553" y="3987"/>
                  <a:ext cx="3264" cy="636"/>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j=1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BCFB5ACB-A419-B75E-4A81-B212A0482FEB}"/>
                    </a:ext>
                  </a:extLst>
                </p:cNvPr>
                <p:cNvCxnSpPr>
                  <a:cxnSpLocks noChangeShapeType="1"/>
                </p:cNvCxnSpPr>
                <p:nvPr/>
              </p:nvCxnSpPr>
              <p:spPr bwMode="auto">
                <a:xfrm>
                  <a:off x="6251" y="4635"/>
                  <a:ext cx="12" cy="44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34" name="Rectangle 33">
                  <a:extLst>
                    <a:ext uri="{FF2B5EF4-FFF2-40B4-BE49-F238E27FC236}">
                      <a16:creationId xmlns:a16="http://schemas.microsoft.com/office/drawing/2014/main" id="{768B3126-0550-FF31-627F-67C326D9D750}"/>
                    </a:ext>
                  </a:extLst>
                </p:cNvPr>
                <p:cNvSpPr>
                  <a:spLocks noChangeArrowheads="1"/>
                </p:cNvSpPr>
                <p:nvPr/>
              </p:nvSpPr>
              <p:spPr bwMode="auto">
                <a:xfrm>
                  <a:off x="4794" y="6717"/>
                  <a:ext cx="2732" cy="689"/>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visited[i]=0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1C0F4951-9C0E-F343-AB2B-ABE65322E857}"/>
                    </a:ext>
                  </a:extLst>
                </p:cNvPr>
                <p:cNvCxnSpPr>
                  <a:cxnSpLocks noChangeShapeType="1"/>
                </p:cNvCxnSpPr>
                <p:nvPr/>
              </p:nvCxnSpPr>
              <p:spPr bwMode="auto">
                <a:xfrm>
                  <a:off x="10655" y="3244"/>
                  <a:ext cx="96" cy="472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36" name="Straight Connector 35">
                  <a:extLst>
                    <a:ext uri="{FF2B5EF4-FFF2-40B4-BE49-F238E27FC236}">
                      <a16:creationId xmlns:a16="http://schemas.microsoft.com/office/drawing/2014/main" id="{70A39A4E-2078-6EE3-FC03-629AC8033DFA}"/>
                    </a:ext>
                  </a:extLst>
                </p:cNvPr>
                <p:cNvCxnSpPr>
                  <a:cxnSpLocks noChangeShapeType="1"/>
                </p:cNvCxnSpPr>
                <p:nvPr/>
              </p:nvCxnSpPr>
              <p:spPr bwMode="auto">
                <a:xfrm>
                  <a:off x="9971" y="4276"/>
                  <a:ext cx="0" cy="1832"/>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37" name="Straight Connector 36">
                  <a:extLst>
                    <a:ext uri="{FF2B5EF4-FFF2-40B4-BE49-F238E27FC236}">
                      <a16:creationId xmlns:a16="http://schemas.microsoft.com/office/drawing/2014/main" id="{E073D8AB-AC7B-5CF8-B34B-63EBEA004ABA}"/>
                    </a:ext>
                  </a:extLst>
                </p:cNvPr>
                <p:cNvCxnSpPr>
                  <a:cxnSpLocks noChangeShapeType="1"/>
                </p:cNvCxnSpPr>
                <p:nvPr/>
              </p:nvCxnSpPr>
              <p:spPr bwMode="auto">
                <a:xfrm flipH="1" flipV="1">
                  <a:off x="3235" y="3232"/>
                  <a:ext cx="55" cy="4768"/>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38" name="Straight Arrow Connector 37">
                  <a:extLst>
                    <a:ext uri="{FF2B5EF4-FFF2-40B4-BE49-F238E27FC236}">
                      <a16:creationId xmlns:a16="http://schemas.microsoft.com/office/drawing/2014/main" id="{EB880C6F-7960-1C63-FDEF-40ABA21A50B1}"/>
                    </a:ext>
                  </a:extLst>
                </p:cNvPr>
                <p:cNvCxnSpPr>
                  <a:cxnSpLocks noChangeShapeType="1"/>
                </p:cNvCxnSpPr>
                <p:nvPr/>
              </p:nvCxnSpPr>
              <p:spPr bwMode="auto">
                <a:xfrm>
                  <a:off x="3235" y="3232"/>
                  <a:ext cx="1306" cy="1"/>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39" name="Straight Connector 38">
                  <a:extLst>
                    <a:ext uri="{FF2B5EF4-FFF2-40B4-BE49-F238E27FC236}">
                      <a16:creationId xmlns:a16="http://schemas.microsoft.com/office/drawing/2014/main" id="{514072ED-2296-BA9D-86B2-14A12AB67461}"/>
                    </a:ext>
                  </a:extLst>
                </p:cNvPr>
                <p:cNvCxnSpPr>
                  <a:cxnSpLocks noChangeShapeType="1"/>
                </p:cNvCxnSpPr>
                <p:nvPr/>
              </p:nvCxnSpPr>
              <p:spPr bwMode="auto">
                <a:xfrm flipH="1" flipV="1">
                  <a:off x="3717" y="4297"/>
                  <a:ext cx="31" cy="1883"/>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40" name="Straight Arrow Connector 39">
                  <a:extLst>
                    <a:ext uri="{FF2B5EF4-FFF2-40B4-BE49-F238E27FC236}">
                      <a16:creationId xmlns:a16="http://schemas.microsoft.com/office/drawing/2014/main" id="{2025B1BC-8CAA-8AEC-97A5-26CC0238334A}"/>
                    </a:ext>
                  </a:extLst>
                </p:cNvPr>
                <p:cNvCxnSpPr>
                  <a:cxnSpLocks noChangeShapeType="1"/>
                </p:cNvCxnSpPr>
                <p:nvPr/>
              </p:nvCxnSpPr>
              <p:spPr bwMode="auto">
                <a:xfrm>
                  <a:off x="3748" y="4300"/>
                  <a:ext cx="799" cy="0"/>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sp>
              <p:nvSpPr>
                <p:cNvPr id="41" name="Rectangle 40">
                  <a:extLst>
                    <a:ext uri="{FF2B5EF4-FFF2-40B4-BE49-F238E27FC236}">
                      <a16:creationId xmlns:a16="http://schemas.microsoft.com/office/drawing/2014/main" id="{16DAC663-F859-BB71-F9A7-D2F7B24DD0CF}"/>
                    </a:ext>
                  </a:extLst>
                </p:cNvPr>
                <p:cNvSpPr>
                  <a:spLocks noChangeArrowheads="1"/>
                </p:cNvSpPr>
                <p:nvPr/>
              </p:nvSpPr>
              <p:spPr bwMode="auto">
                <a:xfrm>
                  <a:off x="4794" y="5080"/>
                  <a:ext cx="2824" cy="581"/>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][j]=x11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2" name="AutoShape 439">
                  <a:extLst>
                    <a:ext uri="{FF2B5EF4-FFF2-40B4-BE49-F238E27FC236}">
                      <a16:creationId xmlns:a16="http://schemas.microsoft.com/office/drawing/2014/main" id="{4C80CD31-F263-3774-2140-537ADD4BC1B6}"/>
                    </a:ext>
                  </a:extLst>
                </p:cNvPr>
                <p:cNvCxnSpPr>
                  <a:cxnSpLocks noChangeShapeType="1"/>
                </p:cNvCxnSpPr>
                <p:nvPr/>
              </p:nvCxnSpPr>
              <p:spPr bwMode="auto">
                <a:xfrm>
                  <a:off x="6204" y="8271"/>
                  <a:ext cx="0" cy="273"/>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43" name="Oval 42">
                  <a:extLst>
                    <a:ext uri="{FF2B5EF4-FFF2-40B4-BE49-F238E27FC236}">
                      <a16:creationId xmlns:a16="http://schemas.microsoft.com/office/drawing/2014/main" id="{30E3C836-1E1D-F589-0716-E3327C5558CB}"/>
                    </a:ext>
                  </a:extLst>
                </p:cNvPr>
                <p:cNvSpPr>
                  <a:spLocks noChangeArrowheads="1"/>
                </p:cNvSpPr>
                <p:nvPr/>
              </p:nvSpPr>
              <p:spPr bwMode="auto">
                <a:xfrm>
                  <a:off x="5897" y="7700"/>
                  <a:ext cx="540" cy="552"/>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4" name="AutoShape 441">
                  <a:extLst>
                    <a:ext uri="{FF2B5EF4-FFF2-40B4-BE49-F238E27FC236}">
                      <a16:creationId xmlns:a16="http://schemas.microsoft.com/office/drawing/2014/main" id="{B8F1028E-CDB9-2C63-C2FE-6FD79E452805}"/>
                    </a:ext>
                  </a:extLst>
                </p:cNvPr>
                <p:cNvCxnSpPr>
                  <a:cxnSpLocks noChangeShapeType="1"/>
                </p:cNvCxnSpPr>
                <p:nvPr/>
              </p:nvCxnSpPr>
              <p:spPr bwMode="auto">
                <a:xfrm>
                  <a:off x="6170" y="6465"/>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442">
                  <a:extLst>
                    <a:ext uri="{FF2B5EF4-FFF2-40B4-BE49-F238E27FC236}">
                      <a16:creationId xmlns:a16="http://schemas.microsoft.com/office/drawing/2014/main" id="{D783FE90-2AE6-EA84-7A33-F8D452C7CAF3}"/>
                    </a:ext>
                  </a:extLst>
                </p:cNvPr>
                <p:cNvCxnSpPr>
                  <a:cxnSpLocks noChangeShapeType="1"/>
                </p:cNvCxnSpPr>
                <p:nvPr/>
              </p:nvCxnSpPr>
              <p:spPr bwMode="auto">
                <a:xfrm>
                  <a:off x="6158" y="5661"/>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8" name="Rectangle 7">
                <a:extLst>
                  <a:ext uri="{FF2B5EF4-FFF2-40B4-BE49-F238E27FC236}">
                    <a16:creationId xmlns:a16="http://schemas.microsoft.com/office/drawing/2014/main" id="{E910D6D1-3EB8-D7DD-1C64-179AA5C22BE6}"/>
                  </a:ext>
                </a:extLst>
              </p:cNvPr>
              <p:cNvSpPr>
                <a:spLocks noChangeArrowheads="1"/>
              </p:cNvSpPr>
              <p:nvPr/>
            </p:nvSpPr>
            <p:spPr bwMode="auto">
              <a:xfrm>
                <a:off x="1842135" y="2081127"/>
                <a:ext cx="752475" cy="247650"/>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3E3AB308-AB7B-9BFA-6348-272B325DA60A}"/>
                  </a:ext>
                </a:extLst>
              </p:cNvPr>
              <p:cNvSpPr>
                <a:spLocks noChangeArrowheads="1"/>
              </p:cNvSpPr>
              <p:nvPr/>
            </p:nvSpPr>
            <p:spPr bwMode="auto">
              <a:xfrm>
                <a:off x="2460625" y="1320165"/>
                <a:ext cx="510540" cy="266700"/>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Flowchart: Terminator 9">
                <a:extLst>
                  <a:ext uri="{FF2B5EF4-FFF2-40B4-BE49-F238E27FC236}">
                    <a16:creationId xmlns:a16="http://schemas.microsoft.com/office/drawing/2014/main" id="{0FD1F697-4BAE-BB02-98BA-291313BEA837}"/>
                  </a:ext>
                </a:extLst>
              </p:cNvPr>
              <p:cNvSpPr>
                <a:spLocks noChangeArrowheads="1"/>
              </p:cNvSpPr>
              <p:nvPr/>
            </p:nvSpPr>
            <p:spPr bwMode="auto">
              <a:xfrm>
                <a:off x="1340485" y="0"/>
                <a:ext cx="1082040" cy="396240"/>
              </a:xfrm>
              <a:prstGeom prst="flowChartTerminator">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lowchart: Data 10">
                <a:extLst>
                  <a:ext uri="{FF2B5EF4-FFF2-40B4-BE49-F238E27FC236}">
                    <a16:creationId xmlns:a16="http://schemas.microsoft.com/office/drawing/2014/main" id="{38102B0B-7440-B592-BD76-CA44D7B9BB8C}"/>
                  </a:ext>
                </a:extLst>
              </p:cNvPr>
              <p:cNvSpPr>
                <a:spLocks noChangeArrowheads="1"/>
              </p:cNvSpPr>
              <p:nvPr/>
            </p:nvSpPr>
            <p:spPr bwMode="auto">
              <a:xfrm>
                <a:off x="1140460" y="697230"/>
                <a:ext cx="1432560" cy="457200"/>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Diamond 11">
                <a:extLst>
                  <a:ext uri="{FF2B5EF4-FFF2-40B4-BE49-F238E27FC236}">
                    <a16:creationId xmlns:a16="http://schemas.microsoft.com/office/drawing/2014/main" id="{15A6BC0B-E63C-D696-EA83-4AADA00418E6}"/>
                  </a:ext>
                </a:extLst>
              </p:cNvPr>
              <p:cNvSpPr>
                <a:spLocks noChangeArrowheads="1"/>
              </p:cNvSpPr>
              <p:nvPr/>
            </p:nvSpPr>
            <p:spPr bwMode="auto">
              <a:xfrm>
                <a:off x="902970" y="1339850"/>
                <a:ext cx="1799590" cy="715241"/>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727E9D5-0332-3F31-3DE8-C44F5AB11CE7}"/>
                  </a:ext>
                </a:extLst>
              </p:cNvPr>
              <p:cNvCxnSpPr>
                <a:cxnSpLocks noChangeShapeType="1"/>
              </p:cNvCxnSpPr>
              <p:nvPr/>
            </p:nvCxnSpPr>
            <p:spPr bwMode="auto">
              <a:xfrm>
                <a:off x="2651760" y="1694180"/>
                <a:ext cx="618490" cy="635"/>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4" name="Flowchart: Data 13">
                <a:extLst>
                  <a:ext uri="{FF2B5EF4-FFF2-40B4-BE49-F238E27FC236}">
                    <a16:creationId xmlns:a16="http://schemas.microsoft.com/office/drawing/2014/main" id="{58CC4C5E-4667-C299-FE10-19CF2C37647D}"/>
                  </a:ext>
                </a:extLst>
              </p:cNvPr>
              <p:cNvSpPr>
                <a:spLocks noChangeArrowheads="1"/>
              </p:cNvSpPr>
              <p:nvPr/>
            </p:nvSpPr>
            <p:spPr bwMode="auto">
              <a:xfrm>
                <a:off x="3127375" y="1403350"/>
                <a:ext cx="1703070" cy="586740"/>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F90D758E-6E3D-DF38-78D4-8F475FD5BAEA}"/>
                  </a:ext>
                </a:extLst>
              </p:cNvPr>
              <p:cNvCxnSpPr>
                <a:cxnSpLocks noChangeShapeType="1"/>
              </p:cNvCxnSpPr>
              <p:nvPr/>
            </p:nvCxnSpPr>
            <p:spPr bwMode="auto">
              <a:xfrm>
                <a:off x="3942715" y="558165"/>
                <a:ext cx="7620" cy="866140"/>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D370FBC1-081B-7DB7-9D4D-626DD27C9516}"/>
                  </a:ext>
                </a:extLst>
              </p:cNvPr>
              <p:cNvCxnSpPr>
                <a:cxnSpLocks noChangeShapeType="1"/>
              </p:cNvCxnSpPr>
              <p:nvPr/>
            </p:nvCxnSpPr>
            <p:spPr bwMode="auto">
              <a:xfrm>
                <a:off x="1873885" y="405765"/>
                <a:ext cx="0" cy="28194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7" name="Straight Arrow Connector 16">
                <a:extLst>
                  <a:ext uri="{FF2B5EF4-FFF2-40B4-BE49-F238E27FC236}">
                    <a16:creationId xmlns:a16="http://schemas.microsoft.com/office/drawing/2014/main" id="{2CC6DDC8-6E7C-E3EA-A402-9ADBFF6A6A77}"/>
                  </a:ext>
                </a:extLst>
              </p:cNvPr>
              <p:cNvCxnSpPr>
                <a:cxnSpLocks noChangeShapeType="1"/>
              </p:cNvCxnSpPr>
              <p:nvPr/>
            </p:nvCxnSpPr>
            <p:spPr bwMode="auto">
              <a:xfrm flipH="1" flipV="1">
                <a:off x="1860550" y="535305"/>
                <a:ext cx="2087880" cy="1524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3512DF21-5935-CAC1-5856-15B7D816D39C}"/>
                  </a:ext>
                </a:extLst>
              </p:cNvPr>
              <p:cNvCxnSpPr>
                <a:cxnSpLocks noChangeShapeType="1"/>
              </p:cNvCxnSpPr>
              <p:nvPr/>
            </p:nvCxnSpPr>
            <p:spPr bwMode="auto">
              <a:xfrm>
                <a:off x="1828165" y="1154430"/>
                <a:ext cx="7620" cy="16002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640BAB2D-7006-18B8-C0FC-EDECBF11BBD9}"/>
                  </a:ext>
                </a:extLst>
              </p:cNvPr>
              <p:cNvSpPr>
                <a:spLocks noChangeArrowheads="1"/>
              </p:cNvSpPr>
              <p:nvPr/>
            </p:nvSpPr>
            <p:spPr bwMode="auto">
              <a:xfrm>
                <a:off x="1021080" y="2372360"/>
                <a:ext cx="1602105" cy="611505"/>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no.of</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vertex v=source vertex ,e=0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20" name="AutoShape 439">
                <a:extLst>
                  <a:ext uri="{FF2B5EF4-FFF2-40B4-BE49-F238E27FC236}">
                    <a16:creationId xmlns:a16="http://schemas.microsoft.com/office/drawing/2014/main" id="{C543434F-D740-A2D9-A059-80F6CB4490C5}"/>
                  </a:ext>
                </a:extLst>
              </p:cNvPr>
              <p:cNvCxnSpPr>
                <a:cxnSpLocks noChangeShapeType="1"/>
              </p:cNvCxnSpPr>
              <p:nvPr/>
            </p:nvCxnSpPr>
            <p:spPr bwMode="auto">
              <a:xfrm>
                <a:off x="1813560" y="2067560"/>
                <a:ext cx="0" cy="30480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1" name="AutoShape 439">
                <a:extLst>
                  <a:ext uri="{FF2B5EF4-FFF2-40B4-BE49-F238E27FC236}">
                    <a16:creationId xmlns:a16="http://schemas.microsoft.com/office/drawing/2014/main" id="{13DE1F31-09A2-0C70-87BA-ABD49AB0A67C}"/>
                  </a:ext>
                </a:extLst>
              </p:cNvPr>
              <p:cNvCxnSpPr>
                <a:cxnSpLocks noChangeShapeType="1"/>
              </p:cNvCxnSpPr>
              <p:nvPr/>
            </p:nvCxnSpPr>
            <p:spPr bwMode="auto">
              <a:xfrm>
                <a:off x="1813560" y="3004820"/>
                <a:ext cx="0" cy="30480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6" name="Oval 5">
              <a:extLst>
                <a:ext uri="{FF2B5EF4-FFF2-40B4-BE49-F238E27FC236}">
                  <a16:creationId xmlns:a16="http://schemas.microsoft.com/office/drawing/2014/main" id="{485CF536-6A25-6A65-B816-7072007522E2}"/>
                </a:ext>
              </a:extLst>
            </p:cNvPr>
            <p:cNvSpPr>
              <a:spLocks noChangeArrowheads="1"/>
            </p:cNvSpPr>
            <p:nvPr/>
          </p:nvSpPr>
          <p:spPr bwMode="auto">
            <a:xfrm>
              <a:off x="1657985" y="6934200"/>
              <a:ext cx="470535" cy="373380"/>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6" name="Group 45">
            <a:extLst>
              <a:ext uri="{FF2B5EF4-FFF2-40B4-BE49-F238E27FC236}">
                <a16:creationId xmlns:a16="http://schemas.microsoft.com/office/drawing/2014/main" id="{8580FB92-FE5A-92CC-051E-39059EF8AAC8}"/>
              </a:ext>
            </a:extLst>
          </p:cNvPr>
          <p:cNvGrpSpPr/>
          <p:nvPr/>
        </p:nvGrpSpPr>
        <p:grpSpPr>
          <a:xfrm>
            <a:off x="6538308" y="329622"/>
            <a:ext cx="5247783" cy="6186828"/>
            <a:chOff x="0" y="0"/>
            <a:chExt cx="4787900" cy="9162420"/>
          </a:xfrm>
        </p:grpSpPr>
        <p:grpSp>
          <p:nvGrpSpPr>
            <p:cNvPr id="47" name="Group 46">
              <a:extLst>
                <a:ext uri="{FF2B5EF4-FFF2-40B4-BE49-F238E27FC236}">
                  <a16:creationId xmlns:a16="http://schemas.microsoft.com/office/drawing/2014/main" id="{317C3C75-0A2C-C105-5943-D252CDF8773F}"/>
                </a:ext>
              </a:extLst>
            </p:cNvPr>
            <p:cNvGrpSpPr/>
            <p:nvPr/>
          </p:nvGrpSpPr>
          <p:grpSpPr>
            <a:xfrm>
              <a:off x="636270" y="4632960"/>
              <a:ext cx="2422784" cy="4529460"/>
              <a:chOff x="0" y="658093"/>
              <a:chExt cx="2422784" cy="5007195"/>
            </a:xfrm>
          </p:grpSpPr>
          <p:grpSp>
            <p:nvGrpSpPr>
              <p:cNvPr id="81" name="Group 80">
                <a:extLst>
                  <a:ext uri="{FF2B5EF4-FFF2-40B4-BE49-F238E27FC236}">
                    <a16:creationId xmlns:a16="http://schemas.microsoft.com/office/drawing/2014/main" id="{C80FE524-5691-7397-9446-D9A9798E32F0}"/>
                  </a:ext>
                </a:extLst>
              </p:cNvPr>
              <p:cNvGrpSpPr>
                <a:grpSpLocks/>
              </p:cNvGrpSpPr>
              <p:nvPr/>
            </p:nvGrpSpPr>
            <p:grpSpPr bwMode="auto">
              <a:xfrm>
                <a:off x="0" y="1371770"/>
                <a:ext cx="2422784" cy="4293518"/>
                <a:chOff x="0" y="-414"/>
                <a:chExt cx="24228" cy="42939"/>
              </a:xfrm>
            </p:grpSpPr>
            <p:sp>
              <p:nvSpPr>
                <p:cNvPr id="84" name="Rectangle 83">
                  <a:extLst>
                    <a:ext uri="{FF2B5EF4-FFF2-40B4-BE49-F238E27FC236}">
                      <a16:creationId xmlns:a16="http://schemas.microsoft.com/office/drawing/2014/main" id="{78B3B991-EA1C-4327-5F6F-BC9DBCEBA8AE}"/>
                    </a:ext>
                  </a:extLst>
                </p:cNvPr>
                <p:cNvSpPr>
                  <a:spLocks noChangeArrowheads="1"/>
                </p:cNvSpPr>
                <p:nvPr/>
              </p:nvSpPr>
              <p:spPr bwMode="auto">
                <a:xfrm>
                  <a:off x="1224" y="-414"/>
                  <a:ext cx="21641" cy="5486"/>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Visualizing of DFS algorithm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5" name="Straight Arrow Connector 84">
                  <a:extLst>
                    <a:ext uri="{FF2B5EF4-FFF2-40B4-BE49-F238E27FC236}">
                      <a16:creationId xmlns:a16="http://schemas.microsoft.com/office/drawing/2014/main" id="{614C86A1-4704-C892-D6B6-320FC7219B62}"/>
                    </a:ext>
                  </a:extLst>
                </p:cNvPr>
                <p:cNvCxnSpPr>
                  <a:cxnSpLocks noChangeShapeType="1"/>
                </p:cNvCxnSpPr>
                <p:nvPr/>
              </p:nvCxnSpPr>
              <p:spPr bwMode="auto">
                <a:xfrm>
                  <a:off x="12110" y="5097"/>
                  <a:ext cx="76" cy="2363"/>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86" name="Rectangle 85">
                  <a:extLst>
                    <a:ext uri="{FF2B5EF4-FFF2-40B4-BE49-F238E27FC236}">
                      <a16:creationId xmlns:a16="http://schemas.microsoft.com/office/drawing/2014/main" id="{6BD1AE63-F1B2-C483-0DE0-27498731451C}"/>
                    </a:ext>
                  </a:extLst>
                </p:cNvPr>
                <p:cNvSpPr>
                  <a:spLocks noChangeArrowheads="1"/>
                </p:cNvSpPr>
                <p:nvPr/>
              </p:nvSpPr>
              <p:spPr bwMode="auto">
                <a:xfrm>
                  <a:off x="1442" y="7670"/>
                  <a:ext cx="21869" cy="10389"/>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7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5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Best=O(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7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average=O(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worst=O(</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327AD2D9-EB5D-0E8D-C46C-9022AE0E9456}"/>
                    </a:ext>
                  </a:extLst>
                </p:cNvPr>
                <p:cNvCxnSpPr>
                  <a:cxnSpLocks noChangeShapeType="1"/>
                </p:cNvCxnSpPr>
                <p:nvPr/>
              </p:nvCxnSpPr>
              <p:spPr bwMode="auto">
                <a:xfrm>
                  <a:off x="12436" y="17621"/>
                  <a:ext cx="0" cy="221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88" name="Rectangle 87">
                  <a:extLst>
                    <a:ext uri="{FF2B5EF4-FFF2-40B4-BE49-F238E27FC236}">
                      <a16:creationId xmlns:a16="http://schemas.microsoft.com/office/drawing/2014/main" id="{0E5DBCED-6B26-D3AB-C732-E6D22CA46831}"/>
                    </a:ext>
                  </a:extLst>
                </p:cNvPr>
                <p:cNvSpPr>
                  <a:spLocks noChangeArrowheads="1"/>
                </p:cNvSpPr>
                <p:nvPr/>
              </p:nvSpPr>
              <p:spPr bwMode="auto">
                <a:xfrm>
                  <a:off x="1877" y="20016"/>
                  <a:ext cx="22351" cy="6130"/>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Space complexity Worst=(n*n*2)+4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9" name="Straight Arrow Connector 88">
                  <a:extLst>
                    <a:ext uri="{FF2B5EF4-FFF2-40B4-BE49-F238E27FC236}">
                      <a16:creationId xmlns:a16="http://schemas.microsoft.com/office/drawing/2014/main" id="{A38E4475-0ADE-9A70-63F5-39101DC789ED}"/>
                    </a:ext>
                  </a:extLst>
                </p:cNvPr>
                <p:cNvCxnSpPr>
                  <a:cxnSpLocks noChangeShapeType="1"/>
                </p:cNvCxnSpPr>
                <p:nvPr/>
              </p:nvCxnSpPr>
              <p:spPr bwMode="auto">
                <a:xfrm>
                  <a:off x="12328" y="25971"/>
                  <a:ext cx="0" cy="198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90" name="Flowchart: Data 89">
                  <a:extLst>
                    <a:ext uri="{FF2B5EF4-FFF2-40B4-BE49-F238E27FC236}">
                      <a16:creationId xmlns:a16="http://schemas.microsoft.com/office/drawing/2014/main" id="{C02A7103-5D07-C00D-D2A2-ECECCC9B7D87}"/>
                    </a:ext>
                  </a:extLst>
                </p:cNvPr>
                <p:cNvSpPr>
                  <a:spLocks noChangeArrowheads="1"/>
                </p:cNvSpPr>
                <p:nvPr/>
              </p:nvSpPr>
              <p:spPr bwMode="auto">
                <a:xfrm>
                  <a:off x="0" y="27827"/>
                  <a:ext cx="22174" cy="7849"/>
                </a:xfrm>
                <a:prstGeom prst="flowChartInputOutpu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 name="Flowchart: Terminator 90">
                  <a:extLst>
                    <a:ext uri="{FF2B5EF4-FFF2-40B4-BE49-F238E27FC236}">
                      <a16:creationId xmlns:a16="http://schemas.microsoft.com/office/drawing/2014/main" id="{38CED20D-BE39-0849-86D9-8BD48A711A78}"/>
                    </a:ext>
                  </a:extLst>
                </p:cNvPr>
                <p:cNvSpPr>
                  <a:spLocks noChangeArrowheads="1"/>
                </p:cNvSpPr>
                <p:nvPr/>
              </p:nvSpPr>
              <p:spPr bwMode="auto">
                <a:xfrm>
                  <a:off x="3946" y="38182"/>
                  <a:ext cx="15163" cy="4343"/>
                </a:xfrm>
                <a:prstGeom prst="flowChartTerminator">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2" name="Straight Arrow Connector 91">
                  <a:extLst>
                    <a:ext uri="{FF2B5EF4-FFF2-40B4-BE49-F238E27FC236}">
                      <a16:creationId xmlns:a16="http://schemas.microsoft.com/office/drawing/2014/main" id="{9206E6FA-49E9-AD55-00D2-B5CC34BB78D7}"/>
                    </a:ext>
                  </a:extLst>
                </p:cNvPr>
                <p:cNvCxnSpPr>
                  <a:cxnSpLocks noChangeShapeType="1"/>
                </p:cNvCxnSpPr>
                <p:nvPr/>
              </p:nvCxnSpPr>
              <p:spPr bwMode="auto">
                <a:xfrm>
                  <a:off x="11566" y="35896"/>
                  <a:ext cx="0" cy="2133"/>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82" name="Flowchart: Predefined Process 81">
                <a:extLst>
                  <a:ext uri="{FF2B5EF4-FFF2-40B4-BE49-F238E27FC236}">
                    <a16:creationId xmlns:a16="http://schemas.microsoft.com/office/drawing/2014/main" id="{AC79A451-2DB9-FBA1-D841-012CF43EF9CF}"/>
                  </a:ext>
                </a:extLst>
              </p:cNvPr>
              <p:cNvSpPr>
                <a:spLocks noChangeArrowheads="1"/>
              </p:cNvSpPr>
              <p:nvPr/>
            </p:nvSpPr>
            <p:spPr bwMode="auto">
              <a:xfrm>
                <a:off x="244186" y="658093"/>
                <a:ext cx="1817370" cy="341630"/>
              </a:xfrm>
              <a:prstGeom prst="flowChartPredefined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DFS(v)</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9048AE16-7EDE-3914-8471-DCF96F6B2344}"/>
                  </a:ext>
                </a:extLst>
              </p:cNvPr>
              <p:cNvCxnSpPr/>
              <p:nvPr/>
            </p:nvCxnSpPr>
            <p:spPr>
              <a:xfrm flipH="1">
                <a:off x="1123950" y="1025238"/>
                <a:ext cx="6927" cy="323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8" name="Group 47">
              <a:extLst>
                <a:ext uri="{FF2B5EF4-FFF2-40B4-BE49-F238E27FC236}">
                  <a16:creationId xmlns:a16="http://schemas.microsoft.com/office/drawing/2014/main" id="{FBF2C5FF-AA2F-5CC4-935D-DF6C3933ABA5}"/>
                </a:ext>
              </a:extLst>
            </p:cNvPr>
            <p:cNvGrpSpPr/>
            <p:nvPr/>
          </p:nvGrpSpPr>
          <p:grpSpPr>
            <a:xfrm>
              <a:off x="0" y="0"/>
              <a:ext cx="4787900" cy="4606307"/>
              <a:chOff x="0" y="0"/>
              <a:chExt cx="4787900" cy="4606307"/>
            </a:xfrm>
          </p:grpSpPr>
          <p:grpSp>
            <p:nvGrpSpPr>
              <p:cNvPr id="49" name="Group 48">
                <a:extLst>
                  <a:ext uri="{FF2B5EF4-FFF2-40B4-BE49-F238E27FC236}">
                    <a16:creationId xmlns:a16="http://schemas.microsoft.com/office/drawing/2014/main" id="{AE346AD4-7CA3-BC88-9AB4-B53513199255}"/>
                  </a:ext>
                </a:extLst>
              </p:cNvPr>
              <p:cNvGrpSpPr>
                <a:grpSpLocks/>
              </p:cNvGrpSpPr>
              <p:nvPr/>
            </p:nvGrpSpPr>
            <p:grpSpPr bwMode="auto">
              <a:xfrm>
                <a:off x="0" y="449589"/>
                <a:ext cx="4787900" cy="4156718"/>
                <a:chOff x="3177" y="8016"/>
                <a:chExt cx="7540" cy="6471"/>
              </a:xfrm>
            </p:grpSpPr>
            <p:cxnSp>
              <p:nvCxnSpPr>
                <p:cNvPr id="51" name="AutoShape 504">
                  <a:extLst>
                    <a:ext uri="{FF2B5EF4-FFF2-40B4-BE49-F238E27FC236}">
                      <a16:creationId xmlns:a16="http://schemas.microsoft.com/office/drawing/2014/main" id="{BF52580F-5274-EA6D-E271-F5F716692BF5}"/>
                    </a:ext>
                  </a:extLst>
                </p:cNvPr>
                <p:cNvCxnSpPr>
                  <a:cxnSpLocks noChangeShapeType="1"/>
                </p:cNvCxnSpPr>
                <p:nvPr/>
              </p:nvCxnSpPr>
              <p:spPr bwMode="auto">
                <a:xfrm>
                  <a:off x="6154" y="8016"/>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52" name="Oval 51">
                  <a:extLst>
                    <a:ext uri="{FF2B5EF4-FFF2-40B4-BE49-F238E27FC236}">
                      <a16:creationId xmlns:a16="http://schemas.microsoft.com/office/drawing/2014/main" id="{FAD06987-3690-6868-804B-73CD19B7966E}"/>
                    </a:ext>
                  </a:extLst>
                </p:cNvPr>
                <p:cNvSpPr>
                  <a:spLocks noChangeArrowheads="1"/>
                </p:cNvSpPr>
                <p:nvPr/>
              </p:nvSpPr>
              <p:spPr bwMode="auto">
                <a:xfrm>
                  <a:off x="5762" y="12815"/>
                  <a:ext cx="677" cy="569"/>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j</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8356C1BE-C134-6D0E-BD4D-60348B8D79D6}"/>
                    </a:ext>
                  </a:extLst>
                </p:cNvPr>
                <p:cNvCxnSpPr>
                  <a:cxnSpLocks noChangeShapeType="1"/>
                </p:cNvCxnSpPr>
                <p:nvPr/>
              </p:nvCxnSpPr>
              <p:spPr bwMode="auto">
                <a:xfrm>
                  <a:off x="6109" y="9860"/>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54" name="AutoShape 507">
                  <a:extLst>
                    <a:ext uri="{FF2B5EF4-FFF2-40B4-BE49-F238E27FC236}">
                      <a16:creationId xmlns:a16="http://schemas.microsoft.com/office/drawing/2014/main" id="{213EBE6B-AC24-7218-E669-DDAC57C801CB}"/>
                    </a:ext>
                  </a:extLst>
                </p:cNvPr>
                <p:cNvSpPr>
                  <a:spLocks noChangeArrowheads="1"/>
                </p:cNvSpPr>
                <p:nvPr/>
              </p:nvSpPr>
              <p:spPr bwMode="auto">
                <a:xfrm>
                  <a:off x="4520" y="8268"/>
                  <a:ext cx="3342" cy="684"/>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for i=1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AutoShape 508">
                  <a:extLst>
                    <a:ext uri="{FF2B5EF4-FFF2-40B4-BE49-F238E27FC236}">
                      <a16:creationId xmlns:a16="http://schemas.microsoft.com/office/drawing/2014/main" id="{04787737-A098-9FA6-B3A5-E284309668AB}"/>
                    </a:ext>
                  </a:extLst>
                </p:cNvPr>
                <p:cNvSpPr>
                  <a:spLocks noChangeArrowheads="1"/>
                </p:cNvSpPr>
                <p:nvPr/>
              </p:nvSpPr>
              <p:spPr bwMode="auto">
                <a:xfrm>
                  <a:off x="4598" y="9200"/>
                  <a:ext cx="3264" cy="636"/>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for j=1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6" name="AutoShape 509">
                  <a:extLst>
                    <a:ext uri="{FF2B5EF4-FFF2-40B4-BE49-F238E27FC236}">
                      <a16:creationId xmlns:a16="http://schemas.microsoft.com/office/drawing/2014/main" id="{CB966BF2-8FEF-6D62-DDC9-9E92BA5AE852}"/>
                    </a:ext>
                  </a:extLst>
                </p:cNvPr>
                <p:cNvCxnSpPr>
                  <a:cxnSpLocks noChangeShapeType="1"/>
                </p:cNvCxnSpPr>
                <p:nvPr/>
              </p:nvCxnSpPr>
              <p:spPr bwMode="auto">
                <a:xfrm>
                  <a:off x="6124" y="8940"/>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57" name="Diamond 56">
                  <a:extLst>
                    <a:ext uri="{FF2B5EF4-FFF2-40B4-BE49-F238E27FC236}">
                      <a16:creationId xmlns:a16="http://schemas.microsoft.com/office/drawing/2014/main" id="{206AD99E-03FF-E95D-6678-12DE455EBC1F}"/>
                    </a:ext>
                  </a:extLst>
                </p:cNvPr>
                <p:cNvSpPr>
                  <a:spLocks noChangeArrowheads="1"/>
                </p:cNvSpPr>
                <p:nvPr/>
              </p:nvSpPr>
              <p:spPr bwMode="auto">
                <a:xfrm>
                  <a:off x="4680" y="10088"/>
                  <a:ext cx="2812" cy="1326"/>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If A[i][j</a:t>
                  </a: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AutoShape 511">
                  <a:extLst>
                    <a:ext uri="{FF2B5EF4-FFF2-40B4-BE49-F238E27FC236}">
                      <a16:creationId xmlns:a16="http://schemas.microsoft.com/office/drawing/2014/main" id="{5AB3BB6E-C00A-59DD-BB43-8CE45F681AFE}"/>
                    </a:ext>
                  </a:extLst>
                </p:cNvPr>
                <p:cNvCxnSpPr>
                  <a:cxnSpLocks noChangeShapeType="1"/>
                </p:cNvCxnSpPr>
                <p:nvPr/>
              </p:nvCxnSpPr>
              <p:spPr bwMode="auto">
                <a:xfrm>
                  <a:off x="6075" y="11414"/>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59" name="Oval 58">
                  <a:extLst>
                    <a:ext uri="{FF2B5EF4-FFF2-40B4-BE49-F238E27FC236}">
                      <a16:creationId xmlns:a16="http://schemas.microsoft.com/office/drawing/2014/main" id="{2BB02F52-DDC1-A21B-1A41-AF5AB31A7D1D}"/>
                    </a:ext>
                  </a:extLst>
                </p:cNvPr>
                <p:cNvSpPr>
                  <a:spLocks noChangeArrowheads="1"/>
                </p:cNvSpPr>
                <p:nvPr/>
              </p:nvSpPr>
              <p:spPr bwMode="auto">
                <a:xfrm>
                  <a:off x="5741" y="13638"/>
                  <a:ext cx="699" cy="568"/>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0" name="AutoShape 513">
                  <a:extLst>
                    <a:ext uri="{FF2B5EF4-FFF2-40B4-BE49-F238E27FC236}">
                      <a16:creationId xmlns:a16="http://schemas.microsoft.com/office/drawing/2014/main" id="{921692EF-654A-ECEF-32C3-FA05499817AC}"/>
                    </a:ext>
                  </a:extLst>
                </p:cNvPr>
                <p:cNvCxnSpPr>
                  <a:cxnSpLocks noChangeShapeType="1"/>
                </p:cNvCxnSpPr>
                <p:nvPr/>
              </p:nvCxnSpPr>
              <p:spPr bwMode="auto">
                <a:xfrm>
                  <a:off x="6109" y="13387"/>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1" name="Line 514">
                  <a:extLst>
                    <a:ext uri="{FF2B5EF4-FFF2-40B4-BE49-F238E27FC236}">
                      <a16:creationId xmlns:a16="http://schemas.microsoft.com/office/drawing/2014/main" id="{5D58DA38-16F2-8262-D449-7452928868ED}"/>
                    </a:ext>
                  </a:extLst>
                </p:cNvPr>
                <p:cNvCxnSpPr>
                  <a:cxnSpLocks noChangeShapeType="1"/>
                </p:cNvCxnSpPr>
                <p:nvPr/>
              </p:nvCxnSpPr>
              <p:spPr bwMode="auto">
                <a:xfrm>
                  <a:off x="7862" y="8599"/>
                  <a:ext cx="2832" cy="12"/>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62" name="Line 515">
                  <a:extLst>
                    <a:ext uri="{FF2B5EF4-FFF2-40B4-BE49-F238E27FC236}">
                      <a16:creationId xmlns:a16="http://schemas.microsoft.com/office/drawing/2014/main" id="{20880552-B45A-38ED-7049-A34DBB00EF7B}"/>
                    </a:ext>
                  </a:extLst>
                </p:cNvPr>
                <p:cNvCxnSpPr>
                  <a:cxnSpLocks noChangeShapeType="1"/>
                </p:cNvCxnSpPr>
                <p:nvPr/>
              </p:nvCxnSpPr>
              <p:spPr bwMode="auto">
                <a:xfrm flipV="1">
                  <a:off x="7836" y="9513"/>
                  <a:ext cx="2106" cy="24"/>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63" name="Line 516">
                  <a:extLst>
                    <a:ext uri="{FF2B5EF4-FFF2-40B4-BE49-F238E27FC236}">
                      <a16:creationId xmlns:a16="http://schemas.microsoft.com/office/drawing/2014/main" id="{75183A98-B78A-CC8C-7BB9-E4D725C201AB}"/>
                    </a:ext>
                  </a:extLst>
                </p:cNvPr>
                <p:cNvCxnSpPr>
                  <a:cxnSpLocks noChangeShapeType="1"/>
                </p:cNvCxnSpPr>
                <p:nvPr/>
              </p:nvCxnSpPr>
              <p:spPr bwMode="auto">
                <a:xfrm>
                  <a:off x="9968" y="9513"/>
                  <a:ext cx="0" cy="3557"/>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64" name="Line 517">
                  <a:extLst>
                    <a:ext uri="{FF2B5EF4-FFF2-40B4-BE49-F238E27FC236}">
                      <a16:creationId xmlns:a16="http://schemas.microsoft.com/office/drawing/2014/main" id="{75324452-524A-128E-3DBE-D40F6792D465}"/>
                    </a:ext>
                  </a:extLst>
                </p:cNvPr>
                <p:cNvCxnSpPr>
                  <a:cxnSpLocks noChangeShapeType="1"/>
                </p:cNvCxnSpPr>
                <p:nvPr/>
              </p:nvCxnSpPr>
              <p:spPr bwMode="auto">
                <a:xfrm>
                  <a:off x="10669" y="8611"/>
                  <a:ext cx="48" cy="525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65" name="AutoShape 518">
                  <a:extLst>
                    <a:ext uri="{FF2B5EF4-FFF2-40B4-BE49-F238E27FC236}">
                      <a16:creationId xmlns:a16="http://schemas.microsoft.com/office/drawing/2014/main" id="{4B7D2D5E-83AE-7596-4F30-4DA36084734E}"/>
                    </a:ext>
                  </a:extLst>
                </p:cNvPr>
                <p:cNvCxnSpPr>
                  <a:cxnSpLocks noChangeShapeType="1"/>
                </p:cNvCxnSpPr>
                <p:nvPr/>
              </p:nvCxnSpPr>
              <p:spPr bwMode="auto">
                <a:xfrm flipH="1">
                  <a:off x="6385" y="13070"/>
                  <a:ext cx="3534" cy="72"/>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66" name="AutoShape 519">
                  <a:extLst>
                    <a:ext uri="{FF2B5EF4-FFF2-40B4-BE49-F238E27FC236}">
                      <a16:creationId xmlns:a16="http://schemas.microsoft.com/office/drawing/2014/main" id="{496425B2-56A2-DE4F-82CE-A47727BA6510}"/>
                    </a:ext>
                  </a:extLst>
                </p:cNvPr>
                <p:cNvCxnSpPr>
                  <a:cxnSpLocks noChangeShapeType="1"/>
                </p:cNvCxnSpPr>
                <p:nvPr/>
              </p:nvCxnSpPr>
              <p:spPr bwMode="auto">
                <a:xfrm flipH="1">
                  <a:off x="6385" y="13861"/>
                  <a:ext cx="4284" cy="36"/>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67" name="Line 520">
                  <a:extLst>
                    <a:ext uri="{FF2B5EF4-FFF2-40B4-BE49-F238E27FC236}">
                      <a16:creationId xmlns:a16="http://schemas.microsoft.com/office/drawing/2014/main" id="{C88A2AC3-3AEF-B832-03DF-F5A4B8228A8D}"/>
                    </a:ext>
                  </a:extLst>
                </p:cNvPr>
                <p:cNvCxnSpPr>
                  <a:cxnSpLocks noChangeShapeType="1"/>
                </p:cNvCxnSpPr>
                <p:nvPr/>
              </p:nvCxnSpPr>
              <p:spPr bwMode="auto">
                <a:xfrm flipH="1">
                  <a:off x="3788" y="13142"/>
                  <a:ext cx="2035" cy="0"/>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68" name="AutoShape 521">
                  <a:extLst>
                    <a:ext uri="{FF2B5EF4-FFF2-40B4-BE49-F238E27FC236}">
                      <a16:creationId xmlns:a16="http://schemas.microsoft.com/office/drawing/2014/main" id="{8E044E87-0B10-52C2-8513-69A5AED89AAD}"/>
                    </a:ext>
                  </a:extLst>
                </p:cNvPr>
                <p:cNvCxnSpPr>
                  <a:cxnSpLocks noChangeShapeType="1"/>
                </p:cNvCxnSpPr>
                <p:nvPr/>
              </p:nvCxnSpPr>
              <p:spPr bwMode="auto">
                <a:xfrm>
                  <a:off x="3773" y="9537"/>
                  <a:ext cx="799" cy="0"/>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69" name="AutoShape 522">
                  <a:extLst>
                    <a:ext uri="{FF2B5EF4-FFF2-40B4-BE49-F238E27FC236}">
                      <a16:creationId xmlns:a16="http://schemas.microsoft.com/office/drawing/2014/main" id="{183DEC04-86C1-974F-BF63-A147810B5C1C}"/>
                    </a:ext>
                  </a:extLst>
                </p:cNvPr>
                <p:cNvCxnSpPr>
                  <a:cxnSpLocks noChangeShapeType="1"/>
                </p:cNvCxnSpPr>
                <p:nvPr/>
              </p:nvCxnSpPr>
              <p:spPr bwMode="auto">
                <a:xfrm>
                  <a:off x="3214" y="8598"/>
                  <a:ext cx="1306" cy="1"/>
                </a:xfrm>
                <a:prstGeom prst="straightConnector1">
                  <a:avLst/>
                </a:prstGeom>
                <a:noFill/>
                <a:ln w="6350">
                  <a:solidFill>
                    <a:schemeClr val="dk1">
                      <a:lumMod val="100000"/>
                      <a:lumOff val="0"/>
                    </a:schemeClr>
                  </a:solidFill>
                  <a:prstDash val="lgDash"/>
                  <a:miter lim="800000"/>
                  <a:headEnd/>
                  <a:tailEnd type="triangle" w="med" len="med"/>
                </a:ln>
                <a:extLst>
                  <a:ext uri="{909E8E84-426E-40DD-AFC4-6F175D3DCCD1}">
                    <a14:hiddenFill xmlns:a14="http://schemas.microsoft.com/office/drawing/2010/main">
                      <a:noFill/>
                    </a14:hiddenFill>
                  </a:ext>
                </a:extLst>
              </p:spPr>
            </p:cxnSp>
            <p:cxnSp>
              <p:nvCxnSpPr>
                <p:cNvPr id="70" name="Line 523">
                  <a:extLst>
                    <a:ext uri="{FF2B5EF4-FFF2-40B4-BE49-F238E27FC236}">
                      <a16:creationId xmlns:a16="http://schemas.microsoft.com/office/drawing/2014/main" id="{6337025D-23D4-3C30-CD4D-48AEDDD61A16}"/>
                    </a:ext>
                  </a:extLst>
                </p:cNvPr>
                <p:cNvCxnSpPr>
                  <a:cxnSpLocks noChangeShapeType="1"/>
                </p:cNvCxnSpPr>
                <p:nvPr/>
              </p:nvCxnSpPr>
              <p:spPr bwMode="auto">
                <a:xfrm flipH="1" flipV="1">
                  <a:off x="3177" y="8598"/>
                  <a:ext cx="55" cy="5263"/>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sp>
              <p:nvSpPr>
                <p:cNvPr id="71" name="Rectangle 70">
                  <a:extLst>
                    <a:ext uri="{FF2B5EF4-FFF2-40B4-BE49-F238E27FC236}">
                      <a16:creationId xmlns:a16="http://schemas.microsoft.com/office/drawing/2014/main" id="{1F5132A8-DE9F-D90E-33C3-DA17576CA8F3}"/>
                    </a:ext>
                  </a:extLst>
                </p:cNvPr>
                <p:cNvSpPr>
                  <a:spLocks noChangeArrowheads="1"/>
                </p:cNvSpPr>
                <p:nvPr/>
              </p:nvSpPr>
              <p:spPr bwMode="auto">
                <a:xfrm>
                  <a:off x="4842" y="11667"/>
                  <a:ext cx="2732" cy="689"/>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2C492AE8-7F79-AC04-429E-171D00365C2B}"/>
                    </a:ext>
                  </a:extLst>
                </p:cNvPr>
                <p:cNvSpPr>
                  <a:spLocks noChangeArrowheads="1"/>
                </p:cNvSpPr>
                <p:nvPr/>
              </p:nvSpPr>
              <p:spPr bwMode="auto">
                <a:xfrm>
                  <a:off x="7343" y="10233"/>
                  <a:ext cx="1056" cy="384"/>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B365EBDC-F4C7-3798-67DE-1006BA0AD559}"/>
                    </a:ext>
                  </a:extLst>
                </p:cNvPr>
                <p:cNvSpPr>
                  <a:spLocks noChangeArrowheads="1"/>
                </p:cNvSpPr>
                <p:nvPr/>
              </p:nvSpPr>
              <p:spPr bwMode="auto">
                <a:xfrm>
                  <a:off x="6616" y="11227"/>
                  <a:ext cx="876" cy="332"/>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YES</a:t>
                  </a:r>
                </a:p>
              </p:txBody>
            </p:sp>
            <p:cxnSp>
              <p:nvCxnSpPr>
                <p:cNvPr id="74" name="AutoShape 527">
                  <a:extLst>
                    <a:ext uri="{FF2B5EF4-FFF2-40B4-BE49-F238E27FC236}">
                      <a16:creationId xmlns:a16="http://schemas.microsoft.com/office/drawing/2014/main" id="{2CC1C20F-1B98-D361-43EB-BF463F80104A}"/>
                    </a:ext>
                  </a:extLst>
                </p:cNvPr>
                <p:cNvCxnSpPr>
                  <a:cxnSpLocks noChangeShapeType="1"/>
                </p:cNvCxnSpPr>
                <p:nvPr/>
              </p:nvCxnSpPr>
              <p:spPr bwMode="auto">
                <a:xfrm flipH="1">
                  <a:off x="6148" y="12627"/>
                  <a:ext cx="2893" cy="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5" name="Line 528">
                  <a:extLst>
                    <a:ext uri="{FF2B5EF4-FFF2-40B4-BE49-F238E27FC236}">
                      <a16:creationId xmlns:a16="http://schemas.microsoft.com/office/drawing/2014/main" id="{7151C9DA-B09F-2A9C-1777-D2B505DB4B06}"/>
                    </a:ext>
                  </a:extLst>
                </p:cNvPr>
                <p:cNvCxnSpPr>
                  <a:cxnSpLocks noChangeShapeType="1"/>
                </p:cNvCxnSpPr>
                <p:nvPr/>
              </p:nvCxnSpPr>
              <p:spPr bwMode="auto">
                <a:xfrm>
                  <a:off x="9073" y="10749"/>
                  <a:ext cx="0" cy="1879"/>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76" name="Line 529">
                  <a:extLst>
                    <a:ext uri="{FF2B5EF4-FFF2-40B4-BE49-F238E27FC236}">
                      <a16:creationId xmlns:a16="http://schemas.microsoft.com/office/drawing/2014/main" id="{DC30EDE3-814B-3D5C-EFCA-A6B726857F93}"/>
                    </a:ext>
                  </a:extLst>
                </p:cNvPr>
                <p:cNvCxnSpPr>
                  <a:cxnSpLocks noChangeShapeType="1"/>
                  <a:stCxn id="57" idx="3"/>
                </p:cNvCxnSpPr>
                <p:nvPr/>
              </p:nvCxnSpPr>
              <p:spPr bwMode="auto">
                <a:xfrm flipV="1">
                  <a:off x="7492" y="10737"/>
                  <a:ext cx="1581" cy="14"/>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77" name="AutoShape 530">
                  <a:extLst>
                    <a:ext uri="{FF2B5EF4-FFF2-40B4-BE49-F238E27FC236}">
                      <a16:creationId xmlns:a16="http://schemas.microsoft.com/office/drawing/2014/main" id="{D18630EB-062C-4440-8329-7DE1909D72C3}"/>
                    </a:ext>
                  </a:extLst>
                </p:cNvPr>
                <p:cNvCxnSpPr>
                  <a:cxnSpLocks noChangeShapeType="1"/>
                </p:cNvCxnSpPr>
                <p:nvPr/>
              </p:nvCxnSpPr>
              <p:spPr bwMode="auto">
                <a:xfrm>
                  <a:off x="6078" y="12355"/>
                  <a:ext cx="1" cy="48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Line 531">
                  <a:extLst>
                    <a:ext uri="{FF2B5EF4-FFF2-40B4-BE49-F238E27FC236}">
                      <a16:creationId xmlns:a16="http://schemas.microsoft.com/office/drawing/2014/main" id="{C928EA98-7204-7D82-F49A-0E4547F36398}"/>
                    </a:ext>
                  </a:extLst>
                </p:cNvPr>
                <p:cNvCxnSpPr>
                  <a:cxnSpLocks noChangeShapeType="1"/>
                </p:cNvCxnSpPr>
                <p:nvPr/>
              </p:nvCxnSpPr>
              <p:spPr bwMode="auto">
                <a:xfrm flipH="1" flipV="1">
                  <a:off x="3202" y="13860"/>
                  <a:ext cx="2495" cy="36"/>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79" name="Line 532">
                  <a:extLst>
                    <a:ext uri="{FF2B5EF4-FFF2-40B4-BE49-F238E27FC236}">
                      <a16:creationId xmlns:a16="http://schemas.microsoft.com/office/drawing/2014/main" id="{BAD3B7F8-F3D8-DAAB-18FE-8EAF9DB3EC47}"/>
                    </a:ext>
                  </a:extLst>
                </p:cNvPr>
                <p:cNvCxnSpPr>
                  <a:cxnSpLocks noChangeShapeType="1"/>
                </p:cNvCxnSpPr>
                <p:nvPr/>
              </p:nvCxnSpPr>
              <p:spPr bwMode="auto">
                <a:xfrm flipH="1" flipV="1">
                  <a:off x="3733" y="9517"/>
                  <a:ext cx="55" cy="3629"/>
                </a:xfrm>
                <a:prstGeom prst="line">
                  <a:avLst/>
                </a:prstGeom>
                <a:noFill/>
                <a:ln w="6350">
                  <a:solidFill>
                    <a:schemeClr val="dk1">
                      <a:lumMod val="100000"/>
                      <a:lumOff val="0"/>
                    </a:schemeClr>
                  </a:solidFill>
                  <a:prstDash val="lgDash"/>
                  <a:miter lim="800000"/>
                  <a:headEnd/>
                  <a:tailEnd/>
                </a:ln>
                <a:extLst>
                  <a:ext uri="{909E8E84-426E-40DD-AFC4-6F175D3DCCD1}">
                    <a14:hiddenFill xmlns:a14="http://schemas.microsoft.com/office/drawing/2010/main">
                      <a:noFill/>
                    </a14:hiddenFill>
                  </a:ext>
                </a:extLst>
              </p:spPr>
            </p:cxnSp>
            <p:cxnSp>
              <p:nvCxnSpPr>
                <p:cNvPr id="80" name="AutoShape 533">
                  <a:extLst>
                    <a:ext uri="{FF2B5EF4-FFF2-40B4-BE49-F238E27FC236}">
                      <a16:creationId xmlns:a16="http://schemas.microsoft.com/office/drawing/2014/main" id="{F8F58B57-545E-D0CA-6BE1-F3EE7064B6B8}"/>
                    </a:ext>
                  </a:extLst>
                </p:cNvPr>
                <p:cNvCxnSpPr>
                  <a:cxnSpLocks noChangeShapeType="1"/>
                </p:cNvCxnSpPr>
                <p:nvPr/>
              </p:nvCxnSpPr>
              <p:spPr bwMode="auto">
                <a:xfrm>
                  <a:off x="6063" y="14235"/>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50" name="Oval 49">
                <a:extLst>
                  <a:ext uri="{FF2B5EF4-FFF2-40B4-BE49-F238E27FC236}">
                    <a16:creationId xmlns:a16="http://schemas.microsoft.com/office/drawing/2014/main" id="{3D5B09C5-939D-6CB0-959E-2C0C833E1C8F}"/>
                  </a:ext>
                </a:extLst>
              </p:cNvPr>
              <p:cNvSpPr>
                <a:spLocks noChangeArrowheads="1"/>
              </p:cNvSpPr>
              <p:nvPr/>
            </p:nvSpPr>
            <p:spPr bwMode="auto">
              <a:xfrm>
                <a:off x="1623060" y="0"/>
                <a:ext cx="470535" cy="415290"/>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17517276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C3820-045A-9B06-C58E-379B69827B9E}"/>
              </a:ext>
            </a:extLst>
          </p:cNvPr>
          <p:cNvSpPr>
            <a:spLocks noGrp="1"/>
          </p:cNvSpPr>
          <p:nvPr>
            <p:ph idx="1"/>
          </p:nvPr>
        </p:nvSpPr>
        <p:spPr>
          <a:xfrm>
            <a:off x="838200" y="391886"/>
            <a:ext cx="10515600" cy="5785077"/>
          </a:xfrm>
        </p:spPr>
        <p:txBody>
          <a:bodyPr/>
          <a:lstStyle/>
          <a:p>
            <a:endParaRPr lang="en-IN" b="1" dirty="0"/>
          </a:p>
        </p:txBody>
      </p:sp>
      <p:grpSp>
        <p:nvGrpSpPr>
          <p:cNvPr id="4" name="Group 3">
            <a:extLst>
              <a:ext uri="{FF2B5EF4-FFF2-40B4-BE49-F238E27FC236}">
                <a16:creationId xmlns:a16="http://schemas.microsoft.com/office/drawing/2014/main" id="{5C26DB8B-BF61-20CE-37BF-0AF3B5F5E6CD}"/>
              </a:ext>
            </a:extLst>
          </p:cNvPr>
          <p:cNvGrpSpPr>
            <a:grpSpLocks/>
          </p:cNvGrpSpPr>
          <p:nvPr/>
        </p:nvGrpSpPr>
        <p:grpSpPr bwMode="auto">
          <a:xfrm>
            <a:off x="4357125" y="849086"/>
            <a:ext cx="4354831" cy="4248075"/>
            <a:chOff x="4566" y="7902"/>
            <a:chExt cx="4904" cy="6034"/>
          </a:xfrm>
        </p:grpSpPr>
        <p:sp>
          <p:nvSpPr>
            <p:cNvPr id="5" name="AutoShape 444">
              <a:extLst>
                <a:ext uri="{FF2B5EF4-FFF2-40B4-BE49-F238E27FC236}">
                  <a16:creationId xmlns:a16="http://schemas.microsoft.com/office/drawing/2014/main" id="{9FA07795-0AAD-B375-55F5-A4DC11302155}"/>
                </a:ext>
              </a:extLst>
            </p:cNvPr>
            <p:cNvSpPr>
              <a:spLocks noChangeArrowheads="1"/>
            </p:cNvSpPr>
            <p:nvPr/>
          </p:nvSpPr>
          <p:spPr bwMode="auto">
            <a:xfrm>
              <a:off x="5072" y="7902"/>
              <a:ext cx="2862" cy="538"/>
            </a:xfrm>
            <a:prstGeom prst="flowChartPredefined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DFS(v)</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E387E36-9790-9DD3-D342-92F7F5BA29AB}"/>
                </a:ext>
              </a:extLst>
            </p:cNvPr>
            <p:cNvSpPr>
              <a:spLocks noChangeArrowheads="1"/>
            </p:cNvSpPr>
            <p:nvPr/>
          </p:nvSpPr>
          <p:spPr bwMode="auto">
            <a:xfrm>
              <a:off x="5222" y="8692"/>
              <a:ext cx="2386" cy="689"/>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k=k+1, visited[i]=1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utoShape 446">
              <a:extLst>
                <a:ext uri="{FF2B5EF4-FFF2-40B4-BE49-F238E27FC236}">
                  <a16:creationId xmlns:a16="http://schemas.microsoft.com/office/drawing/2014/main" id="{FDEF8863-3405-30BF-9BB0-FCA00EEC6E81}"/>
                </a:ext>
              </a:extLst>
            </p:cNvPr>
            <p:cNvSpPr>
              <a:spLocks noChangeArrowheads="1"/>
            </p:cNvSpPr>
            <p:nvPr/>
          </p:nvSpPr>
          <p:spPr bwMode="auto">
            <a:xfrm>
              <a:off x="4793" y="9641"/>
              <a:ext cx="3342" cy="684"/>
            </a:xfrm>
            <a:prstGeom prst="hexagon">
              <a:avLst>
                <a:gd name="adj" fmla="val 24995"/>
                <a:gd name="vf" fmla="val 115470"/>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j=1 to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iamond 7">
              <a:extLst>
                <a:ext uri="{FF2B5EF4-FFF2-40B4-BE49-F238E27FC236}">
                  <a16:creationId xmlns:a16="http://schemas.microsoft.com/office/drawing/2014/main" id="{8D36CEB6-B1DE-FD5C-3A90-0849E416138A}"/>
                </a:ext>
              </a:extLst>
            </p:cNvPr>
            <p:cNvSpPr>
              <a:spLocks noChangeArrowheads="1"/>
            </p:cNvSpPr>
            <p:nvPr/>
          </p:nvSpPr>
          <p:spPr bwMode="auto">
            <a:xfrm>
              <a:off x="4566" y="10577"/>
              <a:ext cx="3719" cy="1719"/>
            </a:xfrm>
            <a:prstGeom prst="diamond">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If A[i][j]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&amp;&amp; visited[j]==0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448">
              <a:extLst>
                <a:ext uri="{FF2B5EF4-FFF2-40B4-BE49-F238E27FC236}">
                  <a16:creationId xmlns:a16="http://schemas.microsoft.com/office/drawing/2014/main" id="{C61EAE50-8B51-9361-CE62-7EB4BF60E36B}"/>
                </a:ext>
              </a:extLst>
            </p:cNvPr>
            <p:cNvSpPr>
              <a:spLocks noChangeArrowheads="1"/>
            </p:cNvSpPr>
            <p:nvPr/>
          </p:nvSpPr>
          <p:spPr bwMode="auto">
            <a:xfrm>
              <a:off x="5273" y="12498"/>
              <a:ext cx="2862" cy="538"/>
            </a:xfrm>
            <a:prstGeom prst="flowChartPredefined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DFS[j]</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0" name="AutoShape 449">
              <a:extLst>
                <a:ext uri="{FF2B5EF4-FFF2-40B4-BE49-F238E27FC236}">
                  <a16:creationId xmlns:a16="http://schemas.microsoft.com/office/drawing/2014/main" id="{C0724966-F6E7-D045-A00A-BEB9CDA07140}"/>
                </a:ext>
              </a:extLst>
            </p:cNvPr>
            <p:cNvCxnSpPr>
              <a:cxnSpLocks noChangeShapeType="1"/>
            </p:cNvCxnSpPr>
            <p:nvPr/>
          </p:nvCxnSpPr>
          <p:spPr bwMode="auto">
            <a:xfrm>
              <a:off x="6380" y="8440"/>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450">
              <a:extLst>
                <a:ext uri="{FF2B5EF4-FFF2-40B4-BE49-F238E27FC236}">
                  <a16:creationId xmlns:a16="http://schemas.microsoft.com/office/drawing/2014/main" id="{CD369405-AF79-2FC5-D90A-D4601251AC7E}"/>
                </a:ext>
              </a:extLst>
            </p:cNvPr>
            <p:cNvCxnSpPr>
              <a:cxnSpLocks noChangeShapeType="1"/>
            </p:cNvCxnSpPr>
            <p:nvPr/>
          </p:nvCxnSpPr>
          <p:spPr bwMode="auto">
            <a:xfrm>
              <a:off x="6368" y="9371"/>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451">
              <a:extLst>
                <a:ext uri="{FF2B5EF4-FFF2-40B4-BE49-F238E27FC236}">
                  <a16:creationId xmlns:a16="http://schemas.microsoft.com/office/drawing/2014/main" id="{C6C62ED8-E1E0-7D2C-E26B-FCCA981267B9}"/>
                </a:ext>
              </a:extLst>
            </p:cNvPr>
            <p:cNvCxnSpPr>
              <a:cxnSpLocks noChangeShapeType="1"/>
            </p:cNvCxnSpPr>
            <p:nvPr/>
          </p:nvCxnSpPr>
          <p:spPr bwMode="auto">
            <a:xfrm>
              <a:off x="6392" y="10325"/>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452">
              <a:extLst>
                <a:ext uri="{FF2B5EF4-FFF2-40B4-BE49-F238E27FC236}">
                  <a16:creationId xmlns:a16="http://schemas.microsoft.com/office/drawing/2014/main" id="{D7764148-DFB4-9F63-5A0B-2CD3BCF6FDD3}"/>
                </a:ext>
              </a:extLst>
            </p:cNvPr>
            <p:cNvCxnSpPr>
              <a:cxnSpLocks noChangeShapeType="1"/>
            </p:cNvCxnSpPr>
            <p:nvPr/>
          </p:nvCxnSpPr>
          <p:spPr bwMode="auto">
            <a:xfrm>
              <a:off x="6404" y="12245"/>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4" name="Oval 13">
              <a:extLst>
                <a:ext uri="{FF2B5EF4-FFF2-40B4-BE49-F238E27FC236}">
                  <a16:creationId xmlns:a16="http://schemas.microsoft.com/office/drawing/2014/main" id="{A2DDBCD3-5B82-4AB9-34C4-AC9A6B374187}"/>
                </a:ext>
              </a:extLst>
            </p:cNvPr>
            <p:cNvSpPr>
              <a:spLocks noChangeArrowheads="1"/>
            </p:cNvSpPr>
            <p:nvPr/>
          </p:nvSpPr>
          <p:spPr bwMode="auto">
            <a:xfrm>
              <a:off x="5692" y="13288"/>
              <a:ext cx="1591" cy="648"/>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RETURN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454">
              <a:extLst>
                <a:ext uri="{FF2B5EF4-FFF2-40B4-BE49-F238E27FC236}">
                  <a16:creationId xmlns:a16="http://schemas.microsoft.com/office/drawing/2014/main" id="{E88FA581-3CB8-3CBB-8CF0-2F75E504E5F6}"/>
                </a:ext>
              </a:extLst>
            </p:cNvPr>
            <p:cNvCxnSpPr>
              <a:cxnSpLocks noChangeShapeType="1"/>
            </p:cNvCxnSpPr>
            <p:nvPr/>
          </p:nvCxnSpPr>
          <p:spPr bwMode="auto">
            <a:xfrm>
              <a:off x="6380" y="13036"/>
              <a:ext cx="12" cy="252"/>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455">
              <a:extLst>
                <a:ext uri="{FF2B5EF4-FFF2-40B4-BE49-F238E27FC236}">
                  <a16:creationId xmlns:a16="http://schemas.microsoft.com/office/drawing/2014/main" id="{0EAB982C-C909-4DA2-19EB-A8603C095933}"/>
                </a:ext>
              </a:extLst>
            </p:cNvPr>
            <p:cNvCxnSpPr>
              <a:cxnSpLocks noChangeShapeType="1"/>
            </p:cNvCxnSpPr>
            <p:nvPr/>
          </p:nvCxnSpPr>
          <p:spPr bwMode="auto">
            <a:xfrm flipH="1">
              <a:off x="6416" y="13146"/>
              <a:ext cx="3054" cy="1"/>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7" name="Line 456">
              <a:extLst>
                <a:ext uri="{FF2B5EF4-FFF2-40B4-BE49-F238E27FC236}">
                  <a16:creationId xmlns:a16="http://schemas.microsoft.com/office/drawing/2014/main" id="{1D758A2F-874E-37C5-8AC8-83E7950DB54D}"/>
                </a:ext>
              </a:extLst>
            </p:cNvPr>
            <p:cNvCxnSpPr>
              <a:cxnSpLocks noChangeShapeType="1"/>
            </p:cNvCxnSpPr>
            <p:nvPr/>
          </p:nvCxnSpPr>
          <p:spPr bwMode="auto">
            <a:xfrm flipV="1">
              <a:off x="8285" y="11416"/>
              <a:ext cx="1185" cy="12"/>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18" name="Line 457">
              <a:extLst>
                <a:ext uri="{FF2B5EF4-FFF2-40B4-BE49-F238E27FC236}">
                  <a16:creationId xmlns:a16="http://schemas.microsoft.com/office/drawing/2014/main" id="{F4B71A7D-895E-3EBB-8E24-E4B394DCBAB0}"/>
                </a:ext>
              </a:extLst>
            </p:cNvPr>
            <p:cNvCxnSpPr>
              <a:cxnSpLocks noChangeShapeType="1"/>
            </p:cNvCxnSpPr>
            <p:nvPr/>
          </p:nvCxnSpPr>
          <p:spPr bwMode="auto">
            <a:xfrm>
              <a:off x="9470" y="11409"/>
              <a:ext cx="0" cy="1737"/>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04C05EBE-910C-D864-AD6D-040BA214BE1A}"/>
                </a:ext>
              </a:extLst>
            </p:cNvPr>
            <p:cNvSpPr>
              <a:spLocks noChangeArrowheads="1"/>
            </p:cNvSpPr>
            <p:nvPr/>
          </p:nvSpPr>
          <p:spPr bwMode="auto">
            <a:xfrm>
              <a:off x="8285" y="10932"/>
              <a:ext cx="1056" cy="384"/>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1786BBD5-55D6-0472-E750-9E1D01D167BE}"/>
                </a:ext>
              </a:extLst>
            </p:cNvPr>
            <p:cNvSpPr>
              <a:spLocks noChangeArrowheads="1"/>
            </p:cNvSpPr>
            <p:nvPr/>
          </p:nvSpPr>
          <p:spPr bwMode="auto">
            <a:xfrm>
              <a:off x="7170" y="11994"/>
              <a:ext cx="718" cy="410"/>
            </a:xfrm>
            <a:prstGeom prst="rect">
              <a:avLst/>
            </a:prstGeom>
            <a:solidFill>
              <a:schemeClr val="lt1">
                <a:lumMod val="100000"/>
                <a:lumOff val="0"/>
              </a:schemeClr>
            </a:solidFill>
            <a:ln w="12700">
              <a:solidFill>
                <a:schemeClr val="bg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YES</a:t>
              </a:r>
            </a:p>
          </p:txBody>
        </p:sp>
      </p:grpSp>
    </p:spTree>
    <p:extLst>
      <p:ext uri="{BB962C8B-B14F-4D97-AF65-F5344CB8AC3E}">
        <p14:creationId xmlns:p14="http://schemas.microsoft.com/office/powerpoint/2010/main" val="29163805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C1CDFA-4539-4CAB-9CA5-578801A8D1B3}" type="slidenum">
              <a:rPr lang="en-IN" smtClean="0"/>
              <a:pPr/>
              <a:t>104</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CDC38-4668-8818-1DFF-E2CE272AA010}"/>
              </a:ext>
            </a:extLst>
          </p:cNvPr>
          <p:cNvSpPr>
            <a:spLocks noGrp="1"/>
          </p:cNvSpPr>
          <p:nvPr>
            <p:ph idx="1"/>
          </p:nvPr>
        </p:nvSpPr>
        <p:spPr>
          <a:xfrm>
            <a:off x="523875" y="76199"/>
            <a:ext cx="11001375" cy="6715125"/>
          </a:xfrm>
        </p:spPr>
        <p:txBody>
          <a:bodyPr>
            <a:normAutofit fontScale="77500" lnSpcReduction="20000"/>
          </a:bodyPr>
          <a:lstStyle/>
          <a:p>
            <a:pPr marL="4572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Queue Module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2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Queue module, it is a collection of items in which the earliest added items can be accessed.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Array Implementation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Insertion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22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the insertion happens at the rear end of the queue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Deletion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22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the deletion happens at the front end of the queue.</a:t>
            </a:r>
          </a:p>
          <a:p>
            <a:pPr marL="13716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Linked List Implementation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Insertion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22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adds a new node after the rear and moves the rear to the next node.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20000"/>
              </a:lnSpc>
              <a:spcAft>
                <a:spcPts val="1000"/>
              </a:spcAft>
            </a:pPr>
            <a:r>
              <a:rPr lang="en-IN" sz="2200" b="1" kern="100" dirty="0">
                <a:effectLst/>
                <a:latin typeface="Times New Roman" panose="02020603050405020304" pitchFamily="18" charset="0"/>
                <a:ea typeface="Times New Roman" panose="02020603050405020304" pitchFamily="18" charset="0"/>
                <a:cs typeface="Times New Roman" panose="02020603050405020304" pitchFamily="18" charset="0"/>
              </a:rPr>
              <a:t>Deletion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r>
              <a:rPr lang="en-IN" sz="22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removes the front node and moves the front to the next node.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20000"/>
              </a:lnSpc>
              <a:spcAft>
                <a:spcPts val="10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en-IN" dirty="0"/>
          </a:p>
        </p:txBody>
      </p:sp>
    </p:spTree>
    <p:extLst>
      <p:ext uri="{BB962C8B-B14F-4D97-AF65-F5344CB8AC3E}">
        <p14:creationId xmlns:p14="http://schemas.microsoft.com/office/powerpoint/2010/main" val="164548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4A245-D775-D841-09D0-F2252877A5C7}"/>
              </a:ext>
            </a:extLst>
          </p:cNvPr>
          <p:cNvSpPr>
            <a:spLocks noGrp="1"/>
          </p:cNvSpPr>
          <p:nvPr>
            <p:ph idx="1"/>
          </p:nvPr>
        </p:nvSpPr>
        <p:spPr>
          <a:xfrm>
            <a:off x="342900" y="123826"/>
            <a:ext cx="11506200" cy="6124574"/>
          </a:xfrm>
        </p:spPr>
        <p:txBody>
          <a:bodyPr/>
          <a:lstStyle/>
          <a:p>
            <a:pPr marL="13716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Circular queue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Insertion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the insertion happens at the rear end of the queue.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Deletion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4003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the deletion happens at the front end of the queue.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284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7E88D-616A-88AA-F711-A2D2E57CD504}"/>
              </a:ext>
            </a:extLst>
          </p:cNvPr>
          <p:cNvSpPr>
            <a:spLocks noGrp="1"/>
          </p:cNvSpPr>
          <p:nvPr>
            <p:ph idx="1"/>
          </p:nvPr>
        </p:nvSpPr>
        <p:spPr>
          <a:xfrm>
            <a:off x="209550" y="209550"/>
            <a:ext cx="11525250" cy="6648450"/>
          </a:xfrm>
        </p:spPr>
        <p:txBody>
          <a:bodyPr>
            <a:normAutofit fontScale="92500" lnSpcReduction="20000"/>
          </a:bodyPr>
          <a:lstStyle/>
          <a:p>
            <a:pPr marL="457200" indent="457200" algn="just">
              <a:lnSpc>
                <a:spcPct val="110000"/>
              </a:lnSpc>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Linked list module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Linked list, is a sequence of data structure which are connected together via links.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1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1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begin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being added to the beginning of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1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being added to the end of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1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added at the specified location in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1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begin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deleted from the beginning of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10000"/>
              </a:lnSpc>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deleted from the end of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7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C57DC-A2B7-6D43-38A1-C8C5CA7751FE}"/>
              </a:ext>
            </a:extLst>
          </p:cNvPr>
          <p:cNvSpPr>
            <a:spLocks noGrp="1"/>
          </p:cNvSpPr>
          <p:nvPr>
            <p:ph idx="1"/>
          </p:nvPr>
        </p:nvSpPr>
        <p:spPr>
          <a:xfrm>
            <a:off x="371476" y="219076"/>
            <a:ext cx="11544300" cy="6524624"/>
          </a:xfrm>
        </p:spPr>
        <p:txBody>
          <a:bodyPr/>
          <a:lstStyle/>
          <a:p>
            <a:pPr marL="1828800" indent="457200" algn="just">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Delete the element at the specified location in the singly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on element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Delete the specified element in the singly linked list.</a:t>
            </a:r>
          </a:p>
          <a:p>
            <a:pPr marL="914400" indent="457200"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begin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being added to the beginning of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being added to the end of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added at the specified location in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063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E2E4-4194-67BF-634B-23F2612BB15C}"/>
              </a:ext>
            </a:extLst>
          </p:cNvPr>
          <p:cNvSpPr>
            <a:spLocks noGrp="1"/>
          </p:cNvSpPr>
          <p:nvPr>
            <p:ph idx="1"/>
          </p:nvPr>
        </p:nvSpPr>
        <p:spPr>
          <a:xfrm>
            <a:off x="638175" y="285750"/>
            <a:ext cx="11191875" cy="6257925"/>
          </a:xfrm>
        </p:spPr>
        <p:txBody>
          <a:bodyPr/>
          <a:lstStyle/>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begin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deleted from the beginning of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Node is deleted from the end of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Delete the element at the specified location in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on element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Delete the specified element in the doubly linked list.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717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79A0-47ED-0F1D-2A7E-DE28C83583DD}"/>
              </a:ext>
            </a:extLst>
          </p:cNvPr>
          <p:cNvSpPr>
            <a:spLocks noGrp="1"/>
          </p:cNvSpPr>
          <p:nvPr>
            <p:ph idx="1"/>
          </p:nvPr>
        </p:nvSpPr>
        <p:spPr>
          <a:xfrm>
            <a:off x="485775" y="171450"/>
            <a:ext cx="11306175" cy="6486525"/>
          </a:xfrm>
        </p:spPr>
        <p:txBody>
          <a:bodyPr>
            <a:normAutofit/>
          </a:bodyPr>
          <a:lstStyle/>
          <a:p>
            <a:pPr marL="457200" indent="457200" algn="just">
              <a:lnSpc>
                <a:spcPct val="12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Tree Module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2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Tree module, is a hierarchical structure that is used to represent and organise data in a way that is easy to navigate and search.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gn="just">
              <a:lnSpc>
                <a:spcPct val="120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Binary search tree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2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Insert a node in the tree.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2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indent="0" algn="just">
              <a:lnSpc>
                <a:spcPct val="12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Deletes a node from the tree.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2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Searching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indent="0" algn="just">
              <a:lnSpc>
                <a:spcPct val="12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Searches for a node in the tree.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492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C5074-0E65-B858-86E8-17A907CA0B73}"/>
              </a:ext>
            </a:extLst>
          </p:cNvPr>
          <p:cNvSpPr>
            <a:spLocks noGrp="1"/>
          </p:cNvSpPr>
          <p:nvPr>
            <p:ph idx="1"/>
          </p:nvPr>
        </p:nvSpPr>
        <p:spPr>
          <a:xfrm>
            <a:off x="419100" y="276225"/>
            <a:ext cx="11639550" cy="6267449"/>
          </a:xfrm>
        </p:spPr>
        <p:txBody>
          <a:bodyPr/>
          <a:lstStyle/>
          <a:p>
            <a:pPr marL="1828800" indent="457200" algn="just">
              <a:lnSpc>
                <a:spcPct val="12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Pre-order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indent="0" algn="just">
              <a:lnSpc>
                <a:spcPct val="12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Pre-order traversal of the tree.</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Post-order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Post-order traversal of the 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In-order traversal of the 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814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69CF-5E9A-2A73-554E-04FEF87052E0}"/>
              </a:ext>
            </a:extLst>
          </p:cNvPr>
          <p:cNvSpPr>
            <a:spLocks noGrp="1"/>
          </p:cNvSpPr>
          <p:nvPr>
            <p:ph idx="1"/>
          </p:nvPr>
        </p:nvSpPr>
        <p:spPr>
          <a:xfrm>
            <a:off x="590550" y="342900"/>
            <a:ext cx="11287125" cy="5905499"/>
          </a:xfrm>
        </p:spPr>
        <p:txBody>
          <a:bodyPr/>
          <a:lstStyle/>
          <a:p>
            <a:pPr marL="4572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Graph Module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Graph module, is a non-linear data structure consisting of vertices and edges.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DFS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Depth-First-Search is an algorithm for traversing or searching   graph data structure. The algorithm starts at root node and explores as far as possible along each branch before backtracking.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BFS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Breadth-First-Search is the graph traversal approach, starts at a source node and layer through the graph, analysing the nodes directly related to the source node.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500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AD909-1A22-51C5-52E2-DCD798687F7E}"/>
              </a:ext>
            </a:extLst>
          </p:cNvPr>
          <p:cNvSpPr>
            <a:spLocks noGrp="1"/>
          </p:cNvSpPr>
          <p:nvPr>
            <p:ph idx="1"/>
          </p:nvPr>
        </p:nvSpPr>
        <p:spPr>
          <a:xfrm>
            <a:off x="-343950" y="11254"/>
            <a:ext cx="12306300" cy="7134225"/>
          </a:xfrm>
        </p:spPr>
        <p:txBody>
          <a:bodyPr/>
          <a:lstStyle/>
          <a:p>
            <a:pPr marL="0" indent="0">
              <a:buNone/>
            </a:pPr>
            <a:r>
              <a:rPr lang="en-IN" dirty="0"/>
              <a:t>	</a:t>
            </a:r>
            <a:r>
              <a:rPr lang="en-IN" dirty="0">
                <a:solidFill>
                  <a:schemeClr val="tx1"/>
                </a:solidFill>
              </a:rPr>
              <a:t>SYSTEM ARCHITECTURE</a:t>
            </a:r>
          </a:p>
        </p:txBody>
      </p:sp>
      <p:sp>
        <p:nvSpPr>
          <p:cNvPr id="4" name="Rectangle 38">
            <a:extLst>
              <a:ext uri="{FF2B5EF4-FFF2-40B4-BE49-F238E27FC236}">
                <a16:creationId xmlns:a16="http://schemas.microsoft.com/office/drawing/2014/main" id="{D91651EB-AD57-AFB1-8FD8-3159E4254D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D629FD90-B98F-A740-2E94-2BA43105ED52}"/>
              </a:ext>
            </a:extLst>
          </p:cNvPr>
          <p:cNvGrpSpPr/>
          <p:nvPr/>
        </p:nvGrpSpPr>
        <p:grpSpPr>
          <a:xfrm>
            <a:off x="1343025" y="497734"/>
            <a:ext cx="9292259" cy="5620068"/>
            <a:chOff x="0" y="0"/>
            <a:chExt cx="5886450" cy="5516033"/>
          </a:xfrm>
        </p:grpSpPr>
        <p:sp>
          <p:nvSpPr>
            <p:cNvPr id="6" name="Rectangle 5">
              <a:extLst>
                <a:ext uri="{FF2B5EF4-FFF2-40B4-BE49-F238E27FC236}">
                  <a16:creationId xmlns:a16="http://schemas.microsoft.com/office/drawing/2014/main" id="{E44D1A28-2B4E-1C0F-1B6E-00FBF43CC489}"/>
                </a:ext>
              </a:extLst>
            </p:cNvPr>
            <p:cNvSpPr>
              <a:spLocks/>
            </p:cNvSpPr>
            <p:nvPr/>
          </p:nvSpPr>
          <p:spPr>
            <a:xfrm>
              <a:off x="8467" y="59266"/>
              <a:ext cx="4660900" cy="3276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kern="100" dirty="0">
                  <a:effectLst/>
                  <a:ea typeface="Calibri" panose="020F0502020204030204" pitchFamily="34" charset="0"/>
                  <a:cs typeface="Times New Roman" panose="02020603050405020304" pitchFamily="18" charset="0"/>
                </a:rPr>
                <a:t>USERS</a:t>
              </a:r>
              <a:endParaRPr lang="en-IN" sz="1100" kern="100" dirty="0">
                <a:effectLst/>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D1A22C0A-405A-E0E8-215E-C7CCC7A65709}"/>
                </a:ext>
              </a:extLst>
            </p:cNvPr>
            <p:cNvGrpSpPr/>
            <p:nvPr/>
          </p:nvGrpSpPr>
          <p:grpSpPr>
            <a:xfrm>
              <a:off x="8467" y="668866"/>
              <a:ext cx="4679950" cy="762000"/>
              <a:chOff x="0" y="0"/>
              <a:chExt cx="4679950" cy="762000"/>
            </a:xfrm>
          </p:grpSpPr>
          <p:sp>
            <p:nvSpPr>
              <p:cNvPr id="35" name="Rectangle 34">
                <a:extLst>
                  <a:ext uri="{FF2B5EF4-FFF2-40B4-BE49-F238E27FC236}">
                    <a16:creationId xmlns:a16="http://schemas.microsoft.com/office/drawing/2014/main" id="{D7319063-0830-0224-0EBA-78D1213BCB0B}"/>
                  </a:ext>
                </a:extLst>
              </p:cNvPr>
              <p:cNvSpPr>
                <a:spLocks/>
              </p:cNvSpPr>
              <p:nvPr/>
            </p:nvSpPr>
            <p:spPr>
              <a:xfrm>
                <a:off x="0" y="0"/>
                <a:ext cx="467995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sp>
            <p:nvSpPr>
              <p:cNvPr id="36" name="Rectangle 35">
                <a:extLst>
                  <a:ext uri="{FF2B5EF4-FFF2-40B4-BE49-F238E27FC236}">
                    <a16:creationId xmlns:a16="http://schemas.microsoft.com/office/drawing/2014/main" id="{9692BE4C-0A4C-BAC6-55AE-21FCCBA784B6}"/>
                  </a:ext>
                </a:extLst>
              </p:cNvPr>
              <p:cNvSpPr>
                <a:spLocks/>
              </p:cNvSpPr>
              <p:nvPr/>
            </p:nvSpPr>
            <p:spPr>
              <a:xfrm>
                <a:off x="2023533" y="33867"/>
                <a:ext cx="609600" cy="3403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kern="100">
                    <a:effectLst/>
                    <a:ea typeface="Calibri" panose="020F0502020204030204" pitchFamily="34" charset="0"/>
                    <a:cs typeface="Times New Roman" panose="02020603050405020304" pitchFamily="18" charset="0"/>
                  </a:rPr>
                  <a:t>GUI</a:t>
                </a:r>
                <a:endParaRPr lang="en-IN" sz="1100" kern="100">
                  <a:effectLst/>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52A4D418-BF71-4D76-1005-3415C40B885B}"/>
                  </a:ext>
                </a:extLst>
              </p:cNvPr>
              <p:cNvSpPr>
                <a:spLocks/>
              </p:cNvSpPr>
              <p:nvPr/>
            </p:nvSpPr>
            <p:spPr>
              <a:xfrm>
                <a:off x="110066" y="364067"/>
                <a:ext cx="742950" cy="311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ea typeface="Calibri" panose="020F0502020204030204" pitchFamily="34" charset="0"/>
                    <a:cs typeface="Times New Roman" panose="02020603050405020304" pitchFamily="18" charset="0"/>
                  </a:rPr>
                  <a:t>Menus</a:t>
                </a:r>
                <a:endParaRPr lang="en-IN" sz="1100" kern="100" dirty="0">
                  <a:effectLst/>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DA40FC00-6813-C7CC-2AA0-A262A0B8E86D}"/>
                  </a:ext>
                </a:extLst>
              </p:cNvPr>
              <p:cNvSpPr>
                <a:spLocks/>
              </p:cNvSpPr>
              <p:nvPr/>
            </p:nvSpPr>
            <p:spPr>
              <a:xfrm>
                <a:off x="965200" y="364067"/>
                <a:ext cx="952500" cy="311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Commands</a:t>
                </a:r>
                <a:endParaRPr lang="en-IN" sz="1100" kern="100">
                  <a:effectLst/>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CE21CE0D-90E7-BFE0-35B1-71AB756D6AFC}"/>
                  </a:ext>
                </a:extLst>
              </p:cNvPr>
              <p:cNvSpPr>
                <a:spLocks/>
              </p:cNvSpPr>
              <p:nvPr/>
            </p:nvSpPr>
            <p:spPr>
              <a:xfrm>
                <a:off x="2040466" y="416984"/>
                <a:ext cx="717550" cy="2552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Console</a:t>
                </a:r>
                <a:endParaRPr lang="en-IN" sz="1100" kern="100">
                  <a:effectLst/>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32A57064-1DAF-43B8-D202-28A3995DCD7F}"/>
                  </a:ext>
                </a:extLst>
              </p:cNvPr>
              <p:cNvSpPr>
                <a:spLocks/>
              </p:cNvSpPr>
              <p:nvPr/>
            </p:nvSpPr>
            <p:spPr>
              <a:xfrm>
                <a:off x="2887133" y="389467"/>
                <a:ext cx="723900" cy="2921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Tools</a:t>
                </a:r>
                <a:endParaRPr lang="en-IN" sz="1100" kern="100">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30AEF2A0-B370-9211-0142-332AB7646684}"/>
                  </a:ext>
                </a:extLst>
              </p:cNvPr>
              <p:cNvSpPr>
                <a:spLocks/>
              </p:cNvSpPr>
              <p:nvPr/>
            </p:nvSpPr>
            <p:spPr>
              <a:xfrm>
                <a:off x="3742266" y="381000"/>
                <a:ext cx="80645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Buttons</a:t>
                </a:r>
                <a:endParaRPr lang="en-IN" sz="1100" kern="100">
                  <a:effectLst/>
                  <a:ea typeface="Calibri" panose="020F0502020204030204" pitchFamily="34"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5EC17BE0-8936-091E-A843-79786C1894C8}"/>
                </a:ext>
              </a:extLst>
            </p:cNvPr>
            <p:cNvGrpSpPr/>
            <p:nvPr/>
          </p:nvGrpSpPr>
          <p:grpSpPr>
            <a:xfrm>
              <a:off x="0" y="1684866"/>
              <a:ext cx="4718050" cy="1386840"/>
              <a:chOff x="0" y="0"/>
              <a:chExt cx="4718050" cy="1386840"/>
            </a:xfrm>
          </p:grpSpPr>
          <p:sp>
            <p:nvSpPr>
              <p:cNvPr id="25" name="Rectangle 24">
                <a:extLst>
                  <a:ext uri="{FF2B5EF4-FFF2-40B4-BE49-F238E27FC236}">
                    <a16:creationId xmlns:a16="http://schemas.microsoft.com/office/drawing/2014/main" id="{5F020063-1C82-7F33-FAC4-A3CE1B56F170}"/>
                  </a:ext>
                </a:extLst>
              </p:cNvPr>
              <p:cNvSpPr>
                <a:spLocks/>
              </p:cNvSpPr>
              <p:nvPr/>
            </p:nvSpPr>
            <p:spPr>
              <a:xfrm>
                <a:off x="0" y="0"/>
                <a:ext cx="4718050" cy="1386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sp>
            <p:nvSpPr>
              <p:cNvPr id="26" name="Rectangle 25">
                <a:extLst>
                  <a:ext uri="{FF2B5EF4-FFF2-40B4-BE49-F238E27FC236}">
                    <a16:creationId xmlns:a16="http://schemas.microsoft.com/office/drawing/2014/main" id="{06D36F62-895B-BD3E-2165-A45431AC2170}"/>
                  </a:ext>
                </a:extLst>
              </p:cNvPr>
              <p:cNvSpPr>
                <a:spLocks/>
              </p:cNvSpPr>
              <p:nvPr/>
            </p:nvSpPr>
            <p:spPr>
              <a:xfrm>
                <a:off x="685800" y="50800"/>
                <a:ext cx="3213100" cy="3657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kern="100" dirty="0">
                    <a:effectLst/>
                    <a:ea typeface="Calibri" panose="020F0502020204030204" pitchFamily="34" charset="0"/>
                    <a:cs typeface="Times New Roman" panose="02020603050405020304" pitchFamily="18" charset="0"/>
                  </a:rPr>
                  <a:t>DATASTRUCTURE APPLICATION</a:t>
                </a:r>
                <a:endParaRPr lang="en-IN" sz="1100" kern="100" dirty="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E1182A7B-FB21-7AC2-FCCB-5F15AF0B5B8E}"/>
                  </a:ext>
                </a:extLst>
              </p:cNvPr>
              <p:cNvSpPr>
                <a:spLocks/>
              </p:cNvSpPr>
              <p:nvPr/>
            </p:nvSpPr>
            <p:spPr>
              <a:xfrm>
                <a:off x="118533" y="499534"/>
                <a:ext cx="787400" cy="323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Sorting</a:t>
                </a:r>
                <a:endParaRPr lang="en-IN" sz="1100" kern="10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6C4B69B-D8F8-A128-9A2D-10A68511BA1B}"/>
                  </a:ext>
                </a:extLst>
              </p:cNvPr>
              <p:cNvSpPr>
                <a:spLocks/>
              </p:cNvSpPr>
              <p:nvPr/>
            </p:nvSpPr>
            <p:spPr>
              <a:xfrm>
                <a:off x="1032933" y="516467"/>
                <a:ext cx="1308100" cy="2921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ea typeface="Calibri" panose="020F0502020204030204" pitchFamily="34" charset="0"/>
                    <a:cs typeface="Times New Roman" panose="02020603050405020304" pitchFamily="18" charset="0"/>
                  </a:rPr>
                  <a:t>Array Operation</a:t>
                </a:r>
                <a:endParaRPr lang="en-IN" sz="1100" kern="100" dirty="0">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D5FA11DB-9274-0CBD-28F4-4547C2DF9451}"/>
                  </a:ext>
                </a:extLst>
              </p:cNvPr>
              <p:cNvSpPr>
                <a:spLocks/>
              </p:cNvSpPr>
              <p:nvPr/>
            </p:nvSpPr>
            <p:spPr>
              <a:xfrm>
                <a:off x="2480733" y="508000"/>
                <a:ext cx="908050" cy="323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Searching</a:t>
                </a:r>
                <a:endParaRPr lang="en-IN" sz="1100" kern="100" dirty="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808A9DBD-EAB7-377C-796F-6D27277D1DFE}"/>
                  </a:ext>
                </a:extLst>
              </p:cNvPr>
              <p:cNvSpPr>
                <a:spLocks/>
              </p:cNvSpPr>
              <p:nvPr/>
            </p:nvSpPr>
            <p:spPr>
              <a:xfrm>
                <a:off x="3530600" y="533400"/>
                <a:ext cx="984250" cy="2819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Stack</a:t>
                </a:r>
                <a:endParaRPr lang="en-IN" sz="1100" kern="10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C3F5D6C-55B4-4C6C-9F79-D4206F7BFB67}"/>
                  </a:ext>
                </a:extLst>
              </p:cNvPr>
              <p:cNvSpPr>
                <a:spLocks/>
              </p:cNvSpPr>
              <p:nvPr/>
            </p:nvSpPr>
            <p:spPr>
              <a:xfrm>
                <a:off x="135467" y="948267"/>
                <a:ext cx="755650" cy="314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Queue</a:t>
                </a:r>
                <a:endParaRPr lang="en-IN" sz="1100" kern="100" dirty="0">
                  <a:effectLst/>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CCEA78D6-4A91-1846-9846-8D163EC91D76}"/>
                  </a:ext>
                </a:extLst>
              </p:cNvPr>
              <p:cNvSpPr>
                <a:spLocks/>
              </p:cNvSpPr>
              <p:nvPr/>
            </p:nvSpPr>
            <p:spPr>
              <a:xfrm>
                <a:off x="1049867" y="939800"/>
                <a:ext cx="1314450" cy="332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Linked List</a:t>
                </a:r>
                <a:endParaRPr lang="en-IN" sz="1100" kern="100">
                  <a:effectLst/>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0844D776-EE92-7C19-87F5-FD4ED7B0FB85}"/>
                  </a:ext>
                </a:extLst>
              </p:cNvPr>
              <p:cNvSpPr>
                <a:spLocks/>
              </p:cNvSpPr>
              <p:nvPr/>
            </p:nvSpPr>
            <p:spPr>
              <a:xfrm>
                <a:off x="2497667" y="956734"/>
                <a:ext cx="908050" cy="3225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Tree</a:t>
                </a:r>
                <a:endParaRPr lang="en-IN" sz="1100" kern="100" dirty="0">
                  <a:effectLs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50B717E6-9DC4-304F-D68A-E62D8359D897}"/>
                  </a:ext>
                </a:extLst>
              </p:cNvPr>
              <p:cNvSpPr>
                <a:spLocks/>
              </p:cNvSpPr>
              <p:nvPr/>
            </p:nvSpPr>
            <p:spPr>
              <a:xfrm>
                <a:off x="3547533" y="948267"/>
                <a:ext cx="1003300" cy="3200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Graph</a:t>
                </a:r>
                <a:endParaRPr lang="en-IN" sz="1100" kern="100" dirty="0">
                  <a:effectLst/>
                  <a:ea typeface="Calibri" panose="020F0502020204030204" pitchFamily="34" charset="0"/>
                  <a:cs typeface="Times New Roman" panose="02020603050405020304" pitchFamily="18" charset="0"/>
                </a:endParaRPr>
              </a:p>
            </p:txBody>
          </p:sp>
        </p:grpSp>
        <p:sp>
          <p:nvSpPr>
            <p:cNvPr id="9" name="Rectangle 8">
              <a:extLst>
                <a:ext uri="{FF2B5EF4-FFF2-40B4-BE49-F238E27FC236}">
                  <a16:creationId xmlns:a16="http://schemas.microsoft.com/office/drawing/2014/main" id="{959ECCE3-EDA6-11BF-598E-9429B08EB6B4}"/>
                </a:ext>
              </a:extLst>
            </p:cNvPr>
            <p:cNvSpPr>
              <a:spLocks/>
            </p:cNvSpPr>
            <p:nvPr/>
          </p:nvSpPr>
          <p:spPr>
            <a:xfrm>
              <a:off x="16933" y="3361266"/>
              <a:ext cx="472440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200" kern="100" dirty="0">
                  <a:effectLst/>
                  <a:ea typeface="Calibri" panose="020F0502020204030204" pitchFamily="34" charset="0"/>
                  <a:cs typeface="Times New Roman" panose="02020603050405020304" pitchFamily="18" charset="0"/>
                </a:rPr>
                <a:t>							Web Browser</a:t>
              </a:r>
              <a:endParaRPr lang="en-IN" sz="1100" kern="100" dirty="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D3046796-CEDD-DF24-4AAC-6A6659F5F8A8}"/>
                </a:ext>
              </a:extLst>
            </p:cNvPr>
            <p:cNvSpPr>
              <a:spLocks/>
            </p:cNvSpPr>
            <p:nvPr/>
          </p:nvSpPr>
          <p:spPr>
            <a:xfrm>
              <a:off x="0" y="3953933"/>
              <a:ext cx="475488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Data Structure tools JavaScript HTML CSS</a:t>
              </a:r>
              <a:endParaRPr lang="en-IN" sz="1100" kern="100" dirty="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47860EBB-D274-805B-6A55-5241D31C7D3C}"/>
                </a:ext>
              </a:extLst>
            </p:cNvPr>
            <p:cNvSpPr>
              <a:spLocks/>
            </p:cNvSpPr>
            <p:nvPr/>
          </p:nvSpPr>
          <p:spPr>
            <a:xfrm>
              <a:off x="42333" y="4555066"/>
              <a:ext cx="4745990" cy="349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Operating System</a:t>
              </a:r>
              <a:endParaRPr lang="en-IN" sz="1100" kern="100" dirty="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BA9400C6-8DF5-EFD7-9D7C-66343BFE5647}"/>
                </a:ext>
              </a:extLst>
            </p:cNvPr>
            <p:cNvSpPr>
              <a:spLocks/>
            </p:cNvSpPr>
            <p:nvPr/>
          </p:nvSpPr>
          <p:spPr>
            <a:xfrm>
              <a:off x="25400" y="5096933"/>
              <a:ext cx="4737100" cy="368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Processing Hardware</a:t>
              </a:r>
              <a:endParaRPr lang="en-IN" sz="1100" kern="100" dirty="0">
                <a:effectLst/>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BC26339F-F511-60C4-4300-506C896738DF}"/>
                </a:ext>
              </a:extLst>
            </p:cNvPr>
            <p:cNvCxnSpPr>
              <a:cxnSpLocks/>
            </p:cNvCxnSpPr>
            <p:nvPr/>
          </p:nvCxnSpPr>
          <p:spPr>
            <a:xfrm>
              <a:off x="2345267" y="3077633"/>
              <a:ext cx="0" cy="285750"/>
            </a:xfrm>
            <a:prstGeom prst="straightConnector1">
              <a:avLst/>
            </a:prstGeom>
            <a:ln>
              <a:solidFill>
                <a:schemeClr val="tx1">
                  <a:lumMod val="9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42F37D5-2CD4-D84F-1EF4-9925256BD5B8}"/>
                </a:ext>
              </a:extLst>
            </p:cNvPr>
            <p:cNvCxnSpPr>
              <a:cxnSpLocks/>
            </p:cNvCxnSpPr>
            <p:nvPr/>
          </p:nvCxnSpPr>
          <p:spPr>
            <a:xfrm>
              <a:off x="2345267" y="3712633"/>
              <a:ext cx="0" cy="228600"/>
            </a:xfrm>
            <a:prstGeom prst="straightConnector1">
              <a:avLst/>
            </a:prstGeom>
            <a:ln>
              <a:solidFill>
                <a:schemeClr val="tx1">
                  <a:lumMod val="9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BA05266-6BA6-8FE3-9015-1A468263681F}"/>
                </a:ext>
              </a:extLst>
            </p:cNvPr>
            <p:cNvCxnSpPr>
              <a:cxnSpLocks/>
            </p:cNvCxnSpPr>
            <p:nvPr/>
          </p:nvCxnSpPr>
          <p:spPr>
            <a:xfrm>
              <a:off x="2353733" y="4296833"/>
              <a:ext cx="6350" cy="228600"/>
            </a:xfrm>
            <a:prstGeom prst="straightConnector1">
              <a:avLst/>
            </a:prstGeom>
            <a:ln>
              <a:solidFill>
                <a:schemeClr val="tx1">
                  <a:lumMod val="95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16" name="Right Brace 15">
              <a:extLst>
                <a:ext uri="{FF2B5EF4-FFF2-40B4-BE49-F238E27FC236}">
                  <a16:creationId xmlns:a16="http://schemas.microsoft.com/office/drawing/2014/main" id="{9A75E828-8CCC-D471-28B9-059DEE3F064F}"/>
                </a:ext>
              </a:extLst>
            </p:cNvPr>
            <p:cNvSpPr>
              <a:spLocks/>
            </p:cNvSpPr>
            <p:nvPr/>
          </p:nvSpPr>
          <p:spPr>
            <a:xfrm>
              <a:off x="4809067" y="0"/>
              <a:ext cx="260350" cy="1485900"/>
            </a:xfrm>
            <a:prstGeom prst="rightBrace">
              <a:avLst>
                <a:gd name="adj1" fmla="val 17114"/>
                <a:gd name="adj2" fmla="val 50000"/>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a:extLst>
                <a:ext uri="{FF2B5EF4-FFF2-40B4-BE49-F238E27FC236}">
                  <a16:creationId xmlns:a16="http://schemas.microsoft.com/office/drawing/2014/main" id="{88700833-3437-7B2F-5E94-097FDEFC4809}"/>
                </a:ext>
              </a:extLst>
            </p:cNvPr>
            <p:cNvSpPr>
              <a:spLocks/>
            </p:cNvSpPr>
            <p:nvPr/>
          </p:nvSpPr>
          <p:spPr>
            <a:xfrm>
              <a:off x="5160808" y="306069"/>
              <a:ext cx="679077" cy="866141"/>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User level</a:t>
              </a:r>
              <a:endParaRPr lang="en-IN" sz="1100" kern="100" dirty="0">
                <a:effectLst/>
                <a:ea typeface="Calibri" panose="020F0502020204030204" pitchFamily="34" charset="0"/>
                <a:cs typeface="Times New Roman" panose="02020603050405020304" pitchFamily="18" charset="0"/>
              </a:endParaRPr>
            </a:p>
          </p:txBody>
        </p:sp>
        <p:sp>
          <p:nvSpPr>
            <p:cNvPr id="18" name="Right Brace 17">
              <a:extLst>
                <a:ext uri="{FF2B5EF4-FFF2-40B4-BE49-F238E27FC236}">
                  <a16:creationId xmlns:a16="http://schemas.microsoft.com/office/drawing/2014/main" id="{D5B9D79C-EBC5-6ED3-DD54-9D4BF24FDE99}"/>
                </a:ext>
              </a:extLst>
            </p:cNvPr>
            <p:cNvSpPr>
              <a:spLocks/>
            </p:cNvSpPr>
            <p:nvPr/>
          </p:nvSpPr>
          <p:spPr>
            <a:xfrm>
              <a:off x="4826000" y="1659466"/>
              <a:ext cx="259080" cy="1501140"/>
            </a:xfrm>
            <a:prstGeom prst="rightBrac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a:extLst>
                <a:ext uri="{FF2B5EF4-FFF2-40B4-BE49-F238E27FC236}">
                  <a16:creationId xmlns:a16="http://schemas.microsoft.com/office/drawing/2014/main" id="{A14BBCC7-32A5-E16D-59C6-142563A07720}"/>
                </a:ext>
              </a:extLst>
            </p:cNvPr>
            <p:cNvSpPr>
              <a:spLocks/>
            </p:cNvSpPr>
            <p:nvPr/>
          </p:nvSpPr>
          <p:spPr>
            <a:xfrm>
              <a:off x="5177744" y="1506332"/>
              <a:ext cx="708706" cy="150873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ea typeface="Calibri" panose="020F0502020204030204" pitchFamily="34" charset="0"/>
                  <a:cs typeface="Times New Roman" panose="02020603050405020304" pitchFamily="18" charset="0"/>
                </a:rPr>
                <a:t>Application level</a:t>
              </a:r>
              <a:endParaRPr lang="en-IN" sz="1100" kern="100" dirty="0">
                <a:effectLst/>
                <a:ea typeface="Calibri" panose="020F0502020204030204" pitchFamily="34" charset="0"/>
                <a:cs typeface="Times New Roman" panose="02020603050405020304" pitchFamily="18" charset="0"/>
              </a:endParaRPr>
            </a:p>
          </p:txBody>
        </p:sp>
        <p:sp>
          <p:nvSpPr>
            <p:cNvPr id="20" name="Right Brace 19">
              <a:extLst>
                <a:ext uri="{FF2B5EF4-FFF2-40B4-BE49-F238E27FC236}">
                  <a16:creationId xmlns:a16="http://schemas.microsoft.com/office/drawing/2014/main" id="{455D1943-0372-FE59-D91B-856B60755C90}"/>
                </a:ext>
              </a:extLst>
            </p:cNvPr>
            <p:cNvSpPr>
              <a:spLocks/>
            </p:cNvSpPr>
            <p:nvPr/>
          </p:nvSpPr>
          <p:spPr>
            <a:xfrm>
              <a:off x="4826000" y="3344333"/>
              <a:ext cx="406400" cy="2171700"/>
            </a:xfrm>
            <a:prstGeom prst="rightBrac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a:extLst>
                <a:ext uri="{FF2B5EF4-FFF2-40B4-BE49-F238E27FC236}">
                  <a16:creationId xmlns:a16="http://schemas.microsoft.com/office/drawing/2014/main" id="{4833DC39-A4EA-CF97-0A70-080BF52401EE}"/>
                </a:ext>
              </a:extLst>
            </p:cNvPr>
            <p:cNvSpPr>
              <a:spLocks/>
            </p:cNvSpPr>
            <p:nvPr/>
          </p:nvSpPr>
          <p:spPr>
            <a:xfrm>
              <a:off x="5232401" y="3923931"/>
              <a:ext cx="639165" cy="1173002"/>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System level</a:t>
              </a:r>
              <a:endParaRPr lang="en-IN" sz="1100" kern="100" dirty="0">
                <a:effectLst/>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01D3F673-CDE5-EAD4-18A3-D5997C07C67F}"/>
                </a:ext>
              </a:extLst>
            </p:cNvPr>
            <p:cNvCxnSpPr>
              <a:cxnSpLocks/>
            </p:cNvCxnSpPr>
            <p:nvPr/>
          </p:nvCxnSpPr>
          <p:spPr>
            <a:xfrm>
              <a:off x="2336800" y="385233"/>
              <a:ext cx="0" cy="281940"/>
            </a:xfrm>
            <a:prstGeom prst="straightConnector1">
              <a:avLst/>
            </a:prstGeom>
            <a:ln>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52FF4-310E-C86A-C4BA-FE5361784B08}"/>
                </a:ext>
              </a:extLst>
            </p:cNvPr>
            <p:cNvCxnSpPr>
              <a:cxnSpLocks/>
            </p:cNvCxnSpPr>
            <p:nvPr/>
          </p:nvCxnSpPr>
          <p:spPr>
            <a:xfrm>
              <a:off x="2345267" y="1435100"/>
              <a:ext cx="0" cy="274320"/>
            </a:xfrm>
            <a:prstGeom prst="straightConnector1">
              <a:avLst/>
            </a:prstGeom>
            <a:ln>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D6B3B9-9E5B-2A6D-66AE-CF87F5488CF2}"/>
                </a:ext>
              </a:extLst>
            </p:cNvPr>
            <p:cNvCxnSpPr>
              <a:cxnSpLocks/>
            </p:cNvCxnSpPr>
            <p:nvPr/>
          </p:nvCxnSpPr>
          <p:spPr>
            <a:xfrm>
              <a:off x="2345881" y="4904316"/>
              <a:ext cx="0" cy="199390"/>
            </a:xfrm>
            <a:prstGeom prst="straightConnector1">
              <a:avLst/>
            </a:prstGeom>
            <a:ln>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38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0163-4164-52FD-230B-AA532B238DD1}"/>
              </a:ext>
            </a:extLst>
          </p:cNvPr>
          <p:cNvSpPr>
            <a:spLocks noGrp="1"/>
          </p:cNvSpPr>
          <p:nvPr>
            <p:ph type="title"/>
          </p:nvPr>
        </p:nvSpPr>
        <p:spPr>
          <a:xfrm>
            <a:off x="1097280" y="286603"/>
            <a:ext cx="10058400" cy="825021"/>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id="{E277EF4E-D3A9-18CD-9D0B-948C10A70025}"/>
              </a:ext>
            </a:extLst>
          </p:cNvPr>
          <p:cNvSpPr>
            <a:spLocks noGrp="1"/>
          </p:cNvSpPr>
          <p:nvPr>
            <p:ph idx="1"/>
          </p:nvPr>
        </p:nvSpPr>
        <p:spPr>
          <a:xfrm>
            <a:off x="774551" y="995082"/>
            <a:ext cx="10515600" cy="5862918"/>
          </a:xfrm>
        </p:spPr>
        <p:txBody>
          <a:bodyPr>
            <a:normAutofit/>
          </a:bodyPr>
          <a:lstStyle/>
          <a:p>
            <a:pPr>
              <a:lnSpc>
                <a:spcPct val="85000"/>
              </a:lnSpc>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 of the System</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85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Title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85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analysis and simulation of data structure algorithms.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85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Category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85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Online Simulator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85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Overview</a:t>
            </a:r>
          </a:p>
          <a:p>
            <a:pPr marL="377190" indent="-285750" algn="just">
              <a:lnSpc>
                <a:spcPct val="85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is an academic application that is used to train the students with data structure. As a result, that can provide a student with better learning opportunities. </a:t>
            </a:r>
          </a:p>
          <a:p>
            <a:pPr marL="377190" indent="-285750" algn="just">
              <a:lnSpc>
                <a:spcPct val="85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structure is a storage that is used to store and organize data. It is a way of arranging data on a computer. In order to solve these problems, this system has been created, that attempts to operate the whole procedure considering the step-by-step approach of algorithm.</a:t>
            </a:r>
          </a:p>
          <a:p>
            <a:pPr marL="377190" indent="-285750" algn="just">
              <a:lnSpc>
                <a:spcPct val="85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method of teaching is an opportunity to make learning engaging, inspiring and fun for students.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85000"/>
              </a:lnSpc>
              <a:buNone/>
            </a:pPr>
            <a:endParaRPr lang="en-IN" dirty="0"/>
          </a:p>
        </p:txBody>
      </p:sp>
    </p:spTree>
    <p:extLst>
      <p:ext uri="{BB962C8B-B14F-4D97-AF65-F5344CB8AC3E}">
        <p14:creationId xmlns:p14="http://schemas.microsoft.com/office/powerpoint/2010/main" val="304018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4BF53-10C7-4BD8-E64B-B57EF1634A19}"/>
              </a:ext>
            </a:extLst>
          </p:cNvPr>
          <p:cNvSpPr>
            <a:spLocks noGrp="1"/>
          </p:cNvSpPr>
          <p:nvPr>
            <p:ph idx="1"/>
          </p:nvPr>
        </p:nvSpPr>
        <p:spPr>
          <a:xfrm>
            <a:off x="409576" y="123826"/>
            <a:ext cx="11220450" cy="6505574"/>
          </a:xfrm>
        </p:spPr>
        <p:txBody>
          <a:bodyPr>
            <a:normAutofit/>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Software/Hardware used for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Software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10 or above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Java script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Html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Web Browser (Chrome, Yahoo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Processor: Intel Core i3 and above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RAM: 4GB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Hard Disk: 500GB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4882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62A08-EE5C-5F4F-DBFC-3DC93CE8400D}"/>
              </a:ext>
            </a:extLst>
          </p:cNvPr>
          <p:cNvSpPr>
            <a:spLocks noGrp="1"/>
          </p:cNvSpPr>
          <p:nvPr>
            <p:ph idx="1"/>
          </p:nvPr>
        </p:nvSpPr>
        <p:spPr>
          <a:xfrm>
            <a:off x="180976" y="95250"/>
            <a:ext cx="11696700" cy="6562725"/>
          </a:xfrm>
        </p:spPr>
        <p:txBody>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Software/Hardware used for implementation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10 or above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Java script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Html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Web Browser (Chrome, Yahoo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Processor: Intel Core i3 and above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RAM: 4GB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50000"/>
              </a:lnSpc>
              <a:spcAft>
                <a:spcPts val="800"/>
              </a:spcAft>
              <a:buFont typeface="Wingdings" panose="05000000000000000000" pitchFamily="2" charset="2"/>
              <a:buChar char="v"/>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Hard Disk: 500GB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049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0B869-0CFF-F7A1-46BE-16CDB86DE0ED}"/>
              </a:ext>
            </a:extLst>
          </p:cNvPr>
          <p:cNvSpPr>
            <a:spLocks noGrp="1"/>
          </p:cNvSpPr>
          <p:nvPr>
            <p:ph idx="1"/>
          </p:nvPr>
        </p:nvSpPr>
        <p:spPr>
          <a:xfrm>
            <a:off x="238126" y="95250"/>
            <a:ext cx="11658600" cy="6553200"/>
          </a:xfrm>
        </p:spPr>
        <p:txBody>
          <a:bodyPr/>
          <a:lstStyle/>
          <a:p>
            <a:pPr marL="1471400" lvl="8" indent="0" algn="ctr">
              <a:buNone/>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2.SOFTWARE REQUIREMENT SPECIFICATION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200000"/>
              </a:lnSpc>
              <a:buNone/>
            </a:pPr>
            <a:r>
              <a:rPr lang="en-IN" sz="1600" dirty="0">
                <a:effectLst/>
                <a:latin typeface="Times New Roman" panose="02020603050405020304" pitchFamily="18" charset="0"/>
                <a:ea typeface="Calibri" panose="020F0502020204030204" pitchFamily="34" charset="0"/>
              </a:rPr>
              <a:t>	IEEE defines Software Requirement Specification as a condition or a capability must be met or possess by a system to satisfy a contract, standard, specification or other formally imposed document. </a:t>
            </a:r>
          </a:p>
          <a:p>
            <a:pPr marL="201168" lvl="1" indent="0">
              <a:lnSpc>
                <a:spcPct val="200000"/>
              </a:lnSpc>
              <a:buNone/>
            </a:pPr>
            <a:r>
              <a:rPr lang="en-IN" sz="1600" dirty="0">
                <a:effectLst/>
                <a:latin typeface="Times New Roman" panose="02020603050405020304" pitchFamily="18" charset="0"/>
                <a:ea typeface="Calibri" panose="020F0502020204030204" pitchFamily="34" charset="0"/>
              </a:rPr>
              <a:t>	An SRS minimizes the time and effort required by developers to achieve desired goals and also minimizes the development cost. It defines how an application will interact with system hardware, other programs and human users in a wide variety of real-world situations. </a:t>
            </a:r>
          </a:p>
          <a:p>
            <a:pPr marL="201168" lvl="1" indent="0">
              <a:lnSpc>
                <a:spcPct val="200000"/>
              </a:lnSpc>
              <a:buNone/>
            </a:pPr>
            <a:endParaRPr lang="en-IN" dirty="0"/>
          </a:p>
          <a:p>
            <a:pPr marL="83820" indent="457200" algn="just">
              <a:lnSpc>
                <a:spcPct val="10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 Characteristics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Specify the End Users minimum characteristics or knowledge required use the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use this application user should require basic knowledge of using the computer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displayed result should be understood by the applicant.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End User should have the knowledge of Data Structure Concepts.</a:t>
            </a:r>
          </a:p>
          <a:p>
            <a:pPr algn="just">
              <a:lnSpc>
                <a:spcPct val="100000"/>
              </a:lnSpc>
              <a:spcAft>
                <a:spcPts val="800"/>
              </a:spcAft>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buNone/>
            </a:pPr>
            <a:endParaRPr lang="en-IN" dirty="0"/>
          </a:p>
        </p:txBody>
      </p:sp>
    </p:spTree>
    <p:extLst>
      <p:ext uri="{BB962C8B-B14F-4D97-AF65-F5344CB8AC3E}">
        <p14:creationId xmlns:p14="http://schemas.microsoft.com/office/powerpoint/2010/main" val="753823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86604"/>
            <a:ext cx="10058400" cy="591937"/>
          </a:xfrm>
        </p:spPr>
        <p:txBody>
          <a:bodyPr>
            <a:noAutofit/>
          </a:bodyPr>
          <a:lstStyle/>
          <a:p>
            <a:pPr algn="ct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3.SYSTEM DESIGN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Content Placeholder 3"/>
          <p:cNvSpPr>
            <a:spLocks noGrp="1"/>
          </p:cNvSpPr>
          <p:nvPr>
            <p:ph idx="1"/>
          </p:nvPr>
        </p:nvSpPr>
        <p:spPr>
          <a:xfrm>
            <a:off x="1212980" y="600635"/>
            <a:ext cx="10058400" cy="5268459"/>
          </a:xfrm>
        </p:spPr>
        <p:txBody>
          <a:bodyPr>
            <a:normAutofit/>
          </a:bodyPr>
          <a:lstStyle/>
          <a:p>
            <a:pPr marL="0" lvl="0" indent="0" algn="just">
              <a:lnSpc>
                <a:spcPct val="150000"/>
              </a:lnSpc>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 design is the process of defining the architecture, module interfaces and data for a system to satisfy the specified requirements.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purpose of the design phase is to plan the solution of the problem specified by the requirement documents.</a:t>
            </a:r>
          </a:p>
          <a:p>
            <a:pPr algn="just">
              <a:lnSpc>
                <a:spcPct val="10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Assumptions and Constraints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assumption is a condition you think to be true and constrain is fixed limitations of project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the functional requirement collected from client are sufficient for the project life-cycle.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the Non-functional and Specific requirement specified in SRS well enough for the development of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0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software is to be completed with time constraint of 3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B6C1CDFA-4539-4CAB-9CA5-578801A8D1B3}"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097280" y="152400"/>
            <a:ext cx="10058400" cy="5716695"/>
          </a:xfrm>
        </p:spPr>
        <p:txBody>
          <a:bodyPr/>
          <a:lstStyle/>
          <a:p>
            <a:pPr algn="just">
              <a:lnSpc>
                <a:spcPct val="10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Functional decomposition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Functional decomposition is the process of taking a complex process and breaking it down into its smaller, simpler parts. Using Functional decomposition larger or complex functionalities are more easily understood. It is mainly used during project analysis phase, so each phase can be viewed as software. So, this has modular with some sub modules.</a:t>
            </a:r>
          </a:p>
          <a:p>
            <a:pPr marL="457200" algn="just">
              <a:lnSpc>
                <a:spcPct val="100000"/>
              </a:lnSpc>
              <a:spcAft>
                <a:spcPts val="800"/>
              </a:spcAft>
            </a:pPr>
            <a:r>
              <a:rPr lang="en-IN" sz="1800" b="1" dirty="0">
                <a:effectLst/>
                <a:latin typeface="Times New Roman" panose="02020603050405020304" pitchFamily="18" charset="0"/>
                <a:ea typeface="Calibri" panose="020F0502020204030204" pitchFamily="34" charset="0"/>
              </a:rPr>
              <a:t>System Software 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B6C1CDFA-4539-4CAB-9CA5-578801A8D1B3}" type="slidenum">
              <a:rPr lang="en-IN" smtClean="0"/>
              <a:pPr/>
              <a:t>24</a:t>
            </a:fld>
            <a:endParaRPr lang="en-IN"/>
          </a:p>
        </p:txBody>
      </p:sp>
      <p:grpSp>
        <p:nvGrpSpPr>
          <p:cNvPr id="8" name="Group 7">
            <a:extLst>
              <a:ext uri="{FF2B5EF4-FFF2-40B4-BE49-F238E27FC236}">
                <a16:creationId xmlns:a16="http://schemas.microsoft.com/office/drawing/2014/main" id="{8A5772E1-9930-1316-D1D3-F6C20823EDC0}"/>
              </a:ext>
            </a:extLst>
          </p:cNvPr>
          <p:cNvGrpSpPr/>
          <p:nvPr/>
        </p:nvGrpSpPr>
        <p:grpSpPr>
          <a:xfrm>
            <a:off x="2698376" y="2371753"/>
            <a:ext cx="5849675" cy="3889088"/>
            <a:chOff x="-363948" y="-296183"/>
            <a:chExt cx="5173166" cy="6590728"/>
          </a:xfrm>
        </p:grpSpPr>
        <p:sp>
          <p:nvSpPr>
            <p:cNvPr id="9" name="Rectangle 8">
              <a:extLst>
                <a:ext uri="{FF2B5EF4-FFF2-40B4-BE49-F238E27FC236}">
                  <a16:creationId xmlns:a16="http://schemas.microsoft.com/office/drawing/2014/main" id="{C5F7BB72-6465-F912-75AE-2F9B11198CA4}"/>
                </a:ext>
              </a:extLst>
            </p:cNvPr>
            <p:cNvSpPr>
              <a:spLocks/>
            </p:cNvSpPr>
            <p:nvPr/>
          </p:nvSpPr>
          <p:spPr>
            <a:xfrm rot="16200000">
              <a:off x="-3178268" y="2669965"/>
              <a:ext cx="6438900" cy="8102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ANALYSIS AND SIMULATION OF DATA STRUCTURE  ALGORITHMS</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6B40A69-9587-5E28-4CCB-56F216F8CBAB}"/>
                </a:ext>
              </a:extLst>
            </p:cNvPr>
            <p:cNvCxnSpPr>
              <a:cxnSpLocks/>
            </p:cNvCxnSpPr>
            <p:nvPr/>
          </p:nvCxnSpPr>
          <p:spPr>
            <a:xfrm>
              <a:off x="457200" y="3004457"/>
              <a:ext cx="44323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6B3F621-B397-9629-0B94-5095E0BED833}"/>
                </a:ext>
              </a:extLst>
            </p:cNvPr>
            <p:cNvCxnSpPr>
              <a:cxnSpLocks/>
            </p:cNvCxnSpPr>
            <p:nvPr/>
          </p:nvCxnSpPr>
          <p:spPr>
            <a:xfrm>
              <a:off x="3429000" y="209550"/>
              <a:ext cx="80327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0DFEEA2-1CF9-990B-E52E-93A581F31451}"/>
                </a:ext>
              </a:extLst>
            </p:cNvPr>
            <p:cNvCxnSpPr>
              <a:cxnSpLocks/>
            </p:cNvCxnSpPr>
            <p:nvPr/>
          </p:nvCxnSpPr>
          <p:spPr>
            <a:xfrm>
              <a:off x="3461658" y="1066800"/>
              <a:ext cx="816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28D1CED-D20A-E33A-242B-019BF4A5B45C}"/>
                </a:ext>
              </a:extLst>
            </p:cNvPr>
            <p:cNvCxnSpPr>
              <a:cxnSpLocks/>
            </p:cNvCxnSpPr>
            <p:nvPr/>
          </p:nvCxnSpPr>
          <p:spPr>
            <a:xfrm>
              <a:off x="3472543" y="1831522"/>
              <a:ext cx="78930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60EDDE0-4682-6806-6E59-0B6F78979467}"/>
                </a:ext>
              </a:extLst>
            </p:cNvPr>
            <p:cNvCxnSpPr>
              <a:cxnSpLocks/>
            </p:cNvCxnSpPr>
            <p:nvPr/>
          </p:nvCxnSpPr>
          <p:spPr>
            <a:xfrm>
              <a:off x="3516086" y="2645229"/>
              <a:ext cx="768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B3A1DE8-526B-71C6-9BAA-0316084FC5FF}"/>
                </a:ext>
              </a:extLst>
            </p:cNvPr>
            <p:cNvCxnSpPr>
              <a:cxnSpLocks/>
            </p:cNvCxnSpPr>
            <p:nvPr/>
          </p:nvCxnSpPr>
          <p:spPr>
            <a:xfrm flipV="1">
              <a:off x="3526972" y="3439886"/>
              <a:ext cx="81089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C71D512-0C9A-508E-528B-702C970ADBD0}"/>
                </a:ext>
              </a:extLst>
            </p:cNvPr>
            <p:cNvCxnSpPr>
              <a:cxnSpLocks/>
            </p:cNvCxnSpPr>
            <p:nvPr/>
          </p:nvCxnSpPr>
          <p:spPr>
            <a:xfrm flipV="1">
              <a:off x="3526972" y="4212772"/>
              <a:ext cx="7899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Connector 16">
              <a:extLst>
                <a:ext uri="{FF2B5EF4-FFF2-40B4-BE49-F238E27FC236}">
                  <a16:creationId xmlns:a16="http://schemas.microsoft.com/office/drawing/2014/main" id="{60B4BDFA-D528-93C1-CE8F-4876762AD2E8}"/>
                </a:ext>
              </a:extLst>
            </p:cNvPr>
            <p:cNvSpPr>
              <a:spLocks/>
            </p:cNvSpPr>
            <p:nvPr/>
          </p:nvSpPr>
          <p:spPr>
            <a:xfrm>
              <a:off x="4256315" y="-296183"/>
              <a:ext cx="464185" cy="746397"/>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18" name="Flowchart: Connector 17">
              <a:extLst>
                <a:ext uri="{FF2B5EF4-FFF2-40B4-BE49-F238E27FC236}">
                  <a16:creationId xmlns:a16="http://schemas.microsoft.com/office/drawing/2014/main" id="{C708F1DF-A543-0F19-7B82-A714A1C75FFA}"/>
                </a:ext>
              </a:extLst>
            </p:cNvPr>
            <p:cNvSpPr>
              <a:spLocks/>
            </p:cNvSpPr>
            <p:nvPr/>
          </p:nvSpPr>
          <p:spPr>
            <a:xfrm>
              <a:off x="4278086" y="790360"/>
              <a:ext cx="436245" cy="59644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kern="10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ea typeface="Calibri" panose="020F0502020204030204" pitchFamily="34" charset="0"/>
                <a:cs typeface="Times New Roman" panose="02020603050405020304" pitchFamily="18" charset="0"/>
              </a:endParaRPr>
            </a:p>
          </p:txBody>
        </p:sp>
        <p:sp>
          <p:nvSpPr>
            <p:cNvPr id="19" name="Flowchart: Connector 18">
              <a:extLst>
                <a:ext uri="{FF2B5EF4-FFF2-40B4-BE49-F238E27FC236}">
                  <a16:creationId xmlns:a16="http://schemas.microsoft.com/office/drawing/2014/main" id="{E8BD47BD-BDF4-428B-51AF-EA70C5F4D12F}"/>
                </a:ext>
              </a:extLst>
            </p:cNvPr>
            <p:cNvSpPr>
              <a:spLocks/>
            </p:cNvSpPr>
            <p:nvPr/>
          </p:nvSpPr>
          <p:spPr>
            <a:xfrm>
              <a:off x="4267200" y="1569764"/>
              <a:ext cx="450215" cy="560701"/>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20" name="Flowchart: Connector 19">
              <a:extLst>
                <a:ext uri="{FF2B5EF4-FFF2-40B4-BE49-F238E27FC236}">
                  <a16:creationId xmlns:a16="http://schemas.microsoft.com/office/drawing/2014/main" id="{7AC560EA-6DA4-8F29-A877-7D8A32A61C27}"/>
                </a:ext>
              </a:extLst>
            </p:cNvPr>
            <p:cNvSpPr>
              <a:spLocks/>
            </p:cNvSpPr>
            <p:nvPr/>
          </p:nvSpPr>
          <p:spPr>
            <a:xfrm>
              <a:off x="4332515" y="3202619"/>
              <a:ext cx="443230" cy="63860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a:t>
              </a:r>
              <a:endParaRPr lang="en-IN" sz="1100" kern="10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ea typeface="Calibri" panose="020F0502020204030204" pitchFamily="34" charset="0"/>
                <a:cs typeface="Times New Roman" panose="02020603050405020304" pitchFamily="18" charset="0"/>
              </a:endParaRPr>
            </a:p>
          </p:txBody>
        </p:sp>
        <p:sp>
          <p:nvSpPr>
            <p:cNvPr id="21" name="Flowchart: Connector 20">
              <a:extLst>
                <a:ext uri="{FF2B5EF4-FFF2-40B4-BE49-F238E27FC236}">
                  <a16:creationId xmlns:a16="http://schemas.microsoft.com/office/drawing/2014/main" id="{274E277E-653A-0D0A-3E46-C9B594064CFF}"/>
                </a:ext>
              </a:extLst>
            </p:cNvPr>
            <p:cNvSpPr>
              <a:spLocks/>
            </p:cNvSpPr>
            <p:nvPr/>
          </p:nvSpPr>
          <p:spPr>
            <a:xfrm>
              <a:off x="4335472" y="3953734"/>
              <a:ext cx="443230" cy="63860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F</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22" name="Flowchart: Connector 21">
              <a:extLst>
                <a:ext uri="{FF2B5EF4-FFF2-40B4-BE49-F238E27FC236}">
                  <a16:creationId xmlns:a16="http://schemas.microsoft.com/office/drawing/2014/main" id="{9B2A5AF3-62CC-572B-F657-F14AA668B91F}"/>
                </a:ext>
              </a:extLst>
            </p:cNvPr>
            <p:cNvSpPr>
              <a:spLocks/>
            </p:cNvSpPr>
            <p:nvPr/>
          </p:nvSpPr>
          <p:spPr>
            <a:xfrm>
              <a:off x="4354286" y="4759274"/>
              <a:ext cx="443230" cy="558043"/>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G</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23" name="Flowchart: Connector 22">
              <a:extLst>
                <a:ext uri="{FF2B5EF4-FFF2-40B4-BE49-F238E27FC236}">
                  <a16:creationId xmlns:a16="http://schemas.microsoft.com/office/drawing/2014/main" id="{61C978DF-1F80-B7DE-B5B2-03024067E11C}"/>
                </a:ext>
              </a:extLst>
            </p:cNvPr>
            <p:cNvSpPr>
              <a:spLocks/>
            </p:cNvSpPr>
            <p:nvPr/>
          </p:nvSpPr>
          <p:spPr>
            <a:xfrm>
              <a:off x="4386943" y="5434190"/>
              <a:ext cx="422275" cy="558043"/>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H</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D12C3AF-6A51-89C3-9673-DBA388D47872}"/>
                </a:ext>
              </a:extLst>
            </p:cNvPr>
            <p:cNvCxnSpPr>
              <a:cxnSpLocks/>
            </p:cNvCxnSpPr>
            <p:nvPr/>
          </p:nvCxnSpPr>
          <p:spPr>
            <a:xfrm>
              <a:off x="3537858" y="5040086"/>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E9CAD10-CBCB-2535-E0EA-D576147699C4}"/>
                </a:ext>
              </a:extLst>
            </p:cNvPr>
            <p:cNvCxnSpPr>
              <a:cxnSpLocks/>
            </p:cNvCxnSpPr>
            <p:nvPr/>
          </p:nvCxnSpPr>
          <p:spPr>
            <a:xfrm flipV="1">
              <a:off x="3516086" y="5704115"/>
              <a:ext cx="845185" cy="20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AA0512B-B299-66CB-4FB0-4290AF2A9DC2}"/>
                </a:ext>
              </a:extLst>
            </p:cNvPr>
            <p:cNvCxnSpPr>
              <a:cxnSpLocks/>
            </p:cNvCxnSpPr>
            <p:nvPr/>
          </p:nvCxnSpPr>
          <p:spPr>
            <a:xfrm>
              <a:off x="892629" y="185057"/>
              <a:ext cx="34290" cy="5555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5B56878-E914-641A-6303-F9906063B5FB}"/>
                </a:ext>
              </a:extLst>
            </p:cNvPr>
            <p:cNvCxnSpPr>
              <a:cxnSpLocks/>
            </p:cNvCxnSpPr>
            <p:nvPr/>
          </p:nvCxnSpPr>
          <p:spPr>
            <a:xfrm>
              <a:off x="914400" y="3420836"/>
              <a:ext cx="76898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7C9F5DC-73C7-436A-0787-C730D11B0709}"/>
                </a:ext>
              </a:extLst>
            </p:cNvPr>
            <p:cNvCxnSpPr>
              <a:cxnSpLocks/>
            </p:cNvCxnSpPr>
            <p:nvPr/>
          </p:nvCxnSpPr>
          <p:spPr>
            <a:xfrm>
              <a:off x="881743" y="198665"/>
              <a:ext cx="81026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A500FF6-5DC5-29D8-80B6-698DC6058211}"/>
                </a:ext>
              </a:extLst>
            </p:cNvPr>
            <p:cNvCxnSpPr>
              <a:cxnSpLocks/>
            </p:cNvCxnSpPr>
            <p:nvPr/>
          </p:nvCxnSpPr>
          <p:spPr>
            <a:xfrm>
              <a:off x="881743" y="1036865"/>
              <a:ext cx="77533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99EADB-7FC0-8E0F-FB04-AE94730A5255}"/>
                </a:ext>
              </a:extLst>
            </p:cNvPr>
            <p:cNvCxnSpPr>
              <a:cxnSpLocks/>
            </p:cNvCxnSpPr>
            <p:nvPr/>
          </p:nvCxnSpPr>
          <p:spPr>
            <a:xfrm>
              <a:off x="892629" y="1807029"/>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91E9333-449E-EFE3-2784-A9359AB38EDB}"/>
                </a:ext>
              </a:extLst>
            </p:cNvPr>
            <p:cNvCxnSpPr>
              <a:cxnSpLocks/>
            </p:cNvCxnSpPr>
            <p:nvPr/>
          </p:nvCxnSpPr>
          <p:spPr>
            <a:xfrm flipV="1">
              <a:off x="903515" y="2634343"/>
              <a:ext cx="76136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DDD57D0-5FD7-FC96-BBD2-8D372B47C5CF}"/>
                </a:ext>
              </a:extLst>
            </p:cNvPr>
            <p:cNvCxnSpPr>
              <a:cxnSpLocks/>
            </p:cNvCxnSpPr>
            <p:nvPr/>
          </p:nvCxnSpPr>
          <p:spPr>
            <a:xfrm>
              <a:off x="914400" y="4204607"/>
              <a:ext cx="75501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3DEF63E-3C37-6719-C89C-93C7D31A3AA1}"/>
                </a:ext>
              </a:extLst>
            </p:cNvPr>
            <p:cNvCxnSpPr>
              <a:cxnSpLocks/>
            </p:cNvCxnSpPr>
            <p:nvPr/>
          </p:nvCxnSpPr>
          <p:spPr>
            <a:xfrm>
              <a:off x="914400" y="5029200"/>
              <a:ext cx="768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907F67F-F5F3-9D98-A0BB-43745570BBD8}"/>
                </a:ext>
              </a:extLst>
            </p:cNvPr>
            <p:cNvCxnSpPr>
              <a:cxnSpLocks/>
            </p:cNvCxnSpPr>
            <p:nvPr/>
          </p:nvCxnSpPr>
          <p:spPr>
            <a:xfrm flipV="1">
              <a:off x="925286" y="5715000"/>
              <a:ext cx="76136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A6146585-20B6-2D2F-7760-A373411C1CB5}"/>
                </a:ext>
              </a:extLst>
            </p:cNvPr>
            <p:cNvSpPr>
              <a:spLocks/>
            </p:cNvSpPr>
            <p:nvPr/>
          </p:nvSpPr>
          <p:spPr>
            <a:xfrm>
              <a:off x="1687286" y="1"/>
              <a:ext cx="1752600" cy="3655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dirty="0">
                  <a:latin typeface="Times New Roman" panose="02020603050405020304" pitchFamily="18" charset="0"/>
                  <a:ea typeface="Calibri" panose="020F0502020204030204" pitchFamily="34" charset="0"/>
                  <a:cs typeface="Times New Roman" panose="02020603050405020304" pitchFamily="18" charset="0"/>
                </a:rPr>
                <a:t>Sorting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ECF5161B-D5E4-9BA9-AF65-12C7D5767B60}"/>
                </a:ext>
              </a:extLst>
            </p:cNvPr>
            <p:cNvSpPr>
              <a:spLocks/>
            </p:cNvSpPr>
            <p:nvPr/>
          </p:nvSpPr>
          <p:spPr>
            <a:xfrm>
              <a:off x="1683386" y="803279"/>
              <a:ext cx="1800860" cy="4635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a typeface="Calibri" panose="020F0502020204030204" pitchFamily="34" charset="0"/>
                  <a:cs typeface="Times New Roman" panose="02020603050405020304" pitchFamily="18" charset="0"/>
                </a:rPr>
                <a:t>Array operation</a:t>
              </a:r>
              <a:endParaRPr lang="en-IN" sz="1100" kern="100" dirty="0">
                <a:effectLst/>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3B2328C2-7BEA-747F-38DF-9F91CBC85394}"/>
                </a:ext>
              </a:extLst>
            </p:cNvPr>
            <p:cNvSpPr>
              <a:spLocks/>
            </p:cNvSpPr>
            <p:nvPr/>
          </p:nvSpPr>
          <p:spPr>
            <a:xfrm>
              <a:off x="1676400" y="1473654"/>
              <a:ext cx="1800860" cy="495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err="1">
                  <a:ea typeface="Calibri" panose="020F0502020204030204" pitchFamily="34" charset="0"/>
                  <a:cs typeface="Times New Roman" panose="02020603050405020304" pitchFamily="18" charset="0"/>
                </a:rPr>
                <a:t>Seraching</a:t>
              </a:r>
              <a:endParaRPr lang="en-IN" sz="1100" kern="100" dirty="0">
                <a:effectLst/>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4964E7E0-1201-C5D4-B582-4205BF34BF82}"/>
                </a:ext>
              </a:extLst>
            </p:cNvPr>
            <p:cNvSpPr>
              <a:spLocks/>
            </p:cNvSpPr>
            <p:nvPr/>
          </p:nvSpPr>
          <p:spPr>
            <a:xfrm>
              <a:off x="1676400" y="2265862"/>
              <a:ext cx="1856105" cy="53793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a typeface="Calibri" panose="020F0502020204030204" pitchFamily="34" charset="0"/>
                  <a:cs typeface="Times New Roman" panose="02020603050405020304" pitchFamily="18" charset="0"/>
                </a:rPr>
                <a:t>Stack</a:t>
              </a:r>
              <a:endParaRPr lang="en-IN" sz="1100" kern="100" dirty="0">
                <a:effectLst/>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4990457A-1D12-4035-B991-7EE63C841BAA}"/>
                </a:ext>
              </a:extLst>
            </p:cNvPr>
            <p:cNvSpPr>
              <a:spLocks/>
            </p:cNvSpPr>
            <p:nvPr/>
          </p:nvSpPr>
          <p:spPr>
            <a:xfrm>
              <a:off x="1698172" y="3100797"/>
              <a:ext cx="1828165" cy="5109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Queue</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DE6F1ADC-16E3-948C-51EC-A155BB3F3FF5}"/>
                </a:ext>
              </a:extLst>
            </p:cNvPr>
            <p:cNvSpPr>
              <a:spLocks/>
            </p:cNvSpPr>
            <p:nvPr/>
          </p:nvSpPr>
          <p:spPr>
            <a:xfrm>
              <a:off x="1687286" y="3908791"/>
              <a:ext cx="1849120" cy="4797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Linked List</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D6316708-CA5B-C162-2BF6-F3B18D4C2945}"/>
                </a:ext>
              </a:extLst>
            </p:cNvPr>
            <p:cNvSpPr>
              <a:spLocks/>
            </p:cNvSpPr>
            <p:nvPr/>
          </p:nvSpPr>
          <p:spPr>
            <a:xfrm>
              <a:off x="1698172" y="4714337"/>
              <a:ext cx="1834515" cy="4797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Tree</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23DA8F8B-DE2C-BE00-9EF0-3A33C9A2FFDD}"/>
                </a:ext>
              </a:extLst>
            </p:cNvPr>
            <p:cNvSpPr>
              <a:spLocks/>
            </p:cNvSpPr>
            <p:nvPr/>
          </p:nvSpPr>
          <p:spPr>
            <a:xfrm>
              <a:off x="1676400" y="5415555"/>
              <a:ext cx="1807845" cy="4797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Graph</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grpSp>
      <p:sp>
        <p:nvSpPr>
          <p:cNvPr id="43" name="Flowchart: Connector 42">
            <a:extLst>
              <a:ext uri="{FF2B5EF4-FFF2-40B4-BE49-F238E27FC236}">
                <a16:creationId xmlns:a16="http://schemas.microsoft.com/office/drawing/2014/main" id="{66C49CC0-F583-8A22-948E-EB20DC760A91}"/>
              </a:ext>
            </a:extLst>
          </p:cNvPr>
          <p:cNvSpPr>
            <a:spLocks/>
          </p:cNvSpPr>
          <p:nvPr/>
        </p:nvSpPr>
        <p:spPr>
          <a:xfrm>
            <a:off x="7955360" y="3963648"/>
            <a:ext cx="501192" cy="32897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a:t>
            </a:r>
            <a:endParaRPr lang="en-IN" sz="1100" kern="100">
              <a:effectLst/>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665967-CD99-8A2B-0B04-B4D8D2B1EE03}"/>
              </a:ext>
            </a:extLst>
          </p:cNvPr>
          <p:cNvSpPr>
            <a:spLocks noGrp="1"/>
          </p:cNvSpPr>
          <p:nvPr>
            <p:ph sz="half" idx="2"/>
          </p:nvPr>
        </p:nvSpPr>
        <p:spPr>
          <a:xfrm>
            <a:off x="1097279" y="286871"/>
            <a:ext cx="10574767" cy="5582224"/>
          </a:xfrm>
        </p:spPr>
        <p:txBody>
          <a:bodyPr/>
          <a:lstStyle/>
          <a:p>
            <a:endParaRPr lang="en-IN" dirty="0"/>
          </a:p>
        </p:txBody>
      </p:sp>
      <p:sp>
        <p:nvSpPr>
          <p:cNvPr id="7" name="Slide Number Placeholder 6">
            <a:extLst>
              <a:ext uri="{FF2B5EF4-FFF2-40B4-BE49-F238E27FC236}">
                <a16:creationId xmlns:a16="http://schemas.microsoft.com/office/drawing/2014/main" id="{6A20E99F-E209-78B8-5260-54FA5B5F0573}"/>
              </a:ext>
            </a:extLst>
          </p:cNvPr>
          <p:cNvSpPr>
            <a:spLocks noGrp="1"/>
          </p:cNvSpPr>
          <p:nvPr>
            <p:ph type="sldNum" sz="quarter" idx="12"/>
          </p:nvPr>
        </p:nvSpPr>
        <p:spPr/>
        <p:txBody>
          <a:bodyPr/>
          <a:lstStyle/>
          <a:p>
            <a:fld id="{B6C1CDFA-4539-4CAB-9CA5-578801A8D1B3}" type="slidenum">
              <a:rPr lang="en-IN" smtClean="0"/>
              <a:pPr/>
              <a:t>25</a:t>
            </a:fld>
            <a:endParaRPr lang="en-IN"/>
          </a:p>
        </p:txBody>
      </p:sp>
      <p:grpSp>
        <p:nvGrpSpPr>
          <p:cNvPr id="8" name="Group 7">
            <a:extLst>
              <a:ext uri="{FF2B5EF4-FFF2-40B4-BE49-F238E27FC236}">
                <a16:creationId xmlns:a16="http://schemas.microsoft.com/office/drawing/2014/main" id="{BD254E4E-704E-5DCC-EA68-DE89E2FD39A6}"/>
              </a:ext>
            </a:extLst>
          </p:cNvPr>
          <p:cNvGrpSpPr/>
          <p:nvPr/>
        </p:nvGrpSpPr>
        <p:grpSpPr>
          <a:xfrm>
            <a:off x="1187393" y="319825"/>
            <a:ext cx="3936366" cy="5549270"/>
            <a:chOff x="0" y="0"/>
            <a:chExt cx="3936555" cy="6903811"/>
          </a:xfrm>
        </p:grpSpPr>
        <p:sp>
          <p:nvSpPr>
            <p:cNvPr id="9" name="Flowchart: Connector 8">
              <a:extLst>
                <a:ext uri="{FF2B5EF4-FFF2-40B4-BE49-F238E27FC236}">
                  <a16:creationId xmlns:a16="http://schemas.microsoft.com/office/drawing/2014/main" id="{F99E73E4-315B-4917-78AC-71E251B0AD5C}"/>
                </a:ext>
              </a:extLst>
            </p:cNvPr>
            <p:cNvSpPr>
              <a:spLocks/>
            </p:cNvSpPr>
            <p:nvPr/>
          </p:nvSpPr>
          <p:spPr>
            <a:xfrm>
              <a:off x="0" y="0"/>
              <a:ext cx="505460" cy="46418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2880706-22B5-6E07-F202-5D36002637D7}"/>
                </a:ext>
              </a:extLst>
            </p:cNvPr>
            <p:cNvCxnSpPr>
              <a:cxnSpLocks/>
            </p:cNvCxnSpPr>
            <p:nvPr/>
          </p:nvCxnSpPr>
          <p:spPr>
            <a:xfrm flipV="1">
              <a:off x="511628" y="206829"/>
              <a:ext cx="533400" cy="698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C49D695-4F3F-B03C-55C0-9978F91584CA}"/>
                </a:ext>
              </a:extLst>
            </p:cNvPr>
            <p:cNvCxnSpPr>
              <a:cxnSpLocks/>
            </p:cNvCxnSpPr>
            <p:nvPr/>
          </p:nvCxnSpPr>
          <p:spPr>
            <a:xfrm>
              <a:off x="1055914" y="195943"/>
              <a:ext cx="34925" cy="656018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C41CCA0-C77B-EFCC-557A-0598012453FD}"/>
                </a:ext>
              </a:extLst>
            </p:cNvPr>
            <p:cNvCxnSpPr>
              <a:cxnSpLocks/>
            </p:cNvCxnSpPr>
            <p:nvPr/>
          </p:nvCxnSpPr>
          <p:spPr>
            <a:xfrm flipV="1">
              <a:off x="1055914" y="195943"/>
              <a:ext cx="782955"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9AC581-7131-7B6F-9084-87BB6F41A718}"/>
                </a:ext>
              </a:extLst>
            </p:cNvPr>
            <p:cNvCxnSpPr>
              <a:cxnSpLocks/>
            </p:cNvCxnSpPr>
            <p:nvPr/>
          </p:nvCxnSpPr>
          <p:spPr>
            <a:xfrm>
              <a:off x="1055914" y="849086"/>
              <a:ext cx="7893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A390724-A49A-C89E-3D11-6E46B047299A}"/>
                </a:ext>
              </a:extLst>
            </p:cNvPr>
            <p:cNvCxnSpPr>
              <a:cxnSpLocks/>
            </p:cNvCxnSpPr>
            <p:nvPr/>
          </p:nvCxnSpPr>
          <p:spPr>
            <a:xfrm>
              <a:off x="1055914" y="1534886"/>
              <a:ext cx="803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8D07216-9D9A-452A-D7A4-6A41F93778B4}"/>
                </a:ext>
              </a:extLst>
            </p:cNvPr>
            <p:cNvCxnSpPr>
              <a:cxnSpLocks/>
            </p:cNvCxnSpPr>
            <p:nvPr/>
          </p:nvCxnSpPr>
          <p:spPr>
            <a:xfrm>
              <a:off x="1055914" y="2198915"/>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D0E00A3-F10E-CD28-A855-68B50BB5CDE9}"/>
                </a:ext>
              </a:extLst>
            </p:cNvPr>
            <p:cNvCxnSpPr>
              <a:cxnSpLocks/>
            </p:cNvCxnSpPr>
            <p:nvPr/>
          </p:nvCxnSpPr>
          <p:spPr>
            <a:xfrm flipV="1">
              <a:off x="1055914" y="2841172"/>
              <a:ext cx="803275"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AC723C3-055C-B63B-96A3-4D2AC222D8E5}"/>
                </a:ext>
              </a:extLst>
            </p:cNvPr>
            <p:cNvCxnSpPr>
              <a:cxnSpLocks/>
            </p:cNvCxnSpPr>
            <p:nvPr/>
          </p:nvCxnSpPr>
          <p:spPr>
            <a:xfrm>
              <a:off x="1055914" y="3461658"/>
              <a:ext cx="80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48F1DF3-E322-D29E-1743-1A5149404C8F}"/>
                </a:ext>
              </a:extLst>
            </p:cNvPr>
            <p:cNvCxnSpPr>
              <a:cxnSpLocks/>
            </p:cNvCxnSpPr>
            <p:nvPr/>
          </p:nvCxnSpPr>
          <p:spPr>
            <a:xfrm flipV="1">
              <a:off x="1077685" y="4082143"/>
              <a:ext cx="781685" cy="13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3C27C18-6825-910E-4845-4DDD2C95DE69}"/>
                </a:ext>
              </a:extLst>
            </p:cNvPr>
            <p:cNvCxnSpPr>
              <a:cxnSpLocks/>
            </p:cNvCxnSpPr>
            <p:nvPr/>
          </p:nvCxnSpPr>
          <p:spPr>
            <a:xfrm flipV="1">
              <a:off x="1077685" y="4724400"/>
              <a:ext cx="803275" cy="6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5DEFA6-1444-4E7C-D996-9CB4597476C5}"/>
                </a:ext>
              </a:extLst>
            </p:cNvPr>
            <p:cNvCxnSpPr>
              <a:cxnSpLocks/>
            </p:cNvCxnSpPr>
            <p:nvPr/>
          </p:nvCxnSpPr>
          <p:spPr>
            <a:xfrm flipV="1">
              <a:off x="1088571" y="5388429"/>
              <a:ext cx="789305" cy="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0614A33-F252-B6AC-80F2-E520C3D0422A}"/>
                </a:ext>
              </a:extLst>
            </p:cNvPr>
            <p:cNvCxnSpPr>
              <a:cxnSpLocks/>
            </p:cNvCxnSpPr>
            <p:nvPr/>
          </p:nvCxnSpPr>
          <p:spPr>
            <a:xfrm>
              <a:off x="1088571" y="6041572"/>
              <a:ext cx="796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C5381EA-92FF-0E02-A748-68C9008E8113}"/>
                </a:ext>
              </a:extLst>
            </p:cNvPr>
            <p:cNvCxnSpPr>
              <a:cxnSpLocks/>
            </p:cNvCxnSpPr>
            <p:nvPr/>
          </p:nvCxnSpPr>
          <p:spPr>
            <a:xfrm flipV="1">
              <a:off x="1099457" y="6727372"/>
              <a:ext cx="796925" cy="13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D065D492-C8D3-A066-C066-11728EFDC8E0}"/>
                </a:ext>
              </a:extLst>
            </p:cNvPr>
            <p:cNvSpPr>
              <a:spLocks/>
            </p:cNvSpPr>
            <p:nvPr/>
          </p:nvSpPr>
          <p:spPr>
            <a:xfrm>
              <a:off x="1828800" y="43543"/>
              <a:ext cx="1981200" cy="297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Bubble Sort</a:t>
              </a:r>
              <a:endParaRPr lang="en-IN" sz="1100" kern="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4BBCFEF1-129C-67E0-E9CE-DD1E55F17736}"/>
                </a:ext>
              </a:extLst>
            </p:cNvPr>
            <p:cNvSpPr>
              <a:spLocks/>
            </p:cNvSpPr>
            <p:nvPr/>
          </p:nvSpPr>
          <p:spPr>
            <a:xfrm>
              <a:off x="1850571" y="696686"/>
              <a:ext cx="1967230" cy="3251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Selection Sort</a:t>
              </a:r>
              <a:endParaRPr lang="en-IN" sz="1100" kern="100">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F62F5AB9-A2D0-B484-5C77-31DBFB83DA65}"/>
                </a:ext>
              </a:extLst>
            </p:cNvPr>
            <p:cNvSpPr>
              <a:spLocks/>
            </p:cNvSpPr>
            <p:nvPr/>
          </p:nvSpPr>
          <p:spPr>
            <a:xfrm>
              <a:off x="1861457" y="1371600"/>
              <a:ext cx="1981200" cy="3251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Sort</a:t>
              </a:r>
              <a:endParaRPr lang="en-IN" sz="1100" kern="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4D55CBFA-A91F-BA7C-A778-2D8B9F251755}"/>
                </a:ext>
              </a:extLst>
            </p:cNvPr>
            <p:cNvSpPr>
              <a:spLocks/>
            </p:cNvSpPr>
            <p:nvPr/>
          </p:nvSpPr>
          <p:spPr>
            <a:xfrm>
              <a:off x="1861457" y="2046515"/>
              <a:ext cx="2016125" cy="332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Exchange Sort</a:t>
              </a:r>
              <a:endParaRPr lang="en-IN" sz="1100" kern="100">
                <a:effectLst/>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580CF01F-DE5D-687D-4D8E-214839B36660}"/>
                </a:ext>
              </a:extLst>
            </p:cNvPr>
            <p:cNvSpPr>
              <a:spLocks/>
            </p:cNvSpPr>
            <p:nvPr/>
          </p:nvSpPr>
          <p:spPr>
            <a:xfrm>
              <a:off x="1861457" y="2677886"/>
              <a:ext cx="1995170" cy="353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Counting Sort</a:t>
              </a:r>
              <a:endParaRPr lang="en-IN" sz="1100" kern="100">
                <a:effectLst/>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2791ACCF-6BAD-A114-FB8D-DF22BC45333F}"/>
                </a:ext>
              </a:extLst>
            </p:cNvPr>
            <p:cNvSpPr>
              <a:spLocks/>
            </p:cNvSpPr>
            <p:nvPr/>
          </p:nvSpPr>
          <p:spPr>
            <a:xfrm>
              <a:off x="1861457" y="3309258"/>
              <a:ext cx="2030095" cy="339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Heap Sort</a:t>
              </a:r>
              <a:endParaRPr lang="en-IN" sz="1100" kern="100">
                <a:effectLst/>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0EECD44C-50B4-A9C3-4E44-90F87F31ABE2}"/>
                </a:ext>
              </a:extLst>
            </p:cNvPr>
            <p:cNvSpPr>
              <a:spLocks/>
            </p:cNvSpPr>
            <p:nvPr/>
          </p:nvSpPr>
          <p:spPr>
            <a:xfrm>
              <a:off x="1872342" y="3929743"/>
              <a:ext cx="2043430" cy="3187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Bucket Sort</a:t>
              </a:r>
              <a:endParaRPr lang="en-IN" sz="1100" kern="10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11C41123-3E2D-734B-492A-6B24F9DEBF88}"/>
                </a:ext>
              </a:extLst>
            </p:cNvPr>
            <p:cNvSpPr>
              <a:spLocks/>
            </p:cNvSpPr>
            <p:nvPr/>
          </p:nvSpPr>
          <p:spPr>
            <a:xfrm>
              <a:off x="1872170" y="4498336"/>
              <a:ext cx="2064385" cy="4169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Merge Sort</a:t>
              </a:r>
              <a:endParaRPr lang="en-IN" sz="1100" kern="10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0CB58CC2-1C75-4E6E-4BD5-5F5F46ACBFCE}"/>
                </a:ext>
              </a:extLst>
            </p:cNvPr>
            <p:cNvSpPr>
              <a:spLocks/>
            </p:cNvSpPr>
            <p:nvPr/>
          </p:nvSpPr>
          <p:spPr>
            <a:xfrm>
              <a:off x="1883228" y="5236029"/>
              <a:ext cx="2008505" cy="332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Quick Sort</a:t>
              </a:r>
              <a:endParaRPr lang="en-IN" sz="1100" kern="100">
                <a:effectLst/>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C3CDD211-F07E-BDFC-CA91-360601F1069C}"/>
                </a:ext>
              </a:extLst>
            </p:cNvPr>
            <p:cNvSpPr>
              <a:spLocks/>
            </p:cNvSpPr>
            <p:nvPr/>
          </p:nvSpPr>
          <p:spPr>
            <a:xfrm>
              <a:off x="1883228" y="5889172"/>
              <a:ext cx="2009140" cy="3257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Brick Sort</a:t>
              </a:r>
              <a:endParaRPr lang="en-IN" sz="1100" kern="100">
                <a:effectLst/>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D0C863C7-802F-D3CE-B40B-A079814BC87D}"/>
                </a:ext>
              </a:extLst>
            </p:cNvPr>
            <p:cNvSpPr>
              <a:spLocks/>
            </p:cNvSpPr>
            <p:nvPr/>
          </p:nvSpPr>
          <p:spPr>
            <a:xfrm>
              <a:off x="1915885" y="6564086"/>
              <a:ext cx="1967230" cy="339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Shell Sort</a:t>
              </a:r>
              <a:endParaRPr lang="en-IN" sz="1100" kern="100">
                <a:effectLst/>
                <a:ea typeface="Calibri" panose="020F0502020204030204" pitchFamily="34"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B517BA34-AF90-7FC5-FC81-BA9E929E75ED}"/>
              </a:ext>
            </a:extLst>
          </p:cNvPr>
          <p:cNvGrpSpPr/>
          <p:nvPr/>
        </p:nvGrpSpPr>
        <p:grpSpPr>
          <a:xfrm>
            <a:off x="5435562" y="365235"/>
            <a:ext cx="3718563" cy="914400"/>
            <a:chOff x="0" y="0"/>
            <a:chExt cx="3719014" cy="996769"/>
          </a:xfrm>
        </p:grpSpPr>
        <p:sp>
          <p:nvSpPr>
            <p:cNvPr id="35" name="Flowchart: Connector 34">
              <a:extLst>
                <a:ext uri="{FF2B5EF4-FFF2-40B4-BE49-F238E27FC236}">
                  <a16:creationId xmlns:a16="http://schemas.microsoft.com/office/drawing/2014/main" id="{57F6D151-4108-3155-7A75-7372540CED58}"/>
                </a:ext>
              </a:extLst>
            </p:cNvPr>
            <p:cNvSpPr>
              <a:spLocks/>
            </p:cNvSpPr>
            <p:nvPr/>
          </p:nvSpPr>
          <p:spPr>
            <a:xfrm>
              <a:off x="0" y="0"/>
              <a:ext cx="485140" cy="4572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kern="100">
                <a:effectLst/>
                <a:ea typeface="Calibri" panose="020F0502020204030204" pitchFamily="34"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FEABA779-BB43-9E94-4B4B-88AD6968F578}"/>
                </a:ext>
              </a:extLst>
            </p:cNvPr>
            <p:cNvCxnSpPr>
              <a:cxnSpLocks/>
            </p:cNvCxnSpPr>
            <p:nvPr/>
          </p:nvCxnSpPr>
          <p:spPr>
            <a:xfrm>
              <a:off x="489857" y="195943"/>
              <a:ext cx="54102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9787DA7-1FB8-E2CF-4480-29BF7178775C}"/>
                </a:ext>
              </a:extLst>
            </p:cNvPr>
            <p:cNvCxnSpPr>
              <a:cxnSpLocks/>
            </p:cNvCxnSpPr>
            <p:nvPr/>
          </p:nvCxnSpPr>
          <p:spPr>
            <a:xfrm>
              <a:off x="1023257" y="195943"/>
              <a:ext cx="6985" cy="6096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2B9F9FC-D88F-FA07-0189-8E2AD02453A7}"/>
                </a:ext>
              </a:extLst>
            </p:cNvPr>
            <p:cNvCxnSpPr>
              <a:cxnSpLocks/>
            </p:cNvCxnSpPr>
            <p:nvPr/>
          </p:nvCxnSpPr>
          <p:spPr>
            <a:xfrm flipV="1">
              <a:off x="1023257" y="185057"/>
              <a:ext cx="858520" cy="13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02E5182-43C0-5105-887A-8A33FFC24F27}"/>
                </a:ext>
              </a:extLst>
            </p:cNvPr>
            <p:cNvCxnSpPr>
              <a:cxnSpLocks/>
            </p:cNvCxnSpPr>
            <p:nvPr/>
          </p:nvCxnSpPr>
          <p:spPr>
            <a:xfrm flipV="1">
              <a:off x="1023257" y="794657"/>
              <a:ext cx="851535" cy="13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38786F80-4D1F-3E93-1768-5FCBBC6BE6D4}"/>
                </a:ext>
              </a:extLst>
            </p:cNvPr>
            <p:cNvSpPr>
              <a:spLocks/>
            </p:cNvSpPr>
            <p:nvPr/>
          </p:nvSpPr>
          <p:spPr>
            <a:xfrm>
              <a:off x="1883229" y="43543"/>
              <a:ext cx="1835785" cy="353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100" kern="100">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E077EE42-5A55-F0B2-6E9C-144831130601}"/>
                </a:ext>
              </a:extLst>
            </p:cNvPr>
            <p:cNvSpPr>
              <a:spLocks/>
            </p:cNvSpPr>
            <p:nvPr/>
          </p:nvSpPr>
          <p:spPr>
            <a:xfrm>
              <a:off x="1883229" y="664029"/>
              <a:ext cx="1807210" cy="332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sz="1100" kern="100">
                <a:effectLst/>
                <a:ea typeface="Calibri" panose="020F0502020204030204" pitchFamily="34"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8CE31177-2E37-E128-57D5-42D0833FFF71}"/>
              </a:ext>
            </a:extLst>
          </p:cNvPr>
          <p:cNvGrpSpPr/>
          <p:nvPr/>
        </p:nvGrpSpPr>
        <p:grpSpPr>
          <a:xfrm>
            <a:off x="5451481" y="1573770"/>
            <a:ext cx="3731259" cy="3826329"/>
            <a:chOff x="0" y="0"/>
            <a:chExt cx="3731623" cy="3826329"/>
          </a:xfrm>
        </p:grpSpPr>
        <p:cxnSp>
          <p:nvCxnSpPr>
            <p:cNvPr id="43" name="Straight Arrow Connector 42">
              <a:extLst>
                <a:ext uri="{FF2B5EF4-FFF2-40B4-BE49-F238E27FC236}">
                  <a16:creationId xmlns:a16="http://schemas.microsoft.com/office/drawing/2014/main" id="{473A7793-0217-82FF-123F-DF970C2B4256}"/>
                </a:ext>
              </a:extLst>
            </p:cNvPr>
            <p:cNvCxnSpPr>
              <a:cxnSpLocks/>
            </p:cNvCxnSpPr>
            <p:nvPr/>
          </p:nvCxnSpPr>
          <p:spPr>
            <a:xfrm>
              <a:off x="492369" y="230945"/>
              <a:ext cx="1386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ACCA1BA1-2C59-366C-0C61-6E5B6709DF12}"/>
                </a:ext>
              </a:extLst>
            </p:cNvPr>
            <p:cNvGrpSpPr/>
            <p:nvPr/>
          </p:nvGrpSpPr>
          <p:grpSpPr>
            <a:xfrm>
              <a:off x="0" y="0"/>
              <a:ext cx="3731623" cy="3826329"/>
              <a:chOff x="0" y="0"/>
              <a:chExt cx="3731623" cy="3826329"/>
            </a:xfrm>
          </p:grpSpPr>
          <p:sp>
            <p:nvSpPr>
              <p:cNvPr id="45" name="Flowchart: Connector 44">
                <a:extLst>
                  <a:ext uri="{FF2B5EF4-FFF2-40B4-BE49-F238E27FC236}">
                    <a16:creationId xmlns:a16="http://schemas.microsoft.com/office/drawing/2014/main" id="{BDEBE714-6A09-3D1A-6819-DB8D48F031B3}"/>
                  </a:ext>
                </a:extLst>
              </p:cNvPr>
              <p:cNvSpPr>
                <a:spLocks/>
              </p:cNvSpPr>
              <p:nvPr/>
            </p:nvSpPr>
            <p:spPr>
              <a:xfrm>
                <a:off x="0" y="0"/>
                <a:ext cx="487680" cy="4572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a:t>
                </a:r>
                <a:endParaRPr lang="en-IN" sz="1100" kern="100">
                  <a:effectLst/>
                  <a:ea typeface="Calibri" panose="020F0502020204030204" pitchFamily="34" charset="0"/>
                  <a:cs typeface="Times New Roman" panose="02020603050405020304" pitchFamily="18" charset="0"/>
                </a:endParaRPr>
              </a:p>
            </p:txBody>
          </p:sp>
          <p:sp>
            <p:nvSpPr>
              <p:cNvPr id="46" name="Rectangle 45">
                <a:extLst>
                  <a:ext uri="{FF2B5EF4-FFF2-40B4-BE49-F238E27FC236}">
                    <a16:creationId xmlns:a16="http://schemas.microsoft.com/office/drawing/2014/main" id="{D8CD82E4-5C53-3DC2-A8ED-F415E3ED56F6}"/>
                  </a:ext>
                </a:extLst>
              </p:cNvPr>
              <p:cNvSpPr>
                <a:spLocks/>
              </p:cNvSpPr>
              <p:nvPr/>
            </p:nvSpPr>
            <p:spPr>
              <a:xfrm>
                <a:off x="1883229" y="76200"/>
                <a:ext cx="182118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Linear Search</a:t>
                </a:r>
                <a:endParaRPr lang="en-IN" sz="1100" kern="100">
                  <a:effectLst/>
                  <a:ea typeface="Calibri" panose="020F0502020204030204" pitchFamily="34" charset="0"/>
                  <a:cs typeface="Times New Roman" panose="02020603050405020304" pitchFamily="18" charset="0"/>
                </a:endParaRPr>
              </a:p>
            </p:txBody>
          </p:sp>
          <p:cxnSp>
            <p:nvCxnSpPr>
              <p:cNvPr id="47" name="Straight Connector 46">
                <a:extLst>
                  <a:ext uri="{FF2B5EF4-FFF2-40B4-BE49-F238E27FC236}">
                    <a16:creationId xmlns:a16="http://schemas.microsoft.com/office/drawing/2014/main" id="{5B2DE20B-BE0A-9C93-0498-FE628B0DBCAE}"/>
                  </a:ext>
                </a:extLst>
              </p:cNvPr>
              <p:cNvCxnSpPr>
                <a:cxnSpLocks/>
              </p:cNvCxnSpPr>
              <p:nvPr/>
            </p:nvCxnSpPr>
            <p:spPr>
              <a:xfrm flipH="1">
                <a:off x="990600" y="261257"/>
                <a:ext cx="7620" cy="341757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0DB1F7E-EA09-2D8E-FCCF-352DF946A670}"/>
                  </a:ext>
                </a:extLst>
              </p:cNvPr>
              <p:cNvCxnSpPr>
                <a:cxnSpLocks/>
              </p:cNvCxnSpPr>
              <p:nvPr/>
            </p:nvCxnSpPr>
            <p:spPr>
              <a:xfrm>
                <a:off x="1023258" y="928007"/>
                <a:ext cx="8915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520A3DF-8A64-8C1A-63BA-4A8D772FE294}"/>
                  </a:ext>
                </a:extLst>
              </p:cNvPr>
              <p:cNvCxnSpPr>
                <a:cxnSpLocks/>
              </p:cNvCxnSpPr>
              <p:nvPr/>
            </p:nvCxnSpPr>
            <p:spPr>
              <a:xfrm>
                <a:off x="1001486" y="1613807"/>
                <a:ext cx="869315"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FD94138-E4D0-7B81-B7EB-A99C7761916D}"/>
                  </a:ext>
                </a:extLst>
              </p:cNvPr>
              <p:cNvCxnSpPr>
                <a:cxnSpLocks/>
              </p:cNvCxnSpPr>
              <p:nvPr/>
            </p:nvCxnSpPr>
            <p:spPr>
              <a:xfrm>
                <a:off x="1012372" y="2332265"/>
                <a:ext cx="87630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2839BDAB-5573-55A5-62B5-5F3AACCD24A7}"/>
                  </a:ext>
                </a:extLst>
              </p:cNvPr>
              <p:cNvSpPr>
                <a:spLocks/>
              </p:cNvSpPr>
              <p:nvPr/>
            </p:nvSpPr>
            <p:spPr>
              <a:xfrm>
                <a:off x="1915886" y="751115"/>
                <a:ext cx="179832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Binary Search</a:t>
                </a:r>
                <a:endParaRPr lang="en-IN" sz="1100" kern="100">
                  <a:effectLst/>
                  <a:ea typeface="Calibri" panose="020F0502020204030204" pitchFamily="34" charset="0"/>
                  <a:cs typeface="Times New Roman" panose="02020603050405020304" pitchFamily="18" charset="0"/>
                </a:endParaRPr>
              </a:p>
            </p:txBody>
          </p:sp>
          <p:sp>
            <p:nvSpPr>
              <p:cNvPr id="52" name="Rectangle 51">
                <a:extLst>
                  <a:ext uri="{FF2B5EF4-FFF2-40B4-BE49-F238E27FC236}">
                    <a16:creationId xmlns:a16="http://schemas.microsoft.com/office/drawing/2014/main" id="{48ED754F-95FC-8246-93C2-2AAF434A38C4}"/>
                  </a:ext>
                </a:extLst>
              </p:cNvPr>
              <p:cNvSpPr>
                <a:spLocks/>
              </p:cNvSpPr>
              <p:nvPr/>
            </p:nvSpPr>
            <p:spPr>
              <a:xfrm>
                <a:off x="1883229" y="1458686"/>
                <a:ext cx="182118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Exponential Search</a:t>
                </a:r>
                <a:endParaRPr lang="en-IN" sz="1100" kern="100">
                  <a:effectLst/>
                  <a:ea typeface="Calibri" panose="020F0502020204030204" pitchFamily="34" charset="0"/>
                  <a:cs typeface="Times New Roman" panose="02020603050405020304" pitchFamily="18" charset="0"/>
                </a:endParaRPr>
              </a:p>
            </p:txBody>
          </p:sp>
          <p:sp>
            <p:nvSpPr>
              <p:cNvPr id="53" name="Rectangle 52">
                <a:extLst>
                  <a:ext uri="{FF2B5EF4-FFF2-40B4-BE49-F238E27FC236}">
                    <a16:creationId xmlns:a16="http://schemas.microsoft.com/office/drawing/2014/main" id="{B2AAE4EB-8A68-2D68-813A-89CC6111C99C}"/>
                  </a:ext>
                </a:extLst>
              </p:cNvPr>
              <p:cNvSpPr>
                <a:spLocks/>
              </p:cNvSpPr>
              <p:nvPr/>
            </p:nvSpPr>
            <p:spPr>
              <a:xfrm>
                <a:off x="1894115" y="2166257"/>
                <a:ext cx="182880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Interpolation Search</a:t>
                </a:r>
                <a:endParaRPr lang="en-IN" sz="1100" kern="100">
                  <a:effectLst/>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8C8A787B-3C22-5BD8-CC5E-B9208321F47F}"/>
                  </a:ext>
                </a:extLst>
              </p:cNvPr>
              <p:cNvSpPr>
                <a:spLocks/>
              </p:cNvSpPr>
              <p:nvPr/>
            </p:nvSpPr>
            <p:spPr>
              <a:xfrm>
                <a:off x="1872343" y="2862943"/>
                <a:ext cx="182880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Jump Search</a:t>
                </a:r>
                <a:endParaRPr lang="en-IN" sz="1100" kern="100">
                  <a:effectLst/>
                  <a:ea typeface="Calibri" panose="020F0502020204030204" pitchFamily="34" charset="0"/>
                  <a:cs typeface="Times New Roman" panose="02020603050405020304" pitchFamily="18" charset="0"/>
                </a:endParaRPr>
              </a:p>
            </p:txBody>
          </p:sp>
          <p:sp>
            <p:nvSpPr>
              <p:cNvPr id="55" name="Rectangle 54">
                <a:extLst>
                  <a:ext uri="{FF2B5EF4-FFF2-40B4-BE49-F238E27FC236}">
                    <a16:creationId xmlns:a16="http://schemas.microsoft.com/office/drawing/2014/main" id="{DC382774-31AC-F2AC-F7CD-6CCCB84ED206}"/>
                  </a:ext>
                </a:extLst>
              </p:cNvPr>
              <p:cNvSpPr>
                <a:spLocks/>
              </p:cNvSpPr>
              <p:nvPr/>
            </p:nvSpPr>
            <p:spPr>
              <a:xfrm>
                <a:off x="1872343" y="3483429"/>
                <a:ext cx="1859280" cy="3429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Ternary Search</a:t>
                </a:r>
                <a:endParaRPr lang="en-IN" sz="1100" kern="100">
                  <a:effectLst/>
                  <a:ea typeface="Calibri" panose="020F0502020204030204" pitchFamily="34"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677C01E2-6B76-5A4C-68E6-A8DA9B60FBCD}"/>
                  </a:ext>
                </a:extLst>
              </p:cNvPr>
              <p:cNvCxnSpPr>
                <a:cxnSpLocks/>
              </p:cNvCxnSpPr>
              <p:nvPr/>
            </p:nvCxnSpPr>
            <p:spPr>
              <a:xfrm>
                <a:off x="1001486" y="3039836"/>
                <a:ext cx="87630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5BB3209-5AEC-A41F-6A86-DEF3069A6431}"/>
                  </a:ext>
                </a:extLst>
              </p:cNvPr>
              <p:cNvCxnSpPr>
                <a:cxnSpLocks/>
              </p:cNvCxnSpPr>
              <p:nvPr/>
            </p:nvCxnSpPr>
            <p:spPr>
              <a:xfrm>
                <a:off x="990600" y="3660322"/>
                <a:ext cx="87630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20819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76D337-A923-8719-D4C6-4056B34FC7E3}"/>
              </a:ext>
            </a:extLst>
          </p:cNvPr>
          <p:cNvSpPr>
            <a:spLocks noGrp="1"/>
          </p:cNvSpPr>
          <p:nvPr>
            <p:ph sz="half" idx="2"/>
          </p:nvPr>
        </p:nvSpPr>
        <p:spPr>
          <a:xfrm>
            <a:off x="1097280" y="233082"/>
            <a:ext cx="10592696" cy="5636013"/>
          </a:xfrm>
        </p:spPr>
        <p:txBody>
          <a:bodyPr/>
          <a:lstStyle/>
          <a:p>
            <a:endParaRPr lang="en-IN" dirty="0"/>
          </a:p>
        </p:txBody>
      </p:sp>
      <p:sp>
        <p:nvSpPr>
          <p:cNvPr id="7" name="Slide Number Placeholder 6">
            <a:extLst>
              <a:ext uri="{FF2B5EF4-FFF2-40B4-BE49-F238E27FC236}">
                <a16:creationId xmlns:a16="http://schemas.microsoft.com/office/drawing/2014/main" id="{8A6C4228-D6A1-40F9-83D0-21DA1B1E0C66}"/>
              </a:ext>
            </a:extLst>
          </p:cNvPr>
          <p:cNvSpPr>
            <a:spLocks noGrp="1"/>
          </p:cNvSpPr>
          <p:nvPr>
            <p:ph type="sldNum" sz="quarter" idx="12"/>
          </p:nvPr>
        </p:nvSpPr>
        <p:spPr/>
        <p:txBody>
          <a:bodyPr/>
          <a:lstStyle/>
          <a:p>
            <a:fld id="{B6C1CDFA-4539-4CAB-9CA5-578801A8D1B3}" type="slidenum">
              <a:rPr lang="en-IN" smtClean="0"/>
              <a:pPr/>
              <a:t>26</a:t>
            </a:fld>
            <a:endParaRPr lang="en-IN"/>
          </a:p>
        </p:txBody>
      </p:sp>
      <p:grpSp>
        <p:nvGrpSpPr>
          <p:cNvPr id="8" name="Group 7">
            <a:extLst>
              <a:ext uri="{FF2B5EF4-FFF2-40B4-BE49-F238E27FC236}">
                <a16:creationId xmlns:a16="http://schemas.microsoft.com/office/drawing/2014/main" id="{29158223-1003-FE79-F02C-F2C1A36E329E}"/>
              </a:ext>
            </a:extLst>
          </p:cNvPr>
          <p:cNvGrpSpPr/>
          <p:nvPr/>
        </p:nvGrpSpPr>
        <p:grpSpPr>
          <a:xfrm>
            <a:off x="1193837" y="471020"/>
            <a:ext cx="4784090" cy="3136899"/>
            <a:chOff x="0" y="0"/>
            <a:chExt cx="4784272" cy="3226525"/>
          </a:xfrm>
        </p:grpSpPr>
        <p:sp>
          <p:nvSpPr>
            <p:cNvPr id="9" name="Flowchart: Connector 8">
              <a:extLst>
                <a:ext uri="{FF2B5EF4-FFF2-40B4-BE49-F238E27FC236}">
                  <a16:creationId xmlns:a16="http://schemas.microsoft.com/office/drawing/2014/main" id="{F167DB4E-2A44-C4C1-10F8-E7D44887818F}"/>
                </a:ext>
              </a:extLst>
            </p:cNvPr>
            <p:cNvSpPr>
              <a:spLocks/>
            </p:cNvSpPr>
            <p:nvPr/>
          </p:nvSpPr>
          <p:spPr>
            <a:xfrm>
              <a:off x="0" y="0"/>
              <a:ext cx="499745" cy="48006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a:t>
              </a:r>
              <a:endParaRPr lang="en-IN" sz="1100" kern="100">
                <a:effectLst/>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9BF62A84-6C04-1B1C-B5EA-D737221EC542}"/>
                </a:ext>
              </a:extLst>
            </p:cNvPr>
            <p:cNvCxnSpPr>
              <a:cxnSpLocks/>
            </p:cNvCxnSpPr>
            <p:nvPr/>
          </p:nvCxnSpPr>
          <p:spPr>
            <a:xfrm flipV="1">
              <a:off x="500743" y="228600"/>
              <a:ext cx="147066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ED31465-8F20-628C-FC69-329FC91FBD41}"/>
                </a:ext>
              </a:extLst>
            </p:cNvPr>
            <p:cNvSpPr>
              <a:spLocks/>
            </p:cNvSpPr>
            <p:nvPr/>
          </p:nvSpPr>
          <p:spPr>
            <a:xfrm>
              <a:off x="1970315" y="43543"/>
              <a:ext cx="197358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Array implementation</a:t>
              </a:r>
              <a:endParaRPr lang="en-IN" sz="1100" kern="100">
                <a:effectLst/>
                <a:ea typeface="Calibri" panose="020F050202020403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6E9B2E1-2F37-9B29-7256-D1F8879A2B71}"/>
                </a:ext>
              </a:extLst>
            </p:cNvPr>
            <p:cNvCxnSpPr>
              <a:cxnSpLocks/>
            </p:cNvCxnSpPr>
            <p:nvPr/>
          </p:nvCxnSpPr>
          <p:spPr>
            <a:xfrm flipH="1">
              <a:off x="2362200" y="402771"/>
              <a:ext cx="7620" cy="92202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489812D-FF7E-414F-FF8D-79BBCFEABE6D}"/>
                </a:ext>
              </a:extLst>
            </p:cNvPr>
            <p:cNvCxnSpPr>
              <a:cxnSpLocks/>
            </p:cNvCxnSpPr>
            <p:nvPr/>
          </p:nvCxnSpPr>
          <p:spPr>
            <a:xfrm>
              <a:off x="2373086" y="718457"/>
              <a:ext cx="967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716AC0C-C7D9-0C3D-5B3B-D4D5E9D32161}"/>
                </a:ext>
              </a:extLst>
            </p:cNvPr>
            <p:cNvSpPr>
              <a:spLocks/>
            </p:cNvSpPr>
            <p:nvPr/>
          </p:nvSpPr>
          <p:spPr>
            <a:xfrm>
              <a:off x="3331029" y="533400"/>
              <a:ext cx="140970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Push</a:t>
              </a:r>
              <a:endParaRPr lang="en-IN" sz="1100" kern="100">
                <a:effectLst/>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DA09AF3-675E-6897-C40A-8DEB28CB209D}"/>
                </a:ext>
              </a:extLst>
            </p:cNvPr>
            <p:cNvSpPr>
              <a:spLocks/>
            </p:cNvSpPr>
            <p:nvPr/>
          </p:nvSpPr>
          <p:spPr>
            <a:xfrm>
              <a:off x="3352800" y="1186543"/>
              <a:ext cx="1379220" cy="3200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Pop</a:t>
              </a:r>
              <a:endParaRPr lang="en-IN" sz="1100" kern="100">
                <a:effectLst/>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1C4F661E-BA54-4F9B-26A8-5AD4A9081466}"/>
                </a:ext>
              </a:extLst>
            </p:cNvPr>
            <p:cNvCxnSpPr>
              <a:cxnSpLocks/>
            </p:cNvCxnSpPr>
            <p:nvPr/>
          </p:nvCxnSpPr>
          <p:spPr>
            <a:xfrm>
              <a:off x="1055915" y="228600"/>
              <a:ext cx="15240" cy="174498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06D33CB-2378-EA3E-F94E-BC8513749418}"/>
                </a:ext>
              </a:extLst>
            </p:cNvPr>
            <p:cNvCxnSpPr>
              <a:cxnSpLocks/>
            </p:cNvCxnSpPr>
            <p:nvPr/>
          </p:nvCxnSpPr>
          <p:spPr>
            <a:xfrm flipV="1">
              <a:off x="1055915" y="1981200"/>
              <a:ext cx="99060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D65F803-FF36-B4CB-E632-5258FB5BDBDA}"/>
                </a:ext>
              </a:extLst>
            </p:cNvPr>
            <p:cNvSpPr>
              <a:spLocks/>
            </p:cNvSpPr>
            <p:nvPr/>
          </p:nvSpPr>
          <p:spPr>
            <a:xfrm>
              <a:off x="2046515" y="1839685"/>
              <a:ext cx="197358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Linked list Implementation</a:t>
              </a:r>
              <a:endParaRPr lang="en-IN" sz="1100" kern="100">
                <a:effectLst/>
                <a:ea typeface="Calibri" panose="020F0502020204030204" pitchFamily="34"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25B9F4E5-B009-D504-09F3-5FAAE7422E2B}"/>
                </a:ext>
              </a:extLst>
            </p:cNvPr>
            <p:cNvCxnSpPr>
              <a:cxnSpLocks/>
            </p:cNvCxnSpPr>
            <p:nvPr/>
          </p:nvCxnSpPr>
          <p:spPr>
            <a:xfrm>
              <a:off x="2362200" y="1328057"/>
              <a:ext cx="982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61DFD8A-A91F-AD1F-783A-ACC9490006DA}"/>
                </a:ext>
              </a:extLst>
            </p:cNvPr>
            <p:cNvCxnSpPr>
              <a:cxnSpLocks/>
            </p:cNvCxnSpPr>
            <p:nvPr/>
          </p:nvCxnSpPr>
          <p:spPr>
            <a:xfrm flipH="1">
              <a:off x="2383972" y="2188028"/>
              <a:ext cx="15240" cy="8686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C606754-EBD8-34F2-173C-4985B90AFD69}"/>
                </a:ext>
              </a:extLst>
            </p:cNvPr>
            <p:cNvCxnSpPr>
              <a:cxnSpLocks/>
            </p:cNvCxnSpPr>
            <p:nvPr/>
          </p:nvCxnSpPr>
          <p:spPr>
            <a:xfrm flipV="1">
              <a:off x="2416629" y="2525485"/>
              <a:ext cx="97536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4EC4B79-A841-9640-09D6-8F6D24A8D604}"/>
                </a:ext>
              </a:extLst>
            </p:cNvPr>
            <p:cNvCxnSpPr>
              <a:cxnSpLocks/>
            </p:cNvCxnSpPr>
            <p:nvPr/>
          </p:nvCxnSpPr>
          <p:spPr>
            <a:xfrm flipV="1">
              <a:off x="2394857" y="3048000"/>
              <a:ext cx="9829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DD21C48A-CC5D-9815-5BF3-0E64E900ADA1}"/>
                </a:ext>
              </a:extLst>
            </p:cNvPr>
            <p:cNvSpPr>
              <a:spLocks/>
            </p:cNvSpPr>
            <p:nvPr/>
          </p:nvSpPr>
          <p:spPr>
            <a:xfrm>
              <a:off x="3374572" y="2329543"/>
              <a:ext cx="140970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Push</a:t>
              </a:r>
              <a:endParaRPr lang="en-IN" sz="1100" kern="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A8986CB6-EF58-DB48-C951-676203EC4D6E}"/>
                </a:ext>
              </a:extLst>
            </p:cNvPr>
            <p:cNvSpPr>
              <a:spLocks/>
            </p:cNvSpPr>
            <p:nvPr/>
          </p:nvSpPr>
          <p:spPr>
            <a:xfrm>
              <a:off x="3385457" y="2906485"/>
              <a:ext cx="1379220" cy="3200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Pop</a:t>
              </a:r>
              <a:endParaRPr lang="en-IN" sz="1100" kern="100">
                <a:effectLst/>
                <a:ea typeface="Calibri" panose="020F0502020204030204" pitchFamily="34"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F43867B7-C4A5-B222-2E96-76ACE390874D}"/>
              </a:ext>
            </a:extLst>
          </p:cNvPr>
          <p:cNvGrpSpPr/>
          <p:nvPr/>
        </p:nvGrpSpPr>
        <p:grpSpPr>
          <a:xfrm>
            <a:off x="6128144" y="471020"/>
            <a:ext cx="4732020" cy="3299460"/>
            <a:chOff x="0" y="0"/>
            <a:chExt cx="4732020" cy="3299460"/>
          </a:xfrm>
        </p:grpSpPr>
        <p:sp>
          <p:nvSpPr>
            <p:cNvPr id="26" name="Flowchart: Connector 25">
              <a:extLst>
                <a:ext uri="{FF2B5EF4-FFF2-40B4-BE49-F238E27FC236}">
                  <a16:creationId xmlns:a16="http://schemas.microsoft.com/office/drawing/2014/main" id="{82A0C0B6-58A4-DB0B-6AA8-CA3729DF6173}"/>
                </a:ext>
              </a:extLst>
            </p:cNvPr>
            <p:cNvSpPr>
              <a:spLocks/>
            </p:cNvSpPr>
            <p:nvPr/>
          </p:nvSpPr>
          <p:spPr>
            <a:xfrm>
              <a:off x="0" y="0"/>
              <a:ext cx="464820" cy="43434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E</a:t>
              </a:r>
              <a:endParaRPr lang="en-IN" sz="1100" kern="100">
                <a:effectLst/>
                <a:ea typeface="Calibri" panose="020F0502020204030204" pitchFamily="34"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24A68438-173A-6FD5-4309-9D1AB2C03EA7}"/>
                </a:ext>
              </a:extLst>
            </p:cNvPr>
            <p:cNvCxnSpPr>
              <a:cxnSpLocks/>
            </p:cNvCxnSpPr>
            <p:nvPr/>
          </p:nvCxnSpPr>
          <p:spPr>
            <a:xfrm flipV="1">
              <a:off x="457200" y="251460"/>
              <a:ext cx="147066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5A7FF537-284F-5E3A-1CF4-115C2FFE16A5}"/>
                </a:ext>
              </a:extLst>
            </p:cNvPr>
            <p:cNvSpPr>
              <a:spLocks/>
            </p:cNvSpPr>
            <p:nvPr/>
          </p:nvSpPr>
          <p:spPr>
            <a:xfrm>
              <a:off x="1935480" y="22860"/>
              <a:ext cx="197358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Array implementation</a:t>
              </a:r>
              <a:endParaRPr lang="en-IN" sz="1100" kern="100">
                <a:effectLst/>
                <a:ea typeface="Calibri" panose="020F0502020204030204" pitchFamily="34"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998E7D3F-8260-78D6-1FE0-FEED6F821690}"/>
                </a:ext>
              </a:extLst>
            </p:cNvPr>
            <p:cNvCxnSpPr>
              <a:cxnSpLocks/>
            </p:cNvCxnSpPr>
            <p:nvPr/>
          </p:nvCxnSpPr>
          <p:spPr>
            <a:xfrm>
              <a:off x="1005840" y="266700"/>
              <a:ext cx="31652" cy="17983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9478C6D-1AB2-CF2B-5EF0-05AF7FA33B0C}"/>
                </a:ext>
              </a:extLst>
            </p:cNvPr>
            <p:cNvCxnSpPr>
              <a:cxnSpLocks/>
            </p:cNvCxnSpPr>
            <p:nvPr/>
          </p:nvCxnSpPr>
          <p:spPr>
            <a:xfrm flipH="1">
              <a:off x="2324100" y="373380"/>
              <a:ext cx="7620" cy="92202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D0746E4-A4F4-EDAE-372B-75B73A6B3801}"/>
                </a:ext>
              </a:extLst>
            </p:cNvPr>
            <p:cNvCxnSpPr>
              <a:cxnSpLocks/>
            </p:cNvCxnSpPr>
            <p:nvPr/>
          </p:nvCxnSpPr>
          <p:spPr>
            <a:xfrm>
              <a:off x="2331720" y="762000"/>
              <a:ext cx="967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570D5E0-65D1-E546-730D-D10A2CB85763}"/>
                </a:ext>
              </a:extLst>
            </p:cNvPr>
            <p:cNvCxnSpPr>
              <a:cxnSpLocks/>
            </p:cNvCxnSpPr>
            <p:nvPr/>
          </p:nvCxnSpPr>
          <p:spPr>
            <a:xfrm>
              <a:off x="2316480" y="1280160"/>
              <a:ext cx="982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3D5478F7-3219-7568-7748-5EAA317480A2}"/>
                </a:ext>
              </a:extLst>
            </p:cNvPr>
            <p:cNvSpPr>
              <a:spLocks/>
            </p:cNvSpPr>
            <p:nvPr/>
          </p:nvSpPr>
          <p:spPr>
            <a:xfrm>
              <a:off x="3307080" y="601980"/>
              <a:ext cx="140970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100" kern="100">
                <a:effectLs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CD925B83-DFCD-DC7F-7347-A104853D8D61}"/>
                </a:ext>
              </a:extLst>
            </p:cNvPr>
            <p:cNvSpPr>
              <a:spLocks/>
            </p:cNvSpPr>
            <p:nvPr/>
          </p:nvSpPr>
          <p:spPr>
            <a:xfrm>
              <a:off x="3307080" y="1120140"/>
              <a:ext cx="1379220" cy="3200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sz="1100" kern="100">
                <a:effectLst/>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5DCF7F4C-1BAC-57A5-723E-18E6AE1339F5}"/>
                </a:ext>
              </a:extLst>
            </p:cNvPr>
            <p:cNvCxnSpPr>
              <a:cxnSpLocks/>
            </p:cNvCxnSpPr>
            <p:nvPr/>
          </p:nvCxnSpPr>
          <p:spPr>
            <a:xfrm flipV="1">
              <a:off x="1028700" y="2057400"/>
              <a:ext cx="99060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C1498FCA-513A-0A8B-F729-EE41A2A3900B}"/>
                </a:ext>
              </a:extLst>
            </p:cNvPr>
            <p:cNvSpPr>
              <a:spLocks/>
            </p:cNvSpPr>
            <p:nvPr/>
          </p:nvSpPr>
          <p:spPr>
            <a:xfrm>
              <a:off x="2011680" y="1912620"/>
              <a:ext cx="197358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Linked list Implementation</a:t>
              </a:r>
              <a:endParaRPr lang="en-IN" sz="1100" kern="100">
                <a:effectLst/>
                <a:ea typeface="Calibri" panose="020F0502020204030204" pitchFamily="34"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10B98EC6-859B-9EF2-87C6-F38975BEF13D}"/>
                </a:ext>
              </a:extLst>
            </p:cNvPr>
            <p:cNvCxnSpPr>
              <a:cxnSpLocks/>
            </p:cNvCxnSpPr>
            <p:nvPr/>
          </p:nvCxnSpPr>
          <p:spPr>
            <a:xfrm flipH="1">
              <a:off x="2339340" y="2263140"/>
              <a:ext cx="15240" cy="86868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0BD31DA-7376-0D5F-3D41-5FF1C63B65AF}"/>
                </a:ext>
              </a:extLst>
            </p:cNvPr>
            <p:cNvCxnSpPr>
              <a:cxnSpLocks/>
            </p:cNvCxnSpPr>
            <p:nvPr/>
          </p:nvCxnSpPr>
          <p:spPr>
            <a:xfrm>
              <a:off x="2346960" y="2621280"/>
              <a:ext cx="967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2614ECE-078D-A604-7667-D5BC10DF9848}"/>
                </a:ext>
              </a:extLst>
            </p:cNvPr>
            <p:cNvCxnSpPr>
              <a:cxnSpLocks/>
            </p:cNvCxnSpPr>
            <p:nvPr/>
          </p:nvCxnSpPr>
          <p:spPr>
            <a:xfrm>
              <a:off x="2346960" y="3124200"/>
              <a:ext cx="982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B67DF92C-E3C8-10A2-DCD9-A3177DECB13E}"/>
                </a:ext>
              </a:extLst>
            </p:cNvPr>
            <p:cNvSpPr>
              <a:spLocks/>
            </p:cNvSpPr>
            <p:nvPr/>
          </p:nvSpPr>
          <p:spPr>
            <a:xfrm>
              <a:off x="3322320" y="2461260"/>
              <a:ext cx="140970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100" kern="100">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E12167DF-8C25-C826-74F5-443CAEDB954A}"/>
                </a:ext>
              </a:extLst>
            </p:cNvPr>
            <p:cNvSpPr>
              <a:spLocks/>
            </p:cNvSpPr>
            <p:nvPr/>
          </p:nvSpPr>
          <p:spPr>
            <a:xfrm>
              <a:off x="3337560" y="2979420"/>
              <a:ext cx="1379220" cy="3200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sz="1100" kern="100">
                <a:effectLst/>
                <a:ea typeface="Calibri" panose="020F0502020204030204" pitchFamily="34" charset="0"/>
                <a:cs typeface="Times New Roman" panose="02020603050405020304" pitchFamily="18" charset="0"/>
              </a:endParaRPr>
            </a:p>
          </p:txBody>
        </p:sp>
      </p:grpSp>
      <p:cxnSp>
        <p:nvCxnSpPr>
          <p:cNvPr id="3" name="Straight Connector 2">
            <a:extLst>
              <a:ext uri="{FF2B5EF4-FFF2-40B4-BE49-F238E27FC236}">
                <a16:creationId xmlns:a16="http://schemas.microsoft.com/office/drawing/2014/main" id="{725EF644-3538-C60D-C22F-F72EEBEAC5FE}"/>
              </a:ext>
            </a:extLst>
          </p:cNvPr>
          <p:cNvCxnSpPr/>
          <p:nvPr/>
        </p:nvCxnSpPr>
        <p:spPr>
          <a:xfrm>
            <a:off x="7160879" y="2536040"/>
            <a:ext cx="31652" cy="148014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C70762-AE26-E0E9-2A8C-F66A2ADE3432}"/>
              </a:ext>
            </a:extLst>
          </p:cNvPr>
          <p:cNvCxnSpPr/>
          <p:nvPr/>
        </p:nvCxnSpPr>
        <p:spPr>
          <a:xfrm>
            <a:off x="7165636" y="4034118"/>
            <a:ext cx="981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1D19B94C-6235-0507-A774-0D134856453E}"/>
              </a:ext>
            </a:extLst>
          </p:cNvPr>
          <p:cNvSpPr/>
          <p:nvPr/>
        </p:nvSpPr>
        <p:spPr>
          <a:xfrm>
            <a:off x="8147444" y="3881718"/>
            <a:ext cx="2013775" cy="368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Circular queue</a:t>
            </a:r>
          </a:p>
        </p:txBody>
      </p:sp>
      <p:cxnSp>
        <p:nvCxnSpPr>
          <p:cNvPr id="44" name="Straight Connector 43">
            <a:extLst>
              <a:ext uri="{FF2B5EF4-FFF2-40B4-BE49-F238E27FC236}">
                <a16:creationId xmlns:a16="http://schemas.microsoft.com/office/drawing/2014/main" id="{BD8E07BC-F017-A2B5-0639-5A53BCFA766A}"/>
              </a:ext>
            </a:extLst>
          </p:cNvPr>
          <p:cNvCxnSpPr/>
          <p:nvPr/>
        </p:nvCxnSpPr>
        <p:spPr>
          <a:xfrm>
            <a:off x="8561294" y="4250540"/>
            <a:ext cx="0" cy="73383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7BA04BA-D29F-F797-0048-6588EAF53C1D}"/>
              </a:ext>
            </a:extLst>
          </p:cNvPr>
          <p:cNvCxnSpPr/>
          <p:nvPr/>
        </p:nvCxnSpPr>
        <p:spPr>
          <a:xfrm>
            <a:off x="8561294" y="4482353"/>
            <a:ext cx="86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4E3AD6F-78D1-1776-899B-6A6DDE15C93A}"/>
              </a:ext>
            </a:extLst>
          </p:cNvPr>
          <p:cNvCxnSpPr/>
          <p:nvPr/>
        </p:nvCxnSpPr>
        <p:spPr>
          <a:xfrm>
            <a:off x="8561294" y="4984376"/>
            <a:ext cx="86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42F96270-52C1-286F-F7D2-980A242A8905}"/>
              </a:ext>
            </a:extLst>
          </p:cNvPr>
          <p:cNvSpPr/>
          <p:nvPr/>
        </p:nvSpPr>
        <p:spPr>
          <a:xfrm>
            <a:off x="9436201" y="4348653"/>
            <a:ext cx="1545194" cy="320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Insertion</a:t>
            </a:r>
          </a:p>
        </p:txBody>
      </p:sp>
      <p:sp>
        <p:nvSpPr>
          <p:cNvPr id="50" name="Rectangle 49">
            <a:extLst>
              <a:ext uri="{FF2B5EF4-FFF2-40B4-BE49-F238E27FC236}">
                <a16:creationId xmlns:a16="http://schemas.microsoft.com/office/drawing/2014/main" id="{8FF20495-06B1-2272-E56A-E9DA5507C27D}"/>
              </a:ext>
            </a:extLst>
          </p:cNvPr>
          <p:cNvSpPr/>
          <p:nvPr/>
        </p:nvSpPr>
        <p:spPr>
          <a:xfrm>
            <a:off x="9427604" y="4913555"/>
            <a:ext cx="1545193" cy="3200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Deletion</a:t>
            </a:r>
          </a:p>
        </p:txBody>
      </p:sp>
    </p:spTree>
    <p:extLst>
      <p:ext uri="{BB962C8B-B14F-4D97-AF65-F5344CB8AC3E}">
        <p14:creationId xmlns:p14="http://schemas.microsoft.com/office/powerpoint/2010/main" val="340448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30BF82-DD29-B27A-A56E-504FA6DAAEBC}"/>
              </a:ext>
            </a:extLst>
          </p:cNvPr>
          <p:cNvSpPr>
            <a:spLocks noGrp="1"/>
          </p:cNvSpPr>
          <p:nvPr>
            <p:ph sz="half" idx="2"/>
          </p:nvPr>
        </p:nvSpPr>
        <p:spPr>
          <a:xfrm>
            <a:off x="1097280" y="188259"/>
            <a:ext cx="10745096" cy="5680836"/>
          </a:xfrm>
        </p:spPr>
        <p:txBody>
          <a:bodyPr/>
          <a:lstStyle/>
          <a:p>
            <a:endParaRPr lang="en-IN" dirty="0"/>
          </a:p>
        </p:txBody>
      </p:sp>
      <p:sp>
        <p:nvSpPr>
          <p:cNvPr id="7" name="Slide Number Placeholder 6">
            <a:extLst>
              <a:ext uri="{FF2B5EF4-FFF2-40B4-BE49-F238E27FC236}">
                <a16:creationId xmlns:a16="http://schemas.microsoft.com/office/drawing/2014/main" id="{28E514F1-73FA-13CB-6539-3388D69004A8}"/>
              </a:ext>
            </a:extLst>
          </p:cNvPr>
          <p:cNvSpPr>
            <a:spLocks noGrp="1"/>
          </p:cNvSpPr>
          <p:nvPr>
            <p:ph type="sldNum" sz="quarter" idx="12"/>
          </p:nvPr>
        </p:nvSpPr>
        <p:spPr/>
        <p:txBody>
          <a:bodyPr/>
          <a:lstStyle/>
          <a:p>
            <a:fld id="{B6C1CDFA-4539-4CAB-9CA5-578801A8D1B3}" type="slidenum">
              <a:rPr lang="en-IN" smtClean="0"/>
              <a:pPr/>
              <a:t>27</a:t>
            </a:fld>
            <a:endParaRPr lang="en-IN"/>
          </a:p>
        </p:txBody>
      </p:sp>
      <p:grpSp>
        <p:nvGrpSpPr>
          <p:cNvPr id="8" name="Group 7">
            <a:extLst>
              <a:ext uri="{FF2B5EF4-FFF2-40B4-BE49-F238E27FC236}">
                <a16:creationId xmlns:a16="http://schemas.microsoft.com/office/drawing/2014/main" id="{59AD3E06-869C-5AC9-3442-9A29402A8DDF}"/>
              </a:ext>
            </a:extLst>
          </p:cNvPr>
          <p:cNvGrpSpPr/>
          <p:nvPr/>
        </p:nvGrpSpPr>
        <p:grpSpPr>
          <a:xfrm>
            <a:off x="1318260" y="425025"/>
            <a:ext cx="4777740" cy="1127760"/>
            <a:chOff x="0" y="0"/>
            <a:chExt cx="4777740" cy="1127760"/>
          </a:xfrm>
        </p:grpSpPr>
        <p:sp>
          <p:nvSpPr>
            <p:cNvPr id="9" name="Flowchart: Connector 8">
              <a:extLst>
                <a:ext uri="{FF2B5EF4-FFF2-40B4-BE49-F238E27FC236}">
                  <a16:creationId xmlns:a16="http://schemas.microsoft.com/office/drawing/2014/main" id="{E9336011-55FA-91F1-51A9-EE4AA01E4CF5}"/>
                </a:ext>
              </a:extLst>
            </p:cNvPr>
            <p:cNvSpPr>
              <a:spLocks/>
            </p:cNvSpPr>
            <p:nvPr/>
          </p:nvSpPr>
          <p:spPr>
            <a:xfrm>
              <a:off x="0" y="0"/>
              <a:ext cx="495300" cy="46482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a:t>
              </a:r>
              <a:endParaRPr lang="en-IN" sz="1100" kern="100">
                <a:effectLst/>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5984D581-8A9F-F715-E1BD-9A530C96CFF1}"/>
                </a:ext>
              </a:extLst>
            </p:cNvPr>
            <p:cNvCxnSpPr>
              <a:cxnSpLocks/>
            </p:cNvCxnSpPr>
            <p:nvPr/>
          </p:nvCxnSpPr>
          <p:spPr>
            <a:xfrm flipV="1">
              <a:off x="502920" y="198120"/>
              <a:ext cx="111252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459306D-4706-8C91-B7D9-CB27D85AA706}"/>
                </a:ext>
              </a:extLst>
            </p:cNvPr>
            <p:cNvCxnSpPr>
              <a:cxnSpLocks/>
            </p:cNvCxnSpPr>
            <p:nvPr/>
          </p:nvCxnSpPr>
          <p:spPr>
            <a:xfrm>
              <a:off x="853440" y="213360"/>
              <a:ext cx="0" cy="648286"/>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9E87E9A5-FC71-23A6-948E-CFE00B48BD01}"/>
                </a:ext>
              </a:extLst>
            </p:cNvPr>
            <p:cNvSpPr>
              <a:spLocks/>
            </p:cNvSpPr>
            <p:nvPr/>
          </p:nvSpPr>
          <p:spPr>
            <a:xfrm>
              <a:off x="1615440" y="45720"/>
              <a:ext cx="210312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Singly Linked List</a:t>
              </a:r>
              <a:endParaRPr lang="en-IN" sz="1100" kern="100">
                <a:effectLst/>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2CEA7067-CC27-34AA-E6EA-DD64D28603E3}"/>
                </a:ext>
              </a:extLst>
            </p:cNvPr>
            <p:cNvCxnSpPr>
              <a:cxnSpLocks/>
            </p:cNvCxnSpPr>
            <p:nvPr/>
          </p:nvCxnSpPr>
          <p:spPr>
            <a:xfrm>
              <a:off x="861060" y="868680"/>
              <a:ext cx="7772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7B01333-EFF9-5BD9-7AC8-A874B17F032A}"/>
                </a:ext>
              </a:extLst>
            </p:cNvPr>
            <p:cNvSpPr>
              <a:spLocks/>
            </p:cNvSpPr>
            <p:nvPr/>
          </p:nvSpPr>
          <p:spPr>
            <a:xfrm>
              <a:off x="1630680" y="716280"/>
              <a:ext cx="210312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Doubly Linked List</a:t>
              </a:r>
              <a:endParaRPr lang="en-IN" sz="1100" kern="100">
                <a:effectLst/>
                <a:ea typeface="Calibri" panose="020F0502020204030204" pitchFamily="34"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1A522074-AF06-BCC3-76E3-54792971FA84}"/>
                </a:ext>
              </a:extLst>
            </p:cNvPr>
            <p:cNvCxnSpPr>
              <a:cxnSpLocks/>
            </p:cNvCxnSpPr>
            <p:nvPr/>
          </p:nvCxnSpPr>
          <p:spPr>
            <a:xfrm>
              <a:off x="3718560" y="217170"/>
              <a:ext cx="54864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F759A31-1603-2544-CAB6-30CDD0CBBFFD}"/>
                </a:ext>
              </a:extLst>
            </p:cNvPr>
            <p:cNvCxnSpPr>
              <a:cxnSpLocks/>
            </p:cNvCxnSpPr>
            <p:nvPr/>
          </p:nvCxnSpPr>
          <p:spPr>
            <a:xfrm>
              <a:off x="3733800" y="872490"/>
              <a:ext cx="54864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Connector 16">
              <a:extLst>
                <a:ext uri="{FF2B5EF4-FFF2-40B4-BE49-F238E27FC236}">
                  <a16:creationId xmlns:a16="http://schemas.microsoft.com/office/drawing/2014/main" id="{D5D83881-B93B-A1FB-F497-B8C71F307F46}"/>
                </a:ext>
              </a:extLst>
            </p:cNvPr>
            <p:cNvSpPr>
              <a:spLocks/>
            </p:cNvSpPr>
            <p:nvPr/>
          </p:nvSpPr>
          <p:spPr>
            <a:xfrm>
              <a:off x="4274820" y="0"/>
              <a:ext cx="495300" cy="46482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kern="100">
                <a:effectLst/>
                <a:ea typeface="Calibri" panose="020F0502020204030204" pitchFamily="34" charset="0"/>
                <a:cs typeface="Times New Roman" panose="02020603050405020304" pitchFamily="18" charset="0"/>
              </a:endParaRPr>
            </a:p>
          </p:txBody>
        </p:sp>
        <p:sp>
          <p:nvSpPr>
            <p:cNvPr id="18" name="Flowchart: Connector 17">
              <a:extLst>
                <a:ext uri="{FF2B5EF4-FFF2-40B4-BE49-F238E27FC236}">
                  <a16:creationId xmlns:a16="http://schemas.microsoft.com/office/drawing/2014/main" id="{A57EB617-714E-0792-4075-0D48D810D787}"/>
                </a:ext>
              </a:extLst>
            </p:cNvPr>
            <p:cNvSpPr>
              <a:spLocks/>
            </p:cNvSpPr>
            <p:nvPr/>
          </p:nvSpPr>
          <p:spPr>
            <a:xfrm>
              <a:off x="4282440" y="662940"/>
              <a:ext cx="495300" cy="46482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kern="100">
                <a:effectLst/>
                <a:ea typeface="Calibri" panose="020F0502020204030204" pitchFamily="34"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7390B3F-2320-EAF6-1D54-BFE34AE359B3}"/>
              </a:ext>
            </a:extLst>
          </p:cNvPr>
          <p:cNvGrpSpPr/>
          <p:nvPr/>
        </p:nvGrpSpPr>
        <p:grpSpPr>
          <a:xfrm>
            <a:off x="1292860" y="1919604"/>
            <a:ext cx="3743960" cy="2660651"/>
            <a:chOff x="0" y="0"/>
            <a:chExt cx="3743960" cy="3440853"/>
          </a:xfrm>
        </p:grpSpPr>
        <p:sp>
          <p:nvSpPr>
            <p:cNvPr id="20" name="Flowchart: Connector 19">
              <a:extLst>
                <a:ext uri="{FF2B5EF4-FFF2-40B4-BE49-F238E27FC236}">
                  <a16:creationId xmlns:a16="http://schemas.microsoft.com/office/drawing/2014/main" id="{5B3E2467-A270-E060-C4D1-F15E5D7A92DC}"/>
                </a:ext>
              </a:extLst>
            </p:cNvPr>
            <p:cNvSpPr>
              <a:spLocks/>
            </p:cNvSpPr>
            <p:nvPr/>
          </p:nvSpPr>
          <p:spPr>
            <a:xfrm>
              <a:off x="0" y="0"/>
              <a:ext cx="472440" cy="48006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kern="100">
                <a:effectLst/>
                <a:ea typeface="Calibri" panose="020F0502020204030204" pitchFamily="34"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C3464C43-07CE-DD56-E566-3CE85AD9CFCE}"/>
                </a:ext>
              </a:extLst>
            </p:cNvPr>
            <p:cNvCxnSpPr>
              <a:cxnSpLocks/>
            </p:cNvCxnSpPr>
            <p:nvPr/>
          </p:nvCxnSpPr>
          <p:spPr>
            <a:xfrm flipV="1">
              <a:off x="457200" y="203200"/>
              <a:ext cx="1341120" cy="2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F029CFDD-3712-B733-8A74-86F3FB31130C}"/>
                </a:ext>
              </a:extLst>
            </p:cNvPr>
            <p:cNvSpPr>
              <a:spLocks/>
            </p:cNvSpPr>
            <p:nvPr/>
          </p:nvSpPr>
          <p:spPr>
            <a:xfrm>
              <a:off x="1803400" y="33867"/>
              <a:ext cx="192786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begin</a:t>
              </a:r>
              <a:endParaRPr lang="en-IN" sz="1100" kern="100">
                <a:effectLst/>
                <a:ea typeface="Calibri" panose="020F0502020204030204" pitchFamily="34"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220868DE-0E5D-D39B-7B7C-A51B8B703D22}"/>
                </a:ext>
              </a:extLst>
            </p:cNvPr>
            <p:cNvCxnSpPr>
              <a:cxnSpLocks/>
            </p:cNvCxnSpPr>
            <p:nvPr/>
          </p:nvCxnSpPr>
          <p:spPr>
            <a:xfrm>
              <a:off x="915458" y="228598"/>
              <a:ext cx="7409" cy="306120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FE21768-2913-8117-211D-55C3C131830C}"/>
                </a:ext>
              </a:extLst>
            </p:cNvPr>
            <p:cNvCxnSpPr>
              <a:cxnSpLocks/>
            </p:cNvCxnSpPr>
            <p:nvPr/>
          </p:nvCxnSpPr>
          <p:spPr>
            <a:xfrm flipV="1">
              <a:off x="948267" y="770467"/>
              <a:ext cx="8915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92BEA3F5-68DF-C21D-CFC9-B8B00E23C6C6}"/>
                </a:ext>
              </a:extLst>
            </p:cNvPr>
            <p:cNvSpPr>
              <a:spLocks/>
            </p:cNvSpPr>
            <p:nvPr/>
          </p:nvSpPr>
          <p:spPr>
            <a:xfrm>
              <a:off x="1837267" y="592667"/>
              <a:ext cx="188976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end</a:t>
              </a:r>
              <a:endParaRPr lang="en-IN" sz="1100" kern="100">
                <a:effectLst/>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DEDADE0D-F0D8-834B-5D83-F4EECB7C7BA4}"/>
                </a:ext>
              </a:extLst>
            </p:cNvPr>
            <p:cNvCxnSpPr>
              <a:cxnSpLocks/>
            </p:cNvCxnSpPr>
            <p:nvPr/>
          </p:nvCxnSpPr>
          <p:spPr>
            <a:xfrm>
              <a:off x="939800" y="1439333"/>
              <a:ext cx="906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63043B0-E066-9F6F-24AA-527AA479CB8C}"/>
                </a:ext>
              </a:extLst>
            </p:cNvPr>
            <p:cNvSpPr>
              <a:spLocks/>
            </p:cNvSpPr>
            <p:nvPr/>
          </p:nvSpPr>
          <p:spPr>
            <a:xfrm>
              <a:off x="1854200" y="1227667"/>
              <a:ext cx="1889760" cy="3733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position</a:t>
              </a:r>
              <a:endParaRPr lang="en-IN" sz="1100" kern="100">
                <a:effectLst/>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D14C6A10-5653-24B2-F24C-0DE8640BD75E}"/>
                </a:ext>
              </a:extLst>
            </p:cNvPr>
            <p:cNvCxnSpPr>
              <a:cxnSpLocks/>
            </p:cNvCxnSpPr>
            <p:nvPr/>
          </p:nvCxnSpPr>
          <p:spPr>
            <a:xfrm flipV="1">
              <a:off x="914400" y="2065867"/>
              <a:ext cx="92964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BCE52B26-186E-D740-D0B3-07FFDB520644}"/>
                </a:ext>
              </a:extLst>
            </p:cNvPr>
            <p:cNvSpPr>
              <a:spLocks/>
            </p:cNvSpPr>
            <p:nvPr/>
          </p:nvSpPr>
          <p:spPr>
            <a:xfrm>
              <a:off x="1845733" y="1803400"/>
              <a:ext cx="188976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begin</a:t>
              </a:r>
              <a:endParaRPr lang="en-IN" sz="1100" kern="100">
                <a:effectLst/>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D0700009-4162-4EA6-6877-24FD89AAC54C}"/>
                </a:ext>
              </a:extLst>
            </p:cNvPr>
            <p:cNvCxnSpPr>
              <a:cxnSpLocks/>
            </p:cNvCxnSpPr>
            <p:nvPr/>
          </p:nvCxnSpPr>
          <p:spPr>
            <a:xfrm>
              <a:off x="948267" y="2633133"/>
              <a:ext cx="922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05A3B650-658F-01C7-E9E7-6B8DB69D3CD3}"/>
                </a:ext>
              </a:extLst>
            </p:cNvPr>
            <p:cNvSpPr>
              <a:spLocks/>
            </p:cNvSpPr>
            <p:nvPr/>
          </p:nvSpPr>
          <p:spPr>
            <a:xfrm>
              <a:off x="1854200" y="2472267"/>
              <a:ext cx="183642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end</a:t>
              </a:r>
              <a:endParaRPr lang="en-IN" sz="1100" kern="10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A5502CAA-37AF-AEAD-C5A0-07D134C37994}"/>
                </a:ext>
              </a:extLst>
            </p:cNvPr>
            <p:cNvCxnSpPr>
              <a:cxnSpLocks/>
            </p:cNvCxnSpPr>
            <p:nvPr/>
          </p:nvCxnSpPr>
          <p:spPr>
            <a:xfrm>
              <a:off x="922867" y="3251200"/>
              <a:ext cx="929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7C775FDE-69CB-2379-D22B-64852F762D4B}"/>
                </a:ext>
              </a:extLst>
            </p:cNvPr>
            <p:cNvSpPr>
              <a:spLocks/>
            </p:cNvSpPr>
            <p:nvPr/>
          </p:nvSpPr>
          <p:spPr>
            <a:xfrm>
              <a:off x="1871133" y="3090333"/>
              <a:ext cx="180594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position</a:t>
              </a:r>
              <a:endParaRPr lang="en-IN" sz="1100" kern="100">
                <a:effectLst/>
                <a:ea typeface="Calibri" panose="020F0502020204030204" pitchFamily="34"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155DB03C-08F5-C3D3-C619-68B54DA77404}"/>
              </a:ext>
            </a:extLst>
          </p:cNvPr>
          <p:cNvGrpSpPr/>
          <p:nvPr/>
        </p:nvGrpSpPr>
        <p:grpSpPr>
          <a:xfrm>
            <a:off x="5341833" y="1789551"/>
            <a:ext cx="3760471" cy="3102608"/>
            <a:chOff x="0" y="0"/>
            <a:chExt cx="3760893" cy="3872654"/>
          </a:xfrm>
        </p:grpSpPr>
        <p:sp>
          <p:nvSpPr>
            <p:cNvPr id="35" name="Flowchart: Connector 34">
              <a:extLst>
                <a:ext uri="{FF2B5EF4-FFF2-40B4-BE49-F238E27FC236}">
                  <a16:creationId xmlns:a16="http://schemas.microsoft.com/office/drawing/2014/main" id="{AC91E095-E83A-A139-A2E1-E70187541B3B}"/>
                </a:ext>
              </a:extLst>
            </p:cNvPr>
            <p:cNvSpPr>
              <a:spLocks/>
            </p:cNvSpPr>
            <p:nvPr/>
          </p:nvSpPr>
          <p:spPr>
            <a:xfrm>
              <a:off x="0" y="0"/>
              <a:ext cx="472440" cy="48006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kern="10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C25DEDCC-3598-BBF2-8C33-D70405A50245}"/>
                </a:ext>
              </a:extLst>
            </p:cNvPr>
            <p:cNvCxnSpPr>
              <a:cxnSpLocks/>
            </p:cNvCxnSpPr>
            <p:nvPr/>
          </p:nvCxnSpPr>
          <p:spPr>
            <a:xfrm flipV="1">
              <a:off x="457200" y="203200"/>
              <a:ext cx="1341120" cy="2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B3798380-F27A-DFAA-3788-D600BFA28DBC}"/>
                </a:ext>
              </a:extLst>
            </p:cNvPr>
            <p:cNvSpPr>
              <a:spLocks/>
            </p:cNvSpPr>
            <p:nvPr/>
          </p:nvSpPr>
          <p:spPr>
            <a:xfrm>
              <a:off x="1811867" y="50800"/>
              <a:ext cx="192786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begin</a:t>
              </a:r>
              <a:endParaRPr lang="en-IN" sz="1100" kern="100">
                <a:effectLst/>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7617BE92-9B48-C53A-8543-EEE76A6052AF}"/>
                </a:ext>
              </a:extLst>
            </p:cNvPr>
            <p:cNvCxnSpPr>
              <a:cxnSpLocks/>
            </p:cNvCxnSpPr>
            <p:nvPr/>
          </p:nvCxnSpPr>
          <p:spPr>
            <a:xfrm>
              <a:off x="914297" y="237061"/>
              <a:ext cx="17688" cy="343737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E9A906F-CA86-95D4-7A57-7D6CA8873D4A}"/>
                </a:ext>
              </a:extLst>
            </p:cNvPr>
            <p:cNvCxnSpPr>
              <a:cxnSpLocks/>
            </p:cNvCxnSpPr>
            <p:nvPr/>
          </p:nvCxnSpPr>
          <p:spPr>
            <a:xfrm flipV="1">
              <a:off x="914400" y="889000"/>
              <a:ext cx="8915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732819A1-6259-90BE-CB24-D46D0AD35F59}"/>
                </a:ext>
              </a:extLst>
            </p:cNvPr>
            <p:cNvSpPr>
              <a:spLocks/>
            </p:cNvSpPr>
            <p:nvPr/>
          </p:nvSpPr>
          <p:spPr>
            <a:xfrm>
              <a:off x="1828800" y="728134"/>
              <a:ext cx="1889760" cy="358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end</a:t>
              </a:r>
              <a:endParaRPr lang="en-IN" sz="1100" kern="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A10AF2B2-31DE-502F-313C-75EF1BB37CB0}"/>
                </a:ext>
              </a:extLst>
            </p:cNvPr>
            <p:cNvCxnSpPr>
              <a:cxnSpLocks/>
            </p:cNvCxnSpPr>
            <p:nvPr/>
          </p:nvCxnSpPr>
          <p:spPr>
            <a:xfrm>
              <a:off x="939800" y="1617134"/>
              <a:ext cx="906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9D61E45-E101-30E4-7101-0C3CF3138954}"/>
                </a:ext>
              </a:extLst>
            </p:cNvPr>
            <p:cNvSpPr>
              <a:spLocks/>
            </p:cNvSpPr>
            <p:nvPr/>
          </p:nvSpPr>
          <p:spPr>
            <a:xfrm>
              <a:off x="1854200" y="1490134"/>
              <a:ext cx="1889760" cy="3733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 at position</a:t>
              </a:r>
              <a:endParaRPr lang="en-IN" sz="1100" kern="10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B59D42AB-1B4C-DBEA-BE7B-3EE636A565EA}"/>
                </a:ext>
              </a:extLst>
            </p:cNvPr>
            <p:cNvCxnSpPr>
              <a:cxnSpLocks/>
            </p:cNvCxnSpPr>
            <p:nvPr/>
          </p:nvCxnSpPr>
          <p:spPr>
            <a:xfrm flipV="1">
              <a:off x="939800" y="2387600"/>
              <a:ext cx="92964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31AF253F-C4DB-4A63-0BE0-D56FFE997CBE}"/>
                </a:ext>
              </a:extLst>
            </p:cNvPr>
            <p:cNvSpPr>
              <a:spLocks/>
            </p:cNvSpPr>
            <p:nvPr/>
          </p:nvSpPr>
          <p:spPr>
            <a:xfrm>
              <a:off x="1871133" y="2167467"/>
              <a:ext cx="188976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begin</a:t>
              </a:r>
              <a:endParaRPr lang="en-IN" sz="1100" kern="100">
                <a:effectLst/>
                <a:ea typeface="Calibri" panose="020F0502020204030204" pitchFamily="34"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40C2AF10-473D-BBFE-10EB-EA33F2F714A3}"/>
                </a:ext>
              </a:extLst>
            </p:cNvPr>
            <p:cNvCxnSpPr>
              <a:cxnSpLocks noChangeShapeType="1"/>
            </p:cNvCxnSpPr>
            <p:nvPr/>
          </p:nvCxnSpPr>
          <p:spPr bwMode="auto">
            <a:xfrm>
              <a:off x="922020" y="3006725"/>
              <a:ext cx="967740" cy="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46" name="Rectangle 45">
              <a:extLst>
                <a:ext uri="{FF2B5EF4-FFF2-40B4-BE49-F238E27FC236}">
                  <a16:creationId xmlns:a16="http://schemas.microsoft.com/office/drawing/2014/main" id="{79AF3DF7-A7D6-9A8D-48E2-E69F20B8E3B6}"/>
                </a:ext>
              </a:extLst>
            </p:cNvPr>
            <p:cNvSpPr>
              <a:spLocks/>
            </p:cNvSpPr>
            <p:nvPr/>
          </p:nvSpPr>
          <p:spPr>
            <a:xfrm>
              <a:off x="1888067" y="2827867"/>
              <a:ext cx="1844040" cy="3352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end</a:t>
              </a:r>
              <a:endParaRPr lang="en-IN" sz="1100" kern="100">
                <a:effectLst/>
                <a:ea typeface="Calibri" panose="020F0502020204030204" pitchFamily="34"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313537F7-EE73-4A72-AFF4-643C5BFA1163}"/>
                </a:ext>
              </a:extLst>
            </p:cNvPr>
            <p:cNvCxnSpPr>
              <a:cxnSpLocks/>
            </p:cNvCxnSpPr>
            <p:nvPr/>
          </p:nvCxnSpPr>
          <p:spPr>
            <a:xfrm>
              <a:off x="948267" y="3674534"/>
              <a:ext cx="929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5AF565E5-B7CF-2628-4B62-6A6DFBE121CD}"/>
                </a:ext>
              </a:extLst>
            </p:cNvPr>
            <p:cNvSpPr>
              <a:spLocks/>
            </p:cNvSpPr>
            <p:nvPr/>
          </p:nvSpPr>
          <p:spPr>
            <a:xfrm>
              <a:off x="1888067" y="3522134"/>
              <a:ext cx="180594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 at position</a:t>
              </a:r>
              <a:endParaRPr lang="en-IN" sz="1100" kern="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45477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7772907-E803-683F-08CD-DAF86C57BCFC}"/>
              </a:ext>
            </a:extLst>
          </p:cNvPr>
          <p:cNvSpPr>
            <a:spLocks noGrp="1"/>
          </p:cNvSpPr>
          <p:nvPr>
            <p:ph sz="half" idx="2"/>
          </p:nvPr>
        </p:nvSpPr>
        <p:spPr>
          <a:xfrm>
            <a:off x="1097280" y="242047"/>
            <a:ext cx="10485120" cy="5627048"/>
          </a:xfrm>
        </p:spPr>
        <p:txBody>
          <a:bodyPr/>
          <a:lstStyle/>
          <a:p>
            <a:endParaRPr lang="en-IN" dirty="0"/>
          </a:p>
        </p:txBody>
      </p:sp>
      <p:sp>
        <p:nvSpPr>
          <p:cNvPr id="7" name="Slide Number Placeholder 6">
            <a:extLst>
              <a:ext uri="{FF2B5EF4-FFF2-40B4-BE49-F238E27FC236}">
                <a16:creationId xmlns:a16="http://schemas.microsoft.com/office/drawing/2014/main" id="{D45FECB3-9C85-CC80-D436-9E68F9DC8FF5}"/>
              </a:ext>
            </a:extLst>
          </p:cNvPr>
          <p:cNvSpPr>
            <a:spLocks noGrp="1"/>
          </p:cNvSpPr>
          <p:nvPr>
            <p:ph type="sldNum" sz="quarter" idx="12"/>
          </p:nvPr>
        </p:nvSpPr>
        <p:spPr/>
        <p:txBody>
          <a:bodyPr/>
          <a:lstStyle/>
          <a:p>
            <a:fld id="{B6C1CDFA-4539-4CAB-9CA5-578801A8D1B3}" type="slidenum">
              <a:rPr lang="en-IN" smtClean="0"/>
              <a:pPr/>
              <a:t>28</a:t>
            </a:fld>
            <a:endParaRPr lang="en-IN"/>
          </a:p>
        </p:txBody>
      </p:sp>
      <p:grpSp>
        <p:nvGrpSpPr>
          <p:cNvPr id="8" name="Group 7">
            <a:extLst>
              <a:ext uri="{FF2B5EF4-FFF2-40B4-BE49-F238E27FC236}">
                <a16:creationId xmlns:a16="http://schemas.microsoft.com/office/drawing/2014/main" id="{E614C7F0-9A38-782F-5942-5050B5A632F3}"/>
              </a:ext>
            </a:extLst>
          </p:cNvPr>
          <p:cNvGrpSpPr/>
          <p:nvPr/>
        </p:nvGrpSpPr>
        <p:grpSpPr>
          <a:xfrm>
            <a:off x="1337086" y="350464"/>
            <a:ext cx="4282440" cy="3629023"/>
            <a:chOff x="0" y="0"/>
            <a:chExt cx="4282440" cy="4806526"/>
          </a:xfrm>
        </p:grpSpPr>
        <p:sp>
          <p:nvSpPr>
            <p:cNvPr id="9" name="Flowchart: Connector 8">
              <a:extLst>
                <a:ext uri="{FF2B5EF4-FFF2-40B4-BE49-F238E27FC236}">
                  <a16:creationId xmlns:a16="http://schemas.microsoft.com/office/drawing/2014/main" id="{0F3991B6-27BB-5C97-3449-F3AD971F6E45}"/>
                </a:ext>
              </a:extLst>
            </p:cNvPr>
            <p:cNvSpPr>
              <a:spLocks/>
            </p:cNvSpPr>
            <p:nvPr/>
          </p:nvSpPr>
          <p:spPr>
            <a:xfrm>
              <a:off x="0" y="0"/>
              <a:ext cx="441960" cy="59433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G</a:t>
              </a:r>
              <a:endParaRPr lang="en-IN" sz="1100" kern="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B1B136-08EE-08FA-6CFF-65EE0620D0D2}"/>
                </a:ext>
              </a:extLst>
            </p:cNvPr>
            <p:cNvSpPr>
              <a:spLocks/>
            </p:cNvSpPr>
            <p:nvPr/>
          </p:nvSpPr>
          <p:spPr>
            <a:xfrm>
              <a:off x="1210733" y="42333"/>
              <a:ext cx="2065020" cy="3657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Binary Search Tree</a:t>
              </a:r>
              <a:endParaRPr lang="en-IN" sz="1100" kern="100">
                <a:effectLst/>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F0CBC260-775D-EE09-4784-BDB262ED38D1}"/>
                </a:ext>
              </a:extLst>
            </p:cNvPr>
            <p:cNvCxnSpPr>
              <a:cxnSpLocks/>
            </p:cNvCxnSpPr>
            <p:nvPr/>
          </p:nvCxnSpPr>
          <p:spPr>
            <a:xfrm>
              <a:off x="440267" y="211666"/>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8A09093-2E71-7CE3-EEEC-C34B08D460E6}"/>
                </a:ext>
              </a:extLst>
            </p:cNvPr>
            <p:cNvCxnSpPr>
              <a:cxnSpLocks/>
            </p:cNvCxnSpPr>
            <p:nvPr/>
          </p:nvCxnSpPr>
          <p:spPr>
            <a:xfrm flipH="1">
              <a:off x="1464733" y="414866"/>
              <a:ext cx="31327" cy="4224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93F52C-626B-6BD2-F6D0-B95765F2D49E}"/>
                </a:ext>
              </a:extLst>
            </p:cNvPr>
            <p:cNvCxnSpPr>
              <a:cxnSpLocks/>
            </p:cNvCxnSpPr>
            <p:nvPr/>
          </p:nvCxnSpPr>
          <p:spPr>
            <a:xfrm>
              <a:off x="1498600" y="956733"/>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3B72814-5B03-CFBC-6D6C-1D59C47D7928}"/>
                </a:ext>
              </a:extLst>
            </p:cNvPr>
            <p:cNvCxnSpPr>
              <a:cxnSpLocks/>
            </p:cNvCxnSpPr>
            <p:nvPr/>
          </p:nvCxnSpPr>
          <p:spPr>
            <a:xfrm>
              <a:off x="1464733" y="1676400"/>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B2B8234-851C-CD33-EF5C-806302C3B2DE}"/>
                </a:ext>
              </a:extLst>
            </p:cNvPr>
            <p:cNvCxnSpPr>
              <a:cxnSpLocks/>
            </p:cNvCxnSpPr>
            <p:nvPr/>
          </p:nvCxnSpPr>
          <p:spPr>
            <a:xfrm>
              <a:off x="1498600" y="2472266"/>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853512-7ECC-DDA6-91DC-424435053AE5}"/>
                </a:ext>
              </a:extLst>
            </p:cNvPr>
            <p:cNvCxnSpPr>
              <a:cxnSpLocks/>
            </p:cNvCxnSpPr>
            <p:nvPr/>
          </p:nvCxnSpPr>
          <p:spPr>
            <a:xfrm>
              <a:off x="1498600" y="3234266"/>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3634DC7-A097-8BB7-5BE0-7855E5795FBA}"/>
                </a:ext>
              </a:extLst>
            </p:cNvPr>
            <p:cNvCxnSpPr>
              <a:cxnSpLocks/>
            </p:cNvCxnSpPr>
            <p:nvPr/>
          </p:nvCxnSpPr>
          <p:spPr>
            <a:xfrm>
              <a:off x="1481667" y="3987800"/>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895D042-BCCA-C14E-F0AA-D9926061087A}"/>
                </a:ext>
              </a:extLst>
            </p:cNvPr>
            <p:cNvCxnSpPr>
              <a:cxnSpLocks/>
            </p:cNvCxnSpPr>
            <p:nvPr/>
          </p:nvCxnSpPr>
          <p:spPr>
            <a:xfrm>
              <a:off x="1464733" y="4631266"/>
              <a:ext cx="9372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6337A518-E841-66EB-75F9-5D82796630EB}"/>
                </a:ext>
              </a:extLst>
            </p:cNvPr>
            <p:cNvSpPr>
              <a:spLocks/>
            </p:cNvSpPr>
            <p:nvPr/>
          </p:nvSpPr>
          <p:spPr>
            <a:xfrm>
              <a:off x="2438400" y="736600"/>
              <a:ext cx="1844040" cy="3869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100" kern="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4D24A8C7-1D78-0454-5021-2ADCC7DA2D63}"/>
                </a:ext>
              </a:extLst>
            </p:cNvPr>
            <p:cNvSpPr>
              <a:spLocks/>
            </p:cNvSpPr>
            <p:nvPr/>
          </p:nvSpPr>
          <p:spPr>
            <a:xfrm>
              <a:off x="2413000" y="1540933"/>
              <a:ext cx="1844040" cy="3640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sz="1100" kern="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90FCE902-DF8E-9FE9-39DE-ED55621577E5}"/>
                </a:ext>
              </a:extLst>
            </p:cNvPr>
            <p:cNvSpPr>
              <a:spLocks/>
            </p:cNvSpPr>
            <p:nvPr/>
          </p:nvSpPr>
          <p:spPr>
            <a:xfrm>
              <a:off x="2429933" y="2286000"/>
              <a:ext cx="1844040" cy="3784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Searching</a:t>
              </a:r>
              <a:endParaRPr lang="en-IN" sz="1100" kern="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15D16B7C-3CE8-F855-2DEA-16A6F61D1DE0}"/>
                </a:ext>
              </a:extLst>
            </p:cNvPr>
            <p:cNvSpPr>
              <a:spLocks/>
            </p:cNvSpPr>
            <p:nvPr/>
          </p:nvSpPr>
          <p:spPr>
            <a:xfrm>
              <a:off x="2438400" y="3081866"/>
              <a:ext cx="1844040" cy="3276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Pre-order</a:t>
              </a:r>
              <a:endParaRPr lang="en-IN" sz="1100" kern="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88C4F414-7B8E-6E4D-D040-F0D0B099480A}"/>
                </a:ext>
              </a:extLst>
            </p:cNvPr>
            <p:cNvSpPr>
              <a:spLocks/>
            </p:cNvSpPr>
            <p:nvPr/>
          </p:nvSpPr>
          <p:spPr>
            <a:xfrm>
              <a:off x="2429933" y="3801533"/>
              <a:ext cx="1844040" cy="389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Post-order</a:t>
              </a:r>
              <a:endParaRPr lang="en-IN" sz="1100" kern="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3A0279F1-C5A7-4E87-92B3-CB09763C7956}"/>
                </a:ext>
              </a:extLst>
            </p:cNvPr>
            <p:cNvSpPr>
              <a:spLocks/>
            </p:cNvSpPr>
            <p:nvPr/>
          </p:nvSpPr>
          <p:spPr>
            <a:xfrm>
              <a:off x="2404533" y="4436533"/>
              <a:ext cx="1844040" cy="3699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In-order</a:t>
              </a:r>
              <a:endParaRPr lang="en-IN" sz="1100" kern="100">
                <a:effectLst/>
                <a:ea typeface="Calibri" panose="020F0502020204030204" pitchFamily="34"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6F56722C-C093-E007-0F75-B4E0E76BD569}"/>
              </a:ext>
            </a:extLst>
          </p:cNvPr>
          <p:cNvGrpSpPr/>
          <p:nvPr/>
        </p:nvGrpSpPr>
        <p:grpSpPr>
          <a:xfrm>
            <a:off x="1338007" y="4269069"/>
            <a:ext cx="3672840" cy="892809"/>
            <a:chOff x="0" y="0"/>
            <a:chExt cx="3672840" cy="971127"/>
          </a:xfrm>
        </p:grpSpPr>
        <p:sp>
          <p:nvSpPr>
            <p:cNvPr id="26" name="Flowchart: Connector 25">
              <a:extLst>
                <a:ext uri="{FF2B5EF4-FFF2-40B4-BE49-F238E27FC236}">
                  <a16:creationId xmlns:a16="http://schemas.microsoft.com/office/drawing/2014/main" id="{1E6DC44A-D197-6D01-3254-982CAC62E0C9}"/>
                </a:ext>
              </a:extLst>
            </p:cNvPr>
            <p:cNvSpPr>
              <a:spLocks/>
            </p:cNvSpPr>
            <p:nvPr/>
          </p:nvSpPr>
          <p:spPr>
            <a:xfrm>
              <a:off x="0" y="0"/>
              <a:ext cx="441960" cy="43434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H</a:t>
              </a:r>
              <a:endParaRPr lang="en-IN" sz="1100" kern="100">
                <a:effectLst/>
                <a:ea typeface="Calibri" panose="020F0502020204030204" pitchFamily="34"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F9CE82B4-94DF-BEBE-399C-338E6BBD47C4}"/>
                </a:ext>
              </a:extLst>
            </p:cNvPr>
            <p:cNvCxnSpPr>
              <a:cxnSpLocks noChangeShapeType="1"/>
            </p:cNvCxnSpPr>
            <p:nvPr/>
          </p:nvCxnSpPr>
          <p:spPr bwMode="auto">
            <a:xfrm>
              <a:off x="445135" y="243417"/>
              <a:ext cx="1341120" cy="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28" name="Rectangle 27">
              <a:extLst>
                <a:ext uri="{FF2B5EF4-FFF2-40B4-BE49-F238E27FC236}">
                  <a16:creationId xmlns:a16="http://schemas.microsoft.com/office/drawing/2014/main" id="{A8D8E7B7-3148-23B8-8D2B-278A60E779A7}"/>
                </a:ext>
              </a:extLst>
            </p:cNvPr>
            <p:cNvSpPr>
              <a:spLocks/>
            </p:cNvSpPr>
            <p:nvPr/>
          </p:nvSpPr>
          <p:spPr>
            <a:xfrm>
              <a:off x="1794933" y="84667"/>
              <a:ext cx="1844040" cy="3276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BFS</a:t>
              </a:r>
              <a:endParaRPr lang="en-IN" sz="1100" kern="100">
                <a:effectLst/>
                <a:ea typeface="Calibri" panose="020F0502020204030204" pitchFamily="34"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56441A76-E886-29FA-0A2C-BF05502D57B6}"/>
                </a:ext>
              </a:extLst>
            </p:cNvPr>
            <p:cNvCxnSpPr>
              <a:cxnSpLocks noChangeShapeType="1"/>
            </p:cNvCxnSpPr>
            <p:nvPr/>
          </p:nvCxnSpPr>
          <p:spPr bwMode="auto">
            <a:xfrm>
              <a:off x="957791" y="266065"/>
              <a:ext cx="7620" cy="533400"/>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6FB3FF9A-58BC-1343-7C8D-124D6987F18B}"/>
                </a:ext>
              </a:extLst>
            </p:cNvPr>
            <p:cNvCxnSpPr>
              <a:cxnSpLocks noChangeShapeType="1"/>
            </p:cNvCxnSpPr>
            <p:nvPr/>
          </p:nvCxnSpPr>
          <p:spPr bwMode="auto">
            <a:xfrm>
              <a:off x="964353" y="804757"/>
              <a:ext cx="861060" cy="0"/>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31" name="Rectangle 30">
              <a:extLst>
                <a:ext uri="{FF2B5EF4-FFF2-40B4-BE49-F238E27FC236}">
                  <a16:creationId xmlns:a16="http://schemas.microsoft.com/office/drawing/2014/main" id="{3C7A19C3-3378-4E11-9231-8F5BBFC047A4}"/>
                </a:ext>
              </a:extLst>
            </p:cNvPr>
            <p:cNvSpPr>
              <a:spLocks/>
            </p:cNvSpPr>
            <p:nvPr/>
          </p:nvSpPr>
          <p:spPr>
            <a:xfrm>
              <a:off x="1828800" y="643467"/>
              <a:ext cx="1844040" cy="3276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DFS</a:t>
              </a:r>
              <a:endParaRPr lang="en-IN" sz="1100" kern="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83923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60C601-5C1B-EFC5-BE62-FDCF4070ED1E}"/>
              </a:ext>
            </a:extLst>
          </p:cNvPr>
          <p:cNvSpPr>
            <a:spLocks noGrp="1"/>
          </p:cNvSpPr>
          <p:nvPr>
            <p:ph sz="half" idx="2"/>
          </p:nvPr>
        </p:nvSpPr>
        <p:spPr>
          <a:xfrm>
            <a:off x="1097279" y="143435"/>
            <a:ext cx="10520979" cy="5725660"/>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 Technical 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System Hardware 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850C9261-ABE8-AD14-B5A6-6B16190D3E6A}"/>
              </a:ext>
            </a:extLst>
          </p:cNvPr>
          <p:cNvSpPr>
            <a:spLocks noGrp="1"/>
          </p:cNvSpPr>
          <p:nvPr>
            <p:ph type="sldNum" sz="quarter" idx="12"/>
          </p:nvPr>
        </p:nvSpPr>
        <p:spPr/>
        <p:txBody>
          <a:bodyPr/>
          <a:lstStyle/>
          <a:p>
            <a:fld id="{B6C1CDFA-4539-4CAB-9CA5-578801A8D1B3}" type="slidenum">
              <a:rPr lang="en-IN" smtClean="0"/>
              <a:pPr/>
              <a:t>29</a:t>
            </a:fld>
            <a:endParaRPr lang="en-IN"/>
          </a:p>
        </p:txBody>
      </p:sp>
      <p:grpSp>
        <p:nvGrpSpPr>
          <p:cNvPr id="8" name="Group 7">
            <a:extLst>
              <a:ext uri="{FF2B5EF4-FFF2-40B4-BE49-F238E27FC236}">
                <a16:creationId xmlns:a16="http://schemas.microsoft.com/office/drawing/2014/main" id="{BF35059F-C70C-E411-EA7F-19EE7D66F348}"/>
              </a:ext>
            </a:extLst>
          </p:cNvPr>
          <p:cNvGrpSpPr/>
          <p:nvPr/>
        </p:nvGrpSpPr>
        <p:grpSpPr>
          <a:xfrm>
            <a:off x="1097279" y="785121"/>
            <a:ext cx="5246368" cy="626109"/>
            <a:chOff x="0" y="0"/>
            <a:chExt cx="5451264" cy="626533"/>
          </a:xfrm>
        </p:grpSpPr>
        <p:sp>
          <p:nvSpPr>
            <p:cNvPr id="9" name="Rectangle 8">
              <a:extLst>
                <a:ext uri="{FF2B5EF4-FFF2-40B4-BE49-F238E27FC236}">
                  <a16:creationId xmlns:a16="http://schemas.microsoft.com/office/drawing/2014/main" id="{6E2D7174-09A3-B444-3E26-DFDB8E9B9111}"/>
                </a:ext>
              </a:extLst>
            </p:cNvPr>
            <p:cNvSpPr>
              <a:spLocks noChangeArrowheads="1"/>
            </p:cNvSpPr>
            <p:nvPr/>
          </p:nvSpPr>
          <p:spPr bwMode="auto">
            <a:xfrm>
              <a:off x="0" y="118322"/>
              <a:ext cx="844550" cy="3416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hought Bubble: Cloud 9">
              <a:extLst>
                <a:ext uri="{FF2B5EF4-FFF2-40B4-BE49-F238E27FC236}">
                  <a16:creationId xmlns:a16="http://schemas.microsoft.com/office/drawing/2014/main" id="{EABF6E01-8DEF-21D5-C0A7-741ECFBC73FD}"/>
                </a:ext>
              </a:extLst>
            </p:cNvPr>
            <p:cNvSpPr>
              <a:spLocks noChangeArrowheads="1"/>
            </p:cNvSpPr>
            <p:nvPr/>
          </p:nvSpPr>
          <p:spPr bwMode="auto">
            <a:xfrm>
              <a:off x="1361017" y="0"/>
              <a:ext cx="1107440" cy="626533"/>
            </a:xfrm>
            <a:prstGeom prst="cloudCallout">
              <a:avLst>
                <a:gd name="adj1" fmla="val -43954"/>
                <a:gd name="adj2" fmla="val 99611"/>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Internet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DD26FD3-BEB0-7AAA-3155-87A6AFB8CE25}"/>
                </a:ext>
              </a:extLst>
            </p:cNvPr>
            <p:cNvSpPr>
              <a:spLocks noChangeArrowheads="1"/>
            </p:cNvSpPr>
            <p:nvPr/>
          </p:nvSpPr>
          <p:spPr bwMode="auto">
            <a:xfrm>
              <a:off x="2813685" y="118322"/>
              <a:ext cx="1064895" cy="3416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Web browser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89747234-6D6C-5875-EDF3-E077521FBD9C}"/>
                </a:ext>
              </a:extLst>
            </p:cNvPr>
            <p:cNvSpPr>
              <a:spLocks noChangeArrowheads="1"/>
            </p:cNvSpPr>
            <p:nvPr/>
          </p:nvSpPr>
          <p:spPr bwMode="auto">
            <a:xfrm>
              <a:off x="4386369" y="118322"/>
              <a:ext cx="1064895" cy="3416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Application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C3CD03D-D30F-439F-E372-D20EB67A45F1}"/>
                </a:ext>
              </a:extLst>
            </p:cNvPr>
            <p:cNvCxnSpPr>
              <a:cxnSpLocks noChangeShapeType="1"/>
            </p:cNvCxnSpPr>
            <p:nvPr/>
          </p:nvCxnSpPr>
          <p:spPr bwMode="auto">
            <a:xfrm>
              <a:off x="856615" y="196427"/>
              <a:ext cx="54546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BCBDE525-87B0-6EAE-3838-4367A18B989D}"/>
                </a:ext>
              </a:extLst>
            </p:cNvPr>
            <p:cNvCxnSpPr>
              <a:cxnSpLocks noChangeShapeType="1"/>
            </p:cNvCxnSpPr>
            <p:nvPr/>
          </p:nvCxnSpPr>
          <p:spPr bwMode="auto">
            <a:xfrm>
              <a:off x="3878580" y="196427"/>
              <a:ext cx="5035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7888A3DA-3256-054C-2D4E-F166D164374E}"/>
                </a:ext>
              </a:extLst>
            </p:cNvPr>
            <p:cNvCxnSpPr>
              <a:cxnSpLocks noChangeShapeType="1"/>
            </p:cNvCxnSpPr>
            <p:nvPr/>
          </p:nvCxnSpPr>
          <p:spPr bwMode="auto">
            <a:xfrm flipH="1" flipV="1">
              <a:off x="3880697" y="365972"/>
              <a:ext cx="503555" cy="57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31F1CDE8-1F47-C516-C829-B0DCA211B9D3}"/>
                </a:ext>
              </a:extLst>
            </p:cNvPr>
            <p:cNvCxnSpPr>
              <a:cxnSpLocks noChangeShapeType="1"/>
            </p:cNvCxnSpPr>
            <p:nvPr/>
          </p:nvCxnSpPr>
          <p:spPr bwMode="auto">
            <a:xfrm flipH="1">
              <a:off x="868045" y="371687"/>
              <a:ext cx="5035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a:extLst>
                <a:ext uri="{FF2B5EF4-FFF2-40B4-BE49-F238E27FC236}">
                  <a16:creationId xmlns:a16="http://schemas.microsoft.com/office/drawing/2014/main" id="{72708DED-3A40-8259-D34F-7FC3BB199919}"/>
                </a:ext>
              </a:extLst>
            </p:cNvPr>
            <p:cNvCxnSpPr/>
            <p:nvPr/>
          </p:nvCxnSpPr>
          <p:spPr>
            <a:xfrm flipH="1">
              <a:off x="2421467" y="355600"/>
              <a:ext cx="391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4894256-B1E3-619F-AA2F-23F738CC9401}"/>
                </a:ext>
              </a:extLst>
            </p:cNvPr>
            <p:cNvCxnSpPr/>
            <p:nvPr/>
          </p:nvCxnSpPr>
          <p:spPr>
            <a:xfrm>
              <a:off x="2451100" y="211667"/>
              <a:ext cx="3625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E674A248-250D-AAA0-7538-9CE7DE2E9AD4}"/>
              </a:ext>
            </a:extLst>
          </p:cNvPr>
          <p:cNvGrpSpPr/>
          <p:nvPr/>
        </p:nvGrpSpPr>
        <p:grpSpPr>
          <a:xfrm>
            <a:off x="1256300" y="2689617"/>
            <a:ext cx="4719319" cy="2067558"/>
            <a:chOff x="0" y="0"/>
            <a:chExt cx="4719743" cy="2514811"/>
          </a:xfrm>
        </p:grpSpPr>
        <p:sp>
          <p:nvSpPr>
            <p:cNvPr id="20" name="Rectangle 19">
              <a:extLst>
                <a:ext uri="{FF2B5EF4-FFF2-40B4-BE49-F238E27FC236}">
                  <a16:creationId xmlns:a16="http://schemas.microsoft.com/office/drawing/2014/main" id="{906EF6E6-E22D-F676-D5F9-2DB26A6DD019}"/>
                </a:ext>
              </a:extLst>
            </p:cNvPr>
            <p:cNvSpPr>
              <a:spLocks noChangeArrowheads="1"/>
            </p:cNvSpPr>
            <p:nvPr/>
          </p:nvSpPr>
          <p:spPr bwMode="auto">
            <a:xfrm>
              <a:off x="1761702" y="904663"/>
              <a:ext cx="1116965" cy="5791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Processing Hardware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2A67B827-1B8F-3E6F-F9C8-D9B9E2A7B406}"/>
                </a:ext>
              </a:extLst>
            </p:cNvPr>
            <p:cNvSpPr>
              <a:spLocks noChangeArrowheads="1"/>
            </p:cNvSpPr>
            <p:nvPr/>
          </p:nvSpPr>
          <p:spPr bwMode="auto">
            <a:xfrm>
              <a:off x="1761702" y="0"/>
              <a:ext cx="1122680" cy="358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Computer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E1A6A434-E368-BA33-59E1-9FB57C90838E}"/>
                </a:ext>
              </a:extLst>
            </p:cNvPr>
            <p:cNvSpPr>
              <a:spLocks noChangeArrowheads="1"/>
            </p:cNvSpPr>
            <p:nvPr/>
          </p:nvSpPr>
          <p:spPr bwMode="auto">
            <a:xfrm>
              <a:off x="3602778" y="0"/>
              <a:ext cx="1116965" cy="358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Mass Storage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548AD62-AA9A-39C7-95DD-D977885D8538}"/>
                </a:ext>
              </a:extLst>
            </p:cNvPr>
            <p:cNvSpPr>
              <a:spLocks noChangeArrowheads="1"/>
            </p:cNvSpPr>
            <p:nvPr/>
          </p:nvSpPr>
          <p:spPr bwMode="auto">
            <a:xfrm>
              <a:off x="0" y="0"/>
              <a:ext cx="1116965" cy="358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96224BB8-AB4E-3B5C-C597-F8CBC5D2E75E}"/>
                </a:ext>
              </a:extLst>
            </p:cNvPr>
            <p:cNvSpPr>
              <a:spLocks noChangeArrowheads="1"/>
            </p:cNvSpPr>
            <p:nvPr/>
          </p:nvSpPr>
          <p:spPr bwMode="auto">
            <a:xfrm>
              <a:off x="1766358" y="1814406"/>
              <a:ext cx="1116965" cy="3359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548714FD-E029-C5A6-EEC9-6FD22BA827D8}"/>
                </a:ext>
              </a:extLst>
            </p:cNvPr>
            <p:cNvCxnSpPr>
              <a:cxnSpLocks noChangeShapeType="1"/>
            </p:cNvCxnSpPr>
            <p:nvPr/>
          </p:nvCxnSpPr>
          <p:spPr bwMode="auto">
            <a:xfrm flipH="1">
              <a:off x="1115483" y="169545"/>
              <a:ext cx="651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369A8F18-281C-D48B-4213-0030D8CE84D0}"/>
                </a:ext>
              </a:extLst>
            </p:cNvPr>
            <p:cNvCxnSpPr>
              <a:cxnSpLocks noChangeShapeType="1"/>
            </p:cNvCxnSpPr>
            <p:nvPr/>
          </p:nvCxnSpPr>
          <p:spPr bwMode="auto">
            <a:xfrm flipH="1">
              <a:off x="2882900" y="203409"/>
              <a:ext cx="7251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43F09845-01E3-903E-1D2D-9FD9FEAC1095}"/>
                </a:ext>
              </a:extLst>
            </p:cNvPr>
            <p:cNvCxnSpPr>
              <a:cxnSpLocks noChangeShapeType="1"/>
            </p:cNvCxnSpPr>
            <p:nvPr/>
          </p:nvCxnSpPr>
          <p:spPr bwMode="auto">
            <a:xfrm flipV="1">
              <a:off x="2310130" y="1497753"/>
              <a:ext cx="0" cy="2990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Arrow: Down 27">
              <a:extLst>
                <a:ext uri="{FF2B5EF4-FFF2-40B4-BE49-F238E27FC236}">
                  <a16:creationId xmlns:a16="http://schemas.microsoft.com/office/drawing/2014/main" id="{DAC3C68E-F4DE-6860-7059-0AB9FABC7E0C}"/>
                </a:ext>
              </a:extLst>
            </p:cNvPr>
            <p:cNvSpPr>
              <a:spLocks noChangeArrowheads="1"/>
            </p:cNvSpPr>
            <p:nvPr/>
          </p:nvSpPr>
          <p:spPr bwMode="auto">
            <a:xfrm rot="10800000">
              <a:off x="2230967" y="2173816"/>
              <a:ext cx="127000" cy="340995"/>
            </a:xfrm>
            <a:prstGeom prst="downArrow">
              <a:avLst>
                <a:gd name="adj1" fmla="val 50000"/>
                <a:gd name="adj2" fmla="val 67125"/>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cxnSp>
          <p:nvCxnSpPr>
            <p:cNvPr id="29" name="Straight Arrow Connector 28">
              <a:extLst>
                <a:ext uri="{FF2B5EF4-FFF2-40B4-BE49-F238E27FC236}">
                  <a16:creationId xmlns:a16="http://schemas.microsoft.com/office/drawing/2014/main" id="{2813208A-4FCE-E09C-2797-260640E70D96}"/>
                </a:ext>
              </a:extLst>
            </p:cNvPr>
            <p:cNvCxnSpPr>
              <a:stCxn id="21" idx="2"/>
              <a:endCxn id="20" idx="0"/>
            </p:cNvCxnSpPr>
            <p:nvPr/>
          </p:nvCxnSpPr>
          <p:spPr>
            <a:xfrm flipH="1">
              <a:off x="2320185" y="358775"/>
              <a:ext cx="2857" cy="5458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476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DAED-8E94-C9C6-24E4-DD0AC29AA114}"/>
              </a:ext>
            </a:extLst>
          </p:cNvPr>
          <p:cNvSpPr>
            <a:spLocks noGrp="1"/>
          </p:cNvSpPr>
          <p:nvPr>
            <p:ph idx="1"/>
          </p:nvPr>
        </p:nvSpPr>
        <p:spPr>
          <a:xfrm>
            <a:off x="636494" y="276226"/>
            <a:ext cx="11304494" cy="5972174"/>
          </a:xfrm>
        </p:spPr>
        <p:txBody>
          <a:bodyPr>
            <a:normAutofit fontScale="92500" lnSpcReduction="10000"/>
          </a:bodyPr>
          <a:lstStyle/>
          <a:p>
            <a:pPr algn="just">
              <a:lnSpc>
                <a:spcPct val="150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Objectives of the System</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project is to provide the student with a virtual way of learning the data structure to increase their efficiency in understanding the concept.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application enables students to increase their ability in every domain.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Since the working of different data structure are easily illustrated, this application provides students with quality learning experience with technology’s aid.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enables students to analyse and understand the concept in an effective way.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Scope of the System</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Scope is the limitation that a process faces from the beginning to the end.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best runs in latest version of Windows, Mac, Linux.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best runs in latest version of chrome and also runs in other browsers</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487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4255DC-2C26-9C2E-8D31-F91C06E37A20}"/>
              </a:ext>
            </a:extLst>
          </p:cNvPr>
          <p:cNvSpPr>
            <a:spLocks noGrp="1"/>
          </p:cNvSpPr>
          <p:nvPr>
            <p:ph sz="half" idx="2"/>
          </p:nvPr>
        </p:nvSpPr>
        <p:spPr>
          <a:xfrm>
            <a:off x="916664" y="-88242"/>
            <a:ext cx="10619591" cy="5716695"/>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Context Flow Diagram (CFD)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FC305622-E0C2-662C-4528-5137A1C18DEA}"/>
              </a:ext>
            </a:extLst>
          </p:cNvPr>
          <p:cNvSpPr>
            <a:spLocks noGrp="1"/>
          </p:cNvSpPr>
          <p:nvPr>
            <p:ph type="sldNum" sz="quarter" idx="12"/>
          </p:nvPr>
        </p:nvSpPr>
        <p:spPr/>
        <p:txBody>
          <a:bodyPr/>
          <a:lstStyle/>
          <a:p>
            <a:fld id="{B6C1CDFA-4539-4CAB-9CA5-578801A8D1B3}" type="slidenum">
              <a:rPr lang="en-IN" smtClean="0"/>
              <a:pPr/>
              <a:t>30</a:t>
            </a:fld>
            <a:endParaRPr lang="en-IN"/>
          </a:p>
        </p:txBody>
      </p:sp>
      <p:grpSp>
        <p:nvGrpSpPr>
          <p:cNvPr id="8" name="Group 7">
            <a:extLst>
              <a:ext uri="{FF2B5EF4-FFF2-40B4-BE49-F238E27FC236}">
                <a16:creationId xmlns:a16="http://schemas.microsoft.com/office/drawing/2014/main" id="{A207E3ED-0FD5-56F9-9D41-ECBABDC8B69D}"/>
              </a:ext>
            </a:extLst>
          </p:cNvPr>
          <p:cNvGrpSpPr>
            <a:grpSpLocks/>
          </p:cNvGrpSpPr>
          <p:nvPr/>
        </p:nvGrpSpPr>
        <p:grpSpPr bwMode="auto">
          <a:xfrm>
            <a:off x="3276077" y="233082"/>
            <a:ext cx="5514340" cy="6097219"/>
            <a:chOff x="1549" y="2602"/>
            <a:chExt cx="8792" cy="12073"/>
          </a:xfrm>
        </p:grpSpPr>
        <p:sp>
          <p:nvSpPr>
            <p:cNvPr id="9" name="Oval 8">
              <a:extLst>
                <a:ext uri="{FF2B5EF4-FFF2-40B4-BE49-F238E27FC236}">
                  <a16:creationId xmlns:a16="http://schemas.microsoft.com/office/drawing/2014/main" id="{8DC58EF7-2BE9-B3EE-29A8-4DF69531A557}"/>
                </a:ext>
              </a:extLst>
            </p:cNvPr>
            <p:cNvSpPr>
              <a:spLocks noChangeArrowheads="1"/>
            </p:cNvSpPr>
            <p:nvPr/>
          </p:nvSpPr>
          <p:spPr bwMode="auto">
            <a:xfrm>
              <a:off x="3665" y="6875"/>
              <a:ext cx="4571" cy="3185"/>
            </a:xfrm>
            <a:prstGeom prst="ellipse">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PERFORMANCE ANALYSIS AND SIMULATION OF DATA STRUCTURE ALGORITHMS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3177A177-276A-21C5-55A9-D926F50C8D44}"/>
                </a:ext>
              </a:extLst>
            </p:cNvPr>
            <p:cNvSpPr>
              <a:spLocks noChangeArrowheads="1"/>
            </p:cNvSpPr>
            <p:nvPr/>
          </p:nvSpPr>
          <p:spPr bwMode="auto">
            <a:xfrm>
              <a:off x="1549" y="2909"/>
              <a:ext cx="2138" cy="1484"/>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Teacher/student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6DF6A7FE-E3AF-4482-FF3F-3839CBF17DFF}"/>
                </a:ext>
              </a:extLst>
            </p:cNvPr>
            <p:cNvSpPr>
              <a:spLocks noChangeArrowheads="1"/>
            </p:cNvSpPr>
            <p:nvPr/>
          </p:nvSpPr>
          <p:spPr bwMode="auto">
            <a:xfrm>
              <a:off x="2692" y="4413"/>
              <a:ext cx="2315" cy="1033"/>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array insertion and deletion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BBD88D30-FEA2-B20E-0B31-7EADD105AF84}"/>
                </a:ext>
              </a:extLst>
            </p:cNvPr>
            <p:cNvSpPr>
              <a:spLocks noChangeArrowheads="1"/>
            </p:cNvSpPr>
            <p:nvPr/>
          </p:nvSpPr>
          <p:spPr bwMode="auto">
            <a:xfrm>
              <a:off x="2283" y="6464"/>
              <a:ext cx="1658" cy="1030"/>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Displays the resultant array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74FEAA62-9208-D257-EAFA-1A8491435DEA}"/>
                </a:ext>
              </a:extLst>
            </p:cNvPr>
            <p:cNvSpPr>
              <a:spLocks noChangeArrowheads="1"/>
            </p:cNvSpPr>
            <p:nvPr/>
          </p:nvSpPr>
          <p:spPr bwMode="auto">
            <a:xfrm>
              <a:off x="3796" y="2602"/>
              <a:ext cx="1756" cy="1014"/>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visualization Sorting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Rectangle 13">
              <a:extLst>
                <a:ext uri="{FF2B5EF4-FFF2-40B4-BE49-F238E27FC236}">
                  <a16:creationId xmlns:a16="http://schemas.microsoft.com/office/drawing/2014/main" id="{554B4264-5642-6B23-DE0F-C77629F3D5DE}"/>
                </a:ext>
              </a:extLst>
            </p:cNvPr>
            <p:cNvSpPr>
              <a:spLocks noChangeArrowheads="1"/>
            </p:cNvSpPr>
            <p:nvPr/>
          </p:nvSpPr>
          <p:spPr bwMode="auto">
            <a:xfrm>
              <a:off x="7822" y="2952"/>
              <a:ext cx="2433" cy="1505"/>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Teacher/Student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3FC6136E-2F5B-CFBF-4E97-B477FC1EE2BF}"/>
                </a:ext>
              </a:extLst>
            </p:cNvPr>
            <p:cNvSpPr>
              <a:spLocks noChangeArrowheads="1"/>
            </p:cNvSpPr>
            <p:nvPr/>
          </p:nvSpPr>
          <p:spPr bwMode="auto">
            <a:xfrm>
              <a:off x="6405" y="4547"/>
              <a:ext cx="1920" cy="1045"/>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visualization Searching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91F5DE6C-46B3-6143-C32A-AC5519843CF0}"/>
                </a:ext>
              </a:extLst>
            </p:cNvPr>
            <p:cNvSpPr>
              <a:spLocks noChangeArrowheads="1"/>
            </p:cNvSpPr>
            <p:nvPr/>
          </p:nvSpPr>
          <p:spPr bwMode="auto">
            <a:xfrm>
              <a:off x="5608" y="2698"/>
              <a:ext cx="2169" cy="784"/>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Requesting for stack push and Pop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9B25A4B9-BEBB-BAEC-DC03-084381B68174}"/>
                </a:ext>
              </a:extLst>
            </p:cNvPr>
            <p:cNvSpPr>
              <a:spLocks noChangeArrowheads="1"/>
            </p:cNvSpPr>
            <p:nvPr/>
          </p:nvSpPr>
          <p:spPr bwMode="auto">
            <a:xfrm>
              <a:off x="8313" y="7806"/>
              <a:ext cx="1756" cy="752"/>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Displays the resultant stack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90995AD9-7A06-507D-C46F-508064312A1F}"/>
                </a:ext>
              </a:extLst>
            </p:cNvPr>
            <p:cNvSpPr>
              <a:spLocks noChangeArrowheads="1"/>
            </p:cNvSpPr>
            <p:nvPr/>
          </p:nvSpPr>
          <p:spPr bwMode="auto">
            <a:xfrm>
              <a:off x="7981" y="6190"/>
              <a:ext cx="1560" cy="1392"/>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searched element in array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9" name="Rectangle 18">
              <a:extLst>
                <a:ext uri="{FF2B5EF4-FFF2-40B4-BE49-F238E27FC236}">
                  <a16:creationId xmlns:a16="http://schemas.microsoft.com/office/drawing/2014/main" id="{B945D9FA-9AC0-B3FA-F7F7-1C2C13D68B53}"/>
                </a:ext>
              </a:extLst>
            </p:cNvPr>
            <p:cNvSpPr>
              <a:spLocks noChangeArrowheads="1"/>
            </p:cNvSpPr>
            <p:nvPr/>
          </p:nvSpPr>
          <p:spPr bwMode="auto">
            <a:xfrm>
              <a:off x="1953" y="7900"/>
              <a:ext cx="1625" cy="719"/>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sorted array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F36A8ECF-0047-0B5F-666C-428125A8CA46}"/>
                </a:ext>
              </a:extLst>
            </p:cNvPr>
            <p:cNvSpPr>
              <a:spLocks noChangeArrowheads="1"/>
            </p:cNvSpPr>
            <p:nvPr/>
          </p:nvSpPr>
          <p:spPr bwMode="auto">
            <a:xfrm>
              <a:off x="1625" y="12754"/>
              <a:ext cx="2138" cy="1483"/>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Teacher/student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C78358E-A47F-A8EA-D3D8-A097D1CDCEB4}"/>
                </a:ext>
              </a:extLst>
            </p:cNvPr>
            <p:cNvCxnSpPr>
              <a:cxnSpLocks noChangeShapeType="1"/>
            </p:cNvCxnSpPr>
            <p:nvPr/>
          </p:nvCxnSpPr>
          <p:spPr bwMode="auto">
            <a:xfrm flipV="1">
              <a:off x="3763" y="12919"/>
              <a:ext cx="1484" cy="21"/>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54D253C1-8DF6-8060-3054-A48E11F27C76}"/>
                </a:ext>
              </a:extLst>
            </p:cNvPr>
            <p:cNvCxnSpPr>
              <a:cxnSpLocks noChangeShapeType="1"/>
            </p:cNvCxnSpPr>
            <p:nvPr/>
          </p:nvCxnSpPr>
          <p:spPr bwMode="auto">
            <a:xfrm flipH="1" flipV="1">
              <a:off x="5247" y="9983"/>
              <a:ext cx="10" cy="293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3" name="Straight Connector 22">
              <a:extLst>
                <a:ext uri="{FF2B5EF4-FFF2-40B4-BE49-F238E27FC236}">
                  <a16:creationId xmlns:a16="http://schemas.microsoft.com/office/drawing/2014/main" id="{066EA390-EB3B-6ADE-9E8A-53066DD7DF9E}"/>
                </a:ext>
              </a:extLst>
            </p:cNvPr>
            <p:cNvCxnSpPr>
              <a:cxnSpLocks noChangeShapeType="1"/>
            </p:cNvCxnSpPr>
            <p:nvPr/>
          </p:nvCxnSpPr>
          <p:spPr bwMode="auto">
            <a:xfrm flipV="1">
              <a:off x="3763" y="13399"/>
              <a:ext cx="1964" cy="18"/>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5268623B-657E-83F7-0A46-EA370584AC1D}"/>
                </a:ext>
              </a:extLst>
            </p:cNvPr>
            <p:cNvCxnSpPr>
              <a:cxnSpLocks noChangeShapeType="1"/>
            </p:cNvCxnSpPr>
            <p:nvPr/>
          </p:nvCxnSpPr>
          <p:spPr bwMode="auto">
            <a:xfrm flipH="1" flipV="1">
              <a:off x="5715" y="10058"/>
              <a:ext cx="22" cy="3359"/>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25" name="Rectangle 24">
              <a:extLst>
                <a:ext uri="{FF2B5EF4-FFF2-40B4-BE49-F238E27FC236}">
                  <a16:creationId xmlns:a16="http://schemas.microsoft.com/office/drawing/2014/main" id="{698074D7-4A73-F566-D1C7-B570F0756BF0}"/>
                </a:ext>
              </a:extLst>
            </p:cNvPr>
            <p:cNvSpPr>
              <a:spLocks noChangeArrowheads="1"/>
            </p:cNvSpPr>
            <p:nvPr/>
          </p:nvSpPr>
          <p:spPr bwMode="auto">
            <a:xfrm>
              <a:off x="2540" y="9809"/>
              <a:ext cx="2051" cy="742"/>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resultant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7BE01B72-5962-A9AF-C302-D1E854D2D65B}"/>
                </a:ext>
              </a:extLst>
            </p:cNvPr>
            <p:cNvSpPr>
              <a:spLocks noChangeArrowheads="1"/>
            </p:cNvSpPr>
            <p:nvPr/>
          </p:nvSpPr>
          <p:spPr bwMode="auto">
            <a:xfrm>
              <a:off x="7920" y="12703"/>
              <a:ext cx="2421" cy="1417"/>
            </a:xfrm>
            <a:prstGeom prst="rect">
              <a:avLst/>
            </a:prstGeom>
            <a:solidFill>
              <a:schemeClr val="lt1">
                <a:lumMod val="100000"/>
                <a:lumOff val="0"/>
              </a:schemeClr>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Teacher/Student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21E75F91-29C3-527F-32AF-666DCF7E6F38}"/>
                </a:ext>
              </a:extLst>
            </p:cNvPr>
            <p:cNvCxnSpPr>
              <a:cxnSpLocks noChangeShapeType="1"/>
            </p:cNvCxnSpPr>
            <p:nvPr/>
          </p:nvCxnSpPr>
          <p:spPr bwMode="auto">
            <a:xfrm flipV="1">
              <a:off x="6512" y="12901"/>
              <a:ext cx="1396" cy="21"/>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77266177-DDE4-2F7A-8350-6E2491E6B9B9}"/>
                </a:ext>
              </a:extLst>
            </p:cNvPr>
            <p:cNvCxnSpPr>
              <a:cxnSpLocks noChangeShapeType="1"/>
            </p:cNvCxnSpPr>
            <p:nvPr/>
          </p:nvCxnSpPr>
          <p:spPr bwMode="auto">
            <a:xfrm flipH="1" flipV="1">
              <a:off x="6499" y="9990"/>
              <a:ext cx="10" cy="2934"/>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9" name="Straight Connector 28">
              <a:extLst>
                <a:ext uri="{FF2B5EF4-FFF2-40B4-BE49-F238E27FC236}">
                  <a16:creationId xmlns:a16="http://schemas.microsoft.com/office/drawing/2014/main" id="{9DAD8CD6-86BE-5F56-0972-B5B162A92DEC}"/>
                </a:ext>
              </a:extLst>
            </p:cNvPr>
            <p:cNvCxnSpPr>
              <a:cxnSpLocks noChangeShapeType="1"/>
            </p:cNvCxnSpPr>
            <p:nvPr/>
          </p:nvCxnSpPr>
          <p:spPr bwMode="auto">
            <a:xfrm flipV="1">
              <a:off x="6057" y="13385"/>
              <a:ext cx="1876" cy="21"/>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E7E54B12-8462-D3CB-620D-1CD805BFC0D5}"/>
                </a:ext>
              </a:extLst>
            </p:cNvPr>
            <p:cNvCxnSpPr>
              <a:cxnSpLocks noChangeShapeType="1"/>
            </p:cNvCxnSpPr>
            <p:nvPr/>
          </p:nvCxnSpPr>
          <p:spPr bwMode="auto">
            <a:xfrm flipH="1" flipV="1">
              <a:off x="6046" y="10044"/>
              <a:ext cx="22" cy="3359"/>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65F72539-FEFD-6769-D649-3B8128D3BB41}"/>
                </a:ext>
              </a:extLst>
            </p:cNvPr>
            <p:cNvCxnSpPr>
              <a:cxnSpLocks noChangeShapeType="1"/>
            </p:cNvCxnSpPr>
            <p:nvPr/>
          </p:nvCxnSpPr>
          <p:spPr bwMode="auto">
            <a:xfrm flipH="1">
              <a:off x="8181" y="8848"/>
              <a:ext cx="1975" cy="0"/>
            </a:xfrm>
            <a:prstGeom prst="line">
              <a:avLst/>
            </a:prstGeom>
            <a:noFill/>
            <a:ln w="6350">
              <a:solidFill>
                <a:schemeClr val="dk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32" name="Straight Arrow Connector 31">
              <a:extLst>
                <a:ext uri="{FF2B5EF4-FFF2-40B4-BE49-F238E27FC236}">
                  <a16:creationId xmlns:a16="http://schemas.microsoft.com/office/drawing/2014/main" id="{1070266F-CCF7-7FA6-11D9-222C2F3DD83D}"/>
                </a:ext>
              </a:extLst>
            </p:cNvPr>
            <p:cNvCxnSpPr>
              <a:cxnSpLocks noChangeShapeType="1"/>
            </p:cNvCxnSpPr>
            <p:nvPr/>
          </p:nvCxnSpPr>
          <p:spPr bwMode="auto">
            <a:xfrm>
              <a:off x="10156" y="8839"/>
              <a:ext cx="33" cy="3873"/>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37D42CAB-47C2-21F0-C937-6D5844B4AC2F}"/>
                </a:ext>
              </a:extLst>
            </p:cNvPr>
            <p:cNvCxnSpPr>
              <a:cxnSpLocks noChangeShapeType="1"/>
            </p:cNvCxnSpPr>
            <p:nvPr/>
          </p:nvCxnSpPr>
          <p:spPr bwMode="auto">
            <a:xfrm flipH="1">
              <a:off x="7473" y="9635"/>
              <a:ext cx="2181" cy="44"/>
            </a:xfrm>
            <a:prstGeom prst="line">
              <a:avLst/>
            </a:prstGeom>
            <a:noFill/>
            <a:ln w="6350">
              <a:solidFill>
                <a:schemeClr val="tx1">
                  <a:lumMod val="100000"/>
                  <a:lumOff val="0"/>
                </a:schemeClr>
              </a:solidFill>
              <a:miter lim="800000"/>
              <a:headEnd/>
              <a:tailEnd/>
            </a:ln>
            <a:extLst>
              <a:ext uri="{909E8E84-426E-40DD-AFC4-6F175D3DCCD1}">
                <a14:hiddenFill xmlns:a14="http://schemas.microsoft.com/office/drawing/2010/main">
                  <a:noFill/>
                </a14:hiddenFill>
              </a:ext>
            </a:extLst>
          </p:spPr>
        </p:cxnSp>
        <p:cxnSp>
          <p:nvCxnSpPr>
            <p:cNvPr id="34" name="Straight Arrow Connector 33">
              <a:extLst>
                <a:ext uri="{FF2B5EF4-FFF2-40B4-BE49-F238E27FC236}">
                  <a16:creationId xmlns:a16="http://schemas.microsoft.com/office/drawing/2014/main" id="{3577BD77-BB9C-B329-646E-01EB0ADE4B2D}"/>
                </a:ext>
              </a:extLst>
            </p:cNvPr>
            <p:cNvCxnSpPr>
              <a:cxnSpLocks noChangeShapeType="1"/>
            </p:cNvCxnSpPr>
            <p:nvPr/>
          </p:nvCxnSpPr>
          <p:spPr bwMode="auto">
            <a:xfrm>
              <a:off x="9654" y="9601"/>
              <a:ext cx="55" cy="3087"/>
            </a:xfrm>
            <a:prstGeom prst="straightConnector1">
              <a:avLst/>
            </a:prstGeom>
            <a:noFill/>
            <a:ln w="6350">
              <a:solidFill>
                <a:schemeClr val="dk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35" name="Rectangle 34">
              <a:extLst>
                <a:ext uri="{FF2B5EF4-FFF2-40B4-BE49-F238E27FC236}">
                  <a16:creationId xmlns:a16="http://schemas.microsoft.com/office/drawing/2014/main" id="{9136C978-07CD-62D0-DE27-AA044D9A8296}"/>
                </a:ext>
              </a:extLst>
            </p:cNvPr>
            <p:cNvSpPr>
              <a:spLocks noChangeArrowheads="1"/>
            </p:cNvSpPr>
            <p:nvPr/>
          </p:nvSpPr>
          <p:spPr bwMode="auto">
            <a:xfrm>
              <a:off x="3884" y="13508"/>
              <a:ext cx="1921" cy="1167"/>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queue insertion and deletion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B01F3DEC-D19B-4B58-5D3F-F7C350C84797}"/>
                </a:ext>
              </a:extLst>
            </p:cNvPr>
            <p:cNvSpPr>
              <a:spLocks noChangeArrowheads="1"/>
            </p:cNvSpPr>
            <p:nvPr/>
          </p:nvSpPr>
          <p:spPr bwMode="auto">
            <a:xfrm>
              <a:off x="3491" y="11208"/>
              <a:ext cx="1690" cy="1504"/>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visualization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FC9A8B14-239A-F450-0266-4FBE9DBD83BA}"/>
                </a:ext>
              </a:extLst>
            </p:cNvPr>
            <p:cNvSpPr>
              <a:spLocks noChangeArrowheads="1"/>
            </p:cNvSpPr>
            <p:nvPr/>
          </p:nvSpPr>
          <p:spPr bwMode="auto">
            <a:xfrm>
              <a:off x="8203" y="8870"/>
              <a:ext cx="1866" cy="731"/>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resultant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D7CA71F0-F33B-CE88-61F7-242B00CD986B}"/>
                </a:ext>
              </a:extLst>
            </p:cNvPr>
            <p:cNvSpPr>
              <a:spLocks noChangeArrowheads="1"/>
            </p:cNvSpPr>
            <p:nvPr/>
          </p:nvSpPr>
          <p:spPr bwMode="auto">
            <a:xfrm>
              <a:off x="6010" y="13474"/>
              <a:ext cx="1876" cy="1036"/>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visualization of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50E6D05C-D674-C66E-432D-F4ED2B0A4871}"/>
                </a:ext>
              </a:extLst>
            </p:cNvPr>
            <p:cNvSpPr>
              <a:spLocks noChangeArrowheads="1"/>
            </p:cNvSpPr>
            <p:nvPr/>
          </p:nvSpPr>
          <p:spPr bwMode="auto">
            <a:xfrm>
              <a:off x="6567" y="11612"/>
              <a:ext cx="1778" cy="1036"/>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Requesting for visualization of graph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94CE1810-C57C-61D6-2EC9-DE8043D31C2B}"/>
                </a:ext>
              </a:extLst>
            </p:cNvPr>
            <p:cNvSpPr>
              <a:spLocks noChangeArrowheads="1"/>
            </p:cNvSpPr>
            <p:nvPr/>
          </p:nvSpPr>
          <p:spPr bwMode="auto">
            <a:xfrm>
              <a:off x="7571" y="9799"/>
              <a:ext cx="2018" cy="785"/>
            </a:xfrm>
            <a:prstGeom prst="rect">
              <a:avLst/>
            </a:prstGeom>
            <a:solidFill>
              <a:schemeClr val="lt1">
                <a:lumMod val="100000"/>
                <a:lumOff val="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resultant graph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AutoShape 452">
              <a:extLst>
                <a:ext uri="{FF2B5EF4-FFF2-40B4-BE49-F238E27FC236}">
                  <a16:creationId xmlns:a16="http://schemas.microsoft.com/office/drawing/2014/main" id="{D74F2B96-D9F7-6125-C110-BE8786B393AB}"/>
                </a:ext>
              </a:extLst>
            </p:cNvPr>
            <p:cNvCxnSpPr>
              <a:cxnSpLocks noChangeShapeType="1"/>
            </p:cNvCxnSpPr>
            <p:nvPr/>
          </p:nvCxnSpPr>
          <p:spPr bwMode="auto">
            <a:xfrm rot="16200000">
              <a:off x="7134" y="5256"/>
              <a:ext cx="3253" cy="1656"/>
            </a:xfrm>
            <a:prstGeom prst="bentConnector3">
              <a:avLst>
                <a:gd name="adj1" fmla="val -6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453">
              <a:extLst>
                <a:ext uri="{FF2B5EF4-FFF2-40B4-BE49-F238E27FC236}">
                  <a16:creationId xmlns:a16="http://schemas.microsoft.com/office/drawing/2014/main" id="{1D7BF5BA-7E47-F9D1-3043-BEA11F17BF7C}"/>
                </a:ext>
              </a:extLst>
            </p:cNvPr>
            <p:cNvCxnSpPr>
              <a:cxnSpLocks noChangeShapeType="1"/>
            </p:cNvCxnSpPr>
            <p:nvPr/>
          </p:nvCxnSpPr>
          <p:spPr bwMode="auto">
            <a:xfrm rot="16200000">
              <a:off x="7055" y="5638"/>
              <a:ext cx="4195" cy="1833"/>
            </a:xfrm>
            <a:prstGeom prst="bentConnector3">
              <a:avLst>
                <a:gd name="adj1" fmla="val 2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3" name="AutoShape 454">
              <a:extLst>
                <a:ext uri="{FF2B5EF4-FFF2-40B4-BE49-F238E27FC236}">
                  <a16:creationId xmlns:a16="http://schemas.microsoft.com/office/drawing/2014/main" id="{9437FA5D-1EBA-0BC2-1EC1-EF000F7E1FA9}"/>
                </a:ext>
              </a:extLst>
            </p:cNvPr>
            <p:cNvCxnSpPr>
              <a:cxnSpLocks noChangeShapeType="1"/>
            </p:cNvCxnSpPr>
            <p:nvPr/>
          </p:nvCxnSpPr>
          <p:spPr bwMode="auto">
            <a:xfrm rot="5400000">
              <a:off x="5256" y="4310"/>
              <a:ext cx="3319" cy="1812"/>
            </a:xfrm>
            <a:prstGeom prst="bentConnector3">
              <a:avLst>
                <a:gd name="adj1" fmla="val 60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455">
              <a:extLst>
                <a:ext uri="{FF2B5EF4-FFF2-40B4-BE49-F238E27FC236}">
                  <a16:creationId xmlns:a16="http://schemas.microsoft.com/office/drawing/2014/main" id="{BA5A864A-31C8-C21A-4300-69EB126FDC0E}"/>
                </a:ext>
              </a:extLst>
            </p:cNvPr>
            <p:cNvCxnSpPr>
              <a:cxnSpLocks noChangeShapeType="1"/>
            </p:cNvCxnSpPr>
            <p:nvPr/>
          </p:nvCxnSpPr>
          <p:spPr bwMode="auto">
            <a:xfrm rot="5400000">
              <a:off x="5675" y="4737"/>
              <a:ext cx="2842" cy="1453"/>
            </a:xfrm>
            <a:prstGeom prst="bentConnector3">
              <a:avLst>
                <a:gd name="adj1" fmla="val 52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456">
              <a:extLst>
                <a:ext uri="{FF2B5EF4-FFF2-40B4-BE49-F238E27FC236}">
                  <a16:creationId xmlns:a16="http://schemas.microsoft.com/office/drawing/2014/main" id="{7CC03583-CD94-C300-8A9E-082D7C3472E9}"/>
                </a:ext>
              </a:extLst>
            </p:cNvPr>
            <p:cNvCxnSpPr>
              <a:cxnSpLocks noChangeShapeType="1"/>
            </p:cNvCxnSpPr>
            <p:nvPr/>
          </p:nvCxnSpPr>
          <p:spPr bwMode="auto">
            <a:xfrm rot="16200000" flipH="1">
              <a:off x="3025" y="4262"/>
              <a:ext cx="3319" cy="1907"/>
            </a:xfrm>
            <a:prstGeom prst="bentConnector3">
              <a:avLst>
                <a:gd name="adj1" fmla="val -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6" name="AutoShape 457">
              <a:extLst>
                <a:ext uri="{FF2B5EF4-FFF2-40B4-BE49-F238E27FC236}">
                  <a16:creationId xmlns:a16="http://schemas.microsoft.com/office/drawing/2014/main" id="{F9DAAD42-46F1-4913-6AF4-A9C003EDBFDF}"/>
                </a:ext>
              </a:extLst>
            </p:cNvPr>
            <p:cNvCxnSpPr>
              <a:cxnSpLocks noChangeShapeType="1"/>
            </p:cNvCxnSpPr>
            <p:nvPr/>
          </p:nvCxnSpPr>
          <p:spPr bwMode="auto">
            <a:xfrm rot="16200000" flipH="1">
              <a:off x="3067" y="4696"/>
              <a:ext cx="2787" cy="1592"/>
            </a:xfrm>
            <a:prstGeom prst="bentConnector3">
              <a:avLst>
                <a:gd name="adj1" fmla="val -14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 name="AutoShape 458">
              <a:extLst>
                <a:ext uri="{FF2B5EF4-FFF2-40B4-BE49-F238E27FC236}">
                  <a16:creationId xmlns:a16="http://schemas.microsoft.com/office/drawing/2014/main" id="{51B57C1C-9435-7D32-ADDA-81818C6B1E6D}"/>
                </a:ext>
              </a:extLst>
            </p:cNvPr>
            <p:cNvCxnSpPr>
              <a:cxnSpLocks noChangeShapeType="1"/>
            </p:cNvCxnSpPr>
            <p:nvPr/>
          </p:nvCxnSpPr>
          <p:spPr bwMode="auto">
            <a:xfrm rot="5400000" flipH="1">
              <a:off x="1380" y="5206"/>
              <a:ext cx="3317" cy="1691"/>
            </a:xfrm>
            <a:prstGeom prst="bentConnector3">
              <a:avLst>
                <a:gd name="adj1" fmla="val -81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8" name="AutoShape 459">
              <a:extLst>
                <a:ext uri="{FF2B5EF4-FFF2-40B4-BE49-F238E27FC236}">
                  <a16:creationId xmlns:a16="http://schemas.microsoft.com/office/drawing/2014/main" id="{82953A12-CBB6-958B-B006-108BEBC1EC02}"/>
                </a:ext>
              </a:extLst>
            </p:cNvPr>
            <p:cNvCxnSpPr>
              <a:cxnSpLocks noChangeShapeType="1"/>
            </p:cNvCxnSpPr>
            <p:nvPr/>
          </p:nvCxnSpPr>
          <p:spPr bwMode="auto">
            <a:xfrm rot="5400000" flipH="1">
              <a:off x="571" y="5524"/>
              <a:ext cx="4226" cy="1963"/>
            </a:xfrm>
            <a:prstGeom prst="bentConnector3">
              <a:avLst>
                <a:gd name="adj1" fmla="val -61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9" name="AutoShape 460">
              <a:extLst>
                <a:ext uri="{FF2B5EF4-FFF2-40B4-BE49-F238E27FC236}">
                  <a16:creationId xmlns:a16="http://schemas.microsoft.com/office/drawing/2014/main" id="{17A513DF-596D-DB97-EB2D-5388953A2248}"/>
                </a:ext>
              </a:extLst>
            </p:cNvPr>
            <p:cNvCxnSpPr>
              <a:cxnSpLocks noChangeShapeType="1"/>
            </p:cNvCxnSpPr>
            <p:nvPr/>
          </p:nvCxnSpPr>
          <p:spPr bwMode="auto">
            <a:xfrm rot="5400000">
              <a:off x="766" y="9834"/>
              <a:ext cx="3915" cy="1926"/>
            </a:xfrm>
            <a:prstGeom prst="bentConnector3">
              <a:avLst>
                <a:gd name="adj1" fmla="val 45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0" name="AutoShape 461">
              <a:extLst>
                <a:ext uri="{FF2B5EF4-FFF2-40B4-BE49-F238E27FC236}">
                  <a16:creationId xmlns:a16="http://schemas.microsoft.com/office/drawing/2014/main" id="{EBD6D165-D958-0737-738F-94AFFF639E0B}"/>
                </a:ext>
              </a:extLst>
            </p:cNvPr>
            <p:cNvCxnSpPr>
              <a:cxnSpLocks noChangeShapeType="1"/>
            </p:cNvCxnSpPr>
            <p:nvPr/>
          </p:nvCxnSpPr>
          <p:spPr bwMode="auto">
            <a:xfrm rot="5400000">
              <a:off x="1741" y="10087"/>
              <a:ext cx="3119" cy="2216"/>
            </a:xfrm>
            <a:prstGeom prst="bentConnector3">
              <a:avLst>
                <a:gd name="adj1" fmla="val 25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16296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6F466A-E451-C480-7BA5-CC1CA6859E89}"/>
              </a:ext>
            </a:extLst>
          </p:cNvPr>
          <p:cNvSpPr>
            <a:spLocks noGrp="1"/>
          </p:cNvSpPr>
          <p:nvPr>
            <p:ph sz="half" idx="2"/>
          </p:nvPr>
        </p:nvSpPr>
        <p:spPr>
          <a:xfrm>
            <a:off x="457201" y="80682"/>
            <a:ext cx="11412070" cy="6445624"/>
          </a:xfrm>
        </p:spPr>
        <p:txBody>
          <a:bodyPr/>
          <a:lstStyle/>
          <a:p>
            <a:r>
              <a:rPr lang="en-IN" sz="1800" b="1" dirty="0">
                <a:effectLst/>
                <a:latin typeface="Times New Roman" panose="02020603050405020304" pitchFamily="18" charset="0"/>
                <a:ea typeface="Calibri" panose="020F0502020204030204" pitchFamily="34" charset="0"/>
              </a:rPr>
              <a:t>Data</a:t>
            </a:r>
            <a:r>
              <a:rPr lang="en-IN" sz="1800" b="1" spc="-2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Flow</a:t>
            </a:r>
            <a:r>
              <a:rPr lang="en-IN" sz="1800" b="1" spc="1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Diagram</a:t>
            </a:r>
            <a:r>
              <a:rPr lang="en-IN" sz="1800" b="1" spc="-15" dirty="0">
                <a:effectLst/>
                <a:latin typeface="Times New Roman" panose="02020603050405020304" pitchFamily="18" charset="0"/>
                <a:ea typeface="Calibri" panose="020F0502020204030204" pitchFamily="34" charset="0"/>
              </a:rPr>
              <a:t> </a:t>
            </a:r>
          </a:p>
          <a:p>
            <a:r>
              <a:rPr lang="en-IN" sz="1800" b="1" spc="-15" dirty="0">
                <a:effectLst/>
                <a:latin typeface="Times New Roman" panose="02020603050405020304" pitchFamily="18" charset="0"/>
                <a:ea typeface="Calibri" panose="020F0502020204030204" pitchFamily="34" charset="0"/>
              </a:rPr>
              <a:t>Sorting</a:t>
            </a: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Bubble Sort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spc="-15" dirty="0">
              <a:latin typeface="Times New Roman" panose="02020603050405020304" pitchFamily="18" charset="0"/>
              <a:ea typeface="Calibri" panose="020F0502020204030204" pitchFamily="34" charset="0"/>
            </a:endParaRPr>
          </a:p>
          <a:p>
            <a:endParaRPr lang="en-IN" dirty="0"/>
          </a:p>
          <a:p>
            <a:endParaRPr lang="en-IN" dirty="0"/>
          </a:p>
          <a:p>
            <a:endParaRPr lang="en-IN" dirty="0"/>
          </a:p>
          <a:p>
            <a:pPr marL="0" indent="0">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Selection Sort</a:t>
            </a:r>
            <a:endParaRPr lang="en-IN" dirty="0"/>
          </a:p>
        </p:txBody>
      </p:sp>
      <p:sp>
        <p:nvSpPr>
          <p:cNvPr id="7" name="Slide Number Placeholder 6">
            <a:extLst>
              <a:ext uri="{FF2B5EF4-FFF2-40B4-BE49-F238E27FC236}">
                <a16:creationId xmlns:a16="http://schemas.microsoft.com/office/drawing/2014/main" id="{00A97575-7373-205A-9C4F-CE3A6DCF1DA7}"/>
              </a:ext>
            </a:extLst>
          </p:cNvPr>
          <p:cNvSpPr>
            <a:spLocks noGrp="1"/>
          </p:cNvSpPr>
          <p:nvPr>
            <p:ph type="sldNum" sz="quarter" idx="12"/>
          </p:nvPr>
        </p:nvSpPr>
        <p:spPr/>
        <p:txBody>
          <a:bodyPr/>
          <a:lstStyle/>
          <a:p>
            <a:fld id="{B6C1CDFA-4539-4CAB-9CA5-578801A8D1B3}" type="slidenum">
              <a:rPr lang="en-IN" smtClean="0"/>
              <a:pPr/>
              <a:t>31</a:t>
            </a:fld>
            <a:endParaRPr lang="en-IN"/>
          </a:p>
        </p:txBody>
      </p:sp>
      <p:grpSp>
        <p:nvGrpSpPr>
          <p:cNvPr id="31" name="Group 30">
            <a:extLst>
              <a:ext uri="{FF2B5EF4-FFF2-40B4-BE49-F238E27FC236}">
                <a16:creationId xmlns:a16="http://schemas.microsoft.com/office/drawing/2014/main" id="{E4484DA9-69C5-20CF-EFD0-CFB962AD1C87}"/>
              </a:ext>
            </a:extLst>
          </p:cNvPr>
          <p:cNvGrpSpPr/>
          <p:nvPr/>
        </p:nvGrpSpPr>
        <p:grpSpPr>
          <a:xfrm>
            <a:off x="913618" y="709128"/>
            <a:ext cx="7343738" cy="2770490"/>
            <a:chOff x="0" y="-1"/>
            <a:chExt cx="5704840" cy="2862981"/>
          </a:xfrm>
        </p:grpSpPr>
        <p:grpSp>
          <p:nvGrpSpPr>
            <p:cNvPr id="32" name="Group 31">
              <a:extLst>
                <a:ext uri="{FF2B5EF4-FFF2-40B4-BE49-F238E27FC236}">
                  <a16:creationId xmlns:a16="http://schemas.microsoft.com/office/drawing/2014/main" id="{284F0351-CA6A-7983-6D89-8E5732BBAD85}"/>
                </a:ext>
              </a:extLst>
            </p:cNvPr>
            <p:cNvGrpSpPr>
              <a:grpSpLocks/>
            </p:cNvGrpSpPr>
            <p:nvPr/>
          </p:nvGrpSpPr>
          <p:grpSpPr bwMode="auto">
            <a:xfrm>
              <a:off x="0" y="-1"/>
              <a:ext cx="5704840" cy="2862981"/>
              <a:chOff x="2469" y="9807"/>
              <a:chExt cx="8984" cy="4598"/>
            </a:xfrm>
          </p:grpSpPr>
          <p:grpSp>
            <p:nvGrpSpPr>
              <p:cNvPr id="35" name="Group 34">
                <a:extLst>
                  <a:ext uri="{FF2B5EF4-FFF2-40B4-BE49-F238E27FC236}">
                    <a16:creationId xmlns:a16="http://schemas.microsoft.com/office/drawing/2014/main" id="{EA3CD88A-9FD6-6BB1-950A-76580F1C2284}"/>
                  </a:ext>
                </a:extLst>
              </p:cNvPr>
              <p:cNvGrpSpPr>
                <a:grpSpLocks/>
              </p:cNvGrpSpPr>
              <p:nvPr/>
            </p:nvGrpSpPr>
            <p:grpSpPr bwMode="auto">
              <a:xfrm>
                <a:off x="2469" y="10936"/>
                <a:ext cx="8984" cy="3469"/>
                <a:chOff x="2518" y="12284"/>
                <a:chExt cx="8984" cy="3469"/>
              </a:xfrm>
            </p:grpSpPr>
            <p:sp>
              <p:nvSpPr>
                <p:cNvPr id="39" name="Rectangle 38">
                  <a:extLst>
                    <a:ext uri="{FF2B5EF4-FFF2-40B4-BE49-F238E27FC236}">
                      <a16:creationId xmlns:a16="http://schemas.microsoft.com/office/drawing/2014/main" id="{1A86926E-1285-7743-93CA-14D4E0866151}"/>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0" name="AutoShape 465">
                  <a:extLst>
                    <a:ext uri="{FF2B5EF4-FFF2-40B4-BE49-F238E27FC236}">
                      <a16:creationId xmlns:a16="http://schemas.microsoft.com/office/drawing/2014/main" id="{5B98BB83-ECF4-E784-68F0-BFE55AA6A873}"/>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Oval 40">
                  <a:extLst>
                    <a:ext uri="{FF2B5EF4-FFF2-40B4-BE49-F238E27FC236}">
                      <a16:creationId xmlns:a16="http://schemas.microsoft.com/office/drawing/2014/main" id="{DE8B7657-B6CD-7833-6B7A-DDE3616FEF0B}"/>
                    </a:ext>
                  </a:extLst>
                </p:cNvPr>
                <p:cNvSpPr>
                  <a:spLocks noChangeArrowheads="1"/>
                </p:cNvSpPr>
                <p:nvPr/>
              </p:nvSpPr>
              <p:spPr bwMode="auto">
                <a:xfrm>
                  <a:off x="5151" y="12284"/>
                  <a:ext cx="2209" cy="13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DBAA5582-6E4F-DB32-731F-26107B1BE172}"/>
                    </a:ext>
                  </a:extLst>
                </p:cNvPr>
                <p:cNvSpPr>
                  <a:spLocks noChangeArrowheads="1"/>
                </p:cNvSpPr>
                <p:nvPr/>
              </p:nvSpPr>
              <p:spPr bwMode="auto">
                <a:xfrm>
                  <a:off x="7931" y="12401"/>
                  <a:ext cx="1835" cy="75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DE33BAA2-E7AB-2FD8-CDDF-7BE29F81EC4E}"/>
                    </a:ext>
                  </a:extLst>
                </p:cNvPr>
                <p:cNvSpPr>
                  <a:spLocks noChangeArrowheads="1"/>
                </p:cNvSpPr>
                <p:nvPr/>
              </p:nvSpPr>
              <p:spPr bwMode="auto">
                <a:xfrm>
                  <a:off x="2698" y="14473"/>
                  <a:ext cx="1922" cy="10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2AB66C7F-D169-1613-76D8-79B06460DEB4}"/>
                    </a:ext>
                  </a:extLst>
                </p:cNvPr>
                <p:cNvSpPr>
                  <a:spLocks noChangeArrowheads="1"/>
                </p:cNvSpPr>
                <p:nvPr/>
              </p:nvSpPr>
              <p:spPr bwMode="auto">
                <a:xfrm>
                  <a:off x="5151" y="14036"/>
                  <a:ext cx="2387" cy="150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Bubble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63263DB1-1F20-8024-0759-705A034DB1EE}"/>
                    </a:ext>
                  </a:extLst>
                </p:cNvPr>
                <p:cNvSpPr>
                  <a:spLocks noChangeArrowheads="1"/>
                </p:cNvSpPr>
                <p:nvPr/>
              </p:nvSpPr>
              <p:spPr bwMode="auto">
                <a:xfrm>
                  <a:off x="7824" y="14273"/>
                  <a:ext cx="2481" cy="14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108ED2EE-2A5C-AF08-139F-F63E23245E48}"/>
                    </a:ext>
                  </a:extLst>
                </p:cNvPr>
                <p:cNvSpPr>
                  <a:spLocks noChangeArrowheads="1"/>
                </p:cNvSpPr>
                <p:nvPr/>
              </p:nvSpPr>
              <p:spPr bwMode="auto">
                <a:xfrm>
                  <a:off x="9087" y="13009"/>
                  <a:ext cx="2415" cy="143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Sorting using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bubble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sort operation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AutoShape 472">
                  <a:extLst>
                    <a:ext uri="{FF2B5EF4-FFF2-40B4-BE49-F238E27FC236}">
                      <a16:creationId xmlns:a16="http://schemas.microsoft.com/office/drawing/2014/main" id="{8FB1A13B-F908-A41D-6334-A157C269E189}"/>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473">
                  <a:extLst>
                    <a:ext uri="{FF2B5EF4-FFF2-40B4-BE49-F238E27FC236}">
                      <a16:creationId xmlns:a16="http://schemas.microsoft.com/office/drawing/2014/main" id="{B67B9AEE-C3E6-B50C-3B09-827186DD3A87}"/>
                    </a:ext>
                  </a:extLst>
                </p:cNvPr>
                <p:cNvCxnSpPr>
                  <a:cxnSpLocks noChangeShapeType="1"/>
                </p:cNvCxnSpPr>
                <p:nvPr/>
              </p:nvCxnSpPr>
              <p:spPr bwMode="auto">
                <a:xfrm>
                  <a:off x="4138" y="12818"/>
                  <a:ext cx="10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474">
                  <a:extLst>
                    <a:ext uri="{FF2B5EF4-FFF2-40B4-BE49-F238E27FC236}">
                      <a16:creationId xmlns:a16="http://schemas.microsoft.com/office/drawing/2014/main" id="{58E44EFF-C09A-29AD-F64F-9903648BFD70}"/>
                    </a:ext>
                  </a:extLst>
                </p:cNvPr>
                <p:cNvCxnSpPr>
                  <a:cxnSpLocks noChangeShapeType="1"/>
                </p:cNvCxnSpPr>
                <p:nvPr/>
              </p:nvCxnSpPr>
              <p:spPr bwMode="auto">
                <a:xfrm>
                  <a:off x="9766" y="12671"/>
                  <a:ext cx="79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475">
                  <a:extLst>
                    <a:ext uri="{FF2B5EF4-FFF2-40B4-BE49-F238E27FC236}">
                      <a16:creationId xmlns:a16="http://schemas.microsoft.com/office/drawing/2014/main" id="{3A7EA876-27A2-D272-3F17-BF4FAB955FDA}"/>
                    </a:ext>
                  </a:extLst>
                </p:cNvPr>
                <p:cNvCxnSpPr>
                  <a:cxnSpLocks noChangeShapeType="1"/>
                </p:cNvCxnSpPr>
                <p:nvPr/>
              </p:nvCxnSpPr>
              <p:spPr bwMode="auto">
                <a:xfrm>
                  <a:off x="10553" y="12649"/>
                  <a:ext cx="1" cy="3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476">
                  <a:extLst>
                    <a:ext uri="{FF2B5EF4-FFF2-40B4-BE49-F238E27FC236}">
                      <a16:creationId xmlns:a16="http://schemas.microsoft.com/office/drawing/2014/main" id="{99309F1A-1342-E130-7727-CC5C34ECD69A}"/>
                    </a:ext>
                  </a:extLst>
                </p:cNvPr>
                <p:cNvCxnSpPr>
                  <a:cxnSpLocks noChangeShapeType="1"/>
                </p:cNvCxnSpPr>
                <p:nvPr/>
              </p:nvCxnSpPr>
              <p:spPr bwMode="auto">
                <a:xfrm flipH="1">
                  <a:off x="4620" y="15002"/>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477">
                  <a:extLst>
                    <a:ext uri="{FF2B5EF4-FFF2-40B4-BE49-F238E27FC236}">
                      <a16:creationId xmlns:a16="http://schemas.microsoft.com/office/drawing/2014/main" id="{FCA60B4F-0C12-2C85-D5B3-C66037D615A6}"/>
                    </a:ext>
                  </a:extLst>
                </p:cNvPr>
                <p:cNvCxnSpPr>
                  <a:cxnSpLocks noChangeShapeType="1"/>
                </p:cNvCxnSpPr>
                <p:nvPr/>
              </p:nvCxnSpPr>
              <p:spPr bwMode="auto">
                <a:xfrm flipH="1">
                  <a:off x="7457" y="15000"/>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478">
                  <a:extLst>
                    <a:ext uri="{FF2B5EF4-FFF2-40B4-BE49-F238E27FC236}">
                      <a16:creationId xmlns:a16="http://schemas.microsoft.com/office/drawing/2014/main" id="{0C92FD96-B5B9-9783-0B22-7233A423456E}"/>
                    </a:ext>
                  </a:extLst>
                </p:cNvPr>
                <p:cNvCxnSpPr>
                  <a:cxnSpLocks noChangeShapeType="1"/>
                  <a:endCxn id="45" idx="6"/>
                </p:cNvCxnSpPr>
                <p:nvPr/>
              </p:nvCxnSpPr>
              <p:spPr bwMode="auto">
                <a:xfrm flipH="1">
                  <a:off x="10305" y="14980"/>
                  <a:ext cx="521" cy="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479">
                  <a:extLst>
                    <a:ext uri="{FF2B5EF4-FFF2-40B4-BE49-F238E27FC236}">
                      <a16:creationId xmlns:a16="http://schemas.microsoft.com/office/drawing/2014/main" id="{328751CD-CE13-AF57-1A11-AF7CC2F101E6}"/>
                    </a:ext>
                  </a:extLst>
                </p:cNvPr>
                <p:cNvCxnSpPr>
                  <a:cxnSpLocks noChangeShapeType="1"/>
                </p:cNvCxnSpPr>
                <p:nvPr/>
              </p:nvCxnSpPr>
              <p:spPr bwMode="auto">
                <a:xfrm>
                  <a:off x="10826" y="14410"/>
                  <a:ext cx="0" cy="5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6" name="Oval 35">
                <a:extLst>
                  <a:ext uri="{FF2B5EF4-FFF2-40B4-BE49-F238E27FC236}">
                    <a16:creationId xmlns:a16="http://schemas.microsoft.com/office/drawing/2014/main" id="{61DD6AF1-8A3C-899C-4254-3F475E327412}"/>
                  </a:ext>
                </a:extLst>
              </p:cNvPr>
              <p:cNvSpPr>
                <a:spLocks noChangeArrowheads="1"/>
              </p:cNvSpPr>
              <p:nvPr/>
            </p:nvSpPr>
            <p:spPr bwMode="auto">
              <a:xfrm>
                <a:off x="5625" y="9807"/>
                <a:ext cx="2257" cy="105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AutoShape 481">
                <a:extLst>
                  <a:ext uri="{FF2B5EF4-FFF2-40B4-BE49-F238E27FC236}">
                    <a16:creationId xmlns:a16="http://schemas.microsoft.com/office/drawing/2014/main" id="{2C471D9D-D8DD-BCAD-D637-8BCBA879ED0A}"/>
                  </a:ext>
                </a:extLst>
              </p:cNvPr>
              <p:cNvCxnSpPr>
                <a:cxnSpLocks noChangeShapeType="1"/>
              </p:cNvCxnSpPr>
              <p:nvPr/>
            </p:nvCxnSpPr>
            <p:spPr bwMode="auto">
              <a:xfrm rot="10800000">
                <a:off x="7832"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482">
                <a:extLst>
                  <a:ext uri="{FF2B5EF4-FFF2-40B4-BE49-F238E27FC236}">
                    <a16:creationId xmlns:a16="http://schemas.microsoft.com/office/drawing/2014/main" id="{3FC275A5-E5A5-BE98-0762-8298ABE30514}"/>
                  </a:ext>
                </a:extLst>
              </p:cNvPr>
              <p:cNvCxnSpPr>
                <a:cxnSpLocks noChangeShapeType="1"/>
              </p:cNvCxnSpPr>
              <p:nvPr/>
            </p:nvCxnSpPr>
            <p:spPr bwMode="auto">
              <a:xfrm rot="10800000" flipV="1">
                <a:off x="3657" y="10348"/>
                <a:ext cx="1992" cy="689"/>
              </a:xfrm>
              <a:prstGeom prst="bentConnector3">
                <a:avLst>
                  <a:gd name="adj1" fmla="val 10060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33" name="Rectangle 32">
              <a:extLst>
                <a:ext uri="{FF2B5EF4-FFF2-40B4-BE49-F238E27FC236}">
                  <a16:creationId xmlns:a16="http://schemas.microsoft.com/office/drawing/2014/main" id="{CD2A6EFB-7DF1-032E-F80B-F32F94456412}"/>
                </a:ext>
              </a:extLst>
            </p:cNvPr>
            <p:cNvSpPr/>
            <p:nvPr/>
          </p:nvSpPr>
          <p:spPr>
            <a:xfrm>
              <a:off x="4182534" y="8466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4" name="Rectangle 33">
              <a:extLst>
                <a:ext uri="{FF2B5EF4-FFF2-40B4-BE49-F238E27FC236}">
                  <a16:creationId xmlns:a16="http://schemas.microsoft.com/office/drawing/2014/main" id="{03BDDB6E-4986-E03E-255D-5A3D875710C9}"/>
                </a:ext>
              </a:extLst>
            </p:cNvPr>
            <p:cNvSpPr/>
            <p:nvPr/>
          </p:nvSpPr>
          <p:spPr>
            <a:xfrm>
              <a:off x="4665134" y="46566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55" name="Group 54">
            <a:extLst>
              <a:ext uri="{FF2B5EF4-FFF2-40B4-BE49-F238E27FC236}">
                <a16:creationId xmlns:a16="http://schemas.microsoft.com/office/drawing/2014/main" id="{7CD1FA4D-EA78-E22A-22FC-BFBEA4B7CAF3}"/>
              </a:ext>
            </a:extLst>
          </p:cNvPr>
          <p:cNvGrpSpPr/>
          <p:nvPr/>
        </p:nvGrpSpPr>
        <p:grpSpPr>
          <a:xfrm>
            <a:off x="699237" y="3638136"/>
            <a:ext cx="8148927" cy="2738338"/>
            <a:chOff x="0" y="-85305"/>
            <a:chExt cx="5704840" cy="2948285"/>
          </a:xfrm>
        </p:grpSpPr>
        <p:grpSp>
          <p:nvGrpSpPr>
            <p:cNvPr id="56" name="Group 55">
              <a:extLst>
                <a:ext uri="{FF2B5EF4-FFF2-40B4-BE49-F238E27FC236}">
                  <a16:creationId xmlns:a16="http://schemas.microsoft.com/office/drawing/2014/main" id="{6008951F-2E34-247C-CB0F-0B874E1732C4}"/>
                </a:ext>
              </a:extLst>
            </p:cNvPr>
            <p:cNvGrpSpPr>
              <a:grpSpLocks/>
            </p:cNvGrpSpPr>
            <p:nvPr/>
          </p:nvGrpSpPr>
          <p:grpSpPr bwMode="auto">
            <a:xfrm>
              <a:off x="0" y="-85305"/>
              <a:ext cx="5704840" cy="2948285"/>
              <a:chOff x="2469" y="9670"/>
              <a:chExt cx="8984" cy="4735"/>
            </a:xfrm>
          </p:grpSpPr>
          <p:grpSp>
            <p:nvGrpSpPr>
              <p:cNvPr id="59" name="Group 58">
                <a:extLst>
                  <a:ext uri="{FF2B5EF4-FFF2-40B4-BE49-F238E27FC236}">
                    <a16:creationId xmlns:a16="http://schemas.microsoft.com/office/drawing/2014/main" id="{E5825A44-AC67-7390-BC88-1D4324F83626}"/>
                  </a:ext>
                </a:extLst>
              </p:cNvPr>
              <p:cNvGrpSpPr>
                <a:grpSpLocks/>
              </p:cNvGrpSpPr>
              <p:nvPr/>
            </p:nvGrpSpPr>
            <p:grpSpPr bwMode="auto">
              <a:xfrm>
                <a:off x="2469" y="10936"/>
                <a:ext cx="8984" cy="3469"/>
                <a:chOff x="2518" y="12284"/>
                <a:chExt cx="8984" cy="3469"/>
              </a:xfrm>
            </p:grpSpPr>
            <p:sp>
              <p:nvSpPr>
                <p:cNvPr id="63" name="Rectangle 62">
                  <a:extLst>
                    <a:ext uri="{FF2B5EF4-FFF2-40B4-BE49-F238E27FC236}">
                      <a16:creationId xmlns:a16="http://schemas.microsoft.com/office/drawing/2014/main" id="{08ECF7C4-E0A1-10A9-C0D9-96E46934AB85}"/>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AutoShape 465">
                  <a:extLst>
                    <a:ext uri="{FF2B5EF4-FFF2-40B4-BE49-F238E27FC236}">
                      <a16:creationId xmlns:a16="http://schemas.microsoft.com/office/drawing/2014/main" id="{3150F867-F4CB-9606-C722-E6C3D24F5082}"/>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5" name="Oval 64">
                  <a:extLst>
                    <a:ext uri="{FF2B5EF4-FFF2-40B4-BE49-F238E27FC236}">
                      <a16:creationId xmlns:a16="http://schemas.microsoft.com/office/drawing/2014/main" id="{B5439CF5-B7E7-291A-D236-001165ABB3E3}"/>
                    </a:ext>
                  </a:extLst>
                </p:cNvPr>
                <p:cNvSpPr>
                  <a:spLocks noChangeArrowheads="1"/>
                </p:cNvSpPr>
                <p:nvPr/>
              </p:nvSpPr>
              <p:spPr bwMode="auto">
                <a:xfrm>
                  <a:off x="5151" y="12284"/>
                  <a:ext cx="2209" cy="13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Oval 65">
                  <a:extLst>
                    <a:ext uri="{FF2B5EF4-FFF2-40B4-BE49-F238E27FC236}">
                      <a16:creationId xmlns:a16="http://schemas.microsoft.com/office/drawing/2014/main" id="{8D29A43F-EDFE-EBBC-56C5-021CD48AE854}"/>
                    </a:ext>
                  </a:extLst>
                </p:cNvPr>
                <p:cNvSpPr>
                  <a:spLocks noChangeArrowheads="1"/>
                </p:cNvSpPr>
                <p:nvPr/>
              </p:nvSpPr>
              <p:spPr bwMode="auto">
                <a:xfrm>
                  <a:off x="7931" y="12401"/>
                  <a:ext cx="1835" cy="75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Oval 66">
                  <a:extLst>
                    <a:ext uri="{FF2B5EF4-FFF2-40B4-BE49-F238E27FC236}">
                      <a16:creationId xmlns:a16="http://schemas.microsoft.com/office/drawing/2014/main" id="{922FDEB6-1B16-F231-FBEB-2C2BFA497C55}"/>
                    </a:ext>
                  </a:extLst>
                </p:cNvPr>
                <p:cNvSpPr>
                  <a:spLocks noChangeArrowheads="1"/>
                </p:cNvSpPr>
                <p:nvPr/>
              </p:nvSpPr>
              <p:spPr bwMode="auto">
                <a:xfrm>
                  <a:off x="2698" y="14473"/>
                  <a:ext cx="1922" cy="10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Oval 67">
                  <a:extLst>
                    <a:ext uri="{FF2B5EF4-FFF2-40B4-BE49-F238E27FC236}">
                      <a16:creationId xmlns:a16="http://schemas.microsoft.com/office/drawing/2014/main" id="{7D15F8E0-09BD-F982-496F-7584B9A30264}"/>
                    </a:ext>
                  </a:extLst>
                </p:cNvPr>
                <p:cNvSpPr>
                  <a:spLocks noChangeArrowheads="1"/>
                </p:cNvSpPr>
                <p:nvPr/>
              </p:nvSpPr>
              <p:spPr bwMode="auto">
                <a:xfrm>
                  <a:off x="5151" y="14036"/>
                  <a:ext cx="2387" cy="150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selection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sort Algorithm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Oval 68">
                  <a:extLst>
                    <a:ext uri="{FF2B5EF4-FFF2-40B4-BE49-F238E27FC236}">
                      <a16:creationId xmlns:a16="http://schemas.microsoft.com/office/drawing/2014/main" id="{0392A95C-6709-0028-150C-C2BE2A18ADD2}"/>
                    </a:ext>
                  </a:extLst>
                </p:cNvPr>
                <p:cNvSpPr>
                  <a:spLocks noChangeArrowheads="1"/>
                </p:cNvSpPr>
                <p:nvPr/>
              </p:nvSpPr>
              <p:spPr bwMode="auto">
                <a:xfrm>
                  <a:off x="7824" y="14273"/>
                  <a:ext cx="2481" cy="14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Oval 69">
                  <a:extLst>
                    <a:ext uri="{FF2B5EF4-FFF2-40B4-BE49-F238E27FC236}">
                      <a16:creationId xmlns:a16="http://schemas.microsoft.com/office/drawing/2014/main" id="{A74FB09B-73C7-D739-9668-3974DD18A515}"/>
                    </a:ext>
                  </a:extLst>
                </p:cNvPr>
                <p:cNvSpPr>
                  <a:spLocks noChangeArrowheads="1"/>
                </p:cNvSpPr>
                <p:nvPr/>
              </p:nvSpPr>
              <p:spPr bwMode="auto">
                <a:xfrm>
                  <a:off x="9087" y="13009"/>
                  <a:ext cx="2415" cy="143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Sorting using selection  sort operation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AutoShape 472">
                  <a:extLst>
                    <a:ext uri="{FF2B5EF4-FFF2-40B4-BE49-F238E27FC236}">
                      <a16:creationId xmlns:a16="http://schemas.microsoft.com/office/drawing/2014/main" id="{7949513C-6A29-280B-966C-6222913D12C6}"/>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 name="AutoShape 473">
                  <a:extLst>
                    <a:ext uri="{FF2B5EF4-FFF2-40B4-BE49-F238E27FC236}">
                      <a16:creationId xmlns:a16="http://schemas.microsoft.com/office/drawing/2014/main" id="{72DEBC4F-B202-78A2-BA69-31E5CEFDA318}"/>
                    </a:ext>
                  </a:extLst>
                </p:cNvPr>
                <p:cNvCxnSpPr>
                  <a:cxnSpLocks noChangeShapeType="1"/>
                </p:cNvCxnSpPr>
                <p:nvPr/>
              </p:nvCxnSpPr>
              <p:spPr bwMode="auto">
                <a:xfrm>
                  <a:off x="4138" y="12818"/>
                  <a:ext cx="10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 name="AutoShape 474">
                  <a:extLst>
                    <a:ext uri="{FF2B5EF4-FFF2-40B4-BE49-F238E27FC236}">
                      <a16:creationId xmlns:a16="http://schemas.microsoft.com/office/drawing/2014/main" id="{4F2EB806-AC56-232D-DDB4-2249AE2DDC11}"/>
                    </a:ext>
                  </a:extLst>
                </p:cNvPr>
                <p:cNvCxnSpPr>
                  <a:cxnSpLocks noChangeShapeType="1"/>
                </p:cNvCxnSpPr>
                <p:nvPr/>
              </p:nvCxnSpPr>
              <p:spPr bwMode="auto">
                <a:xfrm>
                  <a:off x="9766" y="12671"/>
                  <a:ext cx="79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475">
                  <a:extLst>
                    <a:ext uri="{FF2B5EF4-FFF2-40B4-BE49-F238E27FC236}">
                      <a16:creationId xmlns:a16="http://schemas.microsoft.com/office/drawing/2014/main" id="{9C8D37EC-F977-C539-7797-1964091D65C0}"/>
                    </a:ext>
                  </a:extLst>
                </p:cNvPr>
                <p:cNvCxnSpPr>
                  <a:cxnSpLocks noChangeShapeType="1"/>
                </p:cNvCxnSpPr>
                <p:nvPr/>
              </p:nvCxnSpPr>
              <p:spPr bwMode="auto">
                <a:xfrm>
                  <a:off x="10553" y="12649"/>
                  <a:ext cx="1" cy="3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476">
                  <a:extLst>
                    <a:ext uri="{FF2B5EF4-FFF2-40B4-BE49-F238E27FC236}">
                      <a16:creationId xmlns:a16="http://schemas.microsoft.com/office/drawing/2014/main" id="{208FA459-31D7-AD2B-BE85-569B9D23312F}"/>
                    </a:ext>
                  </a:extLst>
                </p:cNvPr>
                <p:cNvCxnSpPr>
                  <a:cxnSpLocks noChangeShapeType="1"/>
                </p:cNvCxnSpPr>
                <p:nvPr/>
              </p:nvCxnSpPr>
              <p:spPr bwMode="auto">
                <a:xfrm flipH="1">
                  <a:off x="4620" y="15002"/>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AutoShape 477">
                  <a:extLst>
                    <a:ext uri="{FF2B5EF4-FFF2-40B4-BE49-F238E27FC236}">
                      <a16:creationId xmlns:a16="http://schemas.microsoft.com/office/drawing/2014/main" id="{82C7A8C7-DC3A-53CE-5AD6-AF5170DF1FA8}"/>
                    </a:ext>
                  </a:extLst>
                </p:cNvPr>
                <p:cNvCxnSpPr>
                  <a:cxnSpLocks noChangeShapeType="1"/>
                </p:cNvCxnSpPr>
                <p:nvPr/>
              </p:nvCxnSpPr>
              <p:spPr bwMode="auto">
                <a:xfrm flipH="1">
                  <a:off x="7457" y="15000"/>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AutoShape 478">
                  <a:extLst>
                    <a:ext uri="{FF2B5EF4-FFF2-40B4-BE49-F238E27FC236}">
                      <a16:creationId xmlns:a16="http://schemas.microsoft.com/office/drawing/2014/main" id="{099DF62D-E5DB-920B-6DD9-52B1CFEFACD4}"/>
                    </a:ext>
                  </a:extLst>
                </p:cNvPr>
                <p:cNvCxnSpPr>
                  <a:cxnSpLocks noChangeShapeType="1"/>
                  <a:endCxn id="69" idx="6"/>
                </p:cNvCxnSpPr>
                <p:nvPr/>
              </p:nvCxnSpPr>
              <p:spPr bwMode="auto">
                <a:xfrm flipH="1">
                  <a:off x="10305" y="14980"/>
                  <a:ext cx="521" cy="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479">
                  <a:extLst>
                    <a:ext uri="{FF2B5EF4-FFF2-40B4-BE49-F238E27FC236}">
                      <a16:creationId xmlns:a16="http://schemas.microsoft.com/office/drawing/2014/main" id="{8738FA95-E7D1-BA35-2297-50CCFE9CB972}"/>
                    </a:ext>
                  </a:extLst>
                </p:cNvPr>
                <p:cNvCxnSpPr>
                  <a:cxnSpLocks noChangeShapeType="1"/>
                </p:cNvCxnSpPr>
                <p:nvPr/>
              </p:nvCxnSpPr>
              <p:spPr bwMode="auto">
                <a:xfrm>
                  <a:off x="10826" y="14410"/>
                  <a:ext cx="0" cy="5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60" name="Oval 59">
                <a:extLst>
                  <a:ext uri="{FF2B5EF4-FFF2-40B4-BE49-F238E27FC236}">
                    <a16:creationId xmlns:a16="http://schemas.microsoft.com/office/drawing/2014/main" id="{65AABB92-F676-975E-8D8F-0A78355968A4}"/>
                  </a:ext>
                </a:extLst>
              </p:cNvPr>
              <p:cNvSpPr>
                <a:spLocks noChangeArrowheads="1"/>
              </p:cNvSpPr>
              <p:nvPr/>
            </p:nvSpPr>
            <p:spPr bwMode="auto">
              <a:xfrm>
                <a:off x="5625" y="9670"/>
                <a:ext cx="2257" cy="118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AutoShape 481">
                <a:extLst>
                  <a:ext uri="{FF2B5EF4-FFF2-40B4-BE49-F238E27FC236}">
                    <a16:creationId xmlns:a16="http://schemas.microsoft.com/office/drawing/2014/main" id="{A3E22F4A-84C6-2F71-427E-104859782D1A}"/>
                  </a:ext>
                </a:extLst>
              </p:cNvPr>
              <p:cNvCxnSpPr>
                <a:cxnSpLocks noChangeShapeType="1"/>
              </p:cNvCxnSpPr>
              <p:nvPr/>
            </p:nvCxnSpPr>
            <p:spPr bwMode="auto">
              <a:xfrm rot="10800000">
                <a:off x="7832"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62" name="AutoShape 482">
                <a:extLst>
                  <a:ext uri="{FF2B5EF4-FFF2-40B4-BE49-F238E27FC236}">
                    <a16:creationId xmlns:a16="http://schemas.microsoft.com/office/drawing/2014/main" id="{C3517855-E942-8951-9150-338EF3C1201D}"/>
                  </a:ext>
                </a:extLst>
              </p:cNvPr>
              <p:cNvCxnSpPr>
                <a:cxnSpLocks noChangeShapeType="1"/>
              </p:cNvCxnSpPr>
              <p:nvPr/>
            </p:nvCxnSpPr>
            <p:spPr bwMode="auto">
              <a:xfrm rot="10800000" flipV="1">
                <a:off x="3657" y="10348"/>
                <a:ext cx="1992" cy="689"/>
              </a:xfrm>
              <a:prstGeom prst="bentConnector3">
                <a:avLst>
                  <a:gd name="adj1" fmla="val 10060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57" name="Rectangle 56">
              <a:extLst>
                <a:ext uri="{FF2B5EF4-FFF2-40B4-BE49-F238E27FC236}">
                  <a16:creationId xmlns:a16="http://schemas.microsoft.com/office/drawing/2014/main" id="{C3AEFE88-76A4-C9E7-CC7E-8BBB7E8C5129}"/>
                </a:ext>
              </a:extLst>
            </p:cNvPr>
            <p:cNvSpPr/>
            <p:nvPr/>
          </p:nvSpPr>
          <p:spPr>
            <a:xfrm>
              <a:off x="4182534" y="8466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58" name="Rectangle 57">
              <a:extLst>
                <a:ext uri="{FF2B5EF4-FFF2-40B4-BE49-F238E27FC236}">
                  <a16:creationId xmlns:a16="http://schemas.microsoft.com/office/drawing/2014/main" id="{C7776A96-B772-EA6D-D2E0-9A3DC1D1B057}"/>
                </a:ext>
              </a:extLst>
            </p:cNvPr>
            <p:cNvSpPr/>
            <p:nvPr/>
          </p:nvSpPr>
          <p:spPr>
            <a:xfrm>
              <a:off x="4665134" y="46566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706888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60C601-5C1B-EFC5-BE62-FDCF4070ED1E}"/>
              </a:ext>
            </a:extLst>
          </p:cNvPr>
          <p:cNvSpPr>
            <a:spLocks noGrp="1"/>
          </p:cNvSpPr>
          <p:nvPr>
            <p:ph sz="half" idx="2"/>
          </p:nvPr>
        </p:nvSpPr>
        <p:spPr>
          <a:xfrm>
            <a:off x="80682" y="295835"/>
            <a:ext cx="11734800" cy="6529075"/>
          </a:xfrm>
        </p:spPr>
        <p:txBody>
          <a:bodyPr/>
          <a:lstStyle/>
          <a:p>
            <a:r>
              <a:rPr lang="en-IN" sz="1800" b="1" dirty="0">
                <a:effectLst/>
                <a:latin typeface="Times New Roman" panose="02020603050405020304" pitchFamily="18" charset="0"/>
                <a:ea typeface="Calibri" panose="020F0502020204030204" pitchFamily="34" charset="0"/>
              </a:rPr>
              <a:t>Insertion Sorting</a:t>
            </a: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	</a:t>
            </a:r>
          </a:p>
          <a:p>
            <a:r>
              <a:rPr lang="en-IN" sz="1800" b="1" dirty="0">
                <a:effectLst/>
                <a:latin typeface="Times New Roman" panose="02020603050405020304" pitchFamily="18" charset="0"/>
                <a:ea typeface="Calibri" panose="020F0502020204030204" pitchFamily="34" charset="0"/>
              </a:rPr>
              <a:t>Exchange Sorting</a:t>
            </a:r>
          </a:p>
          <a:p>
            <a:endParaRPr lang="en-IN" dirty="0"/>
          </a:p>
        </p:txBody>
      </p:sp>
      <p:sp>
        <p:nvSpPr>
          <p:cNvPr id="7" name="Slide Number Placeholder 6">
            <a:extLst>
              <a:ext uri="{FF2B5EF4-FFF2-40B4-BE49-F238E27FC236}">
                <a16:creationId xmlns:a16="http://schemas.microsoft.com/office/drawing/2014/main" id="{850C9261-ABE8-AD14-B5A6-6B16190D3E6A}"/>
              </a:ext>
            </a:extLst>
          </p:cNvPr>
          <p:cNvSpPr>
            <a:spLocks noGrp="1"/>
          </p:cNvSpPr>
          <p:nvPr>
            <p:ph type="sldNum" sz="quarter" idx="12"/>
          </p:nvPr>
        </p:nvSpPr>
        <p:spPr/>
        <p:txBody>
          <a:bodyPr/>
          <a:lstStyle/>
          <a:p>
            <a:fld id="{B6C1CDFA-4539-4CAB-9CA5-578801A8D1B3}" type="slidenum">
              <a:rPr lang="en-IN" smtClean="0"/>
              <a:pPr/>
              <a:t>32</a:t>
            </a:fld>
            <a:endParaRPr lang="en-IN"/>
          </a:p>
        </p:txBody>
      </p:sp>
      <p:grpSp>
        <p:nvGrpSpPr>
          <p:cNvPr id="8" name="Group 7">
            <a:extLst>
              <a:ext uri="{FF2B5EF4-FFF2-40B4-BE49-F238E27FC236}">
                <a16:creationId xmlns:a16="http://schemas.microsoft.com/office/drawing/2014/main" id="{C176DDB5-1D29-4B67-6B40-8DDBAC986746}"/>
              </a:ext>
            </a:extLst>
          </p:cNvPr>
          <p:cNvGrpSpPr/>
          <p:nvPr/>
        </p:nvGrpSpPr>
        <p:grpSpPr>
          <a:xfrm>
            <a:off x="1097280" y="375175"/>
            <a:ext cx="6944061" cy="2858737"/>
            <a:chOff x="0" y="2"/>
            <a:chExt cx="5707381" cy="3185161"/>
          </a:xfrm>
        </p:grpSpPr>
        <p:grpSp>
          <p:nvGrpSpPr>
            <p:cNvPr id="9" name="Group 8">
              <a:extLst>
                <a:ext uri="{FF2B5EF4-FFF2-40B4-BE49-F238E27FC236}">
                  <a16:creationId xmlns:a16="http://schemas.microsoft.com/office/drawing/2014/main" id="{DB62F83D-2AEF-9D07-FDC0-BCF2D9259735}"/>
                </a:ext>
              </a:extLst>
            </p:cNvPr>
            <p:cNvGrpSpPr>
              <a:grpSpLocks/>
            </p:cNvGrpSpPr>
            <p:nvPr/>
          </p:nvGrpSpPr>
          <p:grpSpPr bwMode="auto">
            <a:xfrm>
              <a:off x="0" y="2"/>
              <a:ext cx="5707381" cy="3185161"/>
              <a:chOff x="2469" y="9807"/>
              <a:chExt cx="8983" cy="4554"/>
            </a:xfrm>
          </p:grpSpPr>
          <p:grpSp>
            <p:nvGrpSpPr>
              <p:cNvPr id="12" name="Group 11">
                <a:extLst>
                  <a:ext uri="{FF2B5EF4-FFF2-40B4-BE49-F238E27FC236}">
                    <a16:creationId xmlns:a16="http://schemas.microsoft.com/office/drawing/2014/main" id="{B20ED53B-8D2A-E0AB-534A-A0D6ADB7BB8B}"/>
                  </a:ext>
                </a:extLst>
              </p:cNvPr>
              <p:cNvGrpSpPr>
                <a:grpSpLocks/>
              </p:cNvGrpSpPr>
              <p:nvPr/>
            </p:nvGrpSpPr>
            <p:grpSpPr bwMode="auto">
              <a:xfrm>
                <a:off x="2469" y="10926"/>
                <a:ext cx="8983" cy="3435"/>
                <a:chOff x="2518" y="12274"/>
                <a:chExt cx="8983" cy="3435"/>
              </a:xfrm>
            </p:grpSpPr>
            <p:sp>
              <p:nvSpPr>
                <p:cNvPr id="16" name="Rectangle 15">
                  <a:extLst>
                    <a:ext uri="{FF2B5EF4-FFF2-40B4-BE49-F238E27FC236}">
                      <a16:creationId xmlns:a16="http://schemas.microsoft.com/office/drawing/2014/main" id="{661EC3C6-6836-78E7-96ED-6B04AC7AD2D2}"/>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486">
                  <a:extLst>
                    <a:ext uri="{FF2B5EF4-FFF2-40B4-BE49-F238E27FC236}">
                      <a16:creationId xmlns:a16="http://schemas.microsoft.com/office/drawing/2014/main" id="{25618323-FDD8-52E9-31F9-C8242B9DDBF7}"/>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72B24AA4-9B42-B608-8982-CD4D7FAF4D0F}"/>
                    </a:ext>
                  </a:extLst>
                </p:cNvPr>
                <p:cNvSpPr>
                  <a:spLocks noChangeArrowheads="1"/>
                </p:cNvSpPr>
                <p:nvPr/>
              </p:nvSpPr>
              <p:spPr bwMode="auto">
                <a:xfrm>
                  <a:off x="5151" y="12274"/>
                  <a:ext cx="2209" cy="128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759AEAC4-E3C4-A772-7193-9F8A61D63E8E}"/>
                    </a:ext>
                  </a:extLst>
                </p:cNvPr>
                <p:cNvSpPr>
                  <a:spLocks noChangeArrowheads="1"/>
                </p:cNvSpPr>
                <p:nvPr/>
              </p:nvSpPr>
              <p:spPr bwMode="auto">
                <a:xfrm>
                  <a:off x="7931" y="12401"/>
                  <a:ext cx="1871" cy="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398D881D-802C-5D24-7FAD-CB51A7C84180}"/>
                    </a:ext>
                  </a:extLst>
                </p:cNvPr>
                <p:cNvSpPr>
                  <a:spLocks noChangeArrowheads="1"/>
                </p:cNvSpPr>
                <p:nvPr/>
              </p:nvSpPr>
              <p:spPr bwMode="auto">
                <a:xfrm>
                  <a:off x="2548" y="14473"/>
                  <a:ext cx="2006" cy="10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30D5B700-9534-B0CA-41A9-C6A29A3A0C06}"/>
                    </a:ext>
                  </a:extLst>
                </p:cNvPr>
                <p:cNvSpPr>
                  <a:spLocks noChangeArrowheads="1"/>
                </p:cNvSpPr>
                <p:nvPr/>
              </p:nvSpPr>
              <p:spPr bwMode="auto">
                <a:xfrm>
                  <a:off x="5032" y="14342"/>
                  <a:ext cx="2528" cy="12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insertion sort Algorithm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DFAE452F-3DD4-E926-7FC5-A2FAB37D8031}"/>
                    </a:ext>
                  </a:extLst>
                </p:cNvPr>
                <p:cNvSpPr>
                  <a:spLocks noChangeArrowheads="1"/>
                </p:cNvSpPr>
                <p:nvPr/>
              </p:nvSpPr>
              <p:spPr bwMode="auto">
                <a:xfrm>
                  <a:off x="7943" y="14418"/>
                  <a:ext cx="2351" cy="129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D0DF9F40-EE90-2D67-F969-961A81B25AB6}"/>
                    </a:ext>
                  </a:extLst>
                </p:cNvPr>
                <p:cNvSpPr>
                  <a:spLocks noChangeArrowheads="1"/>
                </p:cNvSpPr>
                <p:nvPr/>
              </p:nvSpPr>
              <p:spPr bwMode="auto">
                <a:xfrm>
                  <a:off x="8995" y="13137"/>
                  <a:ext cx="2506" cy="128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insertion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493">
                  <a:extLst>
                    <a:ext uri="{FF2B5EF4-FFF2-40B4-BE49-F238E27FC236}">
                      <a16:creationId xmlns:a16="http://schemas.microsoft.com/office/drawing/2014/main" id="{467606C0-48FD-F2B4-CC48-F54A78856E5D}"/>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494">
                  <a:extLst>
                    <a:ext uri="{FF2B5EF4-FFF2-40B4-BE49-F238E27FC236}">
                      <a16:creationId xmlns:a16="http://schemas.microsoft.com/office/drawing/2014/main" id="{765F6FE9-418D-9F9E-87F8-C80B9859C171}"/>
                    </a:ext>
                  </a:extLst>
                </p:cNvPr>
                <p:cNvCxnSpPr>
                  <a:cxnSpLocks noChangeShapeType="1"/>
                </p:cNvCxnSpPr>
                <p:nvPr/>
              </p:nvCxnSpPr>
              <p:spPr bwMode="auto">
                <a:xfrm>
                  <a:off x="4138" y="12818"/>
                  <a:ext cx="10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95">
                  <a:extLst>
                    <a:ext uri="{FF2B5EF4-FFF2-40B4-BE49-F238E27FC236}">
                      <a16:creationId xmlns:a16="http://schemas.microsoft.com/office/drawing/2014/main" id="{EB0933AD-F51C-1F39-FC28-627DC301C4FC}"/>
                    </a:ext>
                  </a:extLst>
                </p:cNvPr>
                <p:cNvCxnSpPr>
                  <a:cxnSpLocks noChangeShapeType="1"/>
                  <a:stCxn id="19" idx="6"/>
                </p:cNvCxnSpPr>
                <p:nvPr/>
              </p:nvCxnSpPr>
              <p:spPr bwMode="auto">
                <a:xfrm>
                  <a:off x="9802" y="12818"/>
                  <a:ext cx="784"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496">
                  <a:extLst>
                    <a:ext uri="{FF2B5EF4-FFF2-40B4-BE49-F238E27FC236}">
                      <a16:creationId xmlns:a16="http://schemas.microsoft.com/office/drawing/2014/main" id="{DA57C1DA-4956-80E9-DC75-108B4137EC28}"/>
                    </a:ext>
                  </a:extLst>
                </p:cNvPr>
                <p:cNvCxnSpPr>
                  <a:cxnSpLocks noChangeShapeType="1"/>
                </p:cNvCxnSpPr>
                <p:nvPr/>
              </p:nvCxnSpPr>
              <p:spPr bwMode="auto">
                <a:xfrm>
                  <a:off x="10588" y="12819"/>
                  <a:ext cx="0" cy="3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97">
                  <a:extLst>
                    <a:ext uri="{FF2B5EF4-FFF2-40B4-BE49-F238E27FC236}">
                      <a16:creationId xmlns:a16="http://schemas.microsoft.com/office/drawing/2014/main" id="{901A7A1A-FE21-0873-C9CD-2E764C2F0540}"/>
                    </a:ext>
                  </a:extLst>
                </p:cNvPr>
                <p:cNvCxnSpPr>
                  <a:cxnSpLocks noChangeShapeType="1"/>
                  <a:stCxn id="21" idx="2"/>
                  <a:endCxn id="20" idx="6"/>
                </p:cNvCxnSpPr>
                <p:nvPr/>
              </p:nvCxnSpPr>
              <p:spPr bwMode="auto">
                <a:xfrm flipH="1">
                  <a:off x="4554" y="14980"/>
                  <a:ext cx="47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498">
                  <a:extLst>
                    <a:ext uri="{FF2B5EF4-FFF2-40B4-BE49-F238E27FC236}">
                      <a16:creationId xmlns:a16="http://schemas.microsoft.com/office/drawing/2014/main" id="{EB4C0922-94BC-AE95-D62E-9AE5AD4F0849}"/>
                    </a:ext>
                  </a:extLst>
                </p:cNvPr>
                <p:cNvCxnSpPr>
                  <a:cxnSpLocks noChangeShapeType="1"/>
                </p:cNvCxnSpPr>
                <p:nvPr/>
              </p:nvCxnSpPr>
              <p:spPr bwMode="auto">
                <a:xfrm flipH="1">
                  <a:off x="7546" y="15042"/>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499">
                  <a:extLst>
                    <a:ext uri="{FF2B5EF4-FFF2-40B4-BE49-F238E27FC236}">
                      <a16:creationId xmlns:a16="http://schemas.microsoft.com/office/drawing/2014/main" id="{A90387FD-490D-0207-ED5C-079BC6A6495F}"/>
                    </a:ext>
                  </a:extLst>
                </p:cNvPr>
                <p:cNvCxnSpPr>
                  <a:cxnSpLocks noChangeShapeType="1"/>
                </p:cNvCxnSpPr>
                <p:nvPr/>
              </p:nvCxnSpPr>
              <p:spPr bwMode="auto">
                <a:xfrm flipH="1">
                  <a:off x="10257" y="15002"/>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500">
                  <a:extLst>
                    <a:ext uri="{FF2B5EF4-FFF2-40B4-BE49-F238E27FC236}">
                      <a16:creationId xmlns:a16="http://schemas.microsoft.com/office/drawing/2014/main" id="{8ADFE3EC-E85D-F233-0EDC-51867AFD5BBB}"/>
                    </a:ext>
                  </a:extLst>
                </p:cNvPr>
                <p:cNvCxnSpPr>
                  <a:cxnSpLocks noChangeShapeType="1"/>
                </p:cNvCxnSpPr>
                <p:nvPr/>
              </p:nvCxnSpPr>
              <p:spPr bwMode="auto">
                <a:xfrm>
                  <a:off x="10826" y="14330"/>
                  <a:ext cx="0" cy="6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 name="Oval 12">
                <a:extLst>
                  <a:ext uri="{FF2B5EF4-FFF2-40B4-BE49-F238E27FC236}">
                    <a16:creationId xmlns:a16="http://schemas.microsoft.com/office/drawing/2014/main" id="{09DB0BEB-8654-A298-EC00-B2E207CB5E01}"/>
                  </a:ext>
                </a:extLst>
              </p:cNvPr>
              <p:cNvSpPr>
                <a:spLocks noChangeArrowheads="1"/>
              </p:cNvSpPr>
              <p:nvPr/>
            </p:nvSpPr>
            <p:spPr bwMode="auto">
              <a:xfrm>
                <a:off x="5481" y="9807"/>
                <a:ext cx="2281" cy="96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AutoShape 502">
                <a:extLst>
                  <a:ext uri="{FF2B5EF4-FFF2-40B4-BE49-F238E27FC236}">
                    <a16:creationId xmlns:a16="http://schemas.microsoft.com/office/drawing/2014/main" id="{8E286114-04E3-0576-26B4-F19C439F8B6A}"/>
                  </a:ext>
                </a:extLst>
              </p:cNvPr>
              <p:cNvCxnSpPr>
                <a:cxnSpLocks noChangeShapeType="1"/>
              </p:cNvCxnSpPr>
              <p:nvPr/>
            </p:nvCxnSpPr>
            <p:spPr bwMode="auto">
              <a:xfrm rot="10800000">
                <a:off x="7777"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503">
                <a:extLst>
                  <a:ext uri="{FF2B5EF4-FFF2-40B4-BE49-F238E27FC236}">
                    <a16:creationId xmlns:a16="http://schemas.microsoft.com/office/drawing/2014/main" id="{3A186877-31D8-009C-210C-1B7DEAE06BAF}"/>
                  </a:ext>
                </a:extLst>
              </p:cNvPr>
              <p:cNvCxnSpPr>
                <a:cxnSpLocks noChangeShapeType="1"/>
                <a:stCxn id="13" idx="2"/>
              </p:cNvCxnSpPr>
              <p:nvPr/>
            </p:nvCxnSpPr>
            <p:spPr bwMode="auto">
              <a:xfrm rot="10800000" flipV="1">
                <a:off x="3536" y="10287"/>
                <a:ext cx="1945" cy="765"/>
              </a:xfrm>
              <a:prstGeom prst="bentConnector3">
                <a:avLst>
                  <a:gd name="adj1" fmla="val 9954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DF6BC8AD-6533-A3D3-ECA8-F40CBB850B97}"/>
                </a:ext>
              </a:extLst>
            </p:cNvPr>
            <p:cNvSpPr/>
            <p:nvPr/>
          </p:nvSpPr>
          <p:spPr>
            <a:xfrm>
              <a:off x="4135582" y="96982"/>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E8A11D74-F938-39B0-904B-D4487BF1F06E}"/>
                </a:ext>
              </a:extLst>
            </p:cNvPr>
            <p:cNvSpPr/>
            <p:nvPr/>
          </p:nvSpPr>
          <p:spPr>
            <a:xfrm>
              <a:off x="4717473" y="671945"/>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3" name="Group 32">
            <a:extLst>
              <a:ext uri="{FF2B5EF4-FFF2-40B4-BE49-F238E27FC236}">
                <a16:creationId xmlns:a16="http://schemas.microsoft.com/office/drawing/2014/main" id="{CE9C4E37-EC9C-CCC0-1E9D-1AA359E44ABE}"/>
              </a:ext>
            </a:extLst>
          </p:cNvPr>
          <p:cNvGrpSpPr>
            <a:grpSpLocks/>
          </p:cNvGrpSpPr>
          <p:nvPr/>
        </p:nvGrpSpPr>
        <p:grpSpPr bwMode="auto">
          <a:xfrm>
            <a:off x="1120471" y="3552177"/>
            <a:ext cx="7990094" cy="2768664"/>
            <a:chOff x="2531" y="10271"/>
            <a:chExt cx="8998" cy="4337"/>
          </a:xfrm>
        </p:grpSpPr>
        <p:sp>
          <p:nvSpPr>
            <p:cNvPr id="35" name="Oval 34">
              <a:extLst>
                <a:ext uri="{FF2B5EF4-FFF2-40B4-BE49-F238E27FC236}">
                  <a16:creationId xmlns:a16="http://schemas.microsoft.com/office/drawing/2014/main" id="{1E35086D-493E-4132-6AD6-C8F7C03358A6}"/>
                </a:ext>
              </a:extLst>
            </p:cNvPr>
            <p:cNvSpPr>
              <a:spLocks noChangeArrowheads="1"/>
            </p:cNvSpPr>
            <p:nvPr/>
          </p:nvSpPr>
          <p:spPr bwMode="auto">
            <a:xfrm>
              <a:off x="5050" y="10271"/>
              <a:ext cx="2812" cy="95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AutoShape 506">
              <a:extLst>
                <a:ext uri="{FF2B5EF4-FFF2-40B4-BE49-F238E27FC236}">
                  <a16:creationId xmlns:a16="http://schemas.microsoft.com/office/drawing/2014/main" id="{6D68774F-6DA6-C6D0-D5F8-27B2DF7FDDB2}"/>
                </a:ext>
              </a:extLst>
            </p:cNvPr>
            <p:cNvCxnSpPr>
              <a:cxnSpLocks noChangeShapeType="1"/>
            </p:cNvCxnSpPr>
            <p:nvPr/>
          </p:nvCxnSpPr>
          <p:spPr bwMode="auto">
            <a:xfrm rot="5400000" flipH="1">
              <a:off x="7832" y="10847"/>
              <a:ext cx="650" cy="590"/>
            </a:xfrm>
            <a:prstGeom prst="bentConnector3">
              <a:avLst>
                <a:gd name="adj1" fmla="val 10107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7" name="AutoShape 507">
              <a:extLst>
                <a:ext uri="{FF2B5EF4-FFF2-40B4-BE49-F238E27FC236}">
                  <a16:creationId xmlns:a16="http://schemas.microsoft.com/office/drawing/2014/main" id="{67F9275C-B0C9-3C91-72C5-E2459F934ECC}"/>
                </a:ext>
              </a:extLst>
            </p:cNvPr>
            <p:cNvCxnSpPr>
              <a:cxnSpLocks noChangeShapeType="1"/>
              <a:stCxn id="35" idx="2"/>
            </p:cNvCxnSpPr>
            <p:nvPr/>
          </p:nvCxnSpPr>
          <p:spPr bwMode="auto">
            <a:xfrm rot="10800000" flipV="1">
              <a:off x="3636" y="10750"/>
              <a:ext cx="1414" cy="882"/>
            </a:xfrm>
            <a:prstGeom prst="bentConnector3">
              <a:avLst>
                <a:gd name="adj1" fmla="val 9896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8" name="Rectangle 37">
              <a:extLst>
                <a:ext uri="{FF2B5EF4-FFF2-40B4-BE49-F238E27FC236}">
                  <a16:creationId xmlns:a16="http://schemas.microsoft.com/office/drawing/2014/main" id="{3E9B60FC-BBA8-97AA-D1B9-A286BFEE018F}"/>
                </a:ext>
              </a:extLst>
            </p:cNvPr>
            <p:cNvSpPr>
              <a:spLocks noChangeArrowheads="1"/>
            </p:cNvSpPr>
            <p:nvPr/>
          </p:nvSpPr>
          <p:spPr bwMode="auto">
            <a:xfrm>
              <a:off x="2569" y="11632"/>
              <a:ext cx="1620" cy="7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509">
              <a:extLst>
                <a:ext uri="{FF2B5EF4-FFF2-40B4-BE49-F238E27FC236}">
                  <a16:creationId xmlns:a16="http://schemas.microsoft.com/office/drawing/2014/main" id="{4A23C6D6-5049-E88F-8F82-797FB17EB63B}"/>
                </a:ext>
              </a:extLst>
            </p:cNvPr>
            <p:cNvCxnSpPr>
              <a:cxnSpLocks noChangeShapeType="1"/>
            </p:cNvCxnSpPr>
            <p:nvPr/>
          </p:nvCxnSpPr>
          <p:spPr bwMode="auto">
            <a:xfrm>
              <a:off x="7079" y="11907"/>
              <a:ext cx="4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0" name="Oval 39">
              <a:extLst>
                <a:ext uri="{FF2B5EF4-FFF2-40B4-BE49-F238E27FC236}">
                  <a16:creationId xmlns:a16="http://schemas.microsoft.com/office/drawing/2014/main" id="{1E6DD36C-C0D6-3BA2-1103-055330290365}"/>
                </a:ext>
              </a:extLst>
            </p:cNvPr>
            <p:cNvSpPr>
              <a:spLocks noChangeArrowheads="1"/>
            </p:cNvSpPr>
            <p:nvPr/>
          </p:nvSpPr>
          <p:spPr bwMode="auto">
            <a:xfrm>
              <a:off x="4840" y="11455"/>
              <a:ext cx="2239" cy="13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A7D97D18-F73C-105D-7D52-E7D3FE6FB148}"/>
                </a:ext>
              </a:extLst>
            </p:cNvPr>
            <p:cNvSpPr>
              <a:spLocks noChangeArrowheads="1"/>
            </p:cNvSpPr>
            <p:nvPr/>
          </p:nvSpPr>
          <p:spPr bwMode="auto">
            <a:xfrm>
              <a:off x="7541" y="11467"/>
              <a:ext cx="1940" cy="7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270411D7-6D3F-406A-9266-0CC14B1ECA0D}"/>
                </a:ext>
              </a:extLst>
            </p:cNvPr>
            <p:cNvSpPr>
              <a:spLocks noChangeArrowheads="1"/>
            </p:cNvSpPr>
            <p:nvPr/>
          </p:nvSpPr>
          <p:spPr bwMode="auto">
            <a:xfrm>
              <a:off x="2531" y="13450"/>
              <a:ext cx="1907" cy="8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8B607398-7D1E-6172-92C7-29AB97A58B3C}"/>
                </a:ext>
              </a:extLst>
            </p:cNvPr>
            <p:cNvSpPr>
              <a:spLocks noChangeArrowheads="1"/>
            </p:cNvSpPr>
            <p:nvPr/>
          </p:nvSpPr>
          <p:spPr bwMode="auto">
            <a:xfrm>
              <a:off x="4901" y="13218"/>
              <a:ext cx="2577" cy="134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exchange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3B09F1BE-4194-0C2E-B3DA-BC5CD7C5239F}"/>
                </a:ext>
              </a:extLst>
            </p:cNvPr>
            <p:cNvSpPr>
              <a:spLocks noChangeArrowheads="1"/>
            </p:cNvSpPr>
            <p:nvPr/>
          </p:nvSpPr>
          <p:spPr bwMode="auto">
            <a:xfrm>
              <a:off x="8008" y="13230"/>
              <a:ext cx="2298" cy="137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8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60A5B746-DD60-1F0D-5A23-D620046CD8B3}"/>
                </a:ext>
              </a:extLst>
            </p:cNvPr>
            <p:cNvSpPr>
              <a:spLocks noChangeArrowheads="1"/>
            </p:cNvSpPr>
            <p:nvPr/>
          </p:nvSpPr>
          <p:spPr bwMode="auto">
            <a:xfrm>
              <a:off x="9081" y="12059"/>
              <a:ext cx="2448" cy="126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exchange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6" name="AutoShape 516">
              <a:extLst>
                <a:ext uri="{FF2B5EF4-FFF2-40B4-BE49-F238E27FC236}">
                  <a16:creationId xmlns:a16="http://schemas.microsoft.com/office/drawing/2014/main" id="{4C3E42D9-003D-187D-05CC-CF0A513B0F30}"/>
                </a:ext>
              </a:extLst>
            </p:cNvPr>
            <p:cNvCxnSpPr>
              <a:cxnSpLocks noChangeShapeType="1"/>
            </p:cNvCxnSpPr>
            <p:nvPr/>
          </p:nvCxnSpPr>
          <p:spPr bwMode="auto">
            <a:xfrm flipV="1">
              <a:off x="3543" y="12406"/>
              <a:ext cx="1" cy="105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517">
              <a:extLst>
                <a:ext uri="{FF2B5EF4-FFF2-40B4-BE49-F238E27FC236}">
                  <a16:creationId xmlns:a16="http://schemas.microsoft.com/office/drawing/2014/main" id="{E5DB8828-F711-1B04-5600-28F69A9A9CFE}"/>
                </a:ext>
              </a:extLst>
            </p:cNvPr>
            <p:cNvCxnSpPr>
              <a:cxnSpLocks noChangeShapeType="1"/>
            </p:cNvCxnSpPr>
            <p:nvPr/>
          </p:nvCxnSpPr>
          <p:spPr bwMode="auto">
            <a:xfrm>
              <a:off x="4189" y="11908"/>
              <a:ext cx="68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518">
              <a:extLst>
                <a:ext uri="{FF2B5EF4-FFF2-40B4-BE49-F238E27FC236}">
                  <a16:creationId xmlns:a16="http://schemas.microsoft.com/office/drawing/2014/main" id="{5CB2EB7E-0462-0766-B213-850C7CB2DC14}"/>
                </a:ext>
              </a:extLst>
            </p:cNvPr>
            <p:cNvCxnSpPr>
              <a:cxnSpLocks noChangeShapeType="1"/>
              <a:stCxn id="41" idx="6"/>
            </p:cNvCxnSpPr>
            <p:nvPr/>
          </p:nvCxnSpPr>
          <p:spPr bwMode="auto">
            <a:xfrm flipV="1">
              <a:off x="9481" y="11835"/>
              <a:ext cx="827" cy="2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519">
              <a:extLst>
                <a:ext uri="{FF2B5EF4-FFF2-40B4-BE49-F238E27FC236}">
                  <a16:creationId xmlns:a16="http://schemas.microsoft.com/office/drawing/2014/main" id="{FB33B62F-2D86-9AF1-F174-7EFB37D1BA2B}"/>
                </a:ext>
              </a:extLst>
            </p:cNvPr>
            <p:cNvCxnSpPr>
              <a:cxnSpLocks noChangeShapeType="1"/>
            </p:cNvCxnSpPr>
            <p:nvPr/>
          </p:nvCxnSpPr>
          <p:spPr bwMode="auto">
            <a:xfrm>
              <a:off x="10308" y="11835"/>
              <a:ext cx="1" cy="22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520">
              <a:extLst>
                <a:ext uri="{FF2B5EF4-FFF2-40B4-BE49-F238E27FC236}">
                  <a16:creationId xmlns:a16="http://schemas.microsoft.com/office/drawing/2014/main" id="{FC575BF9-D530-7EB5-983D-0E1BD8019925}"/>
                </a:ext>
              </a:extLst>
            </p:cNvPr>
            <p:cNvCxnSpPr>
              <a:cxnSpLocks noChangeShapeType="1"/>
            </p:cNvCxnSpPr>
            <p:nvPr/>
          </p:nvCxnSpPr>
          <p:spPr bwMode="auto">
            <a:xfrm flipH="1">
              <a:off x="4416" y="1390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521">
              <a:extLst>
                <a:ext uri="{FF2B5EF4-FFF2-40B4-BE49-F238E27FC236}">
                  <a16:creationId xmlns:a16="http://schemas.microsoft.com/office/drawing/2014/main" id="{E94F4581-08F2-7828-EF8A-A9A304CAB357}"/>
                </a:ext>
              </a:extLst>
            </p:cNvPr>
            <p:cNvCxnSpPr>
              <a:cxnSpLocks noChangeShapeType="1"/>
            </p:cNvCxnSpPr>
            <p:nvPr/>
          </p:nvCxnSpPr>
          <p:spPr bwMode="auto">
            <a:xfrm flipH="1">
              <a:off x="7478" y="13994"/>
              <a:ext cx="532" cy="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522">
              <a:extLst>
                <a:ext uri="{FF2B5EF4-FFF2-40B4-BE49-F238E27FC236}">
                  <a16:creationId xmlns:a16="http://schemas.microsoft.com/office/drawing/2014/main" id="{BAB65AFD-24A5-371E-716C-1CB355B1DA27}"/>
                </a:ext>
              </a:extLst>
            </p:cNvPr>
            <p:cNvCxnSpPr>
              <a:cxnSpLocks noChangeShapeType="1"/>
            </p:cNvCxnSpPr>
            <p:nvPr/>
          </p:nvCxnSpPr>
          <p:spPr bwMode="auto">
            <a:xfrm flipH="1">
              <a:off x="10308" y="139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523">
              <a:extLst>
                <a:ext uri="{FF2B5EF4-FFF2-40B4-BE49-F238E27FC236}">
                  <a16:creationId xmlns:a16="http://schemas.microsoft.com/office/drawing/2014/main" id="{0BBC21C2-D246-FDFA-A7B9-5D329179279F}"/>
                </a:ext>
              </a:extLst>
            </p:cNvPr>
            <p:cNvCxnSpPr>
              <a:cxnSpLocks noChangeShapeType="1"/>
            </p:cNvCxnSpPr>
            <p:nvPr/>
          </p:nvCxnSpPr>
          <p:spPr bwMode="auto">
            <a:xfrm>
              <a:off x="10876" y="13260"/>
              <a:ext cx="0" cy="73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930205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60C601-5C1B-EFC5-BE62-FDCF4070ED1E}"/>
              </a:ext>
            </a:extLst>
          </p:cNvPr>
          <p:cNvSpPr>
            <a:spLocks noGrp="1"/>
          </p:cNvSpPr>
          <p:nvPr>
            <p:ph sz="half" idx="2"/>
          </p:nvPr>
        </p:nvSpPr>
        <p:spPr>
          <a:xfrm>
            <a:off x="1" y="170328"/>
            <a:ext cx="12129246" cy="6654581"/>
          </a:xfrm>
        </p:spPr>
        <p:txBody>
          <a:bodyPr/>
          <a:lstStyle/>
          <a:p>
            <a:r>
              <a:rPr lang="en-IN" sz="1800" b="1" dirty="0">
                <a:effectLst/>
                <a:latin typeface="Times New Roman" panose="02020603050405020304" pitchFamily="18" charset="0"/>
                <a:ea typeface="Calibri" panose="020F0502020204030204" pitchFamily="34" charset="0"/>
              </a:rPr>
              <a:t>Counting Sorting</a:t>
            </a:r>
          </a:p>
          <a:p>
            <a:endParaRPr lang="en-IN" dirty="0"/>
          </a:p>
          <a:p>
            <a:endParaRPr lang="en-IN" dirty="0"/>
          </a:p>
          <a:p>
            <a:endParaRPr lang="en-IN" dirty="0"/>
          </a:p>
          <a:p>
            <a:endParaRPr lang="en-IN" dirty="0"/>
          </a:p>
          <a:p>
            <a:endParaRPr lang="en-IN" dirty="0"/>
          </a:p>
          <a:p>
            <a:endParaRPr lang="en-IN" dirty="0"/>
          </a:p>
          <a:p>
            <a:r>
              <a:rPr lang="en-IN" sz="1800" b="1" dirty="0">
                <a:effectLst/>
                <a:latin typeface="Times New Roman" panose="02020603050405020304" pitchFamily="18" charset="0"/>
                <a:ea typeface="Calibri" panose="020F0502020204030204" pitchFamily="34" charset="0"/>
              </a:rPr>
              <a:t>Heap Sorting</a:t>
            </a:r>
          </a:p>
          <a:p>
            <a:endParaRPr lang="en-IN" dirty="0"/>
          </a:p>
        </p:txBody>
      </p:sp>
      <p:sp>
        <p:nvSpPr>
          <p:cNvPr id="7" name="Slide Number Placeholder 6">
            <a:extLst>
              <a:ext uri="{FF2B5EF4-FFF2-40B4-BE49-F238E27FC236}">
                <a16:creationId xmlns:a16="http://schemas.microsoft.com/office/drawing/2014/main" id="{850C9261-ABE8-AD14-B5A6-6B16190D3E6A}"/>
              </a:ext>
            </a:extLst>
          </p:cNvPr>
          <p:cNvSpPr>
            <a:spLocks noGrp="1"/>
          </p:cNvSpPr>
          <p:nvPr>
            <p:ph type="sldNum" sz="quarter" idx="12"/>
          </p:nvPr>
        </p:nvSpPr>
        <p:spPr/>
        <p:txBody>
          <a:bodyPr/>
          <a:lstStyle/>
          <a:p>
            <a:fld id="{B6C1CDFA-4539-4CAB-9CA5-578801A8D1B3}" type="slidenum">
              <a:rPr lang="en-IN" smtClean="0"/>
              <a:pPr/>
              <a:t>33</a:t>
            </a:fld>
            <a:endParaRPr lang="en-IN"/>
          </a:p>
        </p:txBody>
      </p:sp>
      <p:grpSp>
        <p:nvGrpSpPr>
          <p:cNvPr id="36" name="Group 35">
            <a:extLst>
              <a:ext uri="{FF2B5EF4-FFF2-40B4-BE49-F238E27FC236}">
                <a16:creationId xmlns:a16="http://schemas.microsoft.com/office/drawing/2014/main" id="{703DC0C7-E559-9A44-BF07-4D7DC4A96D22}"/>
              </a:ext>
            </a:extLst>
          </p:cNvPr>
          <p:cNvGrpSpPr/>
          <p:nvPr/>
        </p:nvGrpSpPr>
        <p:grpSpPr>
          <a:xfrm>
            <a:off x="437719" y="439591"/>
            <a:ext cx="7827739" cy="2845974"/>
            <a:chOff x="0" y="3"/>
            <a:chExt cx="5346115" cy="3047724"/>
          </a:xfrm>
        </p:grpSpPr>
        <p:sp>
          <p:nvSpPr>
            <p:cNvPr id="37" name="Rectangle 36">
              <a:extLst>
                <a:ext uri="{FF2B5EF4-FFF2-40B4-BE49-F238E27FC236}">
                  <a16:creationId xmlns:a16="http://schemas.microsoft.com/office/drawing/2014/main" id="{1EAECBFA-93B3-23AD-E9A5-E63B6D2BD8F4}"/>
                </a:ext>
              </a:extLst>
            </p:cNvPr>
            <p:cNvSpPr/>
            <p:nvPr/>
          </p:nvSpPr>
          <p:spPr>
            <a:xfrm>
              <a:off x="3941618" y="339436"/>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20AD5E3D-4933-02B9-09C6-1B4D64AAE7FE}"/>
                </a:ext>
              </a:extLst>
            </p:cNvPr>
            <p:cNvSpPr/>
            <p:nvPr/>
          </p:nvSpPr>
          <p:spPr>
            <a:xfrm>
              <a:off x="4509655" y="727363"/>
              <a:ext cx="594360" cy="2907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nvGrpSpPr>
            <p:cNvPr id="40" name="Group 39">
              <a:extLst>
                <a:ext uri="{FF2B5EF4-FFF2-40B4-BE49-F238E27FC236}">
                  <a16:creationId xmlns:a16="http://schemas.microsoft.com/office/drawing/2014/main" id="{4E30899E-760B-3664-DFE5-28FE4399997D}"/>
                </a:ext>
              </a:extLst>
            </p:cNvPr>
            <p:cNvGrpSpPr>
              <a:grpSpLocks/>
            </p:cNvGrpSpPr>
            <p:nvPr/>
          </p:nvGrpSpPr>
          <p:grpSpPr bwMode="auto">
            <a:xfrm>
              <a:off x="0" y="3"/>
              <a:ext cx="5346115" cy="3047724"/>
              <a:chOff x="2469" y="9772"/>
              <a:chExt cx="8984" cy="4764"/>
            </a:xfrm>
          </p:grpSpPr>
          <p:grpSp>
            <p:nvGrpSpPr>
              <p:cNvPr id="42" name="Group 41">
                <a:extLst>
                  <a:ext uri="{FF2B5EF4-FFF2-40B4-BE49-F238E27FC236}">
                    <a16:creationId xmlns:a16="http://schemas.microsoft.com/office/drawing/2014/main" id="{F7AD7AF1-1B63-BB9B-B96E-07E69C12744A}"/>
                  </a:ext>
                </a:extLst>
              </p:cNvPr>
              <p:cNvGrpSpPr>
                <a:grpSpLocks/>
              </p:cNvGrpSpPr>
              <p:nvPr/>
            </p:nvGrpSpPr>
            <p:grpSpPr bwMode="auto">
              <a:xfrm>
                <a:off x="2469" y="10926"/>
                <a:ext cx="8984" cy="3610"/>
                <a:chOff x="2518" y="12274"/>
                <a:chExt cx="8984" cy="3610"/>
              </a:xfrm>
            </p:grpSpPr>
            <p:sp>
              <p:nvSpPr>
                <p:cNvPr id="46" name="Rectangle 45">
                  <a:extLst>
                    <a:ext uri="{FF2B5EF4-FFF2-40B4-BE49-F238E27FC236}">
                      <a16:creationId xmlns:a16="http://schemas.microsoft.com/office/drawing/2014/main" id="{DF5A202B-3B1E-E7DE-E307-B3EF8B8C91EB}"/>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AutoShape 527">
                  <a:extLst>
                    <a:ext uri="{FF2B5EF4-FFF2-40B4-BE49-F238E27FC236}">
                      <a16:creationId xmlns:a16="http://schemas.microsoft.com/office/drawing/2014/main" id="{AA513948-2158-1377-311B-094F69151947}"/>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 name="Oval 47">
                  <a:extLst>
                    <a:ext uri="{FF2B5EF4-FFF2-40B4-BE49-F238E27FC236}">
                      <a16:creationId xmlns:a16="http://schemas.microsoft.com/office/drawing/2014/main" id="{4F756C84-48F3-4803-A334-9CB422CBC157}"/>
                    </a:ext>
                  </a:extLst>
                </p:cNvPr>
                <p:cNvSpPr>
                  <a:spLocks noChangeArrowheads="1"/>
                </p:cNvSpPr>
                <p:nvPr/>
              </p:nvSpPr>
              <p:spPr bwMode="auto">
                <a:xfrm>
                  <a:off x="4705" y="12274"/>
                  <a:ext cx="2655" cy="104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a:extLst>
                    <a:ext uri="{FF2B5EF4-FFF2-40B4-BE49-F238E27FC236}">
                      <a16:creationId xmlns:a16="http://schemas.microsoft.com/office/drawing/2014/main" id="{F92F429A-D7A8-CD7A-D8A6-D8EF284CC7A4}"/>
                    </a:ext>
                  </a:extLst>
                </p:cNvPr>
                <p:cNvSpPr>
                  <a:spLocks noChangeArrowheads="1"/>
                </p:cNvSpPr>
                <p:nvPr/>
              </p:nvSpPr>
              <p:spPr bwMode="auto">
                <a:xfrm>
                  <a:off x="7931" y="12401"/>
                  <a:ext cx="2093" cy="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a:extLst>
                    <a:ext uri="{FF2B5EF4-FFF2-40B4-BE49-F238E27FC236}">
                      <a16:creationId xmlns:a16="http://schemas.microsoft.com/office/drawing/2014/main" id="{29103EB3-0B5E-5761-A0D4-C402E2288C88}"/>
                    </a:ext>
                  </a:extLst>
                </p:cNvPr>
                <p:cNvSpPr>
                  <a:spLocks noChangeArrowheads="1"/>
                </p:cNvSpPr>
                <p:nvPr/>
              </p:nvSpPr>
              <p:spPr bwMode="auto">
                <a:xfrm>
                  <a:off x="2578" y="14468"/>
                  <a:ext cx="1878" cy="10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Oval 50">
                  <a:extLst>
                    <a:ext uri="{FF2B5EF4-FFF2-40B4-BE49-F238E27FC236}">
                      <a16:creationId xmlns:a16="http://schemas.microsoft.com/office/drawing/2014/main" id="{53D5CAC3-A6ED-2749-424A-08A73765A66B}"/>
                    </a:ext>
                  </a:extLst>
                </p:cNvPr>
                <p:cNvSpPr>
                  <a:spLocks noChangeArrowheads="1"/>
                </p:cNvSpPr>
                <p:nvPr/>
              </p:nvSpPr>
              <p:spPr bwMode="auto">
                <a:xfrm>
                  <a:off x="4873" y="14076"/>
                  <a:ext cx="2665" cy="15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counting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Oval 51">
                  <a:extLst>
                    <a:ext uri="{FF2B5EF4-FFF2-40B4-BE49-F238E27FC236}">
                      <a16:creationId xmlns:a16="http://schemas.microsoft.com/office/drawing/2014/main" id="{3D55EDEE-EE2F-2FD6-DC17-CBC465613586}"/>
                    </a:ext>
                  </a:extLst>
                </p:cNvPr>
                <p:cNvSpPr>
                  <a:spLocks noChangeArrowheads="1"/>
                </p:cNvSpPr>
                <p:nvPr/>
              </p:nvSpPr>
              <p:spPr bwMode="auto">
                <a:xfrm>
                  <a:off x="7931" y="14424"/>
                  <a:ext cx="2601" cy="14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Oval 52">
                  <a:extLst>
                    <a:ext uri="{FF2B5EF4-FFF2-40B4-BE49-F238E27FC236}">
                      <a16:creationId xmlns:a16="http://schemas.microsoft.com/office/drawing/2014/main" id="{1BFD8388-DDE0-22C0-D6E8-6DA7CAE59441}"/>
                    </a:ext>
                  </a:extLst>
                </p:cNvPr>
                <p:cNvSpPr>
                  <a:spLocks noChangeArrowheads="1"/>
                </p:cNvSpPr>
                <p:nvPr/>
              </p:nvSpPr>
              <p:spPr bwMode="auto">
                <a:xfrm>
                  <a:off x="9090" y="13096"/>
                  <a:ext cx="2412" cy="13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counting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AutoShape 534">
                  <a:extLst>
                    <a:ext uri="{FF2B5EF4-FFF2-40B4-BE49-F238E27FC236}">
                      <a16:creationId xmlns:a16="http://schemas.microsoft.com/office/drawing/2014/main" id="{876E61DE-2C48-55B2-23A8-C32CE1A4160E}"/>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535">
                  <a:extLst>
                    <a:ext uri="{FF2B5EF4-FFF2-40B4-BE49-F238E27FC236}">
                      <a16:creationId xmlns:a16="http://schemas.microsoft.com/office/drawing/2014/main" id="{0C48E346-D8A8-074A-A98B-F31794E38202}"/>
                    </a:ext>
                  </a:extLst>
                </p:cNvPr>
                <p:cNvCxnSpPr>
                  <a:cxnSpLocks noChangeShapeType="1"/>
                  <a:stCxn id="46" idx="3"/>
                </p:cNvCxnSpPr>
                <p:nvPr/>
              </p:nvCxnSpPr>
              <p:spPr bwMode="auto">
                <a:xfrm flipV="1">
                  <a:off x="4138" y="12780"/>
                  <a:ext cx="56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536">
                  <a:extLst>
                    <a:ext uri="{FF2B5EF4-FFF2-40B4-BE49-F238E27FC236}">
                      <a16:creationId xmlns:a16="http://schemas.microsoft.com/office/drawing/2014/main" id="{F9702B52-7843-E5EB-0F0F-7ACC9809CFAD}"/>
                    </a:ext>
                  </a:extLst>
                </p:cNvPr>
                <p:cNvCxnSpPr>
                  <a:cxnSpLocks noChangeShapeType="1"/>
                  <a:stCxn id="49" idx="6"/>
                </p:cNvCxnSpPr>
                <p:nvPr/>
              </p:nvCxnSpPr>
              <p:spPr bwMode="auto">
                <a:xfrm flipV="1">
                  <a:off x="10024" y="12794"/>
                  <a:ext cx="564" cy="2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537">
                  <a:extLst>
                    <a:ext uri="{FF2B5EF4-FFF2-40B4-BE49-F238E27FC236}">
                      <a16:creationId xmlns:a16="http://schemas.microsoft.com/office/drawing/2014/main" id="{B7A8C894-B555-C0FB-8760-61BD26A4F929}"/>
                    </a:ext>
                  </a:extLst>
                </p:cNvPr>
                <p:cNvCxnSpPr>
                  <a:cxnSpLocks noChangeShapeType="1"/>
                </p:cNvCxnSpPr>
                <p:nvPr/>
              </p:nvCxnSpPr>
              <p:spPr bwMode="auto">
                <a:xfrm>
                  <a:off x="10588" y="12797"/>
                  <a:ext cx="0" cy="3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538">
                  <a:extLst>
                    <a:ext uri="{FF2B5EF4-FFF2-40B4-BE49-F238E27FC236}">
                      <a16:creationId xmlns:a16="http://schemas.microsoft.com/office/drawing/2014/main" id="{0F7D4F6B-FCD3-B249-AD93-6FCB1705C081}"/>
                    </a:ext>
                  </a:extLst>
                </p:cNvPr>
                <p:cNvCxnSpPr>
                  <a:cxnSpLocks noChangeShapeType="1"/>
                </p:cNvCxnSpPr>
                <p:nvPr/>
              </p:nvCxnSpPr>
              <p:spPr bwMode="auto">
                <a:xfrm flipH="1" flipV="1">
                  <a:off x="4407" y="15013"/>
                  <a:ext cx="466" cy="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539">
                  <a:extLst>
                    <a:ext uri="{FF2B5EF4-FFF2-40B4-BE49-F238E27FC236}">
                      <a16:creationId xmlns:a16="http://schemas.microsoft.com/office/drawing/2014/main" id="{D99DF1C6-EC25-ED71-E645-DDBCB81DD165}"/>
                    </a:ext>
                  </a:extLst>
                </p:cNvPr>
                <p:cNvCxnSpPr>
                  <a:cxnSpLocks noChangeShapeType="1"/>
                </p:cNvCxnSpPr>
                <p:nvPr/>
              </p:nvCxnSpPr>
              <p:spPr bwMode="auto">
                <a:xfrm flipH="1">
                  <a:off x="7546" y="15042"/>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540">
                  <a:extLst>
                    <a:ext uri="{FF2B5EF4-FFF2-40B4-BE49-F238E27FC236}">
                      <a16:creationId xmlns:a16="http://schemas.microsoft.com/office/drawing/2014/main" id="{C1281525-E3B1-3322-D581-4B8613059193}"/>
                    </a:ext>
                  </a:extLst>
                </p:cNvPr>
                <p:cNvCxnSpPr>
                  <a:cxnSpLocks noChangeShapeType="1"/>
                </p:cNvCxnSpPr>
                <p:nvPr/>
              </p:nvCxnSpPr>
              <p:spPr bwMode="auto">
                <a:xfrm flipH="1">
                  <a:off x="10497" y="14991"/>
                  <a:ext cx="5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541">
                  <a:extLst>
                    <a:ext uri="{FF2B5EF4-FFF2-40B4-BE49-F238E27FC236}">
                      <a16:creationId xmlns:a16="http://schemas.microsoft.com/office/drawing/2014/main" id="{508A83F3-E2B2-4F9F-5A5B-E90665D6E9E0}"/>
                    </a:ext>
                  </a:extLst>
                </p:cNvPr>
                <p:cNvCxnSpPr>
                  <a:cxnSpLocks noChangeShapeType="1"/>
                </p:cNvCxnSpPr>
                <p:nvPr/>
              </p:nvCxnSpPr>
              <p:spPr bwMode="auto">
                <a:xfrm>
                  <a:off x="11040" y="14318"/>
                  <a:ext cx="22" cy="67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43" name="Oval 42">
                <a:extLst>
                  <a:ext uri="{FF2B5EF4-FFF2-40B4-BE49-F238E27FC236}">
                    <a16:creationId xmlns:a16="http://schemas.microsoft.com/office/drawing/2014/main" id="{7AEDF617-7D99-8A67-0071-CD0CC923C90D}"/>
                  </a:ext>
                </a:extLst>
              </p:cNvPr>
              <p:cNvSpPr>
                <a:spLocks noChangeArrowheads="1"/>
              </p:cNvSpPr>
              <p:nvPr/>
            </p:nvSpPr>
            <p:spPr bwMode="auto">
              <a:xfrm>
                <a:off x="5313" y="9772"/>
                <a:ext cx="2539" cy="108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4" name="AutoShape 543">
                <a:extLst>
                  <a:ext uri="{FF2B5EF4-FFF2-40B4-BE49-F238E27FC236}">
                    <a16:creationId xmlns:a16="http://schemas.microsoft.com/office/drawing/2014/main" id="{76E0A5F0-E7C9-A9A1-7960-457FB78549DA}"/>
                  </a:ext>
                </a:extLst>
              </p:cNvPr>
              <p:cNvCxnSpPr>
                <a:cxnSpLocks noChangeShapeType="1"/>
              </p:cNvCxnSpPr>
              <p:nvPr/>
            </p:nvCxnSpPr>
            <p:spPr bwMode="auto">
              <a:xfrm rot="10800000">
                <a:off x="7832"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544">
                <a:extLst>
                  <a:ext uri="{FF2B5EF4-FFF2-40B4-BE49-F238E27FC236}">
                    <a16:creationId xmlns:a16="http://schemas.microsoft.com/office/drawing/2014/main" id="{BF012118-5CEB-478C-DB49-F8E10DF1D038}"/>
                  </a:ext>
                </a:extLst>
              </p:cNvPr>
              <p:cNvCxnSpPr>
                <a:cxnSpLocks noChangeShapeType="1"/>
                <a:stCxn id="43" idx="2"/>
              </p:cNvCxnSpPr>
              <p:nvPr/>
            </p:nvCxnSpPr>
            <p:spPr bwMode="auto">
              <a:xfrm rot="10800000" flipV="1">
                <a:off x="3536" y="10313"/>
                <a:ext cx="1777" cy="740"/>
              </a:xfrm>
              <a:prstGeom prst="bentConnector3">
                <a:avLst>
                  <a:gd name="adj1" fmla="val 9924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63" name="Group 62">
            <a:extLst>
              <a:ext uri="{FF2B5EF4-FFF2-40B4-BE49-F238E27FC236}">
                <a16:creationId xmlns:a16="http://schemas.microsoft.com/office/drawing/2014/main" id="{4C3A17A4-40F7-5FA9-ABD3-92B5BB21F91C}"/>
              </a:ext>
            </a:extLst>
          </p:cNvPr>
          <p:cNvGrpSpPr>
            <a:grpSpLocks/>
          </p:cNvGrpSpPr>
          <p:nvPr/>
        </p:nvGrpSpPr>
        <p:grpSpPr bwMode="auto">
          <a:xfrm>
            <a:off x="525440" y="3595923"/>
            <a:ext cx="8262206" cy="2566349"/>
            <a:chOff x="2430" y="9807"/>
            <a:chExt cx="9373" cy="4752"/>
          </a:xfrm>
        </p:grpSpPr>
        <p:grpSp>
          <p:nvGrpSpPr>
            <p:cNvPr id="65" name="Group 64">
              <a:extLst>
                <a:ext uri="{FF2B5EF4-FFF2-40B4-BE49-F238E27FC236}">
                  <a16:creationId xmlns:a16="http://schemas.microsoft.com/office/drawing/2014/main" id="{6082AB2E-0FCC-6BBF-4DD0-4A09293904FD}"/>
                </a:ext>
              </a:extLst>
            </p:cNvPr>
            <p:cNvGrpSpPr>
              <a:grpSpLocks/>
            </p:cNvGrpSpPr>
            <p:nvPr/>
          </p:nvGrpSpPr>
          <p:grpSpPr bwMode="auto">
            <a:xfrm>
              <a:off x="2430" y="10896"/>
              <a:ext cx="9373" cy="3663"/>
              <a:chOff x="2479" y="12244"/>
              <a:chExt cx="9373" cy="3663"/>
            </a:xfrm>
          </p:grpSpPr>
          <p:sp>
            <p:nvSpPr>
              <p:cNvPr id="69" name="Rectangle 68">
                <a:extLst>
                  <a:ext uri="{FF2B5EF4-FFF2-40B4-BE49-F238E27FC236}">
                    <a16:creationId xmlns:a16="http://schemas.microsoft.com/office/drawing/2014/main" id="{A4A1D5C0-9DF8-0427-A638-3A84B9E8CA47}"/>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0" name="AutoShape 548">
                <a:extLst>
                  <a:ext uri="{FF2B5EF4-FFF2-40B4-BE49-F238E27FC236}">
                    <a16:creationId xmlns:a16="http://schemas.microsoft.com/office/drawing/2014/main" id="{342305CD-24EA-7AFC-110C-FACE0C6213DC}"/>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1" name="Oval 70">
                <a:extLst>
                  <a:ext uri="{FF2B5EF4-FFF2-40B4-BE49-F238E27FC236}">
                    <a16:creationId xmlns:a16="http://schemas.microsoft.com/office/drawing/2014/main" id="{3A3C3B0F-4C60-E10B-B2A5-BABD629B4A80}"/>
                  </a:ext>
                </a:extLst>
              </p:cNvPr>
              <p:cNvSpPr>
                <a:spLocks noChangeArrowheads="1"/>
              </p:cNvSpPr>
              <p:nvPr/>
            </p:nvSpPr>
            <p:spPr bwMode="auto">
              <a:xfrm>
                <a:off x="4620" y="12244"/>
                <a:ext cx="2754" cy="107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Oval 71">
                <a:extLst>
                  <a:ext uri="{FF2B5EF4-FFF2-40B4-BE49-F238E27FC236}">
                    <a16:creationId xmlns:a16="http://schemas.microsoft.com/office/drawing/2014/main" id="{173DC3FA-9735-5224-54DC-E9D5B05888CE}"/>
                  </a:ext>
                </a:extLst>
              </p:cNvPr>
              <p:cNvSpPr>
                <a:spLocks noChangeArrowheads="1"/>
              </p:cNvSpPr>
              <p:nvPr/>
            </p:nvSpPr>
            <p:spPr bwMode="auto">
              <a:xfrm>
                <a:off x="7931" y="12401"/>
                <a:ext cx="2138" cy="75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Oval 72">
                <a:extLst>
                  <a:ext uri="{FF2B5EF4-FFF2-40B4-BE49-F238E27FC236}">
                    <a16:creationId xmlns:a16="http://schemas.microsoft.com/office/drawing/2014/main" id="{6AB81C49-DED6-8039-5D9F-C7763C827741}"/>
                  </a:ext>
                </a:extLst>
              </p:cNvPr>
              <p:cNvSpPr>
                <a:spLocks noChangeArrowheads="1"/>
              </p:cNvSpPr>
              <p:nvPr/>
            </p:nvSpPr>
            <p:spPr bwMode="auto">
              <a:xfrm>
                <a:off x="2479" y="14493"/>
                <a:ext cx="2029" cy="10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Oval 73">
                <a:extLst>
                  <a:ext uri="{FF2B5EF4-FFF2-40B4-BE49-F238E27FC236}">
                    <a16:creationId xmlns:a16="http://schemas.microsoft.com/office/drawing/2014/main" id="{7B391210-99ED-346E-023B-0C71E6CBE78B}"/>
                  </a:ext>
                </a:extLst>
              </p:cNvPr>
              <p:cNvSpPr>
                <a:spLocks noChangeArrowheads="1"/>
              </p:cNvSpPr>
              <p:nvPr/>
            </p:nvSpPr>
            <p:spPr bwMode="auto">
              <a:xfrm>
                <a:off x="4973" y="14239"/>
                <a:ext cx="2644" cy="142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heap sort Algorithm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Oval 74">
                <a:extLst>
                  <a:ext uri="{FF2B5EF4-FFF2-40B4-BE49-F238E27FC236}">
                    <a16:creationId xmlns:a16="http://schemas.microsoft.com/office/drawing/2014/main" id="{7D11C294-2EA0-8B16-E9D6-F43DA49481A8}"/>
                  </a:ext>
                </a:extLst>
              </p:cNvPr>
              <p:cNvSpPr>
                <a:spLocks noChangeArrowheads="1"/>
              </p:cNvSpPr>
              <p:nvPr/>
            </p:nvSpPr>
            <p:spPr bwMode="auto">
              <a:xfrm>
                <a:off x="7927" y="14412"/>
                <a:ext cx="2590" cy="149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6" name="Oval 75">
                <a:extLst>
                  <a:ext uri="{FF2B5EF4-FFF2-40B4-BE49-F238E27FC236}">
                    <a16:creationId xmlns:a16="http://schemas.microsoft.com/office/drawing/2014/main" id="{7E0D9C8D-2335-101B-6C72-3EB540462EAE}"/>
                  </a:ext>
                </a:extLst>
              </p:cNvPr>
              <p:cNvSpPr>
                <a:spLocks noChangeArrowheads="1"/>
              </p:cNvSpPr>
              <p:nvPr/>
            </p:nvSpPr>
            <p:spPr bwMode="auto">
              <a:xfrm>
                <a:off x="8981" y="13137"/>
                <a:ext cx="2871" cy="137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heap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7" name="AutoShape 555">
                <a:extLst>
                  <a:ext uri="{FF2B5EF4-FFF2-40B4-BE49-F238E27FC236}">
                    <a16:creationId xmlns:a16="http://schemas.microsoft.com/office/drawing/2014/main" id="{6231B3D5-024F-32E6-4DEA-F1EDA2A7F088}"/>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556">
                <a:extLst>
                  <a:ext uri="{FF2B5EF4-FFF2-40B4-BE49-F238E27FC236}">
                    <a16:creationId xmlns:a16="http://schemas.microsoft.com/office/drawing/2014/main" id="{C1FA9CCD-99B3-1E85-C60B-13886D845236}"/>
                  </a:ext>
                </a:extLst>
              </p:cNvPr>
              <p:cNvCxnSpPr>
                <a:cxnSpLocks noChangeShapeType="1"/>
                <a:stCxn id="69" idx="3"/>
              </p:cNvCxnSpPr>
              <p:nvPr/>
            </p:nvCxnSpPr>
            <p:spPr bwMode="auto">
              <a:xfrm>
                <a:off x="4138" y="12780"/>
                <a:ext cx="5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557">
                <a:extLst>
                  <a:ext uri="{FF2B5EF4-FFF2-40B4-BE49-F238E27FC236}">
                    <a16:creationId xmlns:a16="http://schemas.microsoft.com/office/drawing/2014/main" id="{05B194FA-A426-6E86-CB31-E9A9A12BE27C}"/>
                  </a:ext>
                </a:extLst>
              </p:cNvPr>
              <p:cNvCxnSpPr>
                <a:cxnSpLocks noChangeShapeType="1"/>
                <a:stCxn id="72" idx="6"/>
              </p:cNvCxnSpPr>
              <p:nvPr/>
            </p:nvCxnSpPr>
            <p:spPr bwMode="auto">
              <a:xfrm flipV="1">
                <a:off x="10069" y="12780"/>
                <a:ext cx="5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0" name="AutoShape 558">
                <a:extLst>
                  <a:ext uri="{FF2B5EF4-FFF2-40B4-BE49-F238E27FC236}">
                    <a16:creationId xmlns:a16="http://schemas.microsoft.com/office/drawing/2014/main" id="{C595AF1F-6621-B81A-BAFF-D32CC6E076E2}"/>
                  </a:ext>
                </a:extLst>
              </p:cNvPr>
              <p:cNvCxnSpPr>
                <a:cxnSpLocks noChangeShapeType="1"/>
              </p:cNvCxnSpPr>
              <p:nvPr/>
            </p:nvCxnSpPr>
            <p:spPr bwMode="auto">
              <a:xfrm>
                <a:off x="10588" y="12781"/>
                <a:ext cx="0" cy="37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559">
                <a:extLst>
                  <a:ext uri="{FF2B5EF4-FFF2-40B4-BE49-F238E27FC236}">
                    <a16:creationId xmlns:a16="http://schemas.microsoft.com/office/drawing/2014/main" id="{E54CB282-3694-B558-07B6-86EB73487D01}"/>
                  </a:ext>
                </a:extLst>
              </p:cNvPr>
              <p:cNvCxnSpPr>
                <a:cxnSpLocks noChangeShapeType="1"/>
              </p:cNvCxnSpPr>
              <p:nvPr/>
            </p:nvCxnSpPr>
            <p:spPr bwMode="auto">
              <a:xfrm flipH="1">
                <a:off x="4508" y="14968"/>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560">
                <a:extLst>
                  <a:ext uri="{FF2B5EF4-FFF2-40B4-BE49-F238E27FC236}">
                    <a16:creationId xmlns:a16="http://schemas.microsoft.com/office/drawing/2014/main" id="{EAF03A75-50FE-52EF-16EA-5ABE38A4A5C5}"/>
                  </a:ext>
                </a:extLst>
              </p:cNvPr>
              <p:cNvCxnSpPr>
                <a:cxnSpLocks noChangeShapeType="1"/>
              </p:cNvCxnSpPr>
              <p:nvPr/>
            </p:nvCxnSpPr>
            <p:spPr bwMode="auto">
              <a:xfrm flipH="1">
                <a:off x="7546" y="14997"/>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3" name="AutoShape 561">
                <a:extLst>
                  <a:ext uri="{FF2B5EF4-FFF2-40B4-BE49-F238E27FC236}">
                    <a16:creationId xmlns:a16="http://schemas.microsoft.com/office/drawing/2014/main" id="{84EB2DB2-7CEF-9B5B-FFAC-9A571AA9C313}"/>
                  </a:ext>
                </a:extLst>
              </p:cNvPr>
              <p:cNvCxnSpPr>
                <a:cxnSpLocks noChangeShapeType="1"/>
              </p:cNvCxnSpPr>
              <p:nvPr/>
            </p:nvCxnSpPr>
            <p:spPr bwMode="auto">
              <a:xfrm flipH="1">
                <a:off x="10516" y="15002"/>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 name="AutoShape 562">
                <a:extLst>
                  <a:ext uri="{FF2B5EF4-FFF2-40B4-BE49-F238E27FC236}">
                    <a16:creationId xmlns:a16="http://schemas.microsoft.com/office/drawing/2014/main" id="{F9FA76A3-CA0E-9455-619D-73254ADE829D}"/>
                  </a:ext>
                </a:extLst>
              </p:cNvPr>
              <p:cNvCxnSpPr>
                <a:cxnSpLocks noChangeShapeType="1"/>
              </p:cNvCxnSpPr>
              <p:nvPr/>
            </p:nvCxnSpPr>
            <p:spPr bwMode="auto">
              <a:xfrm>
                <a:off x="11084" y="14468"/>
                <a:ext cx="18" cy="5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66" name="Oval 65">
              <a:extLst>
                <a:ext uri="{FF2B5EF4-FFF2-40B4-BE49-F238E27FC236}">
                  <a16:creationId xmlns:a16="http://schemas.microsoft.com/office/drawing/2014/main" id="{425C07EE-8BD2-B8D9-F97C-438581F401F2}"/>
                </a:ext>
              </a:extLst>
            </p:cNvPr>
            <p:cNvSpPr>
              <a:spLocks noChangeArrowheads="1"/>
            </p:cNvSpPr>
            <p:nvPr/>
          </p:nvSpPr>
          <p:spPr bwMode="auto">
            <a:xfrm>
              <a:off x="5289" y="9807"/>
              <a:ext cx="2543" cy="9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7" name="AutoShape 564">
              <a:extLst>
                <a:ext uri="{FF2B5EF4-FFF2-40B4-BE49-F238E27FC236}">
                  <a16:creationId xmlns:a16="http://schemas.microsoft.com/office/drawing/2014/main" id="{A2E07132-BAED-6D7A-6232-9008FABC3256}"/>
                </a:ext>
              </a:extLst>
            </p:cNvPr>
            <p:cNvCxnSpPr>
              <a:cxnSpLocks noChangeShapeType="1"/>
            </p:cNvCxnSpPr>
            <p:nvPr/>
          </p:nvCxnSpPr>
          <p:spPr bwMode="auto">
            <a:xfrm rot="10800000">
              <a:off x="7832"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68" name="AutoShape 565">
              <a:extLst>
                <a:ext uri="{FF2B5EF4-FFF2-40B4-BE49-F238E27FC236}">
                  <a16:creationId xmlns:a16="http://schemas.microsoft.com/office/drawing/2014/main" id="{FAF6698A-D902-A8D2-FE70-3993E7BEF30F}"/>
                </a:ext>
              </a:extLst>
            </p:cNvPr>
            <p:cNvCxnSpPr>
              <a:cxnSpLocks noChangeShapeType="1"/>
              <a:stCxn id="66" idx="2"/>
            </p:cNvCxnSpPr>
            <p:nvPr/>
          </p:nvCxnSpPr>
          <p:spPr bwMode="auto">
            <a:xfrm rot="10800000" flipV="1">
              <a:off x="3536" y="10287"/>
              <a:ext cx="1753" cy="766"/>
            </a:xfrm>
            <a:prstGeom prst="bentConnector3">
              <a:avLst>
                <a:gd name="adj1" fmla="val 9985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1870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860C601-5C1B-EFC5-BE62-FDCF4070ED1E}"/>
              </a:ext>
            </a:extLst>
          </p:cNvPr>
          <p:cNvSpPr>
            <a:spLocks noGrp="1"/>
          </p:cNvSpPr>
          <p:nvPr>
            <p:ph sz="half" idx="2"/>
          </p:nvPr>
        </p:nvSpPr>
        <p:spPr>
          <a:xfrm>
            <a:off x="134457" y="-4591"/>
            <a:ext cx="11914094" cy="6750424"/>
          </a:xfrm>
        </p:spPr>
        <p:txBody>
          <a:bodyPr/>
          <a:lstStyle/>
          <a:p>
            <a:r>
              <a:rPr lang="en-IN" sz="1800" b="1" dirty="0">
                <a:effectLst/>
                <a:latin typeface="Times New Roman" panose="02020603050405020304" pitchFamily="18" charset="0"/>
                <a:ea typeface="Calibri" panose="020F0502020204030204" pitchFamily="34" charset="0"/>
              </a:rPr>
              <a:t>Bucket Sorting</a:t>
            </a:r>
          </a:p>
          <a:p>
            <a:endParaRPr lang="en-IN" dirty="0"/>
          </a:p>
          <a:p>
            <a:endParaRPr lang="en-IN" dirty="0"/>
          </a:p>
          <a:p>
            <a:endParaRPr lang="en-IN" dirty="0"/>
          </a:p>
          <a:p>
            <a:endParaRPr lang="en-IN" dirty="0"/>
          </a:p>
          <a:p>
            <a:endParaRPr lang="en-IN" dirty="0"/>
          </a:p>
          <a:p>
            <a:endParaRPr lang="en-IN" dirty="0"/>
          </a:p>
          <a:p>
            <a:r>
              <a:rPr lang="en-IN" sz="1800" b="1" dirty="0">
                <a:effectLst/>
                <a:latin typeface="Times New Roman" panose="02020603050405020304" pitchFamily="18" charset="0"/>
                <a:ea typeface="Calibri" panose="020F0502020204030204" pitchFamily="34" charset="0"/>
              </a:rPr>
              <a:t>Merge Sorting</a:t>
            </a:r>
          </a:p>
          <a:p>
            <a:endParaRPr lang="en-IN" dirty="0"/>
          </a:p>
        </p:txBody>
      </p:sp>
      <p:sp>
        <p:nvSpPr>
          <p:cNvPr id="7" name="Slide Number Placeholder 6">
            <a:extLst>
              <a:ext uri="{FF2B5EF4-FFF2-40B4-BE49-F238E27FC236}">
                <a16:creationId xmlns:a16="http://schemas.microsoft.com/office/drawing/2014/main" id="{850C9261-ABE8-AD14-B5A6-6B16190D3E6A}"/>
              </a:ext>
            </a:extLst>
          </p:cNvPr>
          <p:cNvSpPr>
            <a:spLocks noGrp="1"/>
          </p:cNvSpPr>
          <p:nvPr>
            <p:ph type="sldNum" sz="quarter" idx="12"/>
          </p:nvPr>
        </p:nvSpPr>
        <p:spPr/>
        <p:txBody>
          <a:bodyPr/>
          <a:lstStyle/>
          <a:p>
            <a:fld id="{B6C1CDFA-4539-4CAB-9CA5-578801A8D1B3}" type="slidenum">
              <a:rPr lang="en-IN" smtClean="0"/>
              <a:pPr/>
              <a:t>34</a:t>
            </a:fld>
            <a:endParaRPr lang="en-IN"/>
          </a:p>
        </p:txBody>
      </p:sp>
      <p:grpSp>
        <p:nvGrpSpPr>
          <p:cNvPr id="8" name="Group 7">
            <a:extLst>
              <a:ext uri="{FF2B5EF4-FFF2-40B4-BE49-F238E27FC236}">
                <a16:creationId xmlns:a16="http://schemas.microsoft.com/office/drawing/2014/main" id="{2BA01401-DB0B-C663-1480-85178612087B}"/>
              </a:ext>
            </a:extLst>
          </p:cNvPr>
          <p:cNvGrpSpPr/>
          <p:nvPr/>
        </p:nvGrpSpPr>
        <p:grpSpPr>
          <a:xfrm>
            <a:off x="497057" y="293597"/>
            <a:ext cx="8109062" cy="2637862"/>
            <a:chOff x="0" y="3"/>
            <a:chExt cx="5371068" cy="3276948"/>
          </a:xfrm>
        </p:grpSpPr>
        <p:grpSp>
          <p:nvGrpSpPr>
            <p:cNvPr id="9" name="Group 8">
              <a:extLst>
                <a:ext uri="{FF2B5EF4-FFF2-40B4-BE49-F238E27FC236}">
                  <a16:creationId xmlns:a16="http://schemas.microsoft.com/office/drawing/2014/main" id="{2C4ECA91-7461-9BC4-8863-26378772C2AB}"/>
                </a:ext>
              </a:extLst>
            </p:cNvPr>
            <p:cNvGrpSpPr>
              <a:grpSpLocks/>
            </p:cNvGrpSpPr>
            <p:nvPr/>
          </p:nvGrpSpPr>
          <p:grpSpPr bwMode="auto">
            <a:xfrm>
              <a:off x="0" y="3"/>
              <a:ext cx="5371068" cy="3276948"/>
              <a:chOff x="2326" y="9807"/>
              <a:chExt cx="9259" cy="4435"/>
            </a:xfrm>
          </p:grpSpPr>
          <p:grpSp>
            <p:nvGrpSpPr>
              <p:cNvPr id="12" name="Group 11">
                <a:extLst>
                  <a:ext uri="{FF2B5EF4-FFF2-40B4-BE49-F238E27FC236}">
                    <a16:creationId xmlns:a16="http://schemas.microsoft.com/office/drawing/2014/main" id="{88E99918-EDE8-5AA4-F044-625FF0689BC3}"/>
                  </a:ext>
                </a:extLst>
              </p:cNvPr>
              <p:cNvGrpSpPr>
                <a:grpSpLocks/>
              </p:cNvGrpSpPr>
              <p:nvPr/>
            </p:nvGrpSpPr>
            <p:grpSpPr bwMode="auto">
              <a:xfrm>
                <a:off x="2326" y="10926"/>
                <a:ext cx="9259" cy="3316"/>
                <a:chOff x="2375" y="12274"/>
                <a:chExt cx="9259" cy="3316"/>
              </a:xfrm>
            </p:grpSpPr>
            <p:sp>
              <p:nvSpPr>
                <p:cNvPr id="16" name="Rectangle 15">
                  <a:extLst>
                    <a:ext uri="{FF2B5EF4-FFF2-40B4-BE49-F238E27FC236}">
                      <a16:creationId xmlns:a16="http://schemas.microsoft.com/office/drawing/2014/main" id="{5552314B-29C4-E672-E9F2-404EC1811F51}"/>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569">
                  <a:extLst>
                    <a:ext uri="{FF2B5EF4-FFF2-40B4-BE49-F238E27FC236}">
                      <a16:creationId xmlns:a16="http://schemas.microsoft.com/office/drawing/2014/main" id="{F52FC398-C8E4-599B-EE5F-03648C5323A5}"/>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BEFA6311-7A9C-DD5D-8299-414E8B5A5716}"/>
                    </a:ext>
                  </a:extLst>
                </p:cNvPr>
                <p:cNvSpPr>
                  <a:spLocks noChangeArrowheads="1"/>
                </p:cNvSpPr>
                <p:nvPr/>
              </p:nvSpPr>
              <p:spPr bwMode="auto">
                <a:xfrm>
                  <a:off x="4579" y="12274"/>
                  <a:ext cx="2781" cy="101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D3ECD2BF-227F-812D-F777-3ACD5C66E22C}"/>
                    </a:ext>
                  </a:extLst>
                </p:cNvPr>
                <p:cNvSpPr>
                  <a:spLocks noChangeArrowheads="1"/>
                </p:cNvSpPr>
                <p:nvPr/>
              </p:nvSpPr>
              <p:spPr bwMode="auto">
                <a:xfrm>
                  <a:off x="7930" y="12401"/>
                  <a:ext cx="2191"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840D3DE5-73AD-B0EF-5244-F896A365F150}"/>
                    </a:ext>
                  </a:extLst>
                </p:cNvPr>
                <p:cNvSpPr>
                  <a:spLocks noChangeArrowheads="1"/>
                </p:cNvSpPr>
                <p:nvPr/>
              </p:nvSpPr>
              <p:spPr bwMode="auto">
                <a:xfrm>
                  <a:off x="2375" y="14445"/>
                  <a:ext cx="1986" cy="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06C0AEEC-C078-AA8F-2145-4BA9A04A0BEB}"/>
                    </a:ext>
                  </a:extLst>
                </p:cNvPr>
                <p:cNvSpPr>
                  <a:spLocks noChangeArrowheads="1"/>
                </p:cNvSpPr>
                <p:nvPr/>
              </p:nvSpPr>
              <p:spPr bwMode="auto">
                <a:xfrm>
                  <a:off x="4823" y="14258"/>
                  <a:ext cx="2715" cy="128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bucket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49CE2FDB-52D7-9673-359B-044FD2FED4D0}"/>
                    </a:ext>
                  </a:extLst>
                </p:cNvPr>
                <p:cNvSpPr>
                  <a:spLocks noChangeArrowheads="1"/>
                </p:cNvSpPr>
                <p:nvPr/>
              </p:nvSpPr>
              <p:spPr bwMode="auto">
                <a:xfrm>
                  <a:off x="7927" y="14306"/>
                  <a:ext cx="2727" cy="12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20E26A94-DB71-D443-E9D8-1306659FC8DD}"/>
                    </a:ext>
                  </a:extLst>
                </p:cNvPr>
                <p:cNvSpPr>
                  <a:spLocks noChangeArrowheads="1"/>
                </p:cNvSpPr>
                <p:nvPr/>
              </p:nvSpPr>
              <p:spPr bwMode="auto">
                <a:xfrm>
                  <a:off x="8992" y="13118"/>
                  <a:ext cx="2642" cy="12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bucket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576">
                  <a:extLst>
                    <a:ext uri="{FF2B5EF4-FFF2-40B4-BE49-F238E27FC236}">
                      <a16:creationId xmlns:a16="http://schemas.microsoft.com/office/drawing/2014/main" id="{E2311273-ED8E-0103-A1C2-E546E9292610}"/>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577">
                  <a:extLst>
                    <a:ext uri="{FF2B5EF4-FFF2-40B4-BE49-F238E27FC236}">
                      <a16:creationId xmlns:a16="http://schemas.microsoft.com/office/drawing/2014/main" id="{6A196591-A626-4C1A-1FC8-50B846EC6025}"/>
                    </a:ext>
                  </a:extLst>
                </p:cNvPr>
                <p:cNvCxnSpPr>
                  <a:cxnSpLocks noChangeShapeType="1"/>
                  <a:stCxn id="16" idx="3"/>
                </p:cNvCxnSpPr>
                <p:nvPr/>
              </p:nvCxnSpPr>
              <p:spPr bwMode="auto">
                <a:xfrm flipV="1">
                  <a:off x="4138" y="12780"/>
                  <a:ext cx="46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578">
                  <a:extLst>
                    <a:ext uri="{FF2B5EF4-FFF2-40B4-BE49-F238E27FC236}">
                      <a16:creationId xmlns:a16="http://schemas.microsoft.com/office/drawing/2014/main" id="{5A0AAB2E-A162-6345-01FE-F4FB21538FEE}"/>
                    </a:ext>
                  </a:extLst>
                </p:cNvPr>
                <p:cNvCxnSpPr>
                  <a:cxnSpLocks noChangeShapeType="1"/>
                </p:cNvCxnSpPr>
                <p:nvPr/>
              </p:nvCxnSpPr>
              <p:spPr bwMode="auto">
                <a:xfrm>
                  <a:off x="10077" y="12769"/>
                  <a:ext cx="6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579">
                  <a:extLst>
                    <a:ext uri="{FF2B5EF4-FFF2-40B4-BE49-F238E27FC236}">
                      <a16:creationId xmlns:a16="http://schemas.microsoft.com/office/drawing/2014/main" id="{00D8A920-E958-303F-2792-09D03C7D0F51}"/>
                    </a:ext>
                  </a:extLst>
                </p:cNvPr>
                <p:cNvCxnSpPr>
                  <a:cxnSpLocks noChangeShapeType="1"/>
                </p:cNvCxnSpPr>
                <p:nvPr/>
              </p:nvCxnSpPr>
              <p:spPr bwMode="auto">
                <a:xfrm>
                  <a:off x="10767" y="12769"/>
                  <a:ext cx="0" cy="3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580">
                  <a:extLst>
                    <a:ext uri="{FF2B5EF4-FFF2-40B4-BE49-F238E27FC236}">
                      <a16:creationId xmlns:a16="http://schemas.microsoft.com/office/drawing/2014/main" id="{A9729D6D-1C98-0F2B-9FD4-D23B3A4A496A}"/>
                    </a:ext>
                  </a:extLst>
                </p:cNvPr>
                <p:cNvCxnSpPr>
                  <a:cxnSpLocks noChangeShapeType="1"/>
                </p:cNvCxnSpPr>
                <p:nvPr/>
              </p:nvCxnSpPr>
              <p:spPr bwMode="auto">
                <a:xfrm flipH="1">
                  <a:off x="4313" y="1495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581">
                  <a:extLst>
                    <a:ext uri="{FF2B5EF4-FFF2-40B4-BE49-F238E27FC236}">
                      <a16:creationId xmlns:a16="http://schemas.microsoft.com/office/drawing/2014/main" id="{A2B89E3B-EE25-2447-0D9F-D256C1D0E0DC}"/>
                    </a:ext>
                  </a:extLst>
                </p:cNvPr>
                <p:cNvCxnSpPr>
                  <a:cxnSpLocks noChangeShapeType="1"/>
                </p:cNvCxnSpPr>
                <p:nvPr/>
              </p:nvCxnSpPr>
              <p:spPr bwMode="auto">
                <a:xfrm flipH="1">
                  <a:off x="7534" y="14997"/>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582">
                  <a:extLst>
                    <a:ext uri="{FF2B5EF4-FFF2-40B4-BE49-F238E27FC236}">
                      <a16:creationId xmlns:a16="http://schemas.microsoft.com/office/drawing/2014/main" id="{ED667696-D042-AC40-B6F6-31A098445DCB}"/>
                    </a:ext>
                  </a:extLst>
                </p:cNvPr>
                <p:cNvCxnSpPr>
                  <a:cxnSpLocks noChangeShapeType="1"/>
                </p:cNvCxnSpPr>
                <p:nvPr/>
              </p:nvCxnSpPr>
              <p:spPr bwMode="auto">
                <a:xfrm flipH="1">
                  <a:off x="10607" y="14957"/>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583">
                  <a:extLst>
                    <a:ext uri="{FF2B5EF4-FFF2-40B4-BE49-F238E27FC236}">
                      <a16:creationId xmlns:a16="http://schemas.microsoft.com/office/drawing/2014/main" id="{EACAACE3-C0B9-5AC8-EF2B-A7DE5A8ABDD9}"/>
                    </a:ext>
                  </a:extLst>
                </p:cNvPr>
                <p:cNvCxnSpPr>
                  <a:cxnSpLocks noChangeShapeType="1"/>
                </p:cNvCxnSpPr>
                <p:nvPr/>
              </p:nvCxnSpPr>
              <p:spPr bwMode="auto">
                <a:xfrm>
                  <a:off x="11193" y="14172"/>
                  <a:ext cx="0" cy="7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 name="Oval 12">
                <a:extLst>
                  <a:ext uri="{FF2B5EF4-FFF2-40B4-BE49-F238E27FC236}">
                    <a16:creationId xmlns:a16="http://schemas.microsoft.com/office/drawing/2014/main" id="{2225CE2B-8AEF-A9AA-E6D5-0795FD77FB1E}"/>
                  </a:ext>
                </a:extLst>
              </p:cNvPr>
              <p:cNvSpPr>
                <a:spLocks noChangeArrowheads="1"/>
              </p:cNvSpPr>
              <p:nvPr/>
            </p:nvSpPr>
            <p:spPr bwMode="auto">
              <a:xfrm>
                <a:off x="5253" y="9807"/>
                <a:ext cx="2509"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AutoShape 585">
                <a:extLst>
                  <a:ext uri="{FF2B5EF4-FFF2-40B4-BE49-F238E27FC236}">
                    <a16:creationId xmlns:a16="http://schemas.microsoft.com/office/drawing/2014/main" id="{A9CECF09-B5DD-E2F7-2485-8FE6F5F8B812}"/>
                  </a:ext>
                </a:extLst>
              </p:cNvPr>
              <p:cNvCxnSpPr>
                <a:cxnSpLocks noChangeShapeType="1"/>
                <a:endCxn id="13" idx="6"/>
              </p:cNvCxnSpPr>
              <p:nvPr/>
            </p:nvCxnSpPr>
            <p:spPr bwMode="auto">
              <a:xfrm rot="10800000">
                <a:off x="7762" y="10249"/>
                <a:ext cx="1079" cy="804"/>
              </a:xfrm>
              <a:prstGeom prst="bentConnector3">
                <a:avLst>
                  <a:gd name="adj1" fmla="val 217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586">
                <a:extLst>
                  <a:ext uri="{FF2B5EF4-FFF2-40B4-BE49-F238E27FC236}">
                    <a16:creationId xmlns:a16="http://schemas.microsoft.com/office/drawing/2014/main" id="{3F891F19-FC08-1084-F987-840663FCF577}"/>
                  </a:ext>
                </a:extLst>
              </p:cNvPr>
              <p:cNvCxnSpPr>
                <a:cxnSpLocks noChangeShapeType="1"/>
                <a:stCxn id="13" idx="2"/>
              </p:cNvCxnSpPr>
              <p:nvPr/>
            </p:nvCxnSpPr>
            <p:spPr bwMode="auto">
              <a:xfrm rot="10800000" flipV="1">
                <a:off x="3536" y="10249"/>
                <a:ext cx="1717" cy="804"/>
              </a:xfrm>
              <a:prstGeom prst="bentConnector3">
                <a:avLst>
                  <a:gd name="adj1" fmla="val 10032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4497D0C1-7B55-CE24-0569-2138B7C5EAF4}"/>
                </a:ext>
              </a:extLst>
            </p:cNvPr>
            <p:cNvSpPr/>
            <p:nvPr/>
          </p:nvSpPr>
          <p:spPr>
            <a:xfrm>
              <a:off x="3851564" y="31172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CB7F1B1C-D270-83BA-8D1A-4E2936540F31}"/>
                </a:ext>
              </a:extLst>
            </p:cNvPr>
            <p:cNvSpPr/>
            <p:nvPr/>
          </p:nvSpPr>
          <p:spPr>
            <a:xfrm>
              <a:off x="4530437" y="768927"/>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2" name="Group 31">
            <a:extLst>
              <a:ext uri="{FF2B5EF4-FFF2-40B4-BE49-F238E27FC236}">
                <a16:creationId xmlns:a16="http://schemas.microsoft.com/office/drawing/2014/main" id="{B5C6616A-D649-E573-FCD2-66D66255B686}"/>
              </a:ext>
            </a:extLst>
          </p:cNvPr>
          <p:cNvGrpSpPr/>
          <p:nvPr/>
        </p:nvGrpSpPr>
        <p:grpSpPr>
          <a:xfrm>
            <a:off x="246660" y="3234203"/>
            <a:ext cx="8171718" cy="2623802"/>
            <a:chOff x="1" y="5"/>
            <a:chExt cx="5263763" cy="3270120"/>
          </a:xfrm>
        </p:grpSpPr>
        <p:grpSp>
          <p:nvGrpSpPr>
            <p:cNvPr id="33" name="Group 32">
              <a:extLst>
                <a:ext uri="{FF2B5EF4-FFF2-40B4-BE49-F238E27FC236}">
                  <a16:creationId xmlns:a16="http://schemas.microsoft.com/office/drawing/2014/main" id="{1D48B5A7-5A3B-D95E-74CA-32862E96D17F}"/>
                </a:ext>
              </a:extLst>
            </p:cNvPr>
            <p:cNvGrpSpPr>
              <a:grpSpLocks/>
            </p:cNvGrpSpPr>
            <p:nvPr/>
          </p:nvGrpSpPr>
          <p:grpSpPr bwMode="auto">
            <a:xfrm>
              <a:off x="1" y="5"/>
              <a:ext cx="5263763" cy="3270120"/>
              <a:chOff x="2354" y="9807"/>
              <a:chExt cx="9159" cy="4409"/>
            </a:xfrm>
          </p:grpSpPr>
          <p:grpSp>
            <p:nvGrpSpPr>
              <p:cNvPr id="36" name="Group 35">
                <a:extLst>
                  <a:ext uri="{FF2B5EF4-FFF2-40B4-BE49-F238E27FC236}">
                    <a16:creationId xmlns:a16="http://schemas.microsoft.com/office/drawing/2014/main" id="{0C8A1710-1357-E672-6F0D-0F245EC45114}"/>
                  </a:ext>
                </a:extLst>
              </p:cNvPr>
              <p:cNvGrpSpPr>
                <a:grpSpLocks/>
              </p:cNvGrpSpPr>
              <p:nvPr/>
            </p:nvGrpSpPr>
            <p:grpSpPr bwMode="auto">
              <a:xfrm>
                <a:off x="2354" y="10926"/>
                <a:ext cx="9159" cy="3290"/>
                <a:chOff x="2403" y="12274"/>
                <a:chExt cx="9159" cy="3290"/>
              </a:xfrm>
            </p:grpSpPr>
            <p:sp>
              <p:nvSpPr>
                <p:cNvPr id="40" name="Rectangle 39">
                  <a:extLst>
                    <a:ext uri="{FF2B5EF4-FFF2-40B4-BE49-F238E27FC236}">
                      <a16:creationId xmlns:a16="http://schemas.microsoft.com/office/drawing/2014/main" id="{B57014DF-89A2-F3AF-EE4C-37D3D1111D8A}"/>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AutoShape 641">
                  <a:extLst>
                    <a:ext uri="{FF2B5EF4-FFF2-40B4-BE49-F238E27FC236}">
                      <a16:creationId xmlns:a16="http://schemas.microsoft.com/office/drawing/2014/main" id="{F72CD155-DD0F-4574-3103-A5F168E08FF5}"/>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Oval 41">
                  <a:extLst>
                    <a:ext uri="{FF2B5EF4-FFF2-40B4-BE49-F238E27FC236}">
                      <a16:creationId xmlns:a16="http://schemas.microsoft.com/office/drawing/2014/main" id="{2AA82100-4058-73F2-13C9-B4B04E3EA60E}"/>
                    </a:ext>
                  </a:extLst>
                </p:cNvPr>
                <p:cNvSpPr>
                  <a:spLocks noChangeArrowheads="1"/>
                </p:cNvSpPr>
                <p:nvPr/>
              </p:nvSpPr>
              <p:spPr bwMode="auto">
                <a:xfrm>
                  <a:off x="4574" y="12274"/>
                  <a:ext cx="2786" cy="93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B7066276-6661-B41D-EB86-9358AE886FEF}"/>
                    </a:ext>
                  </a:extLst>
                </p:cNvPr>
                <p:cNvSpPr>
                  <a:spLocks noChangeArrowheads="1"/>
                </p:cNvSpPr>
                <p:nvPr/>
              </p:nvSpPr>
              <p:spPr bwMode="auto">
                <a:xfrm>
                  <a:off x="7931" y="12401"/>
                  <a:ext cx="2046"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D84A7D6C-2485-3C16-D78D-0B1AB309E48D}"/>
                    </a:ext>
                  </a:extLst>
                </p:cNvPr>
                <p:cNvSpPr>
                  <a:spLocks noChangeArrowheads="1"/>
                </p:cNvSpPr>
                <p:nvPr/>
              </p:nvSpPr>
              <p:spPr bwMode="auto">
                <a:xfrm>
                  <a:off x="2403" y="14424"/>
                  <a:ext cx="1960" cy="8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DDCC2824-206D-C021-B4BE-914784584AD1}"/>
                    </a:ext>
                  </a:extLst>
                </p:cNvPr>
                <p:cNvSpPr>
                  <a:spLocks noChangeArrowheads="1"/>
                </p:cNvSpPr>
                <p:nvPr/>
              </p:nvSpPr>
              <p:spPr bwMode="auto">
                <a:xfrm>
                  <a:off x="4875" y="14325"/>
                  <a:ext cx="2663" cy="12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merge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338AD331-5D34-7E8A-DF55-5EA8CC5F8831}"/>
                    </a:ext>
                  </a:extLst>
                </p:cNvPr>
                <p:cNvSpPr>
                  <a:spLocks noChangeArrowheads="1"/>
                </p:cNvSpPr>
                <p:nvPr/>
              </p:nvSpPr>
              <p:spPr bwMode="auto">
                <a:xfrm>
                  <a:off x="7931" y="14341"/>
                  <a:ext cx="2632" cy="122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BD0C2F0B-81A7-DCD4-D032-373BB435355A}"/>
                    </a:ext>
                  </a:extLst>
                </p:cNvPr>
                <p:cNvSpPr>
                  <a:spLocks noChangeArrowheads="1"/>
                </p:cNvSpPr>
                <p:nvPr/>
              </p:nvSpPr>
              <p:spPr bwMode="auto">
                <a:xfrm>
                  <a:off x="8840" y="13137"/>
                  <a:ext cx="2722" cy="122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merge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648">
                  <a:extLst>
                    <a:ext uri="{FF2B5EF4-FFF2-40B4-BE49-F238E27FC236}">
                      <a16:creationId xmlns:a16="http://schemas.microsoft.com/office/drawing/2014/main" id="{C8D31AC3-C141-BBF7-5B38-AE83A2FC521F}"/>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649">
                  <a:extLst>
                    <a:ext uri="{FF2B5EF4-FFF2-40B4-BE49-F238E27FC236}">
                      <a16:creationId xmlns:a16="http://schemas.microsoft.com/office/drawing/2014/main" id="{AA4E2564-05BF-CF9B-9E77-8F1FF0FB47F6}"/>
                    </a:ext>
                  </a:extLst>
                </p:cNvPr>
                <p:cNvCxnSpPr>
                  <a:cxnSpLocks noChangeShapeType="1"/>
                  <a:stCxn id="40" idx="3"/>
                </p:cNvCxnSpPr>
                <p:nvPr/>
              </p:nvCxnSpPr>
              <p:spPr bwMode="auto">
                <a:xfrm flipV="1">
                  <a:off x="4138" y="12769"/>
                  <a:ext cx="436" cy="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650">
                  <a:extLst>
                    <a:ext uri="{FF2B5EF4-FFF2-40B4-BE49-F238E27FC236}">
                      <a16:creationId xmlns:a16="http://schemas.microsoft.com/office/drawing/2014/main" id="{FC6B91CF-2B91-2C69-54A4-A6E0C319E2FF}"/>
                    </a:ext>
                  </a:extLst>
                </p:cNvPr>
                <p:cNvCxnSpPr>
                  <a:cxnSpLocks noChangeShapeType="1"/>
                  <a:stCxn id="43" idx="6"/>
                </p:cNvCxnSpPr>
                <p:nvPr/>
              </p:nvCxnSpPr>
              <p:spPr bwMode="auto">
                <a:xfrm>
                  <a:off x="9977" y="12769"/>
                  <a:ext cx="593" cy="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651">
                  <a:extLst>
                    <a:ext uri="{FF2B5EF4-FFF2-40B4-BE49-F238E27FC236}">
                      <a16:creationId xmlns:a16="http://schemas.microsoft.com/office/drawing/2014/main" id="{C2183B90-4A4B-FE8B-3516-0CBD918A4B06}"/>
                    </a:ext>
                  </a:extLst>
                </p:cNvPr>
                <p:cNvCxnSpPr>
                  <a:cxnSpLocks noChangeShapeType="1"/>
                </p:cNvCxnSpPr>
                <p:nvPr/>
              </p:nvCxnSpPr>
              <p:spPr bwMode="auto">
                <a:xfrm>
                  <a:off x="10563" y="12783"/>
                  <a:ext cx="1" cy="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652">
                  <a:extLst>
                    <a:ext uri="{FF2B5EF4-FFF2-40B4-BE49-F238E27FC236}">
                      <a16:creationId xmlns:a16="http://schemas.microsoft.com/office/drawing/2014/main" id="{D48C5315-2361-B562-0311-34A36A840590}"/>
                    </a:ext>
                  </a:extLst>
                </p:cNvPr>
                <p:cNvCxnSpPr>
                  <a:cxnSpLocks noChangeShapeType="1"/>
                </p:cNvCxnSpPr>
                <p:nvPr/>
              </p:nvCxnSpPr>
              <p:spPr bwMode="auto">
                <a:xfrm flipH="1">
                  <a:off x="4363" y="1487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653">
                  <a:extLst>
                    <a:ext uri="{FF2B5EF4-FFF2-40B4-BE49-F238E27FC236}">
                      <a16:creationId xmlns:a16="http://schemas.microsoft.com/office/drawing/2014/main" id="{80926563-6919-87A3-2667-A7DDF8358FBA}"/>
                    </a:ext>
                  </a:extLst>
                </p:cNvPr>
                <p:cNvCxnSpPr>
                  <a:cxnSpLocks noChangeShapeType="1"/>
                </p:cNvCxnSpPr>
                <p:nvPr/>
              </p:nvCxnSpPr>
              <p:spPr bwMode="auto">
                <a:xfrm flipH="1">
                  <a:off x="7498" y="14922"/>
                  <a:ext cx="42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654">
                  <a:extLst>
                    <a:ext uri="{FF2B5EF4-FFF2-40B4-BE49-F238E27FC236}">
                      <a16:creationId xmlns:a16="http://schemas.microsoft.com/office/drawing/2014/main" id="{AAC0A1A6-956E-F4B6-D4C3-9DD91BEA27B0}"/>
                    </a:ext>
                  </a:extLst>
                </p:cNvPr>
                <p:cNvCxnSpPr>
                  <a:cxnSpLocks noChangeShapeType="1"/>
                </p:cNvCxnSpPr>
                <p:nvPr/>
              </p:nvCxnSpPr>
              <p:spPr bwMode="auto">
                <a:xfrm flipH="1" flipV="1">
                  <a:off x="10517" y="14974"/>
                  <a:ext cx="632" cy="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655">
                  <a:extLst>
                    <a:ext uri="{FF2B5EF4-FFF2-40B4-BE49-F238E27FC236}">
                      <a16:creationId xmlns:a16="http://schemas.microsoft.com/office/drawing/2014/main" id="{83E6B6D1-2B1E-DB59-1321-E682E90ED9B2}"/>
                    </a:ext>
                  </a:extLst>
                </p:cNvPr>
                <p:cNvCxnSpPr>
                  <a:cxnSpLocks noChangeShapeType="1"/>
                  <a:stCxn id="47" idx="5"/>
                </p:cNvCxnSpPr>
                <p:nvPr/>
              </p:nvCxnSpPr>
              <p:spPr bwMode="auto">
                <a:xfrm flipH="1">
                  <a:off x="11163" y="14180"/>
                  <a:ext cx="0" cy="7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7" name="Oval 36">
                <a:extLst>
                  <a:ext uri="{FF2B5EF4-FFF2-40B4-BE49-F238E27FC236}">
                    <a16:creationId xmlns:a16="http://schemas.microsoft.com/office/drawing/2014/main" id="{8C0A03DB-B891-2184-2D0B-F0599A03022A}"/>
                  </a:ext>
                </a:extLst>
              </p:cNvPr>
              <p:cNvSpPr>
                <a:spLocks noChangeArrowheads="1"/>
              </p:cNvSpPr>
              <p:nvPr/>
            </p:nvSpPr>
            <p:spPr bwMode="auto">
              <a:xfrm>
                <a:off x="5469" y="9807"/>
                <a:ext cx="2686"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AutoShape 657">
                <a:extLst>
                  <a:ext uri="{FF2B5EF4-FFF2-40B4-BE49-F238E27FC236}">
                    <a16:creationId xmlns:a16="http://schemas.microsoft.com/office/drawing/2014/main" id="{6C63844B-9FF2-0D76-15EC-BDF7083C3B1F}"/>
                  </a:ext>
                </a:extLst>
              </p:cNvPr>
              <p:cNvCxnSpPr>
                <a:cxnSpLocks noChangeShapeType="1"/>
              </p:cNvCxnSpPr>
              <p:nvPr/>
            </p:nvCxnSpPr>
            <p:spPr bwMode="auto">
              <a:xfrm rot="10800000">
                <a:off x="8105" y="10202"/>
                <a:ext cx="1148" cy="851"/>
              </a:xfrm>
              <a:prstGeom prst="bentConnector3">
                <a:avLst>
                  <a:gd name="adj1" fmla="val -148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9" name="AutoShape 658">
                <a:extLst>
                  <a:ext uri="{FF2B5EF4-FFF2-40B4-BE49-F238E27FC236}">
                    <a16:creationId xmlns:a16="http://schemas.microsoft.com/office/drawing/2014/main" id="{2033F63F-47EF-761B-A6DE-45270B39A34D}"/>
                  </a:ext>
                </a:extLst>
              </p:cNvPr>
              <p:cNvCxnSpPr>
                <a:cxnSpLocks noChangeShapeType="1"/>
                <a:stCxn id="37" idx="2"/>
              </p:cNvCxnSpPr>
              <p:nvPr/>
            </p:nvCxnSpPr>
            <p:spPr bwMode="auto">
              <a:xfrm rot="10800000" flipV="1">
                <a:off x="3536" y="10249"/>
                <a:ext cx="1933" cy="804"/>
              </a:xfrm>
              <a:prstGeom prst="bentConnector3">
                <a:avLst>
                  <a:gd name="adj1" fmla="val 9953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796927B5-69C2-801A-8815-54AA792510DB}"/>
                </a:ext>
              </a:extLst>
            </p:cNvPr>
            <p:cNvSpPr/>
            <p:nvPr/>
          </p:nvSpPr>
          <p:spPr>
            <a:xfrm>
              <a:off x="4024745" y="353291"/>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5" name="Rectangle 34">
              <a:extLst>
                <a:ext uri="{FF2B5EF4-FFF2-40B4-BE49-F238E27FC236}">
                  <a16:creationId xmlns:a16="http://schemas.microsoft.com/office/drawing/2014/main" id="{C8FC5523-4462-A6D6-B026-67E28E4D9DC6}"/>
                </a:ext>
              </a:extLst>
            </p:cNvPr>
            <p:cNvSpPr/>
            <p:nvPr/>
          </p:nvSpPr>
          <p:spPr>
            <a:xfrm>
              <a:off x="4391891" y="879764"/>
              <a:ext cx="716280" cy="2563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41483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4FD49ED-118A-BF51-8BF2-D2C4DE34E814}"/>
              </a:ext>
            </a:extLst>
          </p:cNvPr>
          <p:cNvSpPr>
            <a:spLocks noGrp="1"/>
          </p:cNvSpPr>
          <p:nvPr>
            <p:ph sz="half" idx="2"/>
          </p:nvPr>
        </p:nvSpPr>
        <p:spPr>
          <a:xfrm>
            <a:off x="246529" y="206188"/>
            <a:ext cx="11698941" cy="6445624"/>
          </a:xfrm>
        </p:spPr>
        <p:txBody>
          <a:bodyPr/>
          <a:lstStyle/>
          <a:p>
            <a:r>
              <a:rPr lang="en-IN" sz="1800" b="1" dirty="0">
                <a:effectLst/>
                <a:latin typeface="Times New Roman" panose="02020603050405020304" pitchFamily="18" charset="0"/>
                <a:ea typeface="Calibri" panose="020F0502020204030204" pitchFamily="34" charset="0"/>
              </a:rPr>
              <a:t>Quick Sorting</a:t>
            </a: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Brick Sorting</a:t>
            </a:r>
          </a:p>
          <a:p>
            <a:endParaRPr lang="en-IN" dirty="0"/>
          </a:p>
        </p:txBody>
      </p:sp>
      <p:sp>
        <p:nvSpPr>
          <p:cNvPr id="7" name="Slide Number Placeholder 6">
            <a:extLst>
              <a:ext uri="{FF2B5EF4-FFF2-40B4-BE49-F238E27FC236}">
                <a16:creationId xmlns:a16="http://schemas.microsoft.com/office/drawing/2014/main" id="{4ABD80A7-187A-C67A-9A80-DE24D359583F}"/>
              </a:ext>
            </a:extLst>
          </p:cNvPr>
          <p:cNvSpPr>
            <a:spLocks noGrp="1"/>
          </p:cNvSpPr>
          <p:nvPr>
            <p:ph type="sldNum" sz="quarter" idx="12"/>
          </p:nvPr>
        </p:nvSpPr>
        <p:spPr/>
        <p:txBody>
          <a:bodyPr/>
          <a:lstStyle/>
          <a:p>
            <a:fld id="{B6C1CDFA-4539-4CAB-9CA5-578801A8D1B3}" type="slidenum">
              <a:rPr lang="en-IN" smtClean="0"/>
              <a:pPr/>
              <a:t>35</a:t>
            </a:fld>
            <a:endParaRPr lang="en-IN"/>
          </a:p>
        </p:txBody>
      </p:sp>
      <p:grpSp>
        <p:nvGrpSpPr>
          <p:cNvPr id="8" name="Group 7">
            <a:extLst>
              <a:ext uri="{FF2B5EF4-FFF2-40B4-BE49-F238E27FC236}">
                <a16:creationId xmlns:a16="http://schemas.microsoft.com/office/drawing/2014/main" id="{B86190D1-BEA6-A5B0-0916-9C8346559454}"/>
              </a:ext>
            </a:extLst>
          </p:cNvPr>
          <p:cNvGrpSpPr/>
          <p:nvPr/>
        </p:nvGrpSpPr>
        <p:grpSpPr>
          <a:xfrm>
            <a:off x="519953" y="331694"/>
            <a:ext cx="8143987" cy="2608730"/>
            <a:chOff x="0" y="2"/>
            <a:chExt cx="5135880" cy="3264310"/>
          </a:xfrm>
        </p:grpSpPr>
        <p:grpSp>
          <p:nvGrpSpPr>
            <p:cNvPr id="9" name="Group 8">
              <a:extLst>
                <a:ext uri="{FF2B5EF4-FFF2-40B4-BE49-F238E27FC236}">
                  <a16:creationId xmlns:a16="http://schemas.microsoft.com/office/drawing/2014/main" id="{19FB0842-2C97-AA89-DE4A-054EECF3B526}"/>
                </a:ext>
              </a:extLst>
            </p:cNvPr>
            <p:cNvGrpSpPr>
              <a:grpSpLocks/>
            </p:cNvGrpSpPr>
            <p:nvPr/>
          </p:nvGrpSpPr>
          <p:grpSpPr bwMode="auto">
            <a:xfrm>
              <a:off x="0" y="2"/>
              <a:ext cx="5090815" cy="3264310"/>
              <a:chOff x="2269" y="9807"/>
              <a:chExt cx="9184" cy="4563"/>
            </a:xfrm>
          </p:grpSpPr>
          <p:grpSp>
            <p:nvGrpSpPr>
              <p:cNvPr id="12" name="Group 11">
                <a:extLst>
                  <a:ext uri="{FF2B5EF4-FFF2-40B4-BE49-F238E27FC236}">
                    <a16:creationId xmlns:a16="http://schemas.microsoft.com/office/drawing/2014/main" id="{5AE0CF0A-6D70-C162-004E-E233C08744AF}"/>
                  </a:ext>
                </a:extLst>
              </p:cNvPr>
              <p:cNvGrpSpPr>
                <a:grpSpLocks/>
              </p:cNvGrpSpPr>
              <p:nvPr/>
            </p:nvGrpSpPr>
            <p:grpSpPr bwMode="auto">
              <a:xfrm>
                <a:off x="2269" y="10926"/>
                <a:ext cx="9184" cy="3444"/>
                <a:chOff x="2318" y="12274"/>
                <a:chExt cx="9184" cy="3444"/>
              </a:xfrm>
            </p:grpSpPr>
            <p:sp>
              <p:nvSpPr>
                <p:cNvPr id="16" name="Rectangle 15">
                  <a:extLst>
                    <a:ext uri="{FF2B5EF4-FFF2-40B4-BE49-F238E27FC236}">
                      <a16:creationId xmlns:a16="http://schemas.microsoft.com/office/drawing/2014/main" id="{0B2AF863-459C-325E-390B-AA7AE6C5E457}"/>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590">
                  <a:extLst>
                    <a:ext uri="{FF2B5EF4-FFF2-40B4-BE49-F238E27FC236}">
                      <a16:creationId xmlns:a16="http://schemas.microsoft.com/office/drawing/2014/main" id="{FE9D7C96-836C-0CBB-1330-975738B13506}"/>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2B4820C0-8D95-7123-90BD-59A229252F34}"/>
                    </a:ext>
                  </a:extLst>
                </p:cNvPr>
                <p:cNvSpPr>
                  <a:spLocks noChangeArrowheads="1"/>
                </p:cNvSpPr>
                <p:nvPr/>
              </p:nvSpPr>
              <p:spPr bwMode="auto">
                <a:xfrm>
                  <a:off x="4439" y="12274"/>
                  <a:ext cx="2962" cy="10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CC2F0833-975F-37F1-8B1A-950D8C219882}"/>
                    </a:ext>
                  </a:extLst>
                </p:cNvPr>
                <p:cNvSpPr>
                  <a:spLocks noChangeArrowheads="1"/>
                </p:cNvSpPr>
                <p:nvPr/>
              </p:nvSpPr>
              <p:spPr bwMode="auto">
                <a:xfrm>
                  <a:off x="7930" y="12401"/>
                  <a:ext cx="2269" cy="75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B796169A-A1CB-A3E1-1508-EB240A6128FE}"/>
                    </a:ext>
                  </a:extLst>
                </p:cNvPr>
                <p:cNvSpPr>
                  <a:spLocks noChangeArrowheads="1"/>
                </p:cNvSpPr>
                <p:nvPr/>
              </p:nvSpPr>
              <p:spPr bwMode="auto">
                <a:xfrm>
                  <a:off x="2318" y="14483"/>
                  <a:ext cx="2030" cy="91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26FCDC83-C563-CAFE-66B1-CA7E15422762}"/>
                    </a:ext>
                  </a:extLst>
                </p:cNvPr>
                <p:cNvSpPr>
                  <a:spLocks noChangeArrowheads="1"/>
                </p:cNvSpPr>
                <p:nvPr/>
              </p:nvSpPr>
              <p:spPr bwMode="auto">
                <a:xfrm>
                  <a:off x="4907" y="14330"/>
                  <a:ext cx="2631" cy="124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quick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FE12B4DF-2416-921C-E652-F55B2AE2BB05}"/>
                    </a:ext>
                  </a:extLst>
                </p:cNvPr>
                <p:cNvSpPr>
                  <a:spLocks noChangeArrowheads="1"/>
                </p:cNvSpPr>
                <p:nvPr/>
              </p:nvSpPr>
              <p:spPr bwMode="auto">
                <a:xfrm>
                  <a:off x="7919" y="14431"/>
                  <a:ext cx="2636" cy="12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131F6843-BC03-0A84-412E-8C22799950D6}"/>
                    </a:ext>
                  </a:extLst>
                </p:cNvPr>
                <p:cNvSpPr>
                  <a:spLocks noChangeArrowheads="1"/>
                </p:cNvSpPr>
                <p:nvPr/>
              </p:nvSpPr>
              <p:spPr bwMode="auto">
                <a:xfrm>
                  <a:off x="8751" y="13137"/>
                  <a:ext cx="2751" cy="125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quick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597">
                  <a:extLst>
                    <a:ext uri="{FF2B5EF4-FFF2-40B4-BE49-F238E27FC236}">
                      <a16:creationId xmlns:a16="http://schemas.microsoft.com/office/drawing/2014/main" id="{89091A16-8736-FFE0-B16A-146841D92B99}"/>
                    </a:ext>
                  </a:extLst>
                </p:cNvPr>
                <p:cNvCxnSpPr>
                  <a:cxnSpLocks noChangeShapeType="1"/>
                </p:cNvCxnSpPr>
                <p:nvPr/>
              </p:nvCxnSpPr>
              <p:spPr bwMode="auto">
                <a:xfrm flipV="1">
                  <a:off x="3668"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598">
                  <a:extLst>
                    <a:ext uri="{FF2B5EF4-FFF2-40B4-BE49-F238E27FC236}">
                      <a16:creationId xmlns:a16="http://schemas.microsoft.com/office/drawing/2014/main" id="{F87558EF-5FF5-58BA-4971-DEBAA0A4649C}"/>
                    </a:ext>
                  </a:extLst>
                </p:cNvPr>
                <p:cNvCxnSpPr>
                  <a:cxnSpLocks noChangeShapeType="1"/>
                </p:cNvCxnSpPr>
                <p:nvPr/>
              </p:nvCxnSpPr>
              <p:spPr bwMode="auto">
                <a:xfrm>
                  <a:off x="4138" y="12818"/>
                  <a:ext cx="36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599">
                  <a:extLst>
                    <a:ext uri="{FF2B5EF4-FFF2-40B4-BE49-F238E27FC236}">
                      <a16:creationId xmlns:a16="http://schemas.microsoft.com/office/drawing/2014/main" id="{E41CB4AB-49C0-D0B5-F68B-F0AA7ADA05AF}"/>
                    </a:ext>
                  </a:extLst>
                </p:cNvPr>
                <p:cNvCxnSpPr>
                  <a:cxnSpLocks noChangeShapeType="1"/>
                  <a:stCxn id="19" idx="6"/>
                </p:cNvCxnSpPr>
                <p:nvPr/>
              </p:nvCxnSpPr>
              <p:spPr bwMode="auto">
                <a:xfrm flipV="1">
                  <a:off x="10200" y="12780"/>
                  <a:ext cx="38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600">
                  <a:extLst>
                    <a:ext uri="{FF2B5EF4-FFF2-40B4-BE49-F238E27FC236}">
                      <a16:creationId xmlns:a16="http://schemas.microsoft.com/office/drawing/2014/main" id="{E5D7A923-61D4-714D-B4D6-071C81048F01}"/>
                    </a:ext>
                  </a:extLst>
                </p:cNvPr>
                <p:cNvCxnSpPr>
                  <a:cxnSpLocks noChangeShapeType="1"/>
                </p:cNvCxnSpPr>
                <p:nvPr/>
              </p:nvCxnSpPr>
              <p:spPr bwMode="auto">
                <a:xfrm>
                  <a:off x="10588" y="12762"/>
                  <a:ext cx="0" cy="3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601">
                  <a:extLst>
                    <a:ext uri="{FF2B5EF4-FFF2-40B4-BE49-F238E27FC236}">
                      <a16:creationId xmlns:a16="http://schemas.microsoft.com/office/drawing/2014/main" id="{B473938F-7067-62E0-F322-2D6EFF576066}"/>
                    </a:ext>
                  </a:extLst>
                </p:cNvPr>
                <p:cNvCxnSpPr>
                  <a:cxnSpLocks noChangeShapeType="1"/>
                </p:cNvCxnSpPr>
                <p:nvPr/>
              </p:nvCxnSpPr>
              <p:spPr bwMode="auto">
                <a:xfrm flipH="1">
                  <a:off x="4348" y="1499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602">
                  <a:extLst>
                    <a:ext uri="{FF2B5EF4-FFF2-40B4-BE49-F238E27FC236}">
                      <a16:creationId xmlns:a16="http://schemas.microsoft.com/office/drawing/2014/main" id="{E683487D-3A3D-F7DC-848B-7CAB89A08F4B}"/>
                    </a:ext>
                  </a:extLst>
                </p:cNvPr>
                <p:cNvCxnSpPr>
                  <a:cxnSpLocks noChangeShapeType="1"/>
                </p:cNvCxnSpPr>
                <p:nvPr/>
              </p:nvCxnSpPr>
              <p:spPr bwMode="auto">
                <a:xfrm flipH="1">
                  <a:off x="7534" y="15042"/>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603">
                  <a:extLst>
                    <a:ext uri="{FF2B5EF4-FFF2-40B4-BE49-F238E27FC236}">
                      <a16:creationId xmlns:a16="http://schemas.microsoft.com/office/drawing/2014/main" id="{C23B8AA8-D3EC-0186-6457-888714D47CDA}"/>
                    </a:ext>
                  </a:extLst>
                </p:cNvPr>
                <p:cNvCxnSpPr>
                  <a:cxnSpLocks noChangeShapeType="1"/>
                </p:cNvCxnSpPr>
                <p:nvPr/>
              </p:nvCxnSpPr>
              <p:spPr bwMode="auto">
                <a:xfrm flipH="1">
                  <a:off x="10511" y="14960"/>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604">
                  <a:extLst>
                    <a:ext uri="{FF2B5EF4-FFF2-40B4-BE49-F238E27FC236}">
                      <a16:creationId xmlns:a16="http://schemas.microsoft.com/office/drawing/2014/main" id="{C12A91F9-E692-5A02-457E-25EA0D4FEE7B}"/>
                    </a:ext>
                  </a:extLst>
                </p:cNvPr>
                <p:cNvCxnSpPr>
                  <a:cxnSpLocks noChangeShapeType="1"/>
                </p:cNvCxnSpPr>
                <p:nvPr/>
              </p:nvCxnSpPr>
              <p:spPr bwMode="auto">
                <a:xfrm>
                  <a:off x="11058" y="14221"/>
                  <a:ext cx="22" cy="7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 name="Oval 12">
                <a:extLst>
                  <a:ext uri="{FF2B5EF4-FFF2-40B4-BE49-F238E27FC236}">
                    <a16:creationId xmlns:a16="http://schemas.microsoft.com/office/drawing/2014/main" id="{DB69A729-B614-4AA1-3C64-03449200C9A1}"/>
                  </a:ext>
                </a:extLst>
              </p:cNvPr>
              <p:cNvSpPr>
                <a:spLocks noChangeArrowheads="1"/>
              </p:cNvSpPr>
              <p:nvPr/>
            </p:nvSpPr>
            <p:spPr bwMode="auto">
              <a:xfrm>
                <a:off x="5313" y="9807"/>
                <a:ext cx="2962" cy="94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AutoShape 606">
                <a:extLst>
                  <a:ext uri="{FF2B5EF4-FFF2-40B4-BE49-F238E27FC236}">
                    <a16:creationId xmlns:a16="http://schemas.microsoft.com/office/drawing/2014/main" id="{2E571766-2CE1-3950-584D-E6CF0A8A36CB}"/>
                  </a:ext>
                </a:extLst>
              </p:cNvPr>
              <p:cNvCxnSpPr>
                <a:cxnSpLocks noChangeShapeType="1"/>
              </p:cNvCxnSpPr>
              <p:nvPr/>
            </p:nvCxnSpPr>
            <p:spPr bwMode="auto">
              <a:xfrm rot="10800000">
                <a:off x="8238" y="10308"/>
                <a:ext cx="1079" cy="804"/>
              </a:xfrm>
              <a:prstGeom prst="bentConnector3">
                <a:avLst>
                  <a:gd name="adj1" fmla="val -227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607">
                <a:extLst>
                  <a:ext uri="{FF2B5EF4-FFF2-40B4-BE49-F238E27FC236}">
                    <a16:creationId xmlns:a16="http://schemas.microsoft.com/office/drawing/2014/main" id="{D843535E-1C98-5411-3DC5-20EAE851C1DA}"/>
                  </a:ext>
                </a:extLst>
              </p:cNvPr>
              <p:cNvCxnSpPr>
                <a:cxnSpLocks noChangeShapeType="1"/>
                <a:stCxn id="13" idx="2"/>
              </p:cNvCxnSpPr>
              <p:nvPr/>
            </p:nvCxnSpPr>
            <p:spPr bwMode="auto">
              <a:xfrm rot="10800000" flipV="1">
                <a:off x="3536" y="10279"/>
                <a:ext cx="1777" cy="774"/>
              </a:xfrm>
              <a:prstGeom prst="bentConnector3">
                <a:avLst>
                  <a:gd name="adj1" fmla="val 994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5BE41181-6ED4-5528-5692-E38DEEB9A175}"/>
                </a:ext>
              </a:extLst>
            </p:cNvPr>
            <p:cNvSpPr/>
            <p:nvPr/>
          </p:nvSpPr>
          <p:spPr>
            <a:xfrm>
              <a:off x="3990109" y="401782"/>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235A28E3-4CF3-2ADB-0F5D-98DCA5B2F31A}"/>
                </a:ext>
              </a:extLst>
            </p:cNvPr>
            <p:cNvSpPr/>
            <p:nvPr/>
          </p:nvSpPr>
          <p:spPr>
            <a:xfrm>
              <a:off x="4419600" y="872836"/>
              <a:ext cx="716280" cy="2590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2" name="Group 31">
            <a:extLst>
              <a:ext uri="{FF2B5EF4-FFF2-40B4-BE49-F238E27FC236}">
                <a16:creationId xmlns:a16="http://schemas.microsoft.com/office/drawing/2014/main" id="{A575B9CD-F364-6232-227C-CF17B4A2FD3E}"/>
              </a:ext>
            </a:extLst>
          </p:cNvPr>
          <p:cNvGrpSpPr/>
          <p:nvPr/>
        </p:nvGrpSpPr>
        <p:grpSpPr>
          <a:xfrm>
            <a:off x="544788" y="3270919"/>
            <a:ext cx="7715857" cy="2882314"/>
            <a:chOff x="0" y="2"/>
            <a:chExt cx="5199370" cy="3550481"/>
          </a:xfrm>
        </p:grpSpPr>
        <p:grpSp>
          <p:nvGrpSpPr>
            <p:cNvPr id="33" name="Group 32">
              <a:extLst>
                <a:ext uri="{FF2B5EF4-FFF2-40B4-BE49-F238E27FC236}">
                  <a16:creationId xmlns:a16="http://schemas.microsoft.com/office/drawing/2014/main" id="{14A5ED55-B85D-D61C-742F-BC12B7A087EA}"/>
                </a:ext>
              </a:extLst>
            </p:cNvPr>
            <p:cNvGrpSpPr>
              <a:grpSpLocks/>
            </p:cNvGrpSpPr>
            <p:nvPr/>
          </p:nvGrpSpPr>
          <p:grpSpPr bwMode="auto">
            <a:xfrm>
              <a:off x="0" y="2"/>
              <a:ext cx="5199370" cy="3550481"/>
              <a:chOff x="2368" y="9807"/>
              <a:chExt cx="9084" cy="4404"/>
            </a:xfrm>
          </p:grpSpPr>
          <p:grpSp>
            <p:nvGrpSpPr>
              <p:cNvPr id="36" name="Group 35">
                <a:extLst>
                  <a:ext uri="{FF2B5EF4-FFF2-40B4-BE49-F238E27FC236}">
                    <a16:creationId xmlns:a16="http://schemas.microsoft.com/office/drawing/2014/main" id="{2B68EEFE-C250-32F1-239F-1680845E7B0A}"/>
                  </a:ext>
                </a:extLst>
              </p:cNvPr>
              <p:cNvGrpSpPr>
                <a:grpSpLocks/>
              </p:cNvGrpSpPr>
              <p:nvPr/>
            </p:nvGrpSpPr>
            <p:grpSpPr bwMode="auto">
              <a:xfrm>
                <a:off x="2368" y="11052"/>
                <a:ext cx="9084" cy="3159"/>
                <a:chOff x="2417" y="12400"/>
                <a:chExt cx="9084" cy="3159"/>
              </a:xfrm>
            </p:grpSpPr>
            <p:sp>
              <p:nvSpPr>
                <p:cNvPr id="40" name="Rectangle 39">
                  <a:extLst>
                    <a:ext uri="{FF2B5EF4-FFF2-40B4-BE49-F238E27FC236}">
                      <a16:creationId xmlns:a16="http://schemas.microsoft.com/office/drawing/2014/main" id="{4609033F-7303-32AF-754B-DFF5662AE9F4}"/>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AutoShape 662">
                  <a:extLst>
                    <a:ext uri="{FF2B5EF4-FFF2-40B4-BE49-F238E27FC236}">
                      <a16:creationId xmlns:a16="http://schemas.microsoft.com/office/drawing/2014/main" id="{71391C05-5832-2F5E-AB22-DC74BE102761}"/>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Oval 41">
                  <a:extLst>
                    <a:ext uri="{FF2B5EF4-FFF2-40B4-BE49-F238E27FC236}">
                      <a16:creationId xmlns:a16="http://schemas.microsoft.com/office/drawing/2014/main" id="{BB2B9786-7E09-F8C7-C472-4933F6175FEA}"/>
                    </a:ext>
                  </a:extLst>
                </p:cNvPr>
                <p:cNvSpPr>
                  <a:spLocks noChangeArrowheads="1"/>
                </p:cNvSpPr>
                <p:nvPr/>
              </p:nvSpPr>
              <p:spPr bwMode="auto">
                <a:xfrm>
                  <a:off x="4669" y="12400"/>
                  <a:ext cx="2691" cy="91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95350895-BE67-4207-5911-4BECB03A3A50}"/>
                    </a:ext>
                  </a:extLst>
                </p:cNvPr>
                <p:cNvSpPr>
                  <a:spLocks noChangeArrowheads="1"/>
                </p:cNvSpPr>
                <p:nvPr/>
              </p:nvSpPr>
              <p:spPr bwMode="auto">
                <a:xfrm>
                  <a:off x="7930" y="12401"/>
                  <a:ext cx="2195"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C8F69156-C5D0-4747-CC93-4E297FFB791A}"/>
                    </a:ext>
                  </a:extLst>
                </p:cNvPr>
                <p:cNvSpPr>
                  <a:spLocks noChangeArrowheads="1"/>
                </p:cNvSpPr>
                <p:nvPr/>
              </p:nvSpPr>
              <p:spPr bwMode="auto">
                <a:xfrm>
                  <a:off x="2417" y="14473"/>
                  <a:ext cx="1982" cy="8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CD4CA226-A146-714A-ACAF-0913FE2FF055}"/>
                    </a:ext>
                  </a:extLst>
                </p:cNvPr>
                <p:cNvSpPr>
                  <a:spLocks noChangeArrowheads="1"/>
                </p:cNvSpPr>
                <p:nvPr/>
              </p:nvSpPr>
              <p:spPr bwMode="auto">
                <a:xfrm>
                  <a:off x="4930" y="14402"/>
                  <a:ext cx="2608" cy="10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brick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9EABFB36-4629-3DEF-37C5-1953DED764EC}"/>
                    </a:ext>
                  </a:extLst>
                </p:cNvPr>
                <p:cNvSpPr>
                  <a:spLocks noChangeArrowheads="1"/>
                </p:cNvSpPr>
                <p:nvPr/>
              </p:nvSpPr>
              <p:spPr bwMode="auto">
                <a:xfrm>
                  <a:off x="7929" y="14418"/>
                  <a:ext cx="2597" cy="114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9383FD47-2884-6EE0-4AB9-B03D8C33ACC8}"/>
                    </a:ext>
                  </a:extLst>
                </p:cNvPr>
                <p:cNvSpPr>
                  <a:spLocks noChangeArrowheads="1"/>
                </p:cNvSpPr>
                <p:nvPr/>
              </p:nvSpPr>
              <p:spPr bwMode="auto">
                <a:xfrm>
                  <a:off x="8638" y="13137"/>
                  <a:ext cx="2863" cy="114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brick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669">
                  <a:extLst>
                    <a:ext uri="{FF2B5EF4-FFF2-40B4-BE49-F238E27FC236}">
                      <a16:creationId xmlns:a16="http://schemas.microsoft.com/office/drawing/2014/main" id="{D509918F-BAB2-F662-BF0C-36F440318FC9}"/>
                    </a:ext>
                  </a:extLst>
                </p:cNvPr>
                <p:cNvCxnSpPr>
                  <a:cxnSpLocks noChangeShapeType="1"/>
                </p:cNvCxnSpPr>
                <p:nvPr/>
              </p:nvCxnSpPr>
              <p:spPr bwMode="auto">
                <a:xfrm flipV="1">
                  <a:off x="3584" y="13160"/>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670">
                  <a:extLst>
                    <a:ext uri="{FF2B5EF4-FFF2-40B4-BE49-F238E27FC236}">
                      <a16:creationId xmlns:a16="http://schemas.microsoft.com/office/drawing/2014/main" id="{A0D9C088-A6C9-1038-E636-36B9DFA79B48}"/>
                    </a:ext>
                  </a:extLst>
                </p:cNvPr>
                <p:cNvCxnSpPr>
                  <a:cxnSpLocks noChangeShapeType="1"/>
                </p:cNvCxnSpPr>
                <p:nvPr/>
              </p:nvCxnSpPr>
              <p:spPr bwMode="auto">
                <a:xfrm>
                  <a:off x="4138" y="12818"/>
                  <a:ext cx="555" cy="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671">
                  <a:extLst>
                    <a:ext uri="{FF2B5EF4-FFF2-40B4-BE49-F238E27FC236}">
                      <a16:creationId xmlns:a16="http://schemas.microsoft.com/office/drawing/2014/main" id="{7023A66A-FAB8-09C2-9329-372A69B628E5}"/>
                    </a:ext>
                  </a:extLst>
                </p:cNvPr>
                <p:cNvCxnSpPr>
                  <a:cxnSpLocks noChangeShapeType="1"/>
                  <a:stCxn id="43" idx="6"/>
                </p:cNvCxnSpPr>
                <p:nvPr/>
              </p:nvCxnSpPr>
              <p:spPr bwMode="auto">
                <a:xfrm>
                  <a:off x="10125" y="12769"/>
                  <a:ext cx="46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672">
                  <a:extLst>
                    <a:ext uri="{FF2B5EF4-FFF2-40B4-BE49-F238E27FC236}">
                      <a16:creationId xmlns:a16="http://schemas.microsoft.com/office/drawing/2014/main" id="{068A8674-BEDD-BF0A-21BF-D282C79F8708}"/>
                    </a:ext>
                  </a:extLst>
                </p:cNvPr>
                <p:cNvCxnSpPr>
                  <a:cxnSpLocks noChangeShapeType="1"/>
                </p:cNvCxnSpPr>
                <p:nvPr/>
              </p:nvCxnSpPr>
              <p:spPr bwMode="auto">
                <a:xfrm>
                  <a:off x="10587" y="12769"/>
                  <a:ext cx="1" cy="3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673">
                  <a:extLst>
                    <a:ext uri="{FF2B5EF4-FFF2-40B4-BE49-F238E27FC236}">
                      <a16:creationId xmlns:a16="http://schemas.microsoft.com/office/drawing/2014/main" id="{A45AE2C4-129B-E83B-4385-E6B94CAE37F4}"/>
                    </a:ext>
                  </a:extLst>
                </p:cNvPr>
                <p:cNvCxnSpPr>
                  <a:cxnSpLocks noChangeShapeType="1"/>
                </p:cNvCxnSpPr>
                <p:nvPr/>
              </p:nvCxnSpPr>
              <p:spPr bwMode="auto">
                <a:xfrm flipH="1">
                  <a:off x="4399" y="14923"/>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674">
                  <a:extLst>
                    <a:ext uri="{FF2B5EF4-FFF2-40B4-BE49-F238E27FC236}">
                      <a16:creationId xmlns:a16="http://schemas.microsoft.com/office/drawing/2014/main" id="{D47BAD95-E988-C7F1-1776-067B42C95A75}"/>
                    </a:ext>
                  </a:extLst>
                </p:cNvPr>
                <p:cNvCxnSpPr>
                  <a:cxnSpLocks noChangeShapeType="1"/>
                </p:cNvCxnSpPr>
                <p:nvPr/>
              </p:nvCxnSpPr>
              <p:spPr bwMode="auto">
                <a:xfrm flipH="1">
                  <a:off x="7546" y="15042"/>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675">
                  <a:extLst>
                    <a:ext uri="{FF2B5EF4-FFF2-40B4-BE49-F238E27FC236}">
                      <a16:creationId xmlns:a16="http://schemas.microsoft.com/office/drawing/2014/main" id="{B4A63AFF-4F60-1D7C-C44B-365806C8ACD3}"/>
                    </a:ext>
                  </a:extLst>
                </p:cNvPr>
                <p:cNvCxnSpPr>
                  <a:cxnSpLocks noChangeShapeType="1"/>
                </p:cNvCxnSpPr>
                <p:nvPr/>
              </p:nvCxnSpPr>
              <p:spPr bwMode="auto">
                <a:xfrm flipH="1">
                  <a:off x="10503" y="14923"/>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676">
                  <a:extLst>
                    <a:ext uri="{FF2B5EF4-FFF2-40B4-BE49-F238E27FC236}">
                      <a16:creationId xmlns:a16="http://schemas.microsoft.com/office/drawing/2014/main" id="{C70AABCE-8444-3F8B-952B-3A9BF70D5295}"/>
                    </a:ext>
                  </a:extLst>
                </p:cNvPr>
                <p:cNvCxnSpPr>
                  <a:cxnSpLocks noChangeShapeType="1"/>
                </p:cNvCxnSpPr>
                <p:nvPr/>
              </p:nvCxnSpPr>
              <p:spPr bwMode="auto">
                <a:xfrm>
                  <a:off x="11035" y="14157"/>
                  <a:ext cx="0" cy="75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7" name="Oval 36">
                <a:extLst>
                  <a:ext uri="{FF2B5EF4-FFF2-40B4-BE49-F238E27FC236}">
                    <a16:creationId xmlns:a16="http://schemas.microsoft.com/office/drawing/2014/main" id="{D50B56EB-280B-C138-063B-EEA3CF6E2AF4}"/>
                  </a:ext>
                </a:extLst>
              </p:cNvPr>
              <p:cNvSpPr>
                <a:spLocks noChangeArrowheads="1"/>
              </p:cNvSpPr>
              <p:nvPr/>
            </p:nvSpPr>
            <p:spPr bwMode="auto">
              <a:xfrm>
                <a:off x="4718" y="9807"/>
                <a:ext cx="3043"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AutoShape 678">
                <a:extLst>
                  <a:ext uri="{FF2B5EF4-FFF2-40B4-BE49-F238E27FC236}">
                    <a16:creationId xmlns:a16="http://schemas.microsoft.com/office/drawing/2014/main" id="{9AD55ADC-0586-7B44-9C7E-DA58A8AE2A52}"/>
                  </a:ext>
                </a:extLst>
              </p:cNvPr>
              <p:cNvCxnSpPr>
                <a:cxnSpLocks noChangeShapeType="1"/>
                <a:endCxn id="37" idx="6"/>
              </p:cNvCxnSpPr>
              <p:nvPr/>
            </p:nvCxnSpPr>
            <p:spPr bwMode="auto">
              <a:xfrm rot="16200000" flipV="1">
                <a:off x="7898" y="10111"/>
                <a:ext cx="803" cy="1079"/>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9" name="AutoShape 679">
                <a:extLst>
                  <a:ext uri="{FF2B5EF4-FFF2-40B4-BE49-F238E27FC236}">
                    <a16:creationId xmlns:a16="http://schemas.microsoft.com/office/drawing/2014/main" id="{A813A03B-4E5E-869E-C356-1A06BFA6BE83}"/>
                  </a:ext>
                </a:extLst>
              </p:cNvPr>
              <p:cNvCxnSpPr>
                <a:cxnSpLocks noChangeShapeType="1"/>
                <a:stCxn id="37" idx="2"/>
              </p:cNvCxnSpPr>
              <p:nvPr/>
            </p:nvCxnSpPr>
            <p:spPr bwMode="auto">
              <a:xfrm rot="10800000" flipV="1">
                <a:off x="3536" y="10249"/>
                <a:ext cx="1182" cy="804"/>
              </a:xfrm>
              <a:prstGeom prst="bentConnector3">
                <a:avLst>
                  <a:gd name="adj1" fmla="val 9989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DDED5CEB-530C-3843-3D26-92EBABA2886B}"/>
                </a:ext>
              </a:extLst>
            </p:cNvPr>
            <p:cNvSpPr/>
            <p:nvPr/>
          </p:nvSpPr>
          <p:spPr>
            <a:xfrm>
              <a:off x="3879273" y="464128"/>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5" name="Rectangle 34">
              <a:extLst>
                <a:ext uri="{FF2B5EF4-FFF2-40B4-BE49-F238E27FC236}">
                  <a16:creationId xmlns:a16="http://schemas.microsoft.com/office/drawing/2014/main" id="{EDCDCDB6-B03C-9305-AF04-7E02046C7078}"/>
                </a:ext>
              </a:extLst>
            </p:cNvPr>
            <p:cNvSpPr/>
            <p:nvPr/>
          </p:nvSpPr>
          <p:spPr>
            <a:xfrm>
              <a:off x="4475018" y="831273"/>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23931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97F02-809C-076F-F2C9-75969DE86B46}"/>
              </a:ext>
            </a:extLst>
          </p:cNvPr>
          <p:cNvSpPr>
            <a:spLocks noGrp="1"/>
          </p:cNvSpPr>
          <p:nvPr>
            <p:ph sz="half" idx="2"/>
          </p:nvPr>
        </p:nvSpPr>
        <p:spPr>
          <a:xfrm>
            <a:off x="394447" y="197224"/>
            <a:ext cx="11447929" cy="6262561"/>
          </a:xfrm>
        </p:spPr>
        <p:txBody>
          <a:bodyPr/>
          <a:lstStyle/>
          <a:p>
            <a:r>
              <a:rPr lang="en-IN" sz="1800" b="1" dirty="0">
                <a:effectLst/>
                <a:latin typeface="Times New Roman" panose="02020603050405020304" pitchFamily="18" charset="0"/>
                <a:ea typeface="Calibri" panose="020F0502020204030204" pitchFamily="34" charset="0"/>
              </a:rPr>
              <a:t>Shell Sorting</a:t>
            </a: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781CD43E-62D7-DBA8-509C-61F49F1742DB}"/>
              </a:ext>
            </a:extLst>
          </p:cNvPr>
          <p:cNvSpPr>
            <a:spLocks noGrp="1"/>
          </p:cNvSpPr>
          <p:nvPr>
            <p:ph type="sldNum" sz="quarter" idx="12"/>
          </p:nvPr>
        </p:nvSpPr>
        <p:spPr/>
        <p:txBody>
          <a:bodyPr/>
          <a:lstStyle/>
          <a:p>
            <a:fld id="{B6C1CDFA-4539-4CAB-9CA5-578801A8D1B3}" type="slidenum">
              <a:rPr lang="en-IN" smtClean="0"/>
              <a:pPr/>
              <a:t>36</a:t>
            </a:fld>
            <a:endParaRPr lang="en-IN"/>
          </a:p>
        </p:txBody>
      </p:sp>
      <p:grpSp>
        <p:nvGrpSpPr>
          <p:cNvPr id="8" name="Group 7">
            <a:extLst>
              <a:ext uri="{FF2B5EF4-FFF2-40B4-BE49-F238E27FC236}">
                <a16:creationId xmlns:a16="http://schemas.microsoft.com/office/drawing/2014/main" id="{51D09E5A-4562-1AF0-8CC0-FD878080C042}"/>
              </a:ext>
            </a:extLst>
          </p:cNvPr>
          <p:cNvGrpSpPr/>
          <p:nvPr/>
        </p:nvGrpSpPr>
        <p:grpSpPr>
          <a:xfrm>
            <a:off x="884104" y="326690"/>
            <a:ext cx="9138437" cy="2550981"/>
            <a:chOff x="0" y="2"/>
            <a:chExt cx="5234307" cy="3228536"/>
          </a:xfrm>
        </p:grpSpPr>
        <p:grpSp>
          <p:nvGrpSpPr>
            <p:cNvPr id="9" name="Group 8">
              <a:extLst>
                <a:ext uri="{FF2B5EF4-FFF2-40B4-BE49-F238E27FC236}">
                  <a16:creationId xmlns:a16="http://schemas.microsoft.com/office/drawing/2014/main" id="{834B8680-A228-5E33-B083-4E6A2B22ED4C}"/>
                </a:ext>
              </a:extLst>
            </p:cNvPr>
            <p:cNvGrpSpPr>
              <a:grpSpLocks/>
            </p:cNvGrpSpPr>
            <p:nvPr/>
          </p:nvGrpSpPr>
          <p:grpSpPr bwMode="auto">
            <a:xfrm>
              <a:off x="0" y="2"/>
              <a:ext cx="5234307" cy="3228536"/>
              <a:chOff x="2404" y="9807"/>
              <a:chExt cx="9047" cy="4365"/>
            </a:xfrm>
          </p:grpSpPr>
          <p:grpSp>
            <p:nvGrpSpPr>
              <p:cNvPr id="12" name="Group 11">
                <a:extLst>
                  <a:ext uri="{FF2B5EF4-FFF2-40B4-BE49-F238E27FC236}">
                    <a16:creationId xmlns:a16="http://schemas.microsoft.com/office/drawing/2014/main" id="{4E9B9362-BE7C-AA61-C94F-34D8CFD6E80B}"/>
                  </a:ext>
                </a:extLst>
              </p:cNvPr>
              <p:cNvGrpSpPr>
                <a:grpSpLocks/>
              </p:cNvGrpSpPr>
              <p:nvPr/>
            </p:nvGrpSpPr>
            <p:grpSpPr bwMode="auto">
              <a:xfrm>
                <a:off x="2404" y="10926"/>
                <a:ext cx="9047" cy="3246"/>
                <a:chOff x="2453" y="12274"/>
                <a:chExt cx="9047" cy="3246"/>
              </a:xfrm>
            </p:grpSpPr>
            <p:sp>
              <p:nvSpPr>
                <p:cNvPr id="16" name="Rectangle 15">
                  <a:extLst>
                    <a:ext uri="{FF2B5EF4-FFF2-40B4-BE49-F238E27FC236}">
                      <a16:creationId xmlns:a16="http://schemas.microsoft.com/office/drawing/2014/main" id="{82267173-95C1-EE5B-E9AA-A9927638EE75}"/>
                    </a:ext>
                  </a:extLst>
                </p:cNvPr>
                <p:cNvSpPr>
                  <a:spLocks noChangeArrowheads="1"/>
                </p:cNvSpPr>
                <p:nvPr/>
              </p:nvSpPr>
              <p:spPr bwMode="auto">
                <a:xfrm>
                  <a:off x="2518" y="12401"/>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683">
                  <a:extLst>
                    <a:ext uri="{FF2B5EF4-FFF2-40B4-BE49-F238E27FC236}">
                      <a16:creationId xmlns:a16="http://schemas.microsoft.com/office/drawing/2014/main" id="{81D91D8A-B516-14CD-BBFF-4B8867374DCC}"/>
                    </a:ext>
                  </a:extLst>
                </p:cNvPr>
                <p:cNvCxnSpPr>
                  <a:cxnSpLocks noChangeShapeType="1"/>
                </p:cNvCxnSpPr>
                <p:nvPr/>
              </p:nvCxnSpPr>
              <p:spPr bwMode="auto">
                <a:xfrm>
                  <a:off x="7360" y="1281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F2F209A7-E553-206F-9C30-1751BEBB3A15}"/>
                    </a:ext>
                  </a:extLst>
                </p:cNvPr>
                <p:cNvSpPr>
                  <a:spLocks noChangeArrowheads="1"/>
                </p:cNvSpPr>
                <p:nvPr/>
              </p:nvSpPr>
              <p:spPr bwMode="auto">
                <a:xfrm>
                  <a:off x="4629" y="12274"/>
                  <a:ext cx="2730" cy="104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911B16F7-34B2-71CB-554B-1B51781003F1}"/>
                    </a:ext>
                  </a:extLst>
                </p:cNvPr>
                <p:cNvSpPr>
                  <a:spLocks noChangeArrowheads="1"/>
                </p:cNvSpPr>
                <p:nvPr/>
              </p:nvSpPr>
              <p:spPr bwMode="auto">
                <a:xfrm>
                  <a:off x="7930" y="12401"/>
                  <a:ext cx="2003" cy="74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13C4B3FB-4DE2-7426-449A-59795164D39F}"/>
                    </a:ext>
                  </a:extLst>
                </p:cNvPr>
                <p:cNvSpPr>
                  <a:spLocks noChangeArrowheads="1"/>
                </p:cNvSpPr>
                <p:nvPr/>
              </p:nvSpPr>
              <p:spPr bwMode="auto">
                <a:xfrm>
                  <a:off x="2453" y="14532"/>
                  <a:ext cx="1969" cy="8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10CD08C9-986C-5455-9054-4E4C263DE815}"/>
                    </a:ext>
                  </a:extLst>
                </p:cNvPr>
                <p:cNvSpPr>
                  <a:spLocks noChangeArrowheads="1"/>
                </p:cNvSpPr>
                <p:nvPr/>
              </p:nvSpPr>
              <p:spPr bwMode="auto">
                <a:xfrm>
                  <a:off x="4986" y="14265"/>
                  <a:ext cx="2552" cy="12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shell sort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17523DF6-B3D7-367C-4E0D-D1DE2CBAEE7C}"/>
                    </a:ext>
                  </a:extLst>
                </p:cNvPr>
                <p:cNvSpPr>
                  <a:spLocks noChangeArrowheads="1"/>
                </p:cNvSpPr>
                <p:nvPr/>
              </p:nvSpPr>
              <p:spPr bwMode="auto">
                <a:xfrm>
                  <a:off x="7931" y="14293"/>
                  <a:ext cx="2538" cy="120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BB0CE807-82AA-D91B-AA16-A2ECC9ED4207}"/>
                    </a:ext>
                  </a:extLst>
                </p:cNvPr>
                <p:cNvSpPr>
                  <a:spLocks noChangeArrowheads="1"/>
                </p:cNvSpPr>
                <p:nvPr/>
              </p:nvSpPr>
              <p:spPr bwMode="auto">
                <a:xfrm>
                  <a:off x="8730" y="13065"/>
                  <a:ext cx="2770" cy="123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Sorting using shell sort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690">
                  <a:extLst>
                    <a:ext uri="{FF2B5EF4-FFF2-40B4-BE49-F238E27FC236}">
                      <a16:creationId xmlns:a16="http://schemas.microsoft.com/office/drawing/2014/main" id="{30160E72-2EFA-457F-618B-7987F0E70A46}"/>
                    </a:ext>
                  </a:extLst>
                </p:cNvPr>
                <p:cNvCxnSpPr>
                  <a:cxnSpLocks noChangeShapeType="1"/>
                  <a:stCxn id="20" idx="0"/>
                </p:cNvCxnSpPr>
                <p:nvPr/>
              </p:nvCxnSpPr>
              <p:spPr bwMode="auto">
                <a:xfrm flipV="1">
                  <a:off x="3437" y="13137"/>
                  <a:ext cx="12" cy="13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691">
                  <a:extLst>
                    <a:ext uri="{FF2B5EF4-FFF2-40B4-BE49-F238E27FC236}">
                      <a16:creationId xmlns:a16="http://schemas.microsoft.com/office/drawing/2014/main" id="{DA3A535F-A58B-591B-7A1F-B8E64DFF573A}"/>
                    </a:ext>
                  </a:extLst>
                </p:cNvPr>
                <p:cNvCxnSpPr>
                  <a:cxnSpLocks noChangeShapeType="1"/>
                </p:cNvCxnSpPr>
                <p:nvPr/>
              </p:nvCxnSpPr>
              <p:spPr bwMode="auto">
                <a:xfrm>
                  <a:off x="4138" y="12818"/>
                  <a:ext cx="479" cy="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692">
                  <a:extLst>
                    <a:ext uri="{FF2B5EF4-FFF2-40B4-BE49-F238E27FC236}">
                      <a16:creationId xmlns:a16="http://schemas.microsoft.com/office/drawing/2014/main" id="{FBC41299-C57C-2916-E2DF-AE1C928B8E3E}"/>
                    </a:ext>
                  </a:extLst>
                </p:cNvPr>
                <p:cNvCxnSpPr>
                  <a:cxnSpLocks noChangeShapeType="1"/>
                </p:cNvCxnSpPr>
                <p:nvPr/>
              </p:nvCxnSpPr>
              <p:spPr bwMode="auto">
                <a:xfrm>
                  <a:off x="9934" y="12735"/>
                  <a:ext cx="65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693">
                  <a:extLst>
                    <a:ext uri="{FF2B5EF4-FFF2-40B4-BE49-F238E27FC236}">
                      <a16:creationId xmlns:a16="http://schemas.microsoft.com/office/drawing/2014/main" id="{27EF5077-8792-124E-70F2-094D56F2698A}"/>
                    </a:ext>
                  </a:extLst>
                </p:cNvPr>
                <p:cNvCxnSpPr>
                  <a:cxnSpLocks noChangeShapeType="1"/>
                </p:cNvCxnSpPr>
                <p:nvPr/>
              </p:nvCxnSpPr>
              <p:spPr bwMode="auto">
                <a:xfrm>
                  <a:off x="10587" y="12725"/>
                  <a:ext cx="1" cy="3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694">
                  <a:extLst>
                    <a:ext uri="{FF2B5EF4-FFF2-40B4-BE49-F238E27FC236}">
                      <a16:creationId xmlns:a16="http://schemas.microsoft.com/office/drawing/2014/main" id="{FE55426A-5FFC-6950-1A2B-3BA7A5C55BEB}"/>
                    </a:ext>
                  </a:extLst>
                </p:cNvPr>
                <p:cNvCxnSpPr>
                  <a:cxnSpLocks noChangeShapeType="1"/>
                </p:cNvCxnSpPr>
                <p:nvPr/>
              </p:nvCxnSpPr>
              <p:spPr bwMode="auto">
                <a:xfrm flipH="1">
                  <a:off x="4422" y="14947"/>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695">
                  <a:extLst>
                    <a:ext uri="{FF2B5EF4-FFF2-40B4-BE49-F238E27FC236}">
                      <a16:creationId xmlns:a16="http://schemas.microsoft.com/office/drawing/2014/main" id="{9FA0887B-87F8-D535-E45E-8A6A889B7447}"/>
                    </a:ext>
                  </a:extLst>
                </p:cNvPr>
                <p:cNvCxnSpPr>
                  <a:cxnSpLocks noChangeShapeType="1"/>
                </p:cNvCxnSpPr>
                <p:nvPr/>
              </p:nvCxnSpPr>
              <p:spPr bwMode="auto">
                <a:xfrm flipH="1">
                  <a:off x="7546" y="15042"/>
                  <a:ext cx="38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696">
                  <a:extLst>
                    <a:ext uri="{FF2B5EF4-FFF2-40B4-BE49-F238E27FC236}">
                      <a16:creationId xmlns:a16="http://schemas.microsoft.com/office/drawing/2014/main" id="{3CE18321-861D-CBF2-8148-AF73EB6B898C}"/>
                    </a:ext>
                  </a:extLst>
                </p:cNvPr>
                <p:cNvCxnSpPr>
                  <a:cxnSpLocks noChangeShapeType="1"/>
                </p:cNvCxnSpPr>
                <p:nvPr/>
              </p:nvCxnSpPr>
              <p:spPr bwMode="auto">
                <a:xfrm flipH="1">
                  <a:off x="10432" y="15020"/>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697">
                  <a:extLst>
                    <a:ext uri="{FF2B5EF4-FFF2-40B4-BE49-F238E27FC236}">
                      <a16:creationId xmlns:a16="http://schemas.microsoft.com/office/drawing/2014/main" id="{7BB588F8-C17A-64E8-FD25-A0F6738EEC7D}"/>
                    </a:ext>
                  </a:extLst>
                </p:cNvPr>
                <p:cNvCxnSpPr>
                  <a:cxnSpLocks noChangeShapeType="1"/>
                </p:cNvCxnSpPr>
                <p:nvPr/>
              </p:nvCxnSpPr>
              <p:spPr bwMode="auto">
                <a:xfrm>
                  <a:off x="10985" y="14188"/>
                  <a:ext cx="16" cy="8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 name="Oval 12">
                <a:extLst>
                  <a:ext uri="{FF2B5EF4-FFF2-40B4-BE49-F238E27FC236}">
                    <a16:creationId xmlns:a16="http://schemas.microsoft.com/office/drawing/2014/main" id="{BA4269F7-F3AA-4458-14C3-EDCC8A309721}"/>
                  </a:ext>
                </a:extLst>
              </p:cNvPr>
              <p:cNvSpPr>
                <a:spLocks noChangeArrowheads="1"/>
              </p:cNvSpPr>
              <p:nvPr/>
            </p:nvSpPr>
            <p:spPr bwMode="auto">
              <a:xfrm>
                <a:off x="4937" y="9807"/>
                <a:ext cx="2909"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AutoShape 699">
                <a:extLst>
                  <a:ext uri="{FF2B5EF4-FFF2-40B4-BE49-F238E27FC236}">
                    <a16:creationId xmlns:a16="http://schemas.microsoft.com/office/drawing/2014/main" id="{435C0A99-B949-CE7A-6435-364DB4F93EF7}"/>
                  </a:ext>
                </a:extLst>
              </p:cNvPr>
              <p:cNvCxnSpPr>
                <a:cxnSpLocks noChangeShapeType="1"/>
              </p:cNvCxnSpPr>
              <p:nvPr/>
            </p:nvCxnSpPr>
            <p:spPr bwMode="auto">
              <a:xfrm rot="10800000">
                <a:off x="7832" y="10253"/>
                <a:ext cx="1009" cy="800"/>
              </a:xfrm>
              <a:prstGeom prst="bentConnector3">
                <a:avLst>
                  <a:gd name="adj1" fmla="val -168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700">
                <a:extLst>
                  <a:ext uri="{FF2B5EF4-FFF2-40B4-BE49-F238E27FC236}">
                    <a16:creationId xmlns:a16="http://schemas.microsoft.com/office/drawing/2014/main" id="{5A5B7BFC-1C96-B1C2-AC3A-67D6B6BEA595}"/>
                  </a:ext>
                </a:extLst>
              </p:cNvPr>
              <p:cNvCxnSpPr>
                <a:cxnSpLocks noChangeShapeType="1"/>
                <a:stCxn id="13" idx="2"/>
              </p:cNvCxnSpPr>
              <p:nvPr/>
            </p:nvCxnSpPr>
            <p:spPr bwMode="auto">
              <a:xfrm rot="10800000" flipV="1">
                <a:off x="3536" y="10249"/>
                <a:ext cx="1401" cy="804"/>
              </a:xfrm>
              <a:prstGeom prst="bentConnector3">
                <a:avLst>
                  <a:gd name="adj1" fmla="val 9944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5928ABA6-43F8-50C1-692B-FB53640980A3}"/>
                </a:ext>
              </a:extLst>
            </p:cNvPr>
            <p:cNvSpPr/>
            <p:nvPr/>
          </p:nvSpPr>
          <p:spPr>
            <a:xfrm>
              <a:off x="3782291" y="2286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51F9B9F4-C062-9957-A8DF-FA268D7A3636}"/>
                </a:ext>
              </a:extLst>
            </p:cNvPr>
            <p:cNvSpPr/>
            <p:nvPr/>
          </p:nvSpPr>
          <p:spPr>
            <a:xfrm>
              <a:off x="4378036" y="741218"/>
              <a:ext cx="716280" cy="304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46088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6086AE-F2ED-8E04-EDF7-097B532AF889}"/>
              </a:ext>
            </a:extLst>
          </p:cNvPr>
          <p:cNvSpPr>
            <a:spLocks noGrp="1"/>
          </p:cNvSpPr>
          <p:nvPr>
            <p:ph sz="half" idx="2"/>
          </p:nvPr>
        </p:nvSpPr>
        <p:spPr>
          <a:xfrm>
            <a:off x="340659" y="179294"/>
            <a:ext cx="11187953" cy="6427694"/>
          </a:xfrm>
        </p:spPr>
        <p:txBody>
          <a:bodyPr/>
          <a:lstStyle/>
          <a:p>
            <a:r>
              <a:rPr lang="en-IN" b="1" dirty="0"/>
              <a:t>Array operation</a:t>
            </a: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Deletion</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81B78423-3A32-0A23-74B1-3AD62EE30087}"/>
              </a:ext>
            </a:extLst>
          </p:cNvPr>
          <p:cNvSpPr>
            <a:spLocks noGrp="1"/>
          </p:cNvSpPr>
          <p:nvPr>
            <p:ph type="sldNum" sz="quarter" idx="12"/>
          </p:nvPr>
        </p:nvSpPr>
        <p:spPr/>
        <p:txBody>
          <a:bodyPr/>
          <a:lstStyle/>
          <a:p>
            <a:fld id="{B6C1CDFA-4539-4CAB-9CA5-578801A8D1B3}" type="slidenum">
              <a:rPr lang="en-IN" smtClean="0"/>
              <a:pPr/>
              <a:t>37</a:t>
            </a:fld>
            <a:endParaRPr lang="en-IN"/>
          </a:p>
        </p:txBody>
      </p:sp>
      <p:grpSp>
        <p:nvGrpSpPr>
          <p:cNvPr id="8" name="Group 7">
            <a:extLst>
              <a:ext uri="{FF2B5EF4-FFF2-40B4-BE49-F238E27FC236}">
                <a16:creationId xmlns:a16="http://schemas.microsoft.com/office/drawing/2014/main" id="{2F030307-A4EB-7922-342C-ACEA0A1A4689}"/>
              </a:ext>
            </a:extLst>
          </p:cNvPr>
          <p:cNvGrpSpPr/>
          <p:nvPr/>
        </p:nvGrpSpPr>
        <p:grpSpPr>
          <a:xfrm>
            <a:off x="1268938" y="744726"/>
            <a:ext cx="8141640" cy="2545322"/>
            <a:chOff x="-17" y="0"/>
            <a:chExt cx="6050297" cy="3432520"/>
          </a:xfrm>
        </p:grpSpPr>
        <p:grpSp>
          <p:nvGrpSpPr>
            <p:cNvPr id="9" name="Group 8">
              <a:extLst>
                <a:ext uri="{FF2B5EF4-FFF2-40B4-BE49-F238E27FC236}">
                  <a16:creationId xmlns:a16="http://schemas.microsoft.com/office/drawing/2014/main" id="{A6A2E2D8-7D8A-8E8C-4EF3-568869D8CE5E}"/>
                </a:ext>
              </a:extLst>
            </p:cNvPr>
            <p:cNvGrpSpPr/>
            <p:nvPr/>
          </p:nvGrpSpPr>
          <p:grpSpPr>
            <a:xfrm>
              <a:off x="-17" y="0"/>
              <a:ext cx="5548400" cy="3432520"/>
              <a:chOff x="-17" y="0"/>
              <a:chExt cx="5548400" cy="3432520"/>
            </a:xfrm>
          </p:grpSpPr>
          <p:grpSp>
            <p:nvGrpSpPr>
              <p:cNvPr id="12" name="Group 11">
                <a:extLst>
                  <a:ext uri="{FF2B5EF4-FFF2-40B4-BE49-F238E27FC236}">
                    <a16:creationId xmlns:a16="http://schemas.microsoft.com/office/drawing/2014/main" id="{B4F47C33-B7F2-13CC-6FEC-47950093F100}"/>
                  </a:ext>
                </a:extLst>
              </p:cNvPr>
              <p:cNvGrpSpPr>
                <a:grpSpLocks/>
              </p:cNvGrpSpPr>
              <p:nvPr/>
            </p:nvGrpSpPr>
            <p:grpSpPr bwMode="auto">
              <a:xfrm>
                <a:off x="-17" y="0"/>
                <a:ext cx="5548400" cy="3432520"/>
                <a:chOff x="2236" y="1047"/>
                <a:chExt cx="9700" cy="5114"/>
              </a:xfrm>
            </p:grpSpPr>
            <p:cxnSp>
              <p:nvCxnSpPr>
                <p:cNvPr id="14" name="AutoShape 378">
                  <a:extLst>
                    <a:ext uri="{FF2B5EF4-FFF2-40B4-BE49-F238E27FC236}">
                      <a16:creationId xmlns:a16="http://schemas.microsoft.com/office/drawing/2014/main" id="{358E200F-8F13-0689-3186-2E0AD3C059B2}"/>
                    </a:ext>
                  </a:extLst>
                </p:cNvPr>
                <p:cNvCxnSpPr>
                  <a:cxnSpLocks noChangeShapeType="1"/>
                  <a:stCxn id="19" idx="0"/>
                </p:cNvCxnSpPr>
                <p:nvPr/>
              </p:nvCxnSpPr>
              <p:spPr bwMode="auto">
                <a:xfrm flipV="1">
                  <a:off x="3281" y="3463"/>
                  <a:ext cx="40" cy="138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379">
                  <a:extLst>
                    <a:ext uri="{FF2B5EF4-FFF2-40B4-BE49-F238E27FC236}">
                      <a16:creationId xmlns:a16="http://schemas.microsoft.com/office/drawing/2014/main" id="{7D222FFA-3ABC-FD37-6CCE-0DB90C34D39B}"/>
                    </a:ext>
                  </a:extLst>
                </p:cNvPr>
                <p:cNvCxnSpPr>
                  <a:cxnSpLocks noChangeShapeType="1"/>
                  <a:stCxn id="16" idx="6"/>
                  <a:endCxn id="17" idx="2"/>
                </p:cNvCxnSpPr>
                <p:nvPr/>
              </p:nvCxnSpPr>
              <p:spPr bwMode="auto">
                <a:xfrm>
                  <a:off x="6842" y="3000"/>
                  <a:ext cx="242"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Oval 15">
                  <a:extLst>
                    <a:ext uri="{FF2B5EF4-FFF2-40B4-BE49-F238E27FC236}">
                      <a16:creationId xmlns:a16="http://schemas.microsoft.com/office/drawing/2014/main" id="{D0A932F1-212A-EA78-4B94-3B803B964BA0}"/>
                    </a:ext>
                  </a:extLst>
                </p:cNvPr>
                <p:cNvSpPr>
                  <a:spLocks noChangeArrowheads="1"/>
                </p:cNvSpPr>
                <p:nvPr/>
              </p:nvSpPr>
              <p:spPr bwMode="auto">
                <a:xfrm>
                  <a:off x="4240" y="2320"/>
                  <a:ext cx="2602" cy="136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0E994FFE-47CB-2FEF-53AE-6D163A50AF5D}"/>
                    </a:ext>
                  </a:extLst>
                </p:cNvPr>
                <p:cNvSpPr>
                  <a:spLocks noChangeArrowheads="1"/>
                </p:cNvSpPr>
                <p:nvPr/>
              </p:nvSpPr>
              <p:spPr bwMode="auto">
                <a:xfrm>
                  <a:off x="7084" y="2302"/>
                  <a:ext cx="2432" cy="140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&amp; position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54A9919-42DA-2188-E439-7C0527B11CFC}"/>
                    </a:ext>
                  </a:extLst>
                </p:cNvPr>
                <p:cNvSpPr>
                  <a:spLocks noChangeArrowheads="1"/>
                </p:cNvSpPr>
                <p:nvPr/>
              </p:nvSpPr>
              <p:spPr bwMode="auto">
                <a:xfrm>
                  <a:off x="2236" y="2699"/>
                  <a:ext cx="1634" cy="7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7AB0DF9C-5BB8-AA07-7036-7B8D2391AA84}"/>
                    </a:ext>
                  </a:extLst>
                </p:cNvPr>
                <p:cNvSpPr>
                  <a:spLocks noChangeArrowheads="1"/>
                </p:cNvSpPr>
                <p:nvPr/>
              </p:nvSpPr>
              <p:spPr bwMode="auto">
                <a:xfrm>
                  <a:off x="2286" y="4846"/>
                  <a:ext cx="1989" cy="101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44AC954D-83A5-6F2F-1576-ECADC895AFC3}"/>
                    </a:ext>
                  </a:extLst>
                </p:cNvPr>
                <p:cNvSpPr>
                  <a:spLocks noChangeArrowheads="1"/>
                </p:cNvSpPr>
                <p:nvPr/>
              </p:nvSpPr>
              <p:spPr bwMode="auto">
                <a:xfrm>
                  <a:off x="4722" y="4570"/>
                  <a:ext cx="2482" cy="138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array insertion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49D72254-F3A1-FF3F-0577-473C4E3A230A}"/>
                    </a:ext>
                  </a:extLst>
                </p:cNvPr>
                <p:cNvSpPr>
                  <a:spLocks noChangeArrowheads="1"/>
                </p:cNvSpPr>
                <p:nvPr/>
              </p:nvSpPr>
              <p:spPr bwMode="auto">
                <a:xfrm>
                  <a:off x="7584" y="4756"/>
                  <a:ext cx="2685" cy="140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A7CBFDAF-B824-2D7D-2325-8CDCC3B798CA}"/>
                    </a:ext>
                  </a:extLst>
                </p:cNvPr>
                <p:cNvSpPr>
                  <a:spLocks noChangeArrowheads="1"/>
                </p:cNvSpPr>
                <p:nvPr/>
              </p:nvSpPr>
              <p:spPr bwMode="auto">
                <a:xfrm>
                  <a:off x="9220" y="3545"/>
                  <a:ext cx="2716" cy="138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Insertion using array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AutoShape 387">
                  <a:extLst>
                    <a:ext uri="{FF2B5EF4-FFF2-40B4-BE49-F238E27FC236}">
                      <a16:creationId xmlns:a16="http://schemas.microsoft.com/office/drawing/2014/main" id="{1FEEA6A6-9CE8-4DEB-B404-412D19B3ED10}"/>
                    </a:ext>
                  </a:extLst>
                </p:cNvPr>
                <p:cNvCxnSpPr>
                  <a:cxnSpLocks noChangeShapeType="1"/>
                </p:cNvCxnSpPr>
                <p:nvPr/>
              </p:nvCxnSpPr>
              <p:spPr bwMode="auto">
                <a:xfrm>
                  <a:off x="3870" y="2968"/>
                  <a:ext cx="3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388">
                  <a:extLst>
                    <a:ext uri="{FF2B5EF4-FFF2-40B4-BE49-F238E27FC236}">
                      <a16:creationId xmlns:a16="http://schemas.microsoft.com/office/drawing/2014/main" id="{C0ADBA98-1F18-4380-4239-503376C60D40}"/>
                    </a:ext>
                  </a:extLst>
                </p:cNvPr>
                <p:cNvCxnSpPr>
                  <a:cxnSpLocks noChangeShapeType="1"/>
                  <a:stCxn id="30" idx="4"/>
                </p:cNvCxnSpPr>
                <p:nvPr/>
              </p:nvCxnSpPr>
              <p:spPr bwMode="auto">
                <a:xfrm flipH="1">
                  <a:off x="10872" y="3259"/>
                  <a:ext cx="0" cy="3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389">
                  <a:extLst>
                    <a:ext uri="{FF2B5EF4-FFF2-40B4-BE49-F238E27FC236}">
                      <a16:creationId xmlns:a16="http://schemas.microsoft.com/office/drawing/2014/main" id="{1DF81172-5DA1-1975-C205-52941CF23429}"/>
                    </a:ext>
                  </a:extLst>
                </p:cNvPr>
                <p:cNvCxnSpPr>
                  <a:cxnSpLocks noChangeShapeType="1"/>
                </p:cNvCxnSpPr>
                <p:nvPr/>
              </p:nvCxnSpPr>
              <p:spPr bwMode="auto">
                <a:xfrm flipH="1">
                  <a:off x="4212" y="5397"/>
                  <a:ext cx="535"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390">
                  <a:extLst>
                    <a:ext uri="{FF2B5EF4-FFF2-40B4-BE49-F238E27FC236}">
                      <a16:creationId xmlns:a16="http://schemas.microsoft.com/office/drawing/2014/main" id="{D75E5234-3E40-4F49-2539-90142F356424}"/>
                    </a:ext>
                  </a:extLst>
                </p:cNvPr>
                <p:cNvCxnSpPr>
                  <a:cxnSpLocks noChangeShapeType="1"/>
                </p:cNvCxnSpPr>
                <p:nvPr/>
              </p:nvCxnSpPr>
              <p:spPr bwMode="auto">
                <a:xfrm flipH="1">
                  <a:off x="7159" y="5429"/>
                  <a:ext cx="38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391">
                  <a:extLst>
                    <a:ext uri="{FF2B5EF4-FFF2-40B4-BE49-F238E27FC236}">
                      <a16:creationId xmlns:a16="http://schemas.microsoft.com/office/drawing/2014/main" id="{811A1253-36D2-DA24-3CB3-88544C616C0B}"/>
                    </a:ext>
                  </a:extLst>
                </p:cNvPr>
                <p:cNvCxnSpPr>
                  <a:cxnSpLocks noChangeShapeType="1"/>
                </p:cNvCxnSpPr>
                <p:nvPr/>
              </p:nvCxnSpPr>
              <p:spPr bwMode="auto">
                <a:xfrm flipH="1">
                  <a:off x="10361" y="5468"/>
                  <a:ext cx="57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27">
                  <a:extLst>
                    <a:ext uri="{FF2B5EF4-FFF2-40B4-BE49-F238E27FC236}">
                      <a16:creationId xmlns:a16="http://schemas.microsoft.com/office/drawing/2014/main" id="{EF639F88-D58C-072B-B54D-729E4D95B7D5}"/>
                    </a:ext>
                  </a:extLst>
                </p:cNvPr>
                <p:cNvSpPr>
                  <a:spLocks noChangeArrowheads="1"/>
                </p:cNvSpPr>
                <p:nvPr/>
              </p:nvSpPr>
              <p:spPr bwMode="auto">
                <a:xfrm>
                  <a:off x="4891" y="1047"/>
                  <a:ext cx="3655" cy="102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AutoShape 394">
                  <a:extLst>
                    <a:ext uri="{FF2B5EF4-FFF2-40B4-BE49-F238E27FC236}">
                      <a16:creationId xmlns:a16="http://schemas.microsoft.com/office/drawing/2014/main" id="{4D31F701-92A9-12F0-5C56-8B34E04A7BBD}"/>
                    </a:ext>
                  </a:extLst>
                </p:cNvPr>
                <p:cNvCxnSpPr>
                  <a:cxnSpLocks noChangeShapeType="1"/>
                </p:cNvCxnSpPr>
                <p:nvPr/>
              </p:nvCxnSpPr>
              <p:spPr bwMode="auto">
                <a:xfrm rot="10800000">
                  <a:off x="8497" y="1570"/>
                  <a:ext cx="2171" cy="962"/>
                </a:xfrm>
                <a:prstGeom prst="bentConnector3">
                  <a:avLst>
                    <a:gd name="adj1" fmla="val -918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0" name="Oval 29">
                  <a:extLst>
                    <a:ext uri="{FF2B5EF4-FFF2-40B4-BE49-F238E27FC236}">
                      <a16:creationId xmlns:a16="http://schemas.microsoft.com/office/drawing/2014/main" id="{CE117C4A-E3BA-FF03-3BAD-2AFE48EF1A15}"/>
                    </a:ext>
                  </a:extLst>
                </p:cNvPr>
                <p:cNvSpPr>
                  <a:spLocks noChangeArrowheads="1"/>
                </p:cNvSpPr>
                <p:nvPr/>
              </p:nvSpPr>
              <p:spPr bwMode="auto">
                <a:xfrm>
                  <a:off x="9829" y="2532"/>
                  <a:ext cx="2086" cy="72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1" name="AutoShape 396">
                  <a:extLst>
                    <a:ext uri="{FF2B5EF4-FFF2-40B4-BE49-F238E27FC236}">
                      <a16:creationId xmlns:a16="http://schemas.microsoft.com/office/drawing/2014/main" id="{EF7AE9CE-215D-3897-9E66-09241CECB7E3}"/>
                    </a:ext>
                  </a:extLst>
                </p:cNvPr>
                <p:cNvCxnSpPr>
                  <a:cxnSpLocks noChangeShapeType="1"/>
                </p:cNvCxnSpPr>
                <p:nvPr/>
              </p:nvCxnSpPr>
              <p:spPr bwMode="auto">
                <a:xfrm>
                  <a:off x="9493" y="2903"/>
                  <a:ext cx="336" cy="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AutoShape 397">
                  <a:extLst>
                    <a:ext uri="{FF2B5EF4-FFF2-40B4-BE49-F238E27FC236}">
                      <a16:creationId xmlns:a16="http://schemas.microsoft.com/office/drawing/2014/main" id="{27141639-7A7B-09CA-521A-0D1CB32CC25A}"/>
                    </a:ext>
                  </a:extLst>
                </p:cNvPr>
                <p:cNvCxnSpPr>
                  <a:cxnSpLocks noChangeShapeType="1"/>
                </p:cNvCxnSpPr>
                <p:nvPr/>
              </p:nvCxnSpPr>
              <p:spPr bwMode="auto">
                <a:xfrm rot="10800000" flipV="1">
                  <a:off x="3257" y="1518"/>
                  <a:ext cx="1634" cy="1181"/>
                </a:xfrm>
                <a:prstGeom prst="bentConnector3">
                  <a:avLst>
                    <a:gd name="adj1" fmla="val 9944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cxnSp>
            <p:nvCxnSpPr>
              <p:cNvPr id="13" name="Straight Connector 12">
                <a:extLst>
                  <a:ext uri="{FF2B5EF4-FFF2-40B4-BE49-F238E27FC236}">
                    <a16:creationId xmlns:a16="http://schemas.microsoft.com/office/drawing/2014/main" id="{336065DC-26B0-ECF3-8013-4F191F5F9BDF}"/>
                  </a:ext>
                </a:extLst>
              </p:cNvPr>
              <p:cNvCxnSpPr/>
              <p:nvPr/>
            </p:nvCxnSpPr>
            <p:spPr>
              <a:xfrm flipH="1">
                <a:off x="4983480" y="2613660"/>
                <a:ext cx="0" cy="386080"/>
              </a:xfrm>
              <a:prstGeom prst="line">
                <a:avLst/>
              </a:prstGeom>
            </p:spPr>
            <p:style>
              <a:lnRef idx="1">
                <a:schemeClr val="dk1"/>
              </a:lnRef>
              <a:fillRef idx="0">
                <a:schemeClr val="dk1"/>
              </a:fillRef>
              <a:effectRef idx="0">
                <a:schemeClr val="dk1"/>
              </a:effectRef>
              <a:fontRef idx="minor">
                <a:schemeClr val="tx1"/>
              </a:fontRef>
            </p:style>
          </p:cxnSp>
        </p:grpSp>
        <p:sp>
          <p:nvSpPr>
            <p:cNvPr id="10" name="Rectangle 9">
              <a:extLst>
                <a:ext uri="{FF2B5EF4-FFF2-40B4-BE49-F238E27FC236}">
                  <a16:creationId xmlns:a16="http://schemas.microsoft.com/office/drawing/2014/main" id="{58C19080-42DE-5437-5655-A98E1AAEE34E}"/>
                </a:ext>
              </a:extLst>
            </p:cNvPr>
            <p:cNvSpPr/>
            <p:nvPr/>
          </p:nvSpPr>
          <p:spPr>
            <a:xfrm>
              <a:off x="5044440" y="388620"/>
              <a:ext cx="716280" cy="2743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5D33432E-D4FB-6D63-EB33-18063DD4A2CF}"/>
                </a:ext>
              </a:extLst>
            </p:cNvPr>
            <p:cNvSpPr/>
            <p:nvPr/>
          </p:nvSpPr>
          <p:spPr>
            <a:xfrm>
              <a:off x="5334000" y="1463040"/>
              <a:ext cx="716280" cy="320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4" name="Group 33">
            <a:extLst>
              <a:ext uri="{FF2B5EF4-FFF2-40B4-BE49-F238E27FC236}">
                <a16:creationId xmlns:a16="http://schemas.microsoft.com/office/drawing/2014/main" id="{EB12E8BF-ED46-B1C3-6061-31291DD684D1}"/>
              </a:ext>
            </a:extLst>
          </p:cNvPr>
          <p:cNvGrpSpPr/>
          <p:nvPr/>
        </p:nvGrpSpPr>
        <p:grpSpPr>
          <a:xfrm>
            <a:off x="1063414" y="3334487"/>
            <a:ext cx="8288333" cy="2761072"/>
            <a:chOff x="-14" y="2"/>
            <a:chExt cx="5836934" cy="3595834"/>
          </a:xfrm>
        </p:grpSpPr>
        <p:grpSp>
          <p:nvGrpSpPr>
            <p:cNvPr id="36" name="Group 35">
              <a:extLst>
                <a:ext uri="{FF2B5EF4-FFF2-40B4-BE49-F238E27FC236}">
                  <a16:creationId xmlns:a16="http://schemas.microsoft.com/office/drawing/2014/main" id="{37C9638D-7505-795D-7F9C-F8A7558EE941}"/>
                </a:ext>
              </a:extLst>
            </p:cNvPr>
            <p:cNvGrpSpPr>
              <a:grpSpLocks/>
            </p:cNvGrpSpPr>
            <p:nvPr/>
          </p:nvGrpSpPr>
          <p:grpSpPr bwMode="auto">
            <a:xfrm>
              <a:off x="-14" y="2"/>
              <a:ext cx="5605503" cy="3595834"/>
              <a:chOff x="2236" y="1047"/>
              <a:chExt cx="9649" cy="5134"/>
            </a:xfrm>
          </p:grpSpPr>
          <p:cxnSp>
            <p:nvCxnSpPr>
              <p:cNvPr id="39" name="AutoShape 399">
                <a:extLst>
                  <a:ext uri="{FF2B5EF4-FFF2-40B4-BE49-F238E27FC236}">
                    <a16:creationId xmlns:a16="http://schemas.microsoft.com/office/drawing/2014/main" id="{A3523019-9904-F3CD-FF38-1EE788292A78}"/>
                  </a:ext>
                </a:extLst>
              </p:cNvPr>
              <p:cNvCxnSpPr>
                <a:cxnSpLocks noChangeShapeType="1"/>
              </p:cNvCxnSpPr>
              <p:nvPr/>
            </p:nvCxnSpPr>
            <p:spPr bwMode="auto">
              <a:xfrm flipH="1" flipV="1">
                <a:off x="3289" y="3446"/>
                <a:ext cx="17" cy="1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400">
                <a:extLst>
                  <a:ext uri="{FF2B5EF4-FFF2-40B4-BE49-F238E27FC236}">
                    <a16:creationId xmlns:a16="http://schemas.microsoft.com/office/drawing/2014/main" id="{CFE9123F-8F67-7A1B-E928-2C4AEFB62B33}"/>
                  </a:ext>
                </a:extLst>
              </p:cNvPr>
              <p:cNvCxnSpPr>
                <a:cxnSpLocks noChangeShapeType="1"/>
                <a:stCxn id="41" idx="6"/>
              </p:cNvCxnSpPr>
              <p:nvPr/>
            </p:nvCxnSpPr>
            <p:spPr bwMode="auto">
              <a:xfrm flipV="1">
                <a:off x="6528" y="2941"/>
                <a:ext cx="37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Oval 40">
                <a:extLst>
                  <a:ext uri="{FF2B5EF4-FFF2-40B4-BE49-F238E27FC236}">
                    <a16:creationId xmlns:a16="http://schemas.microsoft.com/office/drawing/2014/main" id="{4D1C7168-B0E4-3475-703A-23417CF1B292}"/>
                  </a:ext>
                </a:extLst>
              </p:cNvPr>
              <p:cNvSpPr>
                <a:spLocks noChangeArrowheads="1"/>
              </p:cNvSpPr>
              <p:nvPr/>
            </p:nvSpPr>
            <p:spPr bwMode="auto">
              <a:xfrm>
                <a:off x="4300" y="2467"/>
                <a:ext cx="2228" cy="9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D70DE751-3133-1A8D-18BE-4CCE30AC745B}"/>
                  </a:ext>
                </a:extLst>
              </p:cNvPr>
              <p:cNvSpPr>
                <a:spLocks noChangeArrowheads="1"/>
              </p:cNvSpPr>
              <p:nvPr/>
            </p:nvSpPr>
            <p:spPr bwMode="auto">
              <a:xfrm>
                <a:off x="6849" y="2336"/>
                <a:ext cx="2508" cy="111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D9D9CBF7-909E-935B-8225-7643ED34C570}"/>
                  </a:ext>
                </a:extLst>
              </p:cNvPr>
              <p:cNvSpPr>
                <a:spLocks noChangeArrowheads="1"/>
              </p:cNvSpPr>
              <p:nvPr/>
            </p:nvSpPr>
            <p:spPr bwMode="auto">
              <a:xfrm>
                <a:off x="2236" y="2699"/>
                <a:ext cx="1634" cy="7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12166553-B114-B446-7D16-4D04C5190E08}"/>
                  </a:ext>
                </a:extLst>
              </p:cNvPr>
              <p:cNvSpPr>
                <a:spLocks noChangeArrowheads="1"/>
              </p:cNvSpPr>
              <p:nvPr/>
            </p:nvSpPr>
            <p:spPr bwMode="auto">
              <a:xfrm>
                <a:off x="2236" y="4822"/>
                <a:ext cx="1933" cy="96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585DEE2C-BB71-6C3F-B35E-1196D5331209}"/>
                  </a:ext>
                </a:extLst>
              </p:cNvPr>
              <p:cNvSpPr>
                <a:spLocks noChangeArrowheads="1"/>
              </p:cNvSpPr>
              <p:nvPr/>
            </p:nvSpPr>
            <p:spPr bwMode="auto">
              <a:xfrm>
                <a:off x="4706" y="4473"/>
                <a:ext cx="2593" cy="147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array deletion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81442FC4-6C58-E561-37DB-631D4DFF8798}"/>
                  </a:ext>
                </a:extLst>
              </p:cNvPr>
              <p:cNvSpPr>
                <a:spLocks noChangeArrowheads="1"/>
              </p:cNvSpPr>
              <p:nvPr/>
            </p:nvSpPr>
            <p:spPr bwMode="auto">
              <a:xfrm>
                <a:off x="7695" y="4752"/>
                <a:ext cx="2686" cy="142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692856F8-3A18-28CD-6ECF-FC23B17DD3EA}"/>
                  </a:ext>
                </a:extLst>
              </p:cNvPr>
              <p:cNvSpPr>
                <a:spLocks noChangeArrowheads="1"/>
              </p:cNvSpPr>
              <p:nvPr/>
            </p:nvSpPr>
            <p:spPr bwMode="auto">
              <a:xfrm>
                <a:off x="8890" y="3816"/>
                <a:ext cx="2995" cy="10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Deletion using array operation.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408">
                <a:extLst>
                  <a:ext uri="{FF2B5EF4-FFF2-40B4-BE49-F238E27FC236}">
                    <a16:creationId xmlns:a16="http://schemas.microsoft.com/office/drawing/2014/main" id="{08FC6D8D-E0DB-BC1B-0E4B-03826A959FF2}"/>
                  </a:ext>
                </a:extLst>
              </p:cNvPr>
              <p:cNvCxnSpPr>
                <a:cxnSpLocks noChangeShapeType="1"/>
              </p:cNvCxnSpPr>
              <p:nvPr/>
            </p:nvCxnSpPr>
            <p:spPr bwMode="auto">
              <a:xfrm>
                <a:off x="3870" y="2968"/>
                <a:ext cx="44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409">
                <a:extLst>
                  <a:ext uri="{FF2B5EF4-FFF2-40B4-BE49-F238E27FC236}">
                    <a16:creationId xmlns:a16="http://schemas.microsoft.com/office/drawing/2014/main" id="{A03B2716-26DD-172D-1D8E-CF74745B19A0}"/>
                  </a:ext>
                </a:extLst>
              </p:cNvPr>
              <p:cNvCxnSpPr>
                <a:cxnSpLocks noChangeShapeType="1"/>
              </p:cNvCxnSpPr>
              <p:nvPr/>
            </p:nvCxnSpPr>
            <p:spPr bwMode="auto">
              <a:xfrm>
                <a:off x="10523" y="3248"/>
                <a:ext cx="1" cy="5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410">
                <a:extLst>
                  <a:ext uri="{FF2B5EF4-FFF2-40B4-BE49-F238E27FC236}">
                    <a16:creationId xmlns:a16="http://schemas.microsoft.com/office/drawing/2014/main" id="{83A5FDFF-82C7-A1EF-D856-A13DF86E7CF5}"/>
                  </a:ext>
                </a:extLst>
              </p:cNvPr>
              <p:cNvCxnSpPr>
                <a:cxnSpLocks noChangeShapeType="1"/>
              </p:cNvCxnSpPr>
              <p:nvPr/>
            </p:nvCxnSpPr>
            <p:spPr bwMode="auto">
              <a:xfrm flipH="1">
                <a:off x="4138" y="5307"/>
                <a:ext cx="535"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411">
                <a:extLst>
                  <a:ext uri="{FF2B5EF4-FFF2-40B4-BE49-F238E27FC236}">
                    <a16:creationId xmlns:a16="http://schemas.microsoft.com/office/drawing/2014/main" id="{CE68B40A-52CE-947C-49C7-5850131E66A1}"/>
                  </a:ext>
                </a:extLst>
              </p:cNvPr>
              <p:cNvCxnSpPr>
                <a:cxnSpLocks noChangeShapeType="1"/>
              </p:cNvCxnSpPr>
              <p:nvPr/>
            </p:nvCxnSpPr>
            <p:spPr bwMode="auto">
              <a:xfrm flipH="1">
                <a:off x="7259" y="5338"/>
                <a:ext cx="38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412">
                <a:extLst>
                  <a:ext uri="{FF2B5EF4-FFF2-40B4-BE49-F238E27FC236}">
                    <a16:creationId xmlns:a16="http://schemas.microsoft.com/office/drawing/2014/main" id="{BA243E3E-DC0F-28CC-2D4E-ACEBDCC5B61E}"/>
                  </a:ext>
                </a:extLst>
              </p:cNvPr>
              <p:cNvCxnSpPr>
                <a:cxnSpLocks noChangeShapeType="1"/>
              </p:cNvCxnSpPr>
              <p:nvPr/>
            </p:nvCxnSpPr>
            <p:spPr bwMode="auto">
              <a:xfrm flipH="1">
                <a:off x="10381" y="5413"/>
                <a:ext cx="57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413">
                <a:extLst>
                  <a:ext uri="{FF2B5EF4-FFF2-40B4-BE49-F238E27FC236}">
                    <a16:creationId xmlns:a16="http://schemas.microsoft.com/office/drawing/2014/main" id="{4C33767B-970E-2132-6E70-FB7983B24113}"/>
                  </a:ext>
                </a:extLst>
              </p:cNvPr>
              <p:cNvCxnSpPr>
                <a:cxnSpLocks noChangeShapeType="1"/>
              </p:cNvCxnSpPr>
              <p:nvPr/>
            </p:nvCxnSpPr>
            <p:spPr bwMode="auto">
              <a:xfrm>
                <a:off x="10954" y="4788"/>
                <a:ext cx="1" cy="6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4" name="Oval 53">
                <a:extLst>
                  <a:ext uri="{FF2B5EF4-FFF2-40B4-BE49-F238E27FC236}">
                    <a16:creationId xmlns:a16="http://schemas.microsoft.com/office/drawing/2014/main" id="{C8854045-A25F-43EA-D143-069848AB4522}"/>
                  </a:ext>
                </a:extLst>
              </p:cNvPr>
              <p:cNvSpPr>
                <a:spLocks noChangeArrowheads="1"/>
              </p:cNvSpPr>
              <p:nvPr/>
            </p:nvSpPr>
            <p:spPr bwMode="auto">
              <a:xfrm>
                <a:off x="4891" y="1047"/>
                <a:ext cx="2655" cy="107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5" name="AutoShape 415">
                <a:extLst>
                  <a:ext uri="{FF2B5EF4-FFF2-40B4-BE49-F238E27FC236}">
                    <a16:creationId xmlns:a16="http://schemas.microsoft.com/office/drawing/2014/main" id="{C8BA68F7-F0AA-6A1E-2A23-2E17C34E049C}"/>
                  </a:ext>
                </a:extLst>
              </p:cNvPr>
              <p:cNvCxnSpPr>
                <a:cxnSpLocks noChangeShapeType="1"/>
                <a:endCxn id="54" idx="6"/>
              </p:cNvCxnSpPr>
              <p:nvPr/>
            </p:nvCxnSpPr>
            <p:spPr bwMode="auto">
              <a:xfrm rot="10800000">
                <a:off x="7546" y="1584"/>
                <a:ext cx="2978" cy="937"/>
              </a:xfrm>
              <a:prstGeom prst="bentConnector3">
                <a:avLst>
                  <a:gd name="adj1" fmla="val -34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56" name="Oval 55">
                <a:extLst>
                  <a:ext uri="{FF2B5EF4-FFF2-40B4-BE49-F238E27FC236}">
                    <a16:creationId xmlns:a16="http://schemas.microsoft.com/office/drawing/2014/main" id="{E4942A41-1C06-ECF8-0A78-B0DFC7AC29CA}"/>
                  </a:ext>
                </a:extLst>
              </p:cNvPr>
              <p:cNvSpPr>
                <a:spLocks noChangeArrowheads="1"/>
              </p:cNvSpPr>
              <p:nvPr/>
            </p:nvSpPr>
            <p:spPr bwMode="auto">
              <a:xfrm>
                <a:off x="9714" y="2501"/>
                <a:ext cx="2026" cy="74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7" name="AutoShape 417">
                <a:extLst>
                  <a:ext uri="{FF2B5EF4-FFF2-40B4-BE49-F238E27FC236}">
                    <a16:creationId xmlns:a16="http://schemas.microsoft.com/office/drawing/2014/main" id="{812EA023-8690-A033-DC62-3F080EB2E19B}"/>
                  </a:ext>
                </a:extLst>
              </p:cNvPr>
              <p:cNvCxnSpPr>
                <a:cxnSpLocks noChangeShapeType="1"/>
                <a:stCxn id="42" idx="6"/>
                <a:endCxn id="56" idx="2"/>
              </p:cNvCxnSpPr>
              <p:nvPr/>
            </p:nvCxnSpPr>
            <p:spPr bwMode="auto">
              <a:xfrm flipV="1">
                <a:off x="9357" y="2874"/>
                <a:ext cx="357" cy="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418">
                <a:extLst>
                  <a:ext uri="{FF2B5EF4-FFF2-40B4-BE49-F238E27FC236}">
                    <a16:creationId xmlns:a16="http://schemas.microsoft.com/office/drawing/2014/main" id="{0A99174E-955C-A52B-2902-0D5397FBA997}"/>
                  </a:ext>
                </a:extLst>
              </p:cNvPr>
              <p:cNvCxnSpPr>
                <a:cxnSpLocks noChangeShapeType="1"/>
              </p:cNvCxnSpPr>
              <p:nvPr/>
            </p:nvCxnSpPr>
            <p:spPr bwMode="auto">
              <a:xfrm rot="10800000" flipV="1">
                <a:off x="3257" y="1518"/>
                <a:ext cx="1634" cy="1181"/>
              </a:xfrm>
              <a:prstGeom prst="bentConnector3">
                <a:avLst>
                  <a:gd name="adj1" fmla="val 9944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37" name="Rectangle 36">
              <a:extLst>
                <a:ext uri="{FF2B5EF4-FFF2-40B4-BE49-F238E27FC236}">
                  <a16:creationId xmlns:a16="http://schemas.microsoft.com/office/drawing/2014/main" id="{A27ED178-47AB-EF23-C5FB-056E78162C03}"/>
                </a:ext>
              </a:extLst>
            </p:cNvPr>
            <p:cNvSpPr/>
            <p:nvPr/>
          </p:nvSpPr>
          <p:spPr>
            <a:xfrm>
              <a:off x="4892040" y="58674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B3075799-3A06-ADCB-A6E9-F3883E5CEB8F}"/>
                </a:ext>
              </a:extLst>
            </p:cNvPr>
            <p:cNvSpPr/>
            <p:nvPr/>
          </p:nvSpPr>
          <p:spPr>
            <a:xfrm>
              <a:off x="5120640" y="156972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716145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CC68B0-79A4-3434-AB60-74D75DDFAB4D}"/>
              </a:ext>
            </a:extLst>
          </p:cNvPr>
          <p:cNvSpPr>
            <a:spLocks noGrp="1"/>
          </p:cNvSpPr>
          <p:nvPr>
            <p:ph sz="half" idx="2"/>
          </p:nvPr>
        </p:nvSpPr>
        <p:spPr>
          <a:xfrm>
            <a:off x="0" y="233082"/>
            <a:ext cx="11842376" cy="6226703"/>
          </a:xfrm>
        </p:spPr>
        <p:txBody>
          <a:bodyPr/>
          <a:lstStyle/>
          <a:p>
            <a:r>
              <a:rPr lang="en-IN" sz="1800" b="1" dirty="0">
                <a:effectLst/>
                <a:latin typeface="Times New Roman" panose="02020603050405020304" pitchFamily="18" charset="0"/>
                <a:ea typeface="Calibri" panose="020F0502020204030204" pitchFamily="34" charset="0"/>
              </a:rPr>
              <a:t>Searching</a:t>
            </a:r>
          </a:p>
          <a:p>
            <a:r>
              <a:rPr lang="en-IN" sz="1800" b="1" dirty="0">
                <a:effectLst/>
                <a:latin typeface="Times New Roman" panose="02020603050405020304" pitchFamily="18" charset="0"/>
                <a:ea typeface="Calibri" panose="020F0502020204030204" pitchFamily="34" charset="0"/>
              </a:rPr>
              <a:t>Linear Search</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pPr marL="0" indent="0">
              <a:buNone/>
            </a:pPr>
            <a:r>
              <a:rPr lang="en-IN" sz="1800" b="1" dirty="0">
                <a:latin typeface="Times New Roman" panose="02020603050405020304" pitchFamily="18" charset="0"/>
                <a:ea typeface="Calibri" panose="020F0502020204030204" pitchFamily="34" charset="0"/>
              </a:rPr>
              <a:t>  </a:t>
            </a:r>
            <a:r>
              <a:rPr lang="en-IN" sz="1800" b="1" dirty="0">
                <a:solidFill>
                  <a:srgbClr val="222222"/>
                </a:solidFill>
                <a:effectLst/>
                <a:latin typeface="Times New Roman" panose="02020603050405020304" pitchFamily="18" charset="0"/>
                <a:ea typeface="Times New Roman" panose="02020603050405020304" pitchFamily="18" charset="0"/>
              </a:rPr>
              <a:t>Binary search</a:t>
            </a:r>
          </a:p>
          <a:p>
            <a:pPr marL="0" indent="0">
              <a:buNone/>
            </a:pPr>
            <a:endParaRPr lang="en-IN" sz="1800" b="1" dirty="0">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CA7B1C0D-2CA5-F26F-F77F-DB203D742D17}"/>
              </a:ext>
            </a:extLst>
          </p:cNvPr>
          <p:cNvSpPr>
            <a:spLocks noGrp="1"/>
          </p:cNvSpPr>
          <p:nvPr>
            <p:ph type="sldNum" sz="quarter" idx="12"/>
          </p:nvPr>
        </p:nvSpPr>
        <p:spPr/>
        <p:txBody>
          <a:bodyPr/>
          <a:lstStyle/>
          <a:p>
            <a:fld id="{B6C1CDFA-4539-4CAB-9CA5-578801A8D1B3}" type="slidenum">
              <a:rPr lang="en-IN" smtClean="0"/>
              <a:pPr/>
              <a:t>38</a:t>
            </a:fld>
            <a:endParaRPr lang="en-IN"/>
          </a:p>
        </p:txBody>
      </p:sp>
      <p:grpSp>
        <p:nvGrpSpPr>
          <p:cNvPr id="9" name="Group 8">
            <a:extLst>
              <a:ext uri="{FF2B5EF4-FFF2-40B4-BE49-F238E27FC236}">
                <a16:creationId xmlns:a16="http://schemas.microsoft.com/office/drawing/2014/main" id="{DAF01F5F-457E-CF9E-BEEB-9E1FA9F1830F}"/>
              </a:ext>
            </a:extLst>
          </p:cNvPr>
          <p:cNvGrpSpPr/>
          <p:nvPr/>
        </p:nvGrpSpPr>
        <p:grpSpPr>
          <a:xfrm>
            <a:off x="1318565" y="439073"/>
            <a:ext cx="9113059" cy="2906712"/>
            <a:chOff x="-114157" y="-1"/>
            <a:chExt cx="5463397" cy="3674835"/>
          </a:xfrm>
        </p:grpSpPr>
        <p:grpSp>
          <p:nvGrpSpPr>
            <p:cNvPr id="11" name="Group 10">
              <a:extLst>
                <a:ext uri="{FF2B5EF4-FFF2-40B4-BE49-F238E27FC236}">
                  <a16:creationId xmlns:a16="http://schemas.microsoft.com/office/drawing/2014/main" id="{B5C2A627-059F-42BB-E96C-3C3248FE9CBE}"/>
                </a:ext>
              </a:extLst>
            </p:cNvPr>
            <p:cNvGrpSpPr>
              <a:grpSpLocks/>
            </p:cNvGrpSpPr>
            <p:nvPr/>
          </p:nvGrpSpPr>
          <p:grpSpPr bwMode="auto">
            <a:xfrm>
              <a:off x="-114157" y="-1"/>
              <a:ext cx="4953485" cy="3674835"/>
              <a:chOff x="1773" y="2462"/>
              <a:chExt cx="9720" cy="5074"/>
            </a:xfrm>
          </p:grpSpPr>
          <p:sp>
            <p:nvSpPr>
              <p:cNvPr id="14" name="Oval 13">
                <a:extLst>
                  <a:ext uri="{FF2B5EF4-FFF2-40B4-BE49-F238E27FC236}">
                    <a16:creationId xmlns:a16="http://schemas.microsoft.com/office/drawing/2014/main" id="{F2AB6ACC-5C09-4BC9-F9DD-B73C25D3CCED}"/>
                  </a:ext>
                </a:extLst>
              </p:cNvPr>
              <p:cNvSpPr>
                <a:spLocks noChangeArrowheads="1"/>
              </p:cNvSpPr>
              <p:nvPr/>
            </p:nvSpPr>
            <p:spPr bwMode="auto">
              <a:xfrm>
                <a:off x="5047" y="2462"/>
                <a:ext cx="3265" cy="9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a:t>
                </a: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5" name="AutoShape 740">
                <a:extLst>
                  <a:ext uri="{FF2B5EF4-FFF2-40B4-BE49-F238E27FC236}">
                    <a16:creationId xmlns:a16="http://schemas.microsoft.com/office/drawing/2014/main" id="{4324A330-2802-1E35-BE19-8EA2AC716548}"/>
                  </a:ext>
                </a:extLst>
              </p:cNvPr>
              <p:cNvCxnSpPr>
                <a:cxnSpLocks noChangeShapeType="1"/>
              </p:cNvCxnSpPr>
              <p:nvPr/>
            </p:nvCxnSpPr>
            <p:spPr bwMode="auto">
              <a:xfrm rot="10800000">
                <a:off x="8252" y="2962"/>
                <a:ext cx="1937" cy="1101"/>
              </a:xfrm>
              <a:prstGeom prst="bentConnector3">
                <a:avLst>
                  <a:gd name="adj1" fmla="val 5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741">
                <a:extLst>
                  <a:ext uri="{FF2B5EF4-FFF2-40B4-BE49-F238E27FC236}">
                    <a16:creationId xmlns:a16="http://schemas.microsoft.com/office/drawing/2014/main" id="{72FD9B04-73D9-45D0-910A-11EF192E10A3}"/>
                  </a:ext>
                </a:extLst>
              </p:cNvPr>
              <p:cNvCxnSpPr>
                <a:cxnSpLocks noChangeShapeType="1"/>
              </p:cNvCxnSpPr>
              <p:nvPr/>
            </p:nvCxnSpPr>
            <p:spPr bwMode="auto">
              <a:xfrm flipV="1">
                <a:off x="3014" y="4826"/>
                <a:ext cx="1" cy="13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742">
                <a:extLst>
                  <a:ext uri="{FF2B5EF4-FFF2-40B4-BE49-F238E27FC236}">
                    <a16:creationId xmlns:a16="http://schemas.microsoft.com/office/drawing/2014/main" id="{A1F4F073-34BA-B19C-15F1-2D4095B91431}"/>
                  </a:ext>
                </a:extLst>
              </p:cNvPr>
              <p:cNvCxnSpPr>
                <a:cxnSpLocks noChangeShapeType="1"/>
              </p:cNvCxnSpPr>
              <p:nvPr/>
            </p:nvCxnSpPr>
            <p:spPr bwMode="auto">
              <a:xfrm>
                <a:off x="6379" y="4445"/>
                <a:ext cx="56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Oval 17">
                <a:extLst>
                  <a:ext uri="{FF2B5EF4-FFF2-40B4-BE49-F238E27FC236}">
                    <a16:creationId xmlns:a16="http://schemas.microsoft.com/office/drawing/2014/main" id="{455463A0-5279-122B-6B9F-D45BD1F9E98C}"/>
                  </a:ext>
                </a:extLst>
              </p:cNvPr>
              <p:cNvSpPr>
                <a:spLocks noChangeArrowheads="1"/>
              </p:cNvSpPr>
              <p:nvPr/>
            </p:nvSpPr>
            <p:spPr bwMode="auto">
              <a:xfrm>
                <a:off x="4109" y="3921"/>
                <a:ext cx="2424" cy="141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E05B90E9-236E-FF55-D64B-3E9B90B3FD39}"/>
                  </a:ext>
                </a:extLst>
              </p:cNvPr>
              <p:cNvSpPr>
                <a:spLocks noChangeArrowheads="1"/>
              </p:cNvSpPr>
              <p:nvPr/>
            </p:nvSpPr>
            <p:spPr bwMode="auto">
              <a:xfrm>
                <a:off x="6930" y="3829"/>
                <a:ext cx="2159" cy="10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E5C16F35-861A-FE0F-A753-476CCD9C0CC3}"/>
                  </a:ext>
                </a:extLst>
              </p:cNvPr>
              <p:cNvSpPr>
                <a:spLocks noChangeArrowheads="1"/>
              </p:cNvSpPr>
              <p:nvPr/>
            </p:nvSpPr>
            <p:spPr bwMode="auto">
              <a:xfrm>
                <a:off x="1997" y="4189"/>
                <a:ext cx="1609" cy="6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59F454DF-4174-F242-B02C-DE4EF47F3572}"/>
                  </a:ext>
                </a:extLst>
              </p:cNvPr>
              <p:cNvSpPr>
                <a:spLocks noChangeArrowheads="1"/>
              </p:cNvSpPr>
              <p:nvPr/>
            </p:nvSpPr>
            <p:spPr bwMode="auto">
              <a:xfrm>
                <a:off x="1773" y="6158"/>
                <a:ext cx="2283" cy="99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a:t>
                </a: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CAC43EAB-C5B2-CF7F-4A4D-09BF89FEF72B}"/>
                  </a:ext>
                </a:extLst>
              </p:cNvPr>
              <p:cNvSpPr>
                <a:spLocks noChangeArrowheads="1"/>
              </p:cNvSpPr>
              <p:nvPr/>
            </p:nvSpPr>
            <p:spPr bwMode="auto">
              <a:xfrm>
                <a:off x="4563" y="6019"/>
                <a:ext cx="2613" cy="114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8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linear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86AC52C5-9E9E-5A0A-3D5E-2DCF6BD36EA6}"/>
                  </a:ext>
                </a:extLst>
              </p:cNvPr>
              <p:cNvSpPr>
                <a:spLocks noChangeArrowheads="1"/>
              </p:cNvSpPr>
              <p:nvPr/>
            </p:nvSpPr>
            <p:spPr bwMode="auto">
              <a:xfrm>
                <a:off x="7450" y="6126"/>
                <a:ext cx="2877" cy="141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Oval 23">
                <a:extLst>
                  <a:ext uri="{FF2B5EF4-FFF2-40B4-BE49-F238E27FC236}">
                    <a16:creationId xmlns:a16="http://schemas.microsoft.com/office/drawing/2014/main" id="{28F2E23E-7470-F27F-C7F5-1E49733D7136}"/>
                  </a:ext>
                </a:extLst>
              </p:cNvPr>
              <p:cNvSpPr>
                <a:spLocks noChangeArrowheads="1"/>
              </p:cNvSpPr>
              <p:nvPr/>
            </p:nvSpPr>
            <p:spPr bwMode="auto">
              <a:xfrm>
                <a:off x="8550" y="5165"/>
                <a:ext cx="2904" cy="96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 using linear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AutoShape 750">
                <a:extLst>
                  <a:ext uri="{FF2B5EF4-FFF2-40B4-BE49-F238E27FC236}">
                    <a16:creationId xmlns:a16="http://schemas.microsoft.com/office/drawing/2014/main" id="{D900EFF0-DD67-3A0C-57A2-EBDA834701A9}"/>
                  </a:ext>
                </a:extLst>
              </p:cNvPr>
              <p:cNvCxnSpPr>
                <a:cxnSpLocks noChangeShapeType="1"/>
              </p:cNvCxnSpPr>
              <p:nvPr/>
            </p:nvCxnSpPr>
            <p:spPr bwMode="auto">
              <a:xfrm>
                <a:off x="3606" y="4445"/>
                <a:ext cx="503" cy="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751">
                <a:extLst>
                  <a:ext uri="{FF2B5EF4-FFF2-40B4-BE49-F238E27FC236}">
                    <a16:creationId xmlns:a16="http://schemas.microsoft.com/office/drawing/2014/main" id="{780D6172-84E7-7A7A-637C-04E938E2D132}"/>
                  </a:ext>
                </a:extLst>
              </p:cNvPr>
              <p:cNvCxnSpPr>
                <a:cxnSpLocks noChangeShapeType="1"/>
              </p:cNvCxnSpPr>
              <p:nvPr/>
            </p:nvCxnSpPr>
            <p:spPr bwMode="auto">
              <a:xfrm>
                <a:off x="10326" y="4722"/>
                <a:ext cx="1" cy="44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752">
                <a:extLst>
                  <a:ext uri="{FF2B5EF4-FFF2-40B4-BE49-F238E27FC236}">
                    <a16:creationId xmlns:a16="http://schemas.microsoft.com/office/drawing/2014/main" id="{1A122A1A-3C96-333D-79BB-5865B60A634A}"/>
                  </a:ext>
                </a:extLst>
              </p:cNvPr>
              <p:cNvCxnSpPr>
                <a:cxnSpLocks noChangeShapeType="1"/>
              </p:cNvCxnSpPr>
              <p:nvPr/>
            </p:nvCxnSpPr>
            <p:spPr bwMode="auto">
              <a:xfrm flipH="1">
                <a:off x="4021" y="6587"/>
                <a:ext cx="527"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753">
                <a:extLst>
                  <a:ext uri="{FF2B5EF4-FFF2-40B4-BE49-F238E27FC236}">
                    <a16:creationId xmlns:a16="http://schemas.microsoft.com/office/drawing/2014/main" id="{6E58FCAB-3EC1-9FB7-5F87-0F17D267DEED}"/>
                  </a:ext>
                </a:extLst>
              </p:cNvPr>
              <p:cNvCxnSpPr>
                <a:cxnSpLocks noChangeShapeType="1"/>
              </p:cNvCxnSpPr>
              <p:nvPr/>
            </p:nvCxnSpPr>
            <p:spPr bwMode="auto">
              <a:xfrm flipH="1">
                <a:off x="7091" y="6831"/>
                <a:ext cx="3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754">
                <a:extLst>
                  <a:ext uri="{FF2B5EF4-FFF2-40B4-BE49-F238E27FC236}">
                    <a16:creationId xmlns:a16="http://schemas.microsoft.com/office/drawing/2014/main" id="{F73C26FC-D261-66E9-02EA-83B23F4E3A1C}"/>
                  </a:ext>
                </a:extLst>
              </p:cNvPr>
              <p:cNvCxnSpPr>
                <a:cxnSpLocks noChangeShapeType="1"/>
              </p:cNvCxnSpPr>
              <p:nvPr/>
            </p:nvCxnSpPr>
            <p:spPr bwMode="auto">
              <a:xfrm flipH="1">
                <a:off x="10266" y="6684"/>
                <a:ext cx="82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755">
                <a:extLst>
                  <a:ext uri="{FF2B5EF4-FFF2-40B4-BE49-F238E27FC236}">
                    <a16:creationId xmlns:a16="http://schemas.microsoft.com/office/drawing/2014/main" id="{FCB327A9-47BF-B6C9-74DD-EFC649230250}"/>
                  </a:ext>
                </a:extLst>
              </p:cNvPr>
              <p:cNvCxnSpPr>
                <a:cxnSpLocks noChangeShapeType="1"/>
                <a:stCxn id="24" idx="5"/>
              </p:cNvCxnSpPr>
              <p:nvPr/>
            </p:nvCxnSpPr>
            <p:spPr bwMode="auto">
              <a:xfrm>
                <a:off x="11028" y="5985"/>
                <a:ext cx="16" cy="7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 name="Oval 30">
                <a:extLst>
                  <a:ext uri="{FF2B5EF4-FFF2-40B4-BE49-F238E27FC236}">
                    <a16:creationId xmlns:a16="http://schemas.microsoft.com/office/drawing/2014/main" id="{637F58C6-AE1F-19E9-87D6-979BE4E64047}"/>
                  </a:ext>
                </a:extLst>
              </p:cNvPr>
              <p:cNvSpPr>
                <a:spLocks noChangeArrowheads="1"/>
              </p:cNvSpPr>
              <p:nvPr/>
            </p:nvSpPr>
            <p:spPr bwMode="auto">
              <a:xfrm>
                <a:off x="9362" y="4030"/>
                <a:ext cx="2131" cy="6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AutoShape 757">
                <a:extLst>
                  <a:ext uri="{FF2B5EF4-FFF2-40B4-BE49-F238E27FC236}">
                    <a16:creationId xmlns:a16="http://schemas.microsoft.com/office/drawing/2014/main" id="{34B0B8B8-BE36-80F9-8F9D-9FA1AF80F002}"/>
                  </a:ext>
                </a:extLst>
              </p:cNvPr>
              <p:cNvCxnSpPr>
                <a:cxnSpLocks noChangeShapeType="1"/>
                <a:stCxn id="19" idx="6"/>
                <a:endCxn id="31" idx="2"/>
              </p:cNvCxnSpPr>
              <p:nvPr/>
            </p:nvCxnSpPr>
            <p:spPr bwMode="auto">
              <a:xfrm>
                <a:off x="9089" y="4364"/>
                <a:ext cx="273" cy="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AutoShape 758">
                <a:extLst>
                  <a:ext uri="{FF2B5EF4-FFF2-40B4-BE49-F238E27FC236}">
                    <a16:creationId xmlns:a16="http://schemas.microsoft.com/office/drawing/2014/main" id="{4B74231E-7096-3FC1-E37D-8B66B431DEC7}"/>
                  </a:ext>
                </a:extLst>
              </p:cNvPr>
              <p:cNvCxnSpPr>
                <a:cxnSpLocks noChangeShapeType="1"/>
                <a:stCxn id="14" idx="2"/>
              </p:cNvCxnSpPr>
              <p:nvPr/>
            </p:nvCxnSpPr>
            <p:spPr bwMode="auto">
              <a:xfrm rot="10800000" flipV="1">
                <a:off x="2958" y="2955"/>
                <a:ext cx="2089" cy="1231"/>
              </a:xfrm>
              <a:prstGeom prst="bentConnector3">
                <a:avLst>
                  <a:gd name="adj1" fmla="val 10096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2" name="Rectangle 11">
              <a:extLst>
                <a:ext uri="{FF2B5EF4-FFF2-40B4-BE49-F238E27FC236}">
                  <a16:creationId xmlns:a16="http://schemas.microsoft.com/office/drawing/2014/main" id="{92669FD2-3F21-0D07-B615-84C7F095CB1C}"/>
                </a:ext>
              </a:extLst>
            </p:cNvPr>
            <p:cNvSpPr/>
            <p:nvPr/>
          </p:nvSpPr>
          <p:spPr>
            <a:xfrm>
              <a:off x="4335780" y="52578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3" name="Rectangle 12">
              <a:extLst>
                <a:ext uri="{FF2B5EF4-FFF2-40B4-BE49-F238E27FC236}">
                  <a16:creationId xmlns:a16="http://schemas.microsoft.com/office/drawing/2014/main" id="{AAE12170-BD49-10CD-FA96-EA9DCE6FA353}"/>
                </a:ext>
              </a:extLst>
            </p:cNvPr>
            <p:cNvSpPr/>
            <p:nvPr/>
          </p:nvSpPr>
          <p:spPr>
            <a:xfrm>
              <a:off x="4632960" y="1607123"/>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4" name="Group 33">
            <a:extLst>
              <a:ext uri="{FF2B5EF4-FFF2-40B4-BE49-F238E27FC236}">
                <a16:creationId xmlns:a16="http://schemas.microsoft.com/office/drawing/2014/main" id="{F6CDCED5-1B55-CD11-E6F0-8033BB384AAA}"/>
              </a:ext>
            </a:extLst>
          </p:cNvPr>
          <p:cNvGrpSpPr/>
          <p:nvPr/>
        </p:nvGrpSpPr>
        <p:grpSpPr>
          <a:xfrm>
            <a:off x="1091984" y="3494373"/>
            <a:ext cx="8794873" cy="2924553"/>
            <a:chOff x="-134206" y="0"/>
            <a:chExt cx="5818469" cy="3858146"/>
          </a:xfrm>
        </p:grpSpPr>
        <p:grpSp>
          <p:nvGrpSpPr>
            <p:cNvPr id="35" name="Group 34">
              <a:extLst>
                <a:ext uri="{FF2B5EF4-FFF2-40B4-BE49-F238E27FC236}">
                  <a16:creationId xmlns:a16="http://schemas.microsoft.com/office/drawing/2014/main" id="{B4D29DBD-984B-9BCD-EA2A-949CE3BFA13B}"/>
                </a:ext>
              </a:extLst>
            </p:cNvPr>
            <p:cNvGrpSpPr/>
            <p:nvPr/>
          </p:nvGrpSpPr>
          <p:grpSpPr>
            <a:xfrm>
              <a:off x="-134206" y="0"/>
              <a:ext cx="5507015" cy="3858146"/>
              <a:chOff x="-134206" y="0"/>
              <a:chExt cx="5507015" cy="3858146"/>
            </a:xfrm>
          </p:grpSpPr>
          <p:grpSp>
            <p:nvGrpSpPr>
              <p:cNvPr id="38" name="Group 37">
                <a:extLst>
                  <a:ext uri="{FF2B5EF4-FFF2-40B4-BE49-F238E27FC236}">
                    <a16:creationId xmlns:a16="http://schemas.microsoft.com/office/drawing/2014/main" id="{41554E12-D6EA-2ADA-310B-8694793CB50B}"/>
                  </a:ext>
                </a:extLst>
              </p:cNvPr>
              <p:cNvGrpSpPr>
                <a:grpSpLocks/>
              </p:cNvGrpSpPr>
              <p:nvPr/>
            </p:nvGrpSpPr>
            <p:grpSpPr bwMode="auto">
              <a:xfrm>
                <a:off x="-134206" y="0"/>
                <a:ext cx="5507015" cy="3858146"/>
                <a:chOff x="1662" y="2462"/>
                <a:chExt cx="9725" cy="4697"/>
              </a:xfrm>
            </p:grpSpPr>
            <p:sp>
              <p:nvSpPr>
                <p:cNvPr id="40" name="Oval 39">
                  <a:extLst>
                    <a:ext uri="{FF2B5EF4-FFF2-40B4-BE49-F238E27FC236}">
                      <a16:creationId xmlns:a16="http://schemas.microsoft.com/office/drawing/2014/main" id="{643AC7DB-D27A-9E1C-C226-CD64EEFA9A5A}"/>
                    </a:ext>
                  </a:extLst>
                </p:cNvPr>
                <p:cNvSpPr>
                  <a:spLocks noChangeArrowheads="1"/>
                </p:cNvSpPr>
                <p:nvPr/>
              </p:nvSpPr>
              <p:spPr bwMode="auto">
                <a:xfrm>
                  <a:off x="5752" y="2462"/>
                  <a:ext cx="3347" cy="9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1" name="AutoShape 761">
                  <a:extLst>
                    <a:ext uri="{FF2B5EF4-FFF2-40B4-BE49-F238E27FC236}">
                      <a16:creationId xmlns:a16="http://schemas.microsoft.com/office/drawing/2014/main" id="{B923C1F3-7D5D-EE2C-8916-8F074005525D}"/>
                    </a:ext>
                  </a:extLst>
                </p:cNvPr>
                <p:cNvCxnSpPr>
                  <a:cxnSpLocks noChangeShapeType="1"/>
                </p:cNvCxnSpPr>
                <p:nvPr/>
              </p:nvCxnSpPr>
              <p:spPr bwMode="auto">
                <a:xfrm rot="16200000" flipV="1">
                  <a:off x="9097" y="2875"/>
                  <a:ext cx="1108" cy="1196"/>
                </a:xfrm>
                <a:prstGeom prst="bentConnector3">
                  <a:avLst>
                    <a:gd name="adj1" fmla="val 10262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762">
                  <a:extLst>
                    <a:ext uri="{FF2B5EF4-FFF2-40B4-BE49-F238E27FC236}">
                      <a16:creationId xmlns:a16="http://schemas.microsoft.com/office/drawing/2014/main" id="{337C6137-D6C7-6D0E-31A6-30F130FFA034}"/>
                    </a:ext>
                  </a:extLst>
                </p:cNvPr>
                <p:cNvCxnSpPr>
                  <a:cxnSpLocks noChangeShapeType="1"/>
                </p:cNvCxnSpPr>
                <p:nvPr/>
              </p:nvCxnSpPr>
              <p:spPr bwMode="auto">
                <a:xfrm flipV="1">
                  <a:off x="3065" y="4915"/>
                  <a:ext cx="1" cy="8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763">
                  <a:extLst>
                    <a:ext uri="{FF2B5EF4-FFF2-40B4-BE49-F238E27FC236}">
                      <a16:creationId xmlns:a16="http://schemas.microsoft.com/office/drawing/2014/main" id="{0BFE74E1-0EA0-E5F2-F5AC-35A4DE425F81}"/>
                    </a:ext>
                  </a:extLst>
                </p:cNvPr>
                <p:cNvCxnSpPr>
                  <a:cxnSpLocks noChangeShapeType="1"/>
                </p:cNvCxnSpPr>
                <p:nvPr/>
              </p:nvCxnSpPr>
              <p:spPr bwMode="auto">
                <a:xfrm>
                  <a:off x="6379" y="4445"/>
                  <a:ext cx="56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4" name="Oval 43">
                  <a:extLst>
                    <a:ext uri="{FF2B5EF4-FFF2-40B4-BE49-F238E27FC236}">
                      <a16:creationId xmlns:a16="http://schemas.microsoft.com/office/drawing/2014/main" id="{0E97AAA0-6B1C-6051-C502-45F012A4B812}"/>
                    </a:ext>
                  </a:extLst>
                </p:cNvPr>
                <p:cNvSpPr>
                  <a:spLocks noChangeArrowheads="1"/>
                </p:cNvSpPr>
                <p:nvPr/>
              </p:nvSpPr>
              <p:spPr bwMode="auto">
                <a:xfrm>
                  <a:off x="4000" y="3777"/>
                  <a:ext cx="2531" cy="126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C3E62C34-753C-1B60-705F-D7AAE8BC9794}"/>
                    </a:ext>
                  </a:extLst>
                </p:cNvPr>
                <p:cNvSpPr>
                  <a:spLocks noChangeArrowheads="1"/>
                </p:cNvSpPr>
                <p:nvPr/>
              </p:nvSpPr>
              <p:spPr bwMode="auto">
                <a:xfrm>
                  <a:off x="6911" y="3886"/>
                  <a:ext cx="2142" cy="108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Rectangle 45">
                  <a:extLst>
                    <a:ext uri="{FF2B5EF4-FFF2-40B4-BE49-F238E27FC236}">
                      <a16:creationId xmlns:a16="http://schemas.microsoft.com/office/drawing/2014/main" id="{5DD445E4-FD47-B758-BDAB-8F759335066D}"/>
                    </a:ext>
                  </a:extLst>
                </p:cNvPr>
                <p:cNvSpPr>
                  <a:spLocks noChangeArrowheads="1"/>
                </p:cNvSpPr>
                <p:nvPr/>
              </p:nvSpPr>
              <p:spPr bwMode="auto">
                <a:xfrm>
                  <a:off x="1997" y="4189"/>
                  <a:ext cx="1609" cy="7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4BD5B610-225C-AA93-3B0F-DE88B64912E3}"/>
                    </a:ext>
                  </a:extLst>
                </p:cNvPr>
                <p:cNvSpPr>
                  <a:spLocks noChangeArrowheads="1"/>
                </p:cNvSpPr>
                <p:nvPr/>
              </p:nvSpPr>
              <p:spPr bwMode="auto">
                <a:xfrm>
                  <a:off x="1662" y="5748"/>
                  <a:ext cx="2282" cy="91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Oval 47">
                  <a:extLst>
                    <a:ext uri="{FF2B5EF4-FFF2-40B4-BE49-F238E27FC236}">
                      <a16:creationId xmlns:a16="http://schemas.microsoft.com/office/drawing/2014/main" id="{CDC30D08-F70C-6C09-39FB-9368D12E5A72}"/>
                    </a:ext>
                  </a:extLst>
                </p:cNvPr>
                <p:cNvSpPr>
                  <a:spLocks noChangeArrowheads="1"/>
                </p:cNvSpPr>
                <p:nvPr/>
              </p:nvSpPr>
              <p:spPr bwMode="auto">
                <a:xfrm>
                  <a:off x="4361" y="5823"/>
                  <a:ext cx="2608" cy="12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Binary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a:extLst>
                    <a:ext uri="{FF2B5EF4-FFF2-40B4-BE49-F238E27FC236}">
                      <a16:creationId xmlns:a16="http://schemas.microsoft.com/office/drawing/2014/main" id="{A3BA2BEF-5275-6347-FBC2-190B400769A4}"/>
                    </a:ext>
                  </a:extLst>
                </p:cNvPr>
                <p:cNvSpPr>
                  <a:spLocks noChangeArrowheads="1"/>
                </p:cNvSpPr>
                <p:nvPr/>
              </p:nvSpPr>
              <p:spPr bwMode="auto">
                <a:xfrm>
                  <a:off x="7338" y="5887"/>
                  <a:ext cx="2821" cy="12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a:extLst>
                    <a:ext uri="{FF2B5EF4-FFF2-40B4-BE49-F238E27FC236}">
                      <a16:creationId xmlns:a16="http://schemas.microsoft.com/office/drawing/2014/main" id="{0E599289-C5CD-D6EF-E333-709E7671F436}"/>
                    </a:ext>
                  </a:extLst>
                </p:cNvPr>
                <p:cNvSpPr>
                  <a:spLocks noChangeArrowheads="1"/>
                </p:cNvSpPr>
                <p:nvPr/>
              </p:nvSpPr>
              <p:spPr bwMode="auto">
                <a:xfrm>
                  <a:off x="8601" y="5041"/>
                  <a:ext cx="2756" cy="91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using binary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AutoShape 771">
                  <a:extLst>
                    <a:ext uri="{FF2B5EF4-FFF2-40B4-BE49-F238E27FC236}">
                      <a16:creationId xmlns:a16="http://schemas.microsoft.com/office/drawing/2014/main" id="{6E67ADDD-1A7E-2811-483C-348BC77F578B}"/>
                    </a:ext>
                  </a:extLst>
                </p:cNvPr>
                <p:cNvCxnSpPr>
                  <a:cxnSpLocks noChangeShapeType="1"/>
                  <a:stCxn id="46" idx="3"/>
                </p:cNvCxnSpPr>
                <p:nvPr/>
              </p:nvCxnSpPr>
              <p:spPr bwMode="auto">
                <a:xfrm flipV="1">
                  <a:off x="3606" y="4563"/>
                  <a:ext cx="39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772">
                  <a:extLst>
                    <a:ext uri="{FF2B5EF4-FFF2-40B4-BE49-F238E27FC236}">
                      <a16:creationId xmlns:a16="http://schemas.microsoft.com/office/drawing/2014/main" id="{9C99684F-58E1-F95E-EB35-FC05BA8DDAB4}"/>
                    </a:ext>
                  </a:extLst>
                </p:cNvPr>
                <p:cNvCxnSpPr>
                  <a:cxnSpLocks noChangeShapeType="1"/>
                </p:cNvCxnSpPr>
                <p:nvPr/>
              </p:nvCxnSpPr>
              <p:spPr bwMode="auto">
                <a:xfrm>
                  <a:off x="10159" y="4722"/>
                  <a:ext cx="1" cy="31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773">
                  <a:extLst>
                    <a:ext uri="{FF2B5EF4-FFF2-40B4-BE49-F238E27FC236}">
                      <a16:creationId xmlns:a16="http://schemas.microsoft.com/office/drawing/2014/main" id="{72DF2F56-4538-8A16-9067-72D4A31F29F3}"/>
                    </a:ext>
                  </a:extLst>
                </p:cNvPr>
                <p:cNvCxnSpPr>
                  <a:cxnSpLocks noChangeShapeType="1"/>
                </p:cNvCxnSpPr>
                <p:nvPr/>
              </p:nvCxnSpPr>
              <p:spPr bwMode="auto">
                <a:xfrm flipH="1">
                  <a:off x="3864" y="6380"/>
                  <a:ext cx="527"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774">
                  <a:extLst>
                    <a:ext uri="{FF2B5EF4-FFF2-40B4-BE49-F238E27FC236}">
                      <a16:creationId xmlns:a16="http://schemas.microsoft.com/office/drawing/2014/main" id="{B315E3DC-37DD-3EE6-DE59-FF1FC9E4EF50}"/>
                    </a:ext>
                  </a:extLst>
                </p:cNvPr>
                <p:cNvCxnSpPr>
                  <a:cxnSpLocks noChangeShapeType="1"/>
                </p:cNvCxnSpPr>
                <p:nvPr/>
              </p:nvCxnSpPr>
              <p:spPr bwMode="auto">
                <a:xfrm flipH="1">
                  <a:off x="6896" y="6514"/>
                  <a:ext cx="3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775">
                  <a:extLst>
                    <a:ext uri="{FF2B5EF4-FFF2-40B4-BE49-F238E27FC236}">
                      <a16:creationId xmlns:a16="http://schemas.microsoft.com/office/drawing/2014/main" id="{4AAA82FD-2E50-1F27-5632-5EA1A58BB9F6}"/>
                    </a:ext>
                  </a:extLst>
                </p:cNvPr>
                <p:cNvCxnSpPr>
                  <a:cxnSpLocks noChangeShapeType="1"/>
                </p:cNvCxnSpPr>
                <p:nvPr/>
              </p:nvCxnSpPr>
              <p:spPr bwMode="auto">
                <a:xfrm flipH="1">
                  <a:off x="10159" y="6496"/>
                  <a:ext cx="46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776">
                  <a:extLst>
                    <a:ext uri="{FF2B5EF4-FFF2-40B4-BE49-F238E27FC236}">
                      <a16:creationId xmlns:a16="http://schemas.microsoft.com/office/drawing/2014/main" id="{10CF92A2-7DC9-1810-9D04-8690DB81F355}"/>
                    </a:ext>
                  </a:extLst>
                </p:cNvPr>
                <p:cNvCxnSpPr>
                  <a:cxnSpLocks noChangeShapeType="1"/>
                </p:cNvCxnSpPr>
                <p:nvPr/>
              </p:nvCxnSpPr>
              <p:spPr bwMode="auto">
                <a:xfrm>
                  <a:off x="10630" y="5901"/>
                  <a:ext cx="1" cy="5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 name="Oval 56">
                  <a:extLst>
                    <a:ext uri="{FF2B5EF4-FFF2-40B4-BE49-F238E27FC236}">
                      <a16:creationId xmlns:a16="http://schemas.microsoft.com/office/drawing/2014/main" id="{54464836-0C66-7BBA-2EFC-5485A7BDAF1C}"/>
                    </a:ext>
                  </a:extLst>
                </p:cNvPr>
                <p:cNvSpPr>
                  <a:spLocks noChangeArrowheads="1"/>
                </p:cNvSpPr>
                <p:nvPr/>
              </p:nvSpPr>
              <p:spPr bwMode="auto">
                <a:xfrm>
                  <a:off x="9239" y="4030"/>
                  <a:ext cx="2148" cy="6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AutoShape 779">
                  <a:extLst>
                    <a:ext uri="{FF2B5EF4-FFF2-40B4-BE49-F238E27FC236}">
                      <a16:creationId xmlns:a16="http://schemas.microsoft.com/office/drawing/2014/main" id="{B52678BA-DF9A-3239-A068-E4AD0AF5373C}"/>
                    </a:ext>
                  </a:extLst>
                </p:cNvPr>
                <p:cNvCxnSpPr>
                  <a:cxnSpLocks noChangeShapeType="1"/>
                  <a:stCxn id="40" idx="2"/>
                </p:cNvCxnSpPr>
                <p:nvPr/>
              </p:nvCxnSpPr>
              <p:spPr bwMode="auto">
                <a:xfrm rot="10800000" flipV="1">
                  <a:off x="2958" y="2919"/>
                  <a:ext cx="2794" cy="1267"/>
                </a:xfrm>
                <a:prstGeom prst="bentConnector3">
                  <a:avLst>
                    <a:gd name="adj1" fmla="val 9973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cxnSp>
            <p:nvCxnSpPr>
              <p:cNvPr id="39" name="Straight Arrow Connector 38">
                <a:extLst>
                  <a:ext uri="{FF2B5EF4-FFF2-40B4-BE49-F238E27FC236}">
                    <a16:creationId xmlns:a16="http://schemas.microsoft.com/office/drawing/2014/main" id="{DB0D82A2-AA30-2594-D09D-6578BB55FCCA}"/>
                  </a:ext>
                </a:extLst>
              </p:cNvPr>
              <p:cNvCxnSpPr/>
              <p:nvPr/>
            </p:nvCxnSpPr>
            <p:spPr>
              <a:xfrm>
                <a:off x="4038600" y="1546860"/>
                <a:ext cx="147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6" name="Rectangle 35">
              <a:extLst>
                <a:ext uri="{FF2B5EF4-FFF2-40B4-BE49-F238E27FC236}">
                  <a16:creationId xmlns:a16="http://schemas.microsoft.com/office/drawing/2014/main" id="{C73E3C34-7A3A-3C01-7803-8444E0512D15}"/>
                </a:ext>
              </a:extLst>
            </p:cNvPr>
            <p:cNvSpPr/>
            <p:nvPr/>
          </p:nvSpPr>
          <p:spPr>
            <a:xfrm>
              <a:off x="4838700" y="5715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7" name="Rectangle 36">
              <a:extLst>
                <a:ext uri="{FF2B5EF4-FFF2-40B4-BE49-F238E27FC236}">
                  <a16:creationId xmlns:a16="http://schemas.microsoft.com/office/drawing/2014/main" id="{5E953D05-7209-AE48-3841-7C05F617C0C2}"/>
                </a:ext>
              </a:extLst>
            </p:cNvPr>
            <p:cNvSpPr/>
            <p:nvPr/>
          </p:nvSpPr>
          <p:spPr>
            <a:xfrm>
              <a:off x="5039627" y="1874521"/>
              <a:ext cx="644636" cy="2939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073103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B4C9FE2-D1D0-EB49-4B75-C2D3D0D1D3D7}"/>
              </a:ext>
            </a:extLst>
          </p:cNvPr>
          <p:cNvSpPr>
            <a:spLocks noGrp="1"/>
          </p:cNvSpPr>
          <p:nvPr>
            <p:ph sz="half" idx="2"/>
          </p:nvPr>
        </p:nvSpPr>
        <p:spPr>
          <a:xfrm>
            <a:off x="295835" y="233082"/>
            <a:ext cx="11519647" cy="6311153"/>
          </a:xfrm>
        </p:spPr>
        <p:txBody>
          <a:bodyPr/>
          <a:lstStyle/>
          <a:p>
            <a:r>
              <a:rPr lang="en-IN" sz="1800" b="1" dirty="0">
                <a:effectLst/>
                <a:latin typeface="Times New Roman" panose="02020603050405020304" pitchFamily="18" charset="0"/>
                <a:ea typeface="Times New Roman" panose="02020603050405020304" pitchFamily="18" charset="0"/>
              </a:rPr>
              <a:t>Exponential search</a:t>
            </a:r>
          </a:p>
          <a:p>
            <a:endParaRPr lang="en-IN" dirty="0"/>
          </a:p>
          <a:p>
            <a:endParaRPr lang="en-IN" dirty="0"/>
          </a:p>
          <a:p>
            <a:endParaRPr lang="en-IN" dirty="0"/>
          </a:p>
          <a:p>
            <a:endParaRPr lang="en-IN" dirty="0"/>
          </a:p>
          <a:p>
            <a:endParaRPr lang="en-IN" dirty="0"/>
          </a:p>
          <a:p>
            <a:endParaRPr lang="en-IN" dirty="0"/>
          </a:p>
          <a:p>
            <a:r>
              <a:rPr lang="en-IN" sz="1800" b="1" dirty="0">
                <a:effectLst/>
                <a:latin typeface="Times New Roman" panose="02020603050405020304" pitchFamily="18" charset="0"/>
                <a:ea typeface="Times New Roman" panose="02020603050405020304" pitchFamily="18" charset="0"/>
              </a:rPr>
              <a:t>Interpolation search</a:t>
            </a:r>
          </a:p>
          <a:p>
            <a:endParaRPr lang="en-IN" dirty="0"/>
          </a:p>
        </p:txBody>
      </p:sp>
      <p:sp>
        <p:nvSpPr>
          <p:cNvPr id="7" name="Slide Number Placeholder 6">
            <a:extLst>
              <a:ext uri="{FF2B5EF4-FFF2-40B4-BE49-F238E27FC236}">
                <a16:creationId xmlns:a16="http://schemas.microsoft.com/office/drawing/2014/main" id="{0C105A47-9C09-0EEE-0A9B-37B4587DD49B}"/>
              </a:ext>
            </a:extLst>
          </p:cNvPr>
          <p:cNvSpPr>
            <a:spLocks noGrp="1"/>
          </p:cNvSpPr>
          <p:nvPr>
            <p:ph type="sldNum" sz="quarter" idx="12"/>
          </p:nvPr>
        </p:nvSpPr>
        <p:spPr/>
        <p:txBody>
          <a:bodyPr/>
          <a:lstStyle/>
          <a:p>
            <a:fld id="{B6C1CDFA-4539-4CAB-9CA5-578801A8D1B3}" type="slidenum">
              <a:rPr lang="en-IN" smtClean="0"/>
              <a:pPr/>
              <a:t>39</a:t>
            </a:fld>
            <a:endParaRPr lang="en-IN"/>
          </a:p>
        </p:txBody>
      </p:sp>
      <p:grpSp>
        <p:nvGrpSpPr>
          <p:cNvPr id="9" name="Group 8">
            <a:extLst>
              <a:ext uri="{FF2B5EF4-FFF2-40B4-BE49-F238E27FC236}">
                <a16:creationId xmlns:a16="http://schemas.microsoft.com/office/drawing/2014/main" id="{7FAE04F3-5CAA-1FF5-5F19-928D1B7D4568}"/>
              </a:ext>
            </a:extLst>
          </p:cNvPr>
          <p:cNvGrpSpPr/>
          <p:nvPr/>
        </p:nvGrpSpPr>
        <p:grpSpPr>
          <a:xfrm>
            <a:off x="1328448" y="493779"/>
            <a:ext cx="8467968" cy="2716306"/>
            <a:chOff x="-205596" y="-96367"/>
            <a:chExt cx="5981556" cy="3857486"/>
          </a:xfrm>
        </p:grpSpPr>
        <p:grpSp>
          <p:nvGrpSpPr>
            <p:cNvPr id="11" name="Group 10">
              <a:extLst>
                <a:ext uri="{FF2B5EF4-FFF2-40B4-BE49-F238E27FC236}">
                  <a16:creationId xmlns:a16="http://schemas.microsoft.com/office/drawing/2014/main" id="{1C6839DD-8A74-0EEA-684B-11F0762704DF}"/>
                </a:ext>
              </a:extLst>
            </p:cNvPr>
            <p:cNvGrpSpPr/>
            <p:nvPr/>
          </p:nvGrpSpPr>
          <p:grpSpPr>
            <a:xfrm>
              <a:off x="-205596" y="-96367"/>
              <a:ext cx="5828327" cy="3857486"/>
              <a:chOff x="-205596" y="-96367"/>
              <a:chExt cx="5828327" cy="3857486"/>
            </a:xfrm>
          </p:grpSpPr>
          <p:grpSp>
            <p:nvGrpSpPr>
              <p:cNvPr id="14" name="Group 13">
                <a:extLst>
                  <a:ext uri="{FF2B5EF4-FFF2-40B4-BE49-F238E27FC236}">
                    <a16:creationId xmlns:a16="http://schemas.microsoft.com/office/drawing/2014/main" id="{FAD7DAAB-EC96-DC42-9A25-D2B6BB176927}"/>
                  </a:ext>
                </a:extLst>
              </p:cNvPr>
              <p:cNvGrpSpPr>
                <a:grpSpLocks/>
              </p:cNvGrpSpPr>
              <p:nvPr/>
            </p:nvGrpSpPr>
            <p:grpSpPr bwMode="auto">
              <a:xfrm>
                <a:off x="-205596" y="-96367"/>
                <a:ext cx="5828327" cy="3857486"/>
                <a:chOff x="1884" y="5588"/>
                <a:chExt cx="10007" cy="5164"/>
              </a:xfrm>
            </p:grpSpPr>
            <p:sp>
              <p:nvSpPr>
                <p:cNvPr id="16" name="Oval 15">
                  <a:extLst>
                    <a:ext uri="{FF2B5EF4-FFF2-40B4-BE49-F238E27FC236}">
                      <a16:creationId xmlns:a16="http://schemas.microsoft.com/office/drawing/2014/main" id="{D7E4FD63-9771-40F5-D9A5-160D558CE659}"/>
                    </a:ext>
                  </a:extLst>
                </p:cNvPr>
                <p:cNvSpPr>
                  <a:spLocks noChangeArrowheads="1"/>
                </p:cNvSpPr>
                <p:nvPr/>
              </p:nvSpPr>
              <p:spPr bwMode="auto">
                <a:xfrm>
                  <a:off x="5834" y="5588"/>
                  <a:ext cx="2757" cy="101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1247">
                  <a:extLst>
                    <a:ext uri="{FF2B5EF4-FFF2-40B4-BE49-F238E27FC236}">
                      <a16:creationId xmlns:a16="http://schemas.microsoft.com/office/drawing/2014/main" id="{CED9A400-3CA4-00AF-6760-B397FF51E617}"/>
                    </a:ext>
                  </a:extLst>
                </p:cNvPr>
                <p:cNvCxnSpPr>
                  <a:cxnSpLocks noChangeShapeType="1"/>
                </p:cNvCxnSpPr>
                <p:nvPr/>
              </p:nvCxnSpPr>
              <p:spPr bwMode="auto">
                <a:xfrm rot="10800000">
                  <a:off x="8553" y="6110"/>
                  <a:ext cx="1937" cy="890"/>
                </a:xfrm>
                <a:prstGeom prst="bentConnector3">
                  <a:avLst>
                    <a:gd name="adj1" fmla="val -15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18" name="Group 17">
                  <a:extLst>
                    <a:ext uri="{FF2B5EF4-FFF2-40B4-BE49-F238E27FC236}">
                      <a16:creationId xmlns:a16="http://schemas.microsoft.com/office/drawing/2014/main" id="{70A0F32F-E591-9D26-B58A-EB672ECA5F93}"/>
                    </a:ext>
                  </a:extLst>
                </p:cNvPr>
                <p:cNvGrpSpPr>
                  <a:grpSpLocks/>
                </p:cNvGrpSpPr>
                <p:nvPr/>
              </p:nvGrpSpPr>
              <p:grpSpPr bwMode="auto">
                <a:xfrm>
                  <a:off x="1884" y="6918"/>
                  <a:ext cx="10007" cy="3834"/>
                  <a:chOff x="1884" y="7136"/>
                  <a:chExt cx="10007" cy="3637"/>
                </a:xfrm>
              </p:grpSpPr>
              <p:cxnSp>
                <p:nvCxnSpPr>
                  <p:cNvPr id="20" name="AutoShape 1249">
                    <a:extLst>
                      <a:ext uri="{FF2B5EF4-FFF2-40B4-BE49-F238E27FC236}">
                        <a16:creationId xmlns:a16="http://schemas.microsoft.com/office/drawing/2014/main" id="{38D34628-B7D9-8774-AEE1-4E0668E75E15}"/>
                      </a:ext>
                    </a:extLst>
                  </p:cNvPr>
                  <p:cNvCxnSpPr>
                    <a:cxnSpLocks noChangeShapeType="1"/>
                  </p:cNvCxnSpPr>
                  <p:nvPr/>
                </p:nvCxnSpPr>
                <p:spPr bwMode="auto">
                  <a:xfrm flipH="1" flipV="1">
                    <a:off x="3306" y="8090"/>
                    <a:ext cx="38" cy="10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1250">
                    <a:extLst>
                      <a:ext uri="{FF2B5EF4-FFF2-40B4-BE49-F238E27FC236}">
                        <a16:creationId xmlns:a16="http://schemas.microsoft.com/office/drawing/2014/main" id="{CF47CBB4-66AC-67C1-E5DF-AF7C29DB9240}"/>
                      </a:ext>
                    </a:extLst>
                  </p:cNvPr>
                  <p:cNvCxnSpPr>
                    <a:cxnSpLocks noChangeShapeType="1"/>
                    <a:endCxn id="23" idx="2"/>
                  </p:cNvCxnSpPr>
                  <p:nvPr/>
                </p:nvCxnSpPr>
                <p:spPr bwMode="auto">
                  <a:xfrm>
                    <a:off x="6672" y="7625"/>
                    <a:ext cx="360" cy="2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Oval 21">
                    <a:extLst>
                      <a:ext uri="{FF2B5EF4-FFF2-40B4-BE49-F238E27FC236}">
                        <a16:creationId xmlns:a16="http://schemas.microsoft.com/office/drawing/2014/main" id="{10914BEE-053D-5092-1664-3531E13C7216}"/>
                      </a:ext>
                    </a:extLst>
                  </p:cNvPr>
                  <p:cNvSpPr>
                    <a:spLocks noChangeArrowheads="1"/>
                  </p:cNvSpPr>
                  <p:nvPr/>
                </p:nvSpPr>
                <p:spPr bwMode="auto">
                  <a:xfrm>
                    <a:off x="4043" y="7158"/>
                    <a:ext cx="2655" cy="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4364190C-2DC1-35DA-FEC0-AA6DC32DB068}"/>
                      </a:ext>
                    </a:extLst>
                  </p:cNvPr>
                  <p:cNvSpPr>
                    <a:spLocks noChangeArrowheads="1"/>
                  </p:cNvSpPr>
                  <p:nvPr/>
                </p:nvSpPr>
                <p:spPr bwMode="auto">
                  <a:xfrm>
                    <a:off x="7032" y="7136"/>
                    <a:ext cx="2245" cy="102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63E71CA-36D8-7AE8-9C16-E7CAEBAC992D}"/>
                      </a:ext>
                    </a:extLst>
                  </p:cNvPr>
                  <p:cNvSpPr>
                    <a:spLocks noChangeArrowheads="1"/>
                  </p:cNvSpPr>
                  <p:nvPr/>
                </p:nvSpPr>
                <p:spPr bwMode="auto">
                  <a:xfrm>
                    <a:off x="2237" y="7321"/>
                    <a:ext cx="1439" cy="7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6CDE6374-E882-B992-EB09-9FA79072989E}"/>
                      </a:ext>
                    </a:extLst>
                  </p:cNvPr>
                  <p:cNvSpPr>
                    <a:spLocks noChangeArrowheads="1"/>
                  </p:cNvSpPr>
                  <p:nvPr/>
                </p:nvSpPr>
                <p:spPr bwMode="auto">
                  <a:xfrm>
                    <a:off x="1884" y="9166"/>
                    <a:ext cx="2244" cy="96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Oval 25">
                    <a:extLst>
                      <a:ext uri="{FF2B5EF4-FFF2-40B4-BE49-F238E27FC236}">
                        <a16:creationId xmlns:a16="http://schemas.microsoft.com/office/drawing/2014/main" id="{CFB444D3-9541-7345-B8A8-A6609E865CD0}"/>
                      </a:ext>
                    </a:extLst>
                  </p:cNvPr>
                  <p:cNvSpPr>
                    <a:spLocks noChangeArrowheads="1"/>
                  </p:cNvSpPr>
                  <p:nvPr/>
                </p:nvSpPr>
                <p:spPr bwMode="auto">
                  <a:xfrm>
                    <a:off x="4541" y="9077"/>
                    <a:ext cx="2787" cy="129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exponential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0852E2BE-486D-D19E-2159-0F95D17DA615}"/>
                      </a:ext>
                    </a:extLst>
                  </p:cNvPr>
                  <p:cNvSpPr>
                    <a:spLocks noChangeArrowheads="1"/>
                  </p:cNvSpPr>
                  <p:nvPr/>
                </p:nvSpPr>
                <p:spPr bwMode="auto">
                  <a:xfrm>
                    <a:off x="7497" y="9408"/>
                    <a:ext cx="2787" cy="13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Oval 27">
                    <a:extLst>
                      <a:ext uri="{FF2B5EF4-FFF2-40B4-BE49-F238E27FC236}">
                        <a16:creationId xmlns:a16="http://schemas.microsoft.com/office/drawing/2014/main" id="{D2139E39-66C1-6DDD-18A7-A2E41EB1793E}"/>
                      </a:ext>
                    </a:extLst>
                  </p:cNvPr>
                  <p:cNvSpPr>
                    <a:spLocks noChangeArrowheads="1"/>
                  </p:cNvSpPr>
                  <p:nvPr/>
                </p:nvSpPr>
                <p:spPr bwMode="auto">
                  <a:xfrm>
                    <a:off x="8588" y="8279"/>
                    <a:ext cx="3303" cy="109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using exponential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AutoShape 1258">
                    <a:extLst>
                      <a:ext uri="{FF2B5EF4-FFF2-40B4-BE49-F238E27FC236}">
                        <a16:creationId xmlns:a16="http://schemas.microsoft.com/office/drawing/2014/main" id="{8F014594-CD50-4A7B-F22E-7CA2F3E01F8F}"/>
                      </a:ext>
                    </a:extLst>
                  </p:cNvPr>
                  <p:cNvCxnSpPr>
                    <a:cxnSpLocks noChangeShapeType="1"/>
                  </p:cNvCxnSpPr>
                  <p:nvPr/>
                </p:nvCxnSpPr>
                <p:spPr bwMode="auto">
                  <a:xfrm>
                    <a:off x="3702" y="7592"/>
                    <a:ext cx="36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259">
                    <a:extLst>
                      <a:ext uri="{FF2B5EF4-FFF2-40B4-BE49-F238E27FC236}">
                        <a16:creationId xmlns:a16="http://schemas.microsoft.com/office/drawing/2014/main" id="{BF3F4720-EEA2-F4C3-2A6C-B7476A87DEFC}"/>
                      </a:ext>
                    </a:extLst>
                  </p:cNvPr>
                  <p:cNvCxnSpPr>
                    <a:cxnSpLocks noChangeShapeType="1"/>
                  </p:cNvCxnSpPr>
                  <p:nvPr/>
                </p:nvCxnSpPr>
                <p:spPr bwMode="auto">
                  <a:xfrm>
                    <a:off x="10416" y="7831"/>
                    <a:ext cx="0" cy="47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1260">
                    <a:extLst>
                      <a:ext uri="{FF2B5EF4-FFF2-40B4-BE49-F238E27FC236}">
                        <a16:creationId xmlns:a16="http://schemas.microsoft.com/office/drawing/2014/main" id="{812B6658-65E6-FDC2-E2EC-B5535BC92878}"/>
                      </a:ext>
                    </a:extLst>
                  </p:cNvPr>
                  <p:cNvCxnSpPr>
                    <a:cxnSpLocks noChangeShapeType="1"/>
                  </p:cNvCxnSpPr>
                  <p:nvPr/>
                </p:nvCxnSpPr>
                <p:spPr bwMode="auto">
                  <a:xfrm flipH="1">
                    <a:off x="4090" y="9738"/>
                    <a:ext cx="45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AutoShape 1261">
                    <a:extLst>
                      <a:ext uri="{FF2B5EF4-FFF2-40B4-BE49-F238E27FC236}">
                        <a16:creationId xmlns:a16="http://schemas.microsoft.com/office/drawing/2014/main" id="{C219CD6F-033C-95B9-D297-E5559EB95574}"/>
                      </a:ext>
                    </a:extLst>
                  </p:cNvPr>
                  <p:cNvCxnSpPr>
                    <a:cxnSpLocks noChangeShapeType="1"/>
                  </p:cNvCxnSpPr>
                  <p:nvPr/>
                </p:nvCxnSpPr>
                <p:spPr bwMode="auto">
                  <a:xfrm flipH="1">
                    <a:off x="7261" y="9841"/>
                    <a:ext cx="35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AutoShape 1262">
                    <a:extLst>
                      <a:ext uri="{FF2B5EF4-FFF2-40B4-BE49-F238E27FC236}">
                        <a16:creationId xmlns:a16="http://schemas.microsoft.com/office/drawing/2014/main" id="{A79E27BF-AA7E-EF1E-605B-D1C41E37425C}"/>
                      </a:ext>
                    </a:extLst>
                  </p:cNvPr>
                  <p:cNvCxnSpPr>
                    <a:cxnSpLocks noChangeShapeType="1"/>
                  </p:cNvCxnSpPr>
                  <p:nvPr/>
                </p:nvCxnSpPr>
                <p:spPr bwMode="auto">
                  <a:xfrm flipH="1">
                    <a:off x="10254" y="10054"/>
                    <a:ext cx="56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1263">
                    <a:extLst>
                      <a:ext uri="{FF2B5EF4-FFF2-40B4-BE49-F238E27FC236}">
                        <a16:creationId xmlns:a16="http://schemas.microsoft.com/office/drawing/2014/main" id="{DC27E1FA-733A-B662-DC89-C1D64755365A}"/>
                      </a:ext>
                    </a:extLst>
                  </p:cNvPr>
                  <p:cNvCxnSpPr>
                    <a:cxnSpLocks noChangeShapeType="1"/>
                  </p:cNvCxnSpPr>
                  <p:nvPr/>
                </p:nvCxnSpPr>
                <p:spPr bwMode="auto">
                  <a:xfrm>
                    <a:off x="10778" y="9328"/>
                    <a:ext cx="27"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 name="Oval 34">
                    <a:extLst>
                      <a:ext uri="{FF2B5EF4-FFF2-40B4-BE49-F238E27FC236}">
                        <a16:creationId xmlns:a16="http://schemas.microsoft.com/office/drawing/2014/main" id="{2A3A26F4-0738-3F8C-F2C7-A426420F132E}"/>
                      </a:ext>
                    </a:extLst>
                  </p:cNvPr>
                  <p:cNvSpPr>
                    <a:spLocks noChangeArrowheads="1"/>
                  </p:cNvSpPr>
                  <p:nvPr/>
                </p:nvSpPr>
                <p:spPr bwMode="auto">
                  <a:xfrm>
                    <a:off x="9628" y="7247"/>
                    <a:ext cx="2054" cy="57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9" name="AutoShape 1266">
                  <a:extLst>
                    <a:ext uri="{FF2B5EF4-FFF2-40B4-BE49-F238E27FC236}">
                      <a16:creationId xmlns:a16="http://schemas.microsoft.com/office/drawing/2014/main" id="{6642A241-4761-E348-F4A9-F51D2D3CB38B}"/>
                    </a:ext>
                  </a:extLst>
                </p:cNvPr>
                <p:cNvCxnSpPr>
                  <a:cxnSpLocks noChangeShapeType="1"/>
                  <a:stCxn id="16" idx="2"/>
                  <a:endCxn id="24" idx="0"/>
                </p:cNvCxnSpPr>
                <p:nvPr/>
              </p:nvCxnSpPr>
              <p:spPr bwMode="auto">
                <a:xfrm rot="10800000" flipV="1">
                  <a:off x="2957" y="6093"/>
                  <a:ext cx="2877" cy="102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cxnSp>
            <p:nvCxnSpPr>
              <p:cNvPr id="15" name="Straight Arrow Connector 14">
                <a:extLst>
                  <a:ext uri="{FF2B5EF4-FFF2-40B4-BE49-F238E27FC236}">
                    <a16:creationId xmlns:a16="http://schemas.microsoft.com/office/drawing/2014/main" id="{7406903C-B8CD-9DF3-7BEB-F72EBC290EAD}"/>
                  </a:ext>
                </a:extLst>
              </p:cNvPr>
              <p:cNvCxnSpPr/>
              <p:nvPr/>
            </p:nvCxnSpPr>
            <p:spPr>
              <a:xfrm>
                <a:off x="4100272" y="1238059"/>
                <a:ext cx="243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Rectangle 11">
              <a:extLst>
                <a:ext uri="{FF2B5EF4-FFF2-40B4-BE49-F238E27FC236}">
                  <a16:creationId xmlns:a16="http://schemas.microsoft.com/office/drawing/2014/main" id="{2E901B3A-BECB-0167-578C-E99FFAAE3A11}"/>
                </a:ext>
              </a:extLst>
            </p:cNvPr>
            <p:cNvSpPr/>
            <p:nvPr/>
          </p:nvSpPr>
          <p:spPr>
            <a:xfrm>
              <a:off x="4953000" y="438821"/>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3" name="Rectangle 12">
              <a:extLst>
                <a:ext uri="{FF2B5EF4-FFF2-40B4-BE49-F238E27FC236}">
                  <a16:creationId xmlns:a16="http://schemas.microsoft.com/office/drawing/2014/main" id="{F1EA0EEE-2719-D825-F326-05051633038C}"/>
                </a:ext>
              </a:extLst>
            </p:cNvPr>
            <p:cNvSpPr/>
            <p:nvPr/>
          </p:nvSpPr>
          <p:spPr>
            <a:xfrm>
              <a:off x="5196840" y="1455420"/>
              <a:ext cx="57912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7" name="Group 36">
            <a:extLst>
              <a:ext uri="{FF2B5EF4-FFF2-40B4-BE49-F238E27FC236}">
                <a16:creationId xmlns:a16="http://schemas.microsoft.com/office/drawing/2014/main" id="{C729F9EA-63B7-2E18-F60C-5C87B725CD53}"/>
              </a:ext>
            </a:extLst>
          </p:cNvPr>
          <p:cNvGrpSpPr/>
          <p:nvPr/>
        </p:nvGrpSpPr>
        <p:grpSpPr>
          <a:xfrm>
            <a:off x="1649735" y="3579463"/>
            <a:ext cx="8334880" cy="2597985"/>
            <a:chOff x="-144894" y="-70556"/>
            <a:chExt cx="6109335" cy="3300664"/>
          </a:xfrm>
        </p:grpSpPr>
        <p:grpSp>
          <p:nvGrpSpPr>
            <p:cNvPr id="39" name="Group 38">
              <a:extLst>
                <a:ext uri="{FF2B5EF4-FFF2-40B4-BE49-F238E27FC236}">
                  <a16:creationId xmlns:a16="http://schemas.microsoft.com/office/drawing/2014/main" id="{EFC04DC2-2C9C-51AC-4F23-C7282D9DE1A2}"/>
                </a:ext>
              </a:extLst>
            </p:cNvPr>
            <p:cNvGrpSpPr/>
            <p:nvPr/>
          </p:nvGrpSpPr>
          <p:grpSpPr>
            <a:xfrm>
              <a:off x="-144894" y="-70556"/>
              <a:ext cx="5913536" cy="3300664"/>
              <a:chOff x="-253858" y="-79281"/>
              <a:chExt cx="5913536" cy="3708831"/>
            </a:xfrm>
          </p:grpSpPr>
          <p:grpSp>
            <p:nvGrpSpPr>
              <p:cNvPr id="42" name="Group 41">
                <a:extLst>
                  <a:ext uri="{FF2B5EF4-FFF2-40B4-BE49-F238E27FC236}">
                    <a16:creationId xmlns:a16="http://schemas.microsoft.com/office/drawing/2014/main" id="{34963DAD-9EAC-5887-70A1-EF39998E4F13}"/>
                  </a:ext>
                </a:extLst>
              </p:cNvPr>
              <p:cNvGrpSpPr>
                <a:grpSpLocks/>
              </p:cNvGrpSpPr>
              <p:nvPr/>
            </p:nvGrpSpPr>
            <p:grpSpPr bwMode="auto">
              <a:xfrm>
                <a:off x="-253858" y="-79281"/>
                <a:ext cx="5913536" cy="3708831"/>
                <a:chOff x="1566" y="2352"/>
                <a:chExt cx="10040" cy="5146"/>
              </a:xfrm>
            </p:grpSpPr>
            <p:sp>
              <p:nvSpPr>
                <p:cNvPr id="44" name="Oval 43">
                  <a:extLst>
                    <a:ext uri="{FF2B5EF4-FFF2-40B4-BE49-F238E27FC236}">
                      <a16:creationId xmlns:a16="http://schemas.microsoft.com/office/drawing/2014/main" id="{D5D9713C-5F16-D735-0048-185CC3E54AD6}"/>
                    </a:ext>
                  </a:extLst>
                </p:cNvPr>
                <p:cNvSpPr>
                  <a:spLocks noChangeArrowheads="1"/>
                </p:cNvSpPr>
                <p:nvPr/>
              </p:nvSpPr>
              <p:spPr bwMode="auto">
                <a:xfrm>
                  <a:off x="5741" y="2352"/>
                  <a:ext cx="2571" cy="112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5" name="AutoShape 782">
                  <a:extLst>
                    <a:ext uri="{FF2B5EF4-FFF2-40B4-BE49-F238E27FC236}">
                      <a16:creationId xmlns:a16="http://schemas.microsoft.com/office/drawing/2014/main" id="{A07EF8AD-2388-59AE-A1B3-C8FEDBDD1393}"/>
                    </a:ext>
                  </a:extLst>
                </p:cNvPr>
                <p:cNvCxnSpPr>
                  <a:cxnSpLocks noChangeShapeType="1"/>
                </p:cNvCxnSpPr>
                <p:nvPr/>
              </p:nvCxnSpPr>
              <p:spPr bwMode="auto">
                <a:xfrm rot="10800000">
                  <a:off x="8312" y="2926"/>
                  <a:ext cx="1937" cy="1101"/>
                </a:xfrm>
                <a:prstGeom prst="bentConnector3">
                  <a:avLst>
                    <a:gd name="adj1" fmla="val 5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6" name="AutoShape 783">
                  <a:extLst>
                    <a:ext uri="{FF2B5EF4-FFF2-40B4-BE49-F238E27FC236}">
                      <a16:creationId xmlns:a16="http://schemas.microsoft.com/office/drawing/2014/main" id="{D3A6B283-B10C-C98B-2746-957605DC0B1C}"/>
                    </a:ext>
                  </a:extLst>
                </p:cNvPr>
                <p:cNvCxnSpPr>
                  <a:cxnSpLocks noChangeShapeType="1"/>
                </p:cNvCxnSpPr>
                <p:nvPr/>
              </p:nvCxnSpPr>
              <p:spPr bwMode="auto">
                <a:xfrm flipV="1">
                  <a:off x="2986" y="4994"/>
                  <a:ext cx="0" cy="9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784">
                  <a:extLst>
                    <a:ext uri="{FF2B5EF4-FFF2-40B4-BE49-F238E27FC236}">
                      <a16:creationId xmlns:a16="http://schemas.microsoft.com/office/drawing/2014/main" id="{65B4AD8B-3C13-686F-BC6B-44556F973A57}"/>
                    </a:ext>
                  </a:extLst>
                </p:cNvPr>
                <p:cNvCxnSpPr>
                  <a:cxnSpLocks noChangeShapeType="1"/>
                </p:cNvCxnSpPr>
                <p:nvPr/>
              </p:nvCxnSpPr>
              <p:spPr bwMode="auto">
                <a:xfrm>
                  <a:off x="6483" y="4412"/>
                  <a:ext cx="46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 name="Oval 47">
                  <a:extLst>
                    <a:ext uri="{FF2B5EF4-FFF2-40B4-BE49-F238E27FC236}">
                      <a16:creationId xmlns:a16="http://schemas.microsoft.com/office/drawing/2014/main" id="{A75AAAC3-A7B1-5E54-ED76-039F5E6B8AA4}"/>
                    </a:ext>
                  </a:extLst>
                </p:cNvPr>
                <p:cNvSpPr>
                  <a:spLocks noChangeArrowheads="1"/>
                </p:cNvSpPr>
                <p:nvPr/>
              </p:nvSpPr>
              <p:spPr bwMode="auto">
                <a:xfrm>
                  <a:off x="3959" y="3873"/>
                  <a:ext cx="2717" cy="11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a:extLst>
                    <a:ext uri="{FF2B5EF4-FFF2-40B4-BE49-F238E27FC236}">
                      <a16:creationId xmlns:a16="http://schemas.microsoft.com/office/drawing/2014/main" id="{6985D613-7D00-0B60-FF0A-81C36E73E6DA}"/>
                    </a:ext>
                  </a:extLst>
                </p:cNvPr>
                <p:cNvSpPr>
                  <a:spLocks noChangeArrowheads="1"/>
                </p:cNvSpPr>
                <p:nvPr/>
              </p:nvSpPr>
              <p:spPr bwMode="auto">
                <a:xfrm>
                  <a:off x="6966" y="3809"/>
                  <a:ext cx="2125" cy="113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97D9AA8C-9FFD-5BA2-72C9-E3863A5C9E47}"/>
                    </a:ext>
                  </a:extLst>
                </p:cNvPr>
                <p:cNvSpPr>
                  <a:spLocks noChangeArrowheads="1"/>
                </p:cNvSpPr>
                <p:nvPr/>
              </p:nvSpPr>
              <p:spPr bwMode="auto">
                <a:xfrm>
                  <a:off x="1997" y="4189"/>
                  <a:ext cx="1541" cy="8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Oval 50">
                  <a:extLst>
                    <a:ext uri="{FF2B5EF4-FFF2-40B4-BE49-F238E27FC236}">
                      <a16:creationId xmlns:a16="http://schemas.microsoft.com/office/drawing/2014/main" id="{5D60971A-DB5B-BB05-9F72-B43939FAD358}"/>
                    </a:ext>
                  </a:extLst>
                </p:cNvPr>
                <p:cNvSpPr>
                  <a:spLocks noChangeArrowheads="1"/>
                </p:cNvSpPr>
                <p:nvPr/>
              </p:nvSpPr>
              <p:spPr bwMode="auto">
                <a:xfrm>
                  <a:off x="1566" y="5923"/>
                  <a:ext cx="2034" cy="11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Oval 51">
                  <a:extLst>
                    <a:ext uri="{FF2B5EF4-FFF2-40B4-BE49-F238E27FC236}">
                      <a16:creationId xmlns:a16="http://schemas.microsoft.com/office/drawing/2014/main" id="{A512FFDE-3B9C-EE41-AE53-C0D6D6B9758F}"/>
                    </a:ext>
                  </a:extLst>
                </p:cNvPr>
                <p:cNvSpPr>
                  <a:spLocks noChangeArrowheads="1"/>
                </p:cNvSpPr>
                <p:nvPr/>
              </p:nvSpPr>
              <p:spPr bwMode="auto">
                <a:xfrm>
                  <a:off x="3984" y="5897"/>
                  <a:ext cx="2982" cy="155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interpolation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Oval 52">
                  <a:extLst>
                    <a:ext uri="{FF2B5EF4-FFF2-40B4-BE49-F238E27FC236}">
                      <a16:creationId xmlns:a16="http://schemas.microsoft.com/office/drawing/2014/main" id="{6FA621FE-D3A4-F067-9750-DD053B03FC5D}"/>
                    </a:ext>
                  </a:extLst>
                </p:cNvPr>
                <p:cNvSpPr>
                  <a:spLocks noChangeArrowheads="1"/>
                </p:cNvSpPr>
                <p:nvPr/>
              </p:nvSpPr>
              <p:spPr bwMode="auto">
                <a:xfrm>
                  <a:off x="7255" y="6211"/>
                  <a:ext cx="3132" cy="12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Oval 53">
                  <a:extLst>
                    <a:ext uri="{FF2B5EF4-FFF2-40B4-BE49-F238E27FC236}">
                      <a16:creationId xmlns:a16="http://schemas.microsoft.com/office/drawing/2014/main" id="{BAE2DD01-94C6-BFA9-8488-AF4BE49F24A6}"/>
                    </a:ext>
                  </a:extLst>
                </p:cNvPr>
                <p:cNvSpPr>
                  <a:spLocks noChangeArrowheads="1"/>
                </p:cNvSpPr>
                <p:nvPr/>
              </p:nvSpPr>
              <p:spPr bwMode="auto">
                <a:xfrm>
                  <a:off x="8022" y="5048"/>
                  <a:ext cx="3584" cy="116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using interpolation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5" name="AutoShape 792">
                  <a:extLst>
                    <a:ext uri="{FF2B5EF4-FFF2-40B4-BE49-F238E27FC236}">
                      <a16:creationId xmlns:a16="http://schemas.microsoft.com/office/drawing/2014/main" id="{AACF0A6F-E705-FD90-C965-EF3258119888}"/>
                    </a:ext>
                  </a:extLst>
                </p:cNvPr>
                <p:cNvCxnSpPr>
                  <a:cxnSpLocks noChangeShapeType="1"/>
                </p:cNvCxnSpPr>
                <p:nvPr/>
              </p:nvCxnSpPr>
              <p:spPr bwMode="auto">
                <a:xfrm flipV="1">
                  <a:off x="3538" y="4502"/>
                  <a:ext cx="370" cy="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793">
                  <a:extLst>
                    <a:ext uri="{FF2B5EF4-FFF2-40B4-BE49-F238E27FC236}">
                      <a16:creationId xmlns:a16="http://schemas.microsoft.com/office/drawing/2014/main" id="{C1E54A13-7AC4-5983-9EDA-4D1E84FCC53C}"/>
                    </a:ext>
                  </a:extLst>
                </p:cNvPr>
                <p:cNvCxnSpPr>
                  <a:cxnSpLocks noChangeShapeType="1"/>
                </p:cNvCxnSpPr>
                <p:nvPr/>
              </p:nvCxnSpPr>
              <p:spPr bwMode="auto">
                <a:xfrm>
                  <a:off x="10159" y="4722"/>
                  <a:ext cx="1" cy="3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794">
                  <a:extLst>
                    <a:ext uri="{FF2B5EF4-FFF2-40B4-BE49-F238E27FC236}">
                      <a16:creationId xmlns:a16="http://schemas.microsoft.com/office/drawing/2014/main" id="{31C40630-C946-837F-F830-347D012579E3}"/>
                    </a:ext>
                  </a:extLst>
                </p:cNvPr>
                <p:cNvCxnSpPr>
                  <a:cxnSpLocks noChangeShapeType="1"/>
                </p:cNvCxnSpPr>
                <p:nvPr/>
              </p:nvCxnSpPr>
              <p:spPr bwMode="auto">
                <a:xfrm flipH="1" flipV="1">
                  <a:off x="3600" y="6549"/>
                  <a:ext cx="384" cy="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796">
                  <a:extLst>
                    <a:ext uri="{FF2B5EF4-FFF2-40B4-BE49-F238E27FC236}">
                      <a16:creationId xmlns:a16="http://schemas.microsoft.com/office/drawing/2014/main" id="{8D2E14D8-2569-F8AA-AD21-77E2AD99885B}"/>
                    </a:ext>
                  </a:extLst>
                </p:cNvPr>
                <p:cNvCxnSpPr>
                  <a:cxnSpLocks noChangeShapeType="1"/>
                </p:cNvCxnSpPr>
                <p:nvPr/>
              </p:nvCxnSpPr>
              <p:spPr bwMode="auto">
                <a:xfrm flipH="1">
                  <a:off x="10363" y="6851"/>
                  <a:ext cx="56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797">
                  <a:extLst>
                    <a:ext uri="{FF2B5EF4-FFF2-40B4-BE49-F238E27FC236}">
                      <a16:creationId xmlns:a16="http://schemas.microsoft.com/office/drawing/2014/main" id="{3B2C8354-866A-8814-DFB7-6CE066C0AF95}"/>
                    </a:ext>
                  </a:extLst>
                </p:cNvPr>
                <p:cNvCxnSpPr>
                  <a:cxnSpLocks noChangeShapeType="1"/>
                </p:cNvCxnSpPr>
                <p:nvPr/>
              </p:nvCxnSpPr>
              <p:spPr bwMode="auto">
                <a:xfrm>
                  <a:off x="10945" y="6102"/>
                  <a:ext cx="0" cy="74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0" name="Oval 59">
                  <a:extLst>
                    <a:ext uri="{FF2B5EF4-FFF2-40B4-BE49-F238E27FC236}">
                      <a16:creationId xmlns:a16="http://schemas.microsoft.com/office/drawing/2014/main" id="{FDEA6A6E-F580-537A-E87E-19012E4AB848}"/>
                    </a:ext>
                  </a:extLst>
                </p:cNvPr>
                <p:cNvSpPr>
                  <a:spLocks noChangeArrowheads="1"/>
                </p:cNvSpPr>
                <p:nvPr/>
              </p:nvSpPr>
              <p:spPr bwMode="auto">
                <a:xfrm>
                  <a:off x="9362" y="4030"/>
                  <a:ext cx="2021" cy="6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AutoShape 799">
                  <a:extLst>
                    <a:ext uri="{FF2B5EF4-FFF2-40B4-BE49-F238E27FC236}">
                      <a16:creationId xmlns:a16="http://schemas.microsoft.com/office/drawing/2014/main" id="{E26B7F16-B279-E783-E7F9-7614B3743AC8}"/>
                    </a:ext>
                  </a:extLst>
                </p:cNvPr>
                <p:cNvCxnSpPr>
                  <a:cxnSpLocks noChangeShapeType="1"/>
                  <a:stCxn id="49" idx="6"/>
                  <a:endCxn id="60" idx="2"/>
                </p:cNvCxnSpPr>
                <p:nvPr/>
              </p:nvCxnSpPr>
              <p:spPr bwMode="auto">
                <a:xfrm>
                  <a:off x="9091" y="4374"/>
                  <a:ext cx="271"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800">
                  <a:extLst>
                    <a:ext uri="{FF2B5EF4-FFF2-40B4-BE49-F238E27FC236}">
                      <a16:creationId xmlns:a16="http://schemas.microsoft.com/office/drawing/2014/main" id="{EC5509F4-1C15-4628-C1BC-DDC839418E21}"/>
                    </a:ext>
                  </a:extLst>
                </p:cNvPr>
                <p:cNvCxnSpPr>
                  <a:cxnSpLocks noChangeShapeType="1"/>
                  <a:stCxn id="44" idx="2"/>
                </p:cNvCxnSpPr>
                <p:nvPr/>
              </p:nvCxnSpPr>
              <p:spPr bwMode="auto">
                <a:xfrm rot="10800000" flipV="1">
                  <a:off x="2958" y="2914"/>
                  <a:ext cx="2783" cy="1274"/>
                </a:xfrm>
                <a:prstGeom prst="bentConnector3">
                  <a:avLst>
                    <a:gd name="adj1" fmla="val 9974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cxnSp>
            <p:nvCxnSpPr>
              <p:cNvPr id="43" name="Straight Arrow Connector 42">
                <a:extLst>
                  <a:ext uri="{FF2B5EF4-FFF2-40B4-BE49-F238E27FC236}">
                    <a16:creationId xmlns:a16="http://schemas.microsoft.com/office/drawing/2014/main" id="{B1E1E9AB-1483-06D1-3FFB-9DE1415DED1F}"/>
                  </a:ext>
                </a:extLst>
              </p:cNvPr>
              <p:cNvCxnSpPr/>
              <p:nvPr/>
            </p:nvCxnSpPr>
            <p:spPr>
              <a:xfrm flipH="1">
                <a:off x="2868343" y="3184755"/>
                <a:ext cx="22860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Rectangle 39">
              <a:extLst>
                <a:ext uri="{FF2B5EF4-FFF2-40B4-BE49-F238E27FC236}">
                  <a16:creationId xmlns:a16="http://schemas.microsoft.com/office/drawing/2014/main" id="{647862BD-80C1-6525-A8A3-6A2408B8A582}"/>
                </a:ext>
              </a:extLst>
            </p:cNvPr>
            <p:cNvSpPr/>
            <p:nvPr/>
          </p:nvSpPr>
          <p:spPr>
            <a:xfrm>
              <a:off x="5008996" y="443045"/>
              <a:ext cx="605537"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41" name="Rectangle 40">
              <a:extLst>
                <a:ext uri="{FF2B5EF4-FFF2-40B4-BE49-F238E27FC236}">
                  <a16:creationId xmlns:a16="http://schemas.microsoft.com/office/drawing/2014/main" id="{45C0A5C9-EF8B-A8C3-7F91-7956D3EE3DF3}"/>
                </a:ext>
              </a:extLst>
            </p:cNvPr>
            <p:cNvSpPr/>
            <p:nvPr/>
          </p:nvSpPr>
          <p:spPr>
            <a:xfrm>
              <a:off x="5396924" y="1425630"/>
              <a:ext cx="567517" cy="2984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356087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DE35E-1D58-4CF2-63D6-CE1536FE5257}"/>
              </a:ext>
            </a:extLst>
          </p:cNvPr>
          <p:cNvSpPr>
            <a:spLocks noGrp="1"/>
          </p:cNvSpPr>
          <p:nvPr>
            <p:ph idx="1"/>
          </p:nvPr>
        </p:nvSpPr>
        <p:spPr>
          <a:xfrm>
            <a:off x="1103312" y="228600"/>
            <a:ext cx="10526713" cy="6019799"/>
          </a:xfrm>
        </p:spPr>
        <p:txBody>
          <a:bodyPr>
            <a:normAutofit fontScale="92500" lnSpcReduction="20000"/>
          </a:bodyPr>
          <a:lstStyle/>
          <a:p>
            <a:pPr algn="just">
              <a:lnSpc>
                <a:spcPct val="150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 of the System</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above system consisting of following modules. The module is the logical separable part of the    	program or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715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This application generates array and performs different types of searching, sorting, array operation, stack, queue and other operations. It also calculates the time complexity and space complexity of different modules and visualizes the result.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50000"/>
              </a:lnSpc>
              <a:spcAft>
                <a:spcPts val="800"/>
              </a:spcAft>
              <a:buNone/>
            </a:pPr>
            <a:r>
              <a:rPr lang="en-IN" sz="1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Sorting Module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sorting module, we are going to arrange the data in the preferred order. By sorting data, it is easier to search through it quickly and easily. </a:t>
            </a:r>
          </a:p>
          <a:p>
            <a:pPr marL="914400" indent="457200" algn="just">
              <a:lnSpc>
                <a:spcPct val="150000"/>
              </a:lnSpc>
              <a:spcAft>
                <a:spcPts val="800"/>
              </a:spcAft>
            </a:pPr>
            <a:r>
              <a:rPr lang="en-IN" sz="1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Bubble Sort</a:t>
            </a:r>
          </a:p>
          <a:p>
            <a:pPr marL="914400" indent="0" algn="just">
              <a:lnSpc>
                <a:spcPct val="150000"/>
              </a:lnSpc>
              <a:spcAft>
                <a:spcPts val="8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This module compares two adjacent elements and swaps them until   they are in 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5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511209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89FFAE-F33C-8020-AB93-CAF10D52A9AA}"/>
              </a:ext>
            </a:extLst>
          </p:cNvPr>
          <p:cNvSpPr>
            <a:spLocks noGrp="1"/>
          </p:cNvSpPr>
          <p:nvPr>
            <p:ph sz="half" idx="2"/>
          </p:nvPr>
        </p:nvSpPr>
        <p:spPr>
          <a:xfrm>
            <a:off x="376517" y="206188"/>
            <a:ext cx="11519647" cy="6427694"/>
          </a:xfrm>
        </p:spPr>
        <p:txBody>
          <a:bodyPr/>
          <a:lstStyle/>
          <a:p>
            <a:r>
              <a:rPr lang="en-IN" sz="1800" b="1" dirty="0">
                <a:effectLst/>
                <a:latin typeface="Times New Roman" panose="02020603050405020304" pitchFamily="18" charset="0"/>
                <a:ea typeface="Times New Roman" panose="02020603050405020304" pitchFamily="18" charset="0"/>
              </a:rPr>
              <a:t>Jump search</a:t>
            </a:r>
          </a:p>
          <a:p>
            <a:endParaRPr lang="en-IN" sz="1800"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sz="1800" b="1" dirty="0">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sz="1800" b="1" dirty="0">
              <a:latin typeface="Times New Roman" panose="02020603050405020304" pitchFamily="18" charset="0"/>
              <a:ea typeface="Times New Roman" panose="02020603050405020304" pitchFamily="18" charset="0"/>
            </a:endParaRPr>
          </a:p>
          <a:p>
            <a:pPr marL="0" indent="0">
              <a:buNone/>
            </a:pPr>
            <a:endParaRPr lang="en-IN" sz="1800" b="1" dirty="0">
              <a:latin typeface="Times New Roman" panose="02020603050405020304" pitchFamily="18" charset="0"/>
              <a:ea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Ternary search</a:t>
            </a:r>
          </a:p>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4F2F7C4C-4E3C-3640-9934-78FCDB824865}"/>
              </a:ext>
            </a:extLst>
          </p:cNvPr>
          <p:cNvSpPr>
            <a:spLocks noGrp="1"/>
          </p:cNvSpPr>
          <p:nvPr>
            <p:ph type="sldNum" sz="quarter" idx="12"/>
          </p:nvPr>
        </p:nvSpPr>
        <p:spPr/>
        <p:txBody>
          <a:bodyPr/>
          <a:lstStyle/>
          <a:p>
            <a:fld id="{B6C1CDFA-4539-4CAB-9CA5-578801A8D1B3}" type="slidenum">
              <a:rPr lang="en-IN" smtClean="0"/>
              <a:pPr/>
              <a:t>40</a:t>
            </a:fld>
            <a:endParaRPr lang="en-IN"/>
          </a:p>
        </p:txBody>
      </p:sp>
      <p:grpSp>
        <p:nvGrpSpPr>
          <p:cNvPr id="9" name="Group 8">
            <a:extLst>
              <a:ext uri="{FF2B5EF4-FFF2-40B4-BE49-F238E27FC236}">
                <a16:creationId xmlns:a16="http://schemas.microsoft.com/office/drawing/2014/main" id="{3001C37A-6978-BC4C-16A9-2E635C537023}"/>
              </a:ext>
            </a:extLst>
          </p:cNvPr>
          <p:cNvGrpSpPr/>
          <p:nvPr/>
        </p:nvGrpSpPr>
        <p:grpSpPr>
          <a:xfrm>
            <a:off x="1608158" y="425136"/>
            <a:ext cx="7831325" cy="2643898"/>
            <a:chOff x="1" y="-1"/>
            <a:chExt cx="5712286" cy="3316835"/>
          </a:xfrm>
        </p:grpSpPr>
        <p:grpSp>
          <p:nvGrpSpPr>
            <p:cNvPr id="11" name="Group 10">
              <a:extLst>
                <a:ext uri="{FF2B5EF4-FFF2-40B4-BE49-F238E27FC236}">
                  <a16:creationId xmlns:a16="http://schemas.microsoft.com/office/drawing/2014/main" id="{1CF26791-5A7B-36DE-6F9E-25049898F1F9}"/>
                </a:ext>
              </a:extLst>
            </p:cNvPr>
            <p:cNvGrpSpPr>
              <a:grpSpLocks/>
            </p:cNvGrpSpPr>
            <p:nvPr/>
          </p:nvGrpSpPr>
          <p:grpSpPr bwMode="auto">
            <a:xfrm>
              <a:off x="1" y="-1"/>
              <a:ext cx="5442311" cy="3316835"/>
              <a:chOff x="1946" y="2462"/>
              <a:chExt cx="9901" cy="5042"/>
            </a:xfrm>
          </p:grpSpPr>
          <p:sp>
            <p:nvSpPr>
              <p:cNvPr id="16" name="Oval 15">
                <a:extLst>
                  <a:ext uri="{FF2B5EF4-FFF2-40B4-BE49-F238E27FC236}">
                    <a16:creationId xmlns:a16="http://schemas.microsoft.com/office/drawing/2014/main" id="{6E474606-C68E-D774-E395-8A2F47958A0B}"/>
                  </a:ext>
                </a:extLst>
              </p:cNvPr>
              <p:cNvSpPr>
                <a:spLocks noChangeArrowheads="1"/>
              </p:cNvSpPr>
              <p:nvPr/>
            </p:nvSpPr>
            <p:spPr bwMode="auto">
              <a:xfrm>
                <a:off x="5369" y="2462"/>
                <a:ext cx="3314" cy="10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803">
                <a:extLst>
                  <a:ext uri="{FF2B5EF4-FFF2-40B4-BE49-F238E27FC236}">
                    <a16:creationId xmlns:a16="http://schemas.microsoft.com/office/drawing/2014/main" id="{CFC95987-16CD-FF0E-62FC-42870FCBEA3A}"/>
                  </a:ext>
                </a:extLst>
              </p:cNvPr>
              <p:cNvCxnSpPr>
                <a:cxnSpLocks noChangeShapeType="1"/>
              </p:cNvCxnSpPr>
              <p:nvPr/>
            </p:nvCxnSpPr>
            <p:spPr bwMode="auto">
              <a:xfrm rot="10800000">
                <a:off x="8683" y="2903"/>
                <a:ext cx="1937" cy="1101"/>
              </a:xfrm>
              <a:prstGeom prst="bentConnector3">
                <a:avLst>
                  <a:gd name="adj1" fmla="val 5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804">
                <a:extLst>
                  <a:ext uri="{FF2B5EF4-FFF2-40B4-BE49-F238E27FC236}">
                    <a16:creationId xmlns:a16="http://schemas.microsoft.com/office/drawing/2014/main" id="{F47861BB-88B2-0ADA-F077-012329CEDB32}"/>
                  </a:ext>
                </a:extLst>
              </p:cNvPr>
              <p:cNvCxnSpPr>
                <a:cxnSpLocks noChangeShapeType="1"/>
              </p:cNvCxnSpPr>
              <p:nvPr/>
            </p:nvCxnSpPr>
            <p:spPr bwMode="auto">
              <a:xfrm flipV="1">
                <a:off x="3065" y="4915"/>
                <a:ext cx="1" cy="13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8">
                <a:extLst>
                  <a:ext uri="{FF2B5EF4-FFF2-40B4-BE49-F238E27FC236}">
                    <a16:creationId xmlns:a16="http://schemas.microsoft.com/office/drawing/2014/main" id="{72F1558D-2FE5-B99A-3C3E-469526747FC2}"/>
                  </a:ext>
                </a:extLst>
              </p:cNvPr>
              <p:cNvSpPr>
                <a:spLocks noChangeArrowheads="1"/>
              </p:cNvSpPr>
              <p:nvPr/>
            </p:nvSpPr>
            <p:spPr bwMode="auto">
              <a:xfrm>
                <a:off x="3955" y="3849"/>
                <a:ext cx="2342" cy="143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D3998F67-DB8E-845E-560A-CF5A6D7DFE2C}"/>
                  </a:ext>
                </a:extLst>
              </p:cNvPr>
              <p:cNvSpPr>
                <a:spLocks noChangeArrowheads="1"/>
              </p:cNvSpPr>
              <p:nvPr/>
            </p:nvSpPr>
            <p:spPr bwMode="auto">
              <a:xfrm>
                <a:off x="6668" y="3849"/>
                <a:ext cx="2534" cy="138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0B7CC5D5-23BC-0BAA-065B-3F9D319A3B88}"/>
                  </a:ext>
                </a:extLst>
              </p:cNvPr>
              <p:cNvSpPr>
                <a:spLocks noChangeArrowheads="1"/>
              </p:cNvSpPr>
              <p:nvPr/>
            </p:nvSpPr>
            <p:spPr bwMode="auto">
              <a:xfrm>
                <a:off x="1997" y="4189"/>
                <a:ext cx="1609" cy="7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978C6CAA-B0DE-23F8-7C0B-47AB3AA5912B}"/>
                  </a:ext>
                </a:extLst>
              </p:cNvPr>
              <p:cNvSpPr>
                <a:spLocks noChangeArrowheads="1"/>
              </p:cNvSpPr>
              <p:nvPr/>
            </p:nvSpPr>
            <p:spPr bwMode="auto">
              <a:xfrm>
                <a:off x="1946" y="6242"/>
                <a:ext cx="1971" cy="100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12AA910C-F397-05E3-9F1A-5DC94CB3CCD1}"/>
                  </a:ext>
                </a:extLst>
              </p:cNvPr>
              <p:cNvSpPr>
                <a:spLocks noChangeArrowheads="1"/>
              </p:cNvSpPr>
              <p:nvPr/>
            </p:nvSpPr>
            <p:spPr bwMode="auto">
              <a:xfrm>
                <a:off x="4224" y="6185"/>
                <a:ext cx="3045" cy="114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jump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Oval 23">
                <a:extLst>
                  <a:ext uri="{FF2B5EF4-FFF2-40B4-BE49-F238E27FC236}">
                    <a16:creationId xmlns:a16="http://schemas.microsoft.com/office/drawing/2014/main" id="{B0C3F0B4-C0C4-6FAF-E17F-70C6661D8FEC}"/>
                  </a:ext>
                </a:extLst>
              </p:cNvPr>
              <p:cNvSpPr>
                <a:spLocks noChangeArrowheads="1"/>
              </p:cNvSpPr>
              <p:nvPr/>
            </p:nvSpPr>
            <p:spPr bwMode="auto">
              <a:xfrm>
                <a:off x="7678" y="6115"/>
                <a:ext cx="2865" cy="138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5334F197-F25A-E920-53AE-7A7AA4D47D0A}"/>
                  </a:ext>
                </a:extLst>
              </p:cNvPr>
              <p:cNvSpPr>
                <a:spLocks noChangeArrowheads="1"/>
              </p:cNvSpPr>
              <p:nvPr/>
            </p:nvSpPr>
            <p:spPr bwMode="auto">
              <a:xfrm>
                <a:off x="8292" y="5031"/>
                <a:ext cx="3555" cy="101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using jump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AutoShape 813">
                <a:extLst>
                  <a:ext uri="{FF2B5EF4-FFF2-40B4-BE49-F238E27FC236}">
                    <a16:creationId xmlns:a16="http://schemas.microsoft.com/office/drawing/2014/main" id="{B3C8C445-BEF3-AC4B-4511-1C248CD07A81}"/>
                  </a:ext>
                </a:extLst>
              </p:cNvPr>
              <p:cNvCxnSpPr>
                <a:cxnSpLocks noChangeShapeType="1"/>
              </p:cNvCxnSpPr>
              <p:nvPr/>
            </p:nvCxnSpPr>
            <p:spPr bwMode="auto">
              <a:xfrm>
                <a:off x="3606" y="4446"/>
                <a:ext cx="33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814">
                <a:extLst>
                  <a:ext uri="{FF2B5EF4-FFF2-40B4-BE49-F238E27FC236}">
                    <a16:creationId xmlns:a16="http://schemas.microsoft.com/office/drawing/2014/main" id="{8167EF49-7363-A87E-A951-E29973641690}"/>
                  </a:ext>
                </a:extLst>
              </p:cNvPr>
              <p:cNvCxnSpPr>
                <a:cxnSpLocks noChangeShapeType="1"/>
              </p:cNvCxnSpPr>
              <p:nvPr/>
            </p:nvCxnSpPr>
            <p:spPr bwMode="auto">
              <a:xfrm>
                <a:off x="10644" y="4722"/>
                <a:ext cx="1" cy="3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815">
                <a:extLst>
                  <a:ext uri="{FF2B5EF4-FFF2-40B4-BE49-F238E27FC236}">
                    <a16:creationId xmlns:a16="http://schemas.microsoft.com/office/drawing/2014/main" id="{EA332531-E87F-795F-0B5E-118F601D2819}"/>
                  </a:ext>
                </a:extLst>
              </p:cNvPr>
              <p:cNvCxnSpPr>
                <a:cxnSpLocks noChangeShapeType="1"/>
              </p:cNvCxnSpPr>
              <p:nvPr/>
            </p:nvCxnSpPr>
            <p:spPr bwMode="auto">
              <a:xfrm flipH="1" flipV="1">
                <a:off x="3880" y="6753"/>
                <a:ext cx="357" cy="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816">
                <a:extLst>
                  <a:ext uri="{FF2B5EF4-FFF2-40B4-BE49-F238E27FC236}">
                    <a16:creationId xmlns:a16="http://schemas.microsoft.com/office/drawing/2014/main" id="{C8849A9F-4E1F-C4C8-B20E-179162A2D15A}"/>
                  </a:ext>
                </a:extLst>
              </p:cNvPr>
              <p:cNvCxnSpPr>
                <a:cxnSpLocks noChangeShapeType="1"/>
              </p:cNvCxnSpPr>
              <p:nvPr/>
            </p:nvCxnSpPr>
            <p:spPr bwMode="auto">
              <a:xfrm flipH="1">
                <a:off x="7311" y="6802"/>
                <a:ext cx="3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817">
                <a:extLst>
                  <a:ext uri="{FF2B5EF4-FFF2-40B4-BE49-F238E27FC236}">
                    <a16:creationId xmlns:a16="http://schemas.microsoft.com/office/drawing/2014/main" id="{6D94982B-2BA4-269F-2D98-4DE78A08766A}"/>
                  </a:ext>
                </a:extLst>
              </p:cNvPr>
              <p:cNvCxnSpPr>
                <a:cxnSpLocks noChangeShapeType="1"/>
              </p:cNvCxnSpPr>
              <p:nvPr/>
            </p:nvCxnSpPr>
            <p:spPr bwMode="auto">
              <a:xfrm flipH="1">
                <a:off x="10505" y="6721"/>
                <a:ext cx="56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818">
                <a:extLst>
                  <a:ext uri="{FF2B5EF4-FFF2-40B4-BE49-F238E27FC236}">
                    <a16:creationId xmlns:a16="http://schemas.microsoft.com/office/drawing/2014/main" id="{B6A1FF3C-B3DC-6349-11FB-24FF8221F603}"/>
                  </a:ext>
                </a:extLst>
              </p:cNvPr>
              <p:cNvCxnSpPr>
                <a:cxnSpLocks noChangeShapeType="1"/>
              </p:cNvCxnSpPr>
              <p:nvPr/>
            </p:nvCxnSpPr>
            <p:spPr bwMode="auto">
              <a:xfrm>
                <a:off x="11068" y="5948"/>
                <a:ext cx="1" cy="7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Oval 31">
                <a:extLst>
                  <a:ext uri="{FF2B5EF4-FFF2-40B4-BE49-F238E27FC236}">
                    <a16:creationId xmlns:a16="http://schemas.microsoft.com/office/drawing/2014/main" id="{5894B0DB-23D6-429D-BAC5-26A15B61DC9A}"/>
                  </a:ext>
                </a:extLst>
              </p:cNvPr>
              <p:cNvSpPr>
                <a:spLocks noChangeArrowheads="1"/>
              </p:cNvSpPr>
              <p:nvPr/>
            </p:nvSpPr>
            <p:spPr bwMode="auto">
              <a:xfrm>
                <a:off x="9581" y="4030"/>
                <a:ext cx="2180" cy="6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AutoShape 821">
                <a:extLst>
                  <a:ext uri="{FF2B5EF4-FFF2-40B4-BE49-F238E27FC236}">
                    <a16:creationId xmlns:a16="http://schemas.microsoft.com/office/drawing/2014/main" id="{E8CF035D-265E-CCBA-601A-5E92EC0E43CF}"/>
                  </a:ext>
                </a:extLst>
              </p:cNvPr>
              <p:cNvCxnSpPr>
                <a:cxnSpLocks noChangeShapeType="1"/>
                <a:stCxn id="16" idx="2"/>
              </p:cNvCxnSpPr>
              <p:nvPr/>
            </p:nvCxnSpPr>
            <p:spPr bwMode="auto">
              <a:xfrm rot="10800000" flipV="1">
                <a:off x="2958" y="2994"/>
                <a:ext cx="2411" cy="1192"/>
              </a:xfrm>
              <a:prstGeom prst="bentConnector3">
                <a:avLst>
                  <a:gd name="adj1" fmla="val 9988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cxnSp>
          <p:nvCxnSpPr>
            <p:cNvPr id="12" name="Straight Arrow Connector 11">
              <a:extLst>
                <a:ext uri="{FF2B5EF4-FFF2-40B4-BE49-F238E27FC236}">
                  <a16:creationId xmlns:a16="http://schemas.microsoft.com/office/drawing/2014/main" id="{74033DCF-EFF3-8E97-E838-44190E77CCC5}"/>
                </a:ext>
              </a:extLst>
            </p:cNvPr>
            <p:cNvCxnSpPr/>
            <p:nvPr/>
          </p:nvCxnSpPr>
          <p:spPr>
            <a:xfrm>
              <a:off x="2377440" y="1367790"/>
              <a:ext cx="20447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70CA817-A51D-3450-B22C-4D5175433BC6}"/>
                </a:ext>
              </a:extLst>
            </p:cNvPr>
            <p:cNvCxnSpPr/>
            <p:nvPr/>
          </p:nvCxnSpPr>
          <p:spPr>
            <a:xfrm>
              <a:off x="3977640" y="1272540"/>
              <a:ext cx="205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B567C14-470F-242A-F1E6-B45BB79C5EF2}"/>
                </a:ext>
              </a:extLst>
            </p:cNvPr>
            <p:cNvSpPr/>
            <p:nvPr/>
          </p:nvSpPr>
          <p:spPr>
            <a:xfrm>
              <a:off x="4800600" y="537522"/>
              <a:ext cx="6019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5" name="Rectangle 14">
              <a:extLst>
                <a:ext uri="{FF2B5EF4-FFF2-40B4-BE49-F238E27FC236}">
                  <a16:creationId xmlns:a16="http://schemas.microsoft.com/office/drawing/2014/main" id="{0CDCA8A8-E4B2-7A96-2043-4CB3C3E8EB1D}"/>
                </a:ext>
              </a:extLst>
            </p:cNvPr>
            <p:cNvSpPr/>
            <p:nvPr/>
          </p:nvSpPr>
          <p:spPr>
            <a:xfrm>
              <a:off x="5146963" y="1463040"/>
              <a:ext cx="565324" cy="3103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5" name="Group 34">
            <a:extLst>
              <a:ext uri="{FF2B5EF4-FFF2-40B4-BE49-F238E27FC236}">
                <a16:creationId xmlns:a16="http://schemas.microsoft.com/office/drawing/2014/main" id="{0C0BE9F8-0325-835F-7917-8C4C967EC419}"/>
              </a:ext>
            </a:extLst>
          </p:cNvPr>
          <p:cNvGrpSpPr/>
          <p:nvPr/>
        </p:nvGrpSpPr>
        <p:grpSpPr>
          <a:xfrm>
            <a:off x="1836040" y="3671390"/>
            <a:ext cx="8183281" cy="2482507"/>
            <a:chOff x="1" y="-135920"/>
            <a:chExt cx="5435692" cy="3175076"/>
          </a:xfrm>
        </p:grpSpPr>
        <p:cxnSp>
          <p:nvCxnSpPr>
            <p:cNvPr id="37" name="Straight Arrow Connector 36">
              <a:extLst>
                <a:ext uri="{FF2B5EF4-FFF2-40B4-BE49-F238E27FC236}">
                  <a16:creationId xmlns:a16="http://schemas.microsoft.com/office/drawing/2014/main" id="{C991DCE4-BE2A-12F6-5F2E-6B24ABB2A961}"/>
                </a:ext>
              </a:extLst>
            </p:cNvPr>
            <p:cNvCxnSpPr/>
            <p:nvPr/>
          </p:nvCxnSpPr>
          <p:spPr>
            <a:xfrm>
              <a:off x="2531100" y="1143153"/>
              <a:ext cx="221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C94F4A4D-77AA-4BBB-BD36-C43138F81C51}"/>
                </a:ext>
              </a:extLst>
            </p:cNvPr>
            <p:cNvGrpSpPr/>
            <p:nvPr/>
          </p:nvGrpSpPr>
          <p:grpSpPr>
            <a:xfrm>
              <a:off x="1" y="-135920"/>
              <a:ext cx="5435692" cy="3175076"/>
              <a:chOff x="-99160" y="-159801"/>
              <a:chExt cx="5882026" cy="3732888"/>
            </a:xfrm>
          </p:grpSpPr>
          <p:grpSp>
            <p:nvGrpSpPr>
              <p:cNvPr id="39" name="Group 38">
                <a:extLst>
                  <a:ext uri="{FF2B5EF4-FFF2-40B4-BE49-F238E27FC236}">
                    <a16:creationId xmlns:a16="http://schemas.microsoft.com/office/drawing/2014/main" id="{B0EF0D24-3CC7-47F0-2E16-D3D48795AF74}"/>
                  </a:ext>
                </a:extLst>
              </p:cNvPr>
              <p:cNvGrpSpPr>
                <a:grpSpLocks/>
              </p:cNvGrpSpPr>
              <p:nvPr/>
            </p:nvGrpSpPr>
            <p:grpSpPr bwMode="auto">
              <a:xfrm>
                <a:off x="-99160" y="-159801"/>
                <a:ext cx="5838549" cy="3732888"/>
                <a:chOff x="2165" y="9671"/>
                <a:chExt cx="10245" cy="4625"/>
              </a:xfrm>
            </p:grpSpPr>
            <p:sp>
              <p:nvSpPr>
                <p:cNvPr id="42" name="Oval 41">
                  <a:extLst>
                    <a:ext uri="{FF2B5EF4-FFF2-40B4-BE49-F238E27FC236}">
                      <a16:creationId xmlns:a16="http://schemas.microsoft.com/office/drawing/2014/main" id="{E2178C99-700B-08DA-B013-B54C044B6CD6}"/>
                    </a:ext>
                  </a:extLst>
                </p:cNvPr>
                <p:cNvSpPr>
                  <a:spLocks noChangeArrowheads="1"/>
                </p:cNvSpPr>
                <p:nvPr/>
              </p:nvSpPr>
              <p:spPr bwMode="auto">
                <a:xfrm>
                  <a:off x="5594" y="9671"/>
                  <a:ext cx="3197" cy="111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AutoShape 901">
                  <a:extLst>
                    <a:ext uri="{FF2B5EF4-FFF2-40B4-BE49-F238E27FC236}">
                      <a16:creationId xmlns:a16="http://schemas.microsoft.com/office/drawing/2014/main" id="{752E6F3F-7698-7B76-D43F-E82B47C7F11A}"/>
                    </a:ext>
                  </a:extLst>
                </p:cNvPr>
                <p:cNvCxnSpPr>
                  <a:cxnSpLocks noChangeShapeType="1"/>
                </p:cNvCxnSpPr>
                <p:nvPr/>
              </p:nvCxnSpPr>
              <p:spPr bwMode="auto">
                <a:xfrm rot="10800000">
                  <a:off x="8792" y="10333"/>
                  <a:ext cx="1937" cy="780"/>
                </a:xfrm>
                <a:prstGeom prst="bentConnector3">
                  <a:avLst>
                    <a:gd name="adj1" fmla="val 283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902">
                  <a:extLst>
                    <a:ext uri="{FF2B5EF4-FFF2-40B4-BE49-F238E27FC236}">
                      <a16:creationId xmlns:a16="http://schemas.microsoft.com/office/drawing/2014/main" id="{AEE7C32A-9D49-4298-1FFA-FB1E51621E89}"/>
                    </a:ext>
                  </a:extLst>
                </p:cNvPr>
                <p:cNvCxnSpPr>
                  <a:cxnSpLocks noChangeShapeType="1"/>
                </p:cNvCxnSpPr>
                <p:nvPr/>
              </p:nvCxnSpPr>
              <p:spPr bwMode="auto">
                <a:xfrm flipV="1">
                  <a:off x="3407" y="11858"/>
                  <a:ext cx="1" cy="13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5" name="Oval 44">
                  <a:extLst>
                    <a:ext uri="{FF2B5EF4-FFF2-40B4-BE49-F238E27FC236}">
                      <a16:creationId xmlns:a16="http://schemas.microsoft.com/office/drawing/2014/main" id="{0179C805-BD69-12F7-EA81-313826D41CD4}"/>
                    </a:ext>
                  </a:extLst>
                </p:cNvPr>
                <p:cNvSpPr>
                  <a:spLocks noChangeArrowheads="1"/>
                </p:cNvSpPr>
                <p:nvPr/>
              </p:nvSpPr>
              <p:spPr bwMode="auto">
                <a:xfrm>
                  <a:off x="4130" y="10985"/>
                  <a:ext cx="2787" cy="112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F109D7A1-AF81-D60A-4653-146DBEEA62D6}"/>
                    </a:ext>
                  </a:extLst>
                </p:cNvPr>
                <p:cNvSpPr>
                  <a:spLocks noChangeArrowheads="1"/>
                </p:cNvSpPr>
                <p:nvPr/>
              </p:nvSpPr>
              <p:spPr bwMode="auto">
                <a:xfrm>
                  <a:off x="7391" y="10963"/>
                  <a:ext cx="2098" cy="10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key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BEC23C1A-D63E-2FA8-8D5A-64B20339BC90}"/>
                    </a:ext>
                  </a:extLst>
                </p:cNvPr>
                <p:cNvSpPr>
                  <a:spLocks noChangeArrowheads="1"/>
                </p:cNvSpPr>
                <p:nvPr/>
              </p:nvSpPr>
              <p:spPr bwMode="auto">
                <a:xfrm>
                  <a:off x="2339" y="11132"/>
                  <a:ext cx="1490" cy="8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Oval 47">
                  <a:extLst>
                    <a:ext uri="{FF2B5EF4-FFF2-40B4-BE49-F238E27FC236}">
                      <a16:creationId xmlns:a16="http://schemas.microsoft.com/office/drawing/2014/main" id="{70E3D9AA-6F64-5FFC-A31F-6AFB59D61364}"/>
                    </a:ext>
                  </a:extLst>
                </p:cNvPr>
                <p:cNvSpPr>
                  <a:spLocks noChangeArrowheads="1"/>
                </p:cNvSpPr>
                <p:nvPr/>
              </p:nvSpPr>
              <p:spPr bwMode="auto">
                <a:xfrm>
                  <a:off x="2165" y="13185"/>
                  <a:ext cx="2135" cy="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a:extLst>
                    <a:ext uri="{FF2B5EF4-FFF2-40B4-BE49-F238E27FC236}">
                      <a16:creationId xmlns:a16="http://schemas.microsoft.com/office/drawing/2014/main" id="{80EAFCCA-2118-68B9-722B-BC124E466C2D}"/>
                    </a:ext>
                  </a:extLst>
                </p:cNvPr>
                <p:cNvSpPr>
                  <a:spLocks noChangeArrowheads="1"/>
                </p:cNvSpPr>
                <p:nvPr/>
              </p:nvSpPr>
              <p:spPr bwMode="auto">
                <a:xfrm>
                  <a:off x="4602" y="12948"/>
                  <a:ext cx="2883" cy="126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8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ternary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a:extLst>
                    <a:ext uri="{FF2B5EF4-FFF2-40B4-BE49-F238E27FC236}">
                      <a16:creationId xmlns:a16="http://schemas.microsoft.com/office/drawing/2014/main" id="{A2CCB48E-896C-9B9A-451C-79AEC7ED030E}"/>
                    </a:ext>
                  </a:extLst>
                </p:cNvPr>
                <p:cNvSpPr>
                  <a:spLocks noChangeArrowheads="1"/>
                </p:cNvSpPr>
                <p:nvPr/>
              </p:nvSpPr>
              <p:spPr bwMode="auto">
                <a:xfrm>
                  <a:off x="7811" y="13059"/>
                  <a:ext cx="2757" cy="123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8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Oval 50">
                  <a:extLst>
                    <a:ext uri="{FF2B5EF4-FFF2-40B4-BE49-F238E27FC236}">
                      <a16:creationId xmlns:a16="http://schemas.microsoft.com/office/drawing/2014/main" id="{9C645D9E-F9E5-6C9E-D216-7C703E89BC8A}"/>
                    </a:ext>
                  </a:extLst>
                </p:cNvPr>
                <p:cNvSpPr>
                  <a:spLocks noChangeArrowheads="1"/>
                </p:cNvSpPr>
                <p:nvPr/>
              </p:nvSpPr>
              <p:spPr bwMode="auto">
                <a:xfrm>
                  <a:off x="8804" y="11946"/>
                  <a:ext cx="2806" cy="10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using ternary 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 name="AutoShape 911">
                  <a:extLst>
                    <a:ext uri="{FF2B5EF4-FFF2-40B4-BE49-F238E27FC236}">
                      <a16:creationId xmlns:a16="http://schemas.microsoft.com/office/drawing/2014/main" id="{A909B91E-7F39-37A6-71DA-0CE21472D629}"/>
                    </a:ext>
                  </a:extLst>
                </p:cNvPr>
                <p:cNvCxnSpPr>
                  <a:cxnSpLocks noChangeShapeType="1"/>
                  <a:stCxn id="47" idx="3"/>
                </p:cNvCxnSpPr>
                <p:nvPr/>
              </p:nvCxnSpPr>
              <p:spPr bwMode="auto">
                <a:xfrm flipV="1">
                  <a:off x="3829" y="11506"/>
                  <a:ext cx="328" cy="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912">
                  <a:extLst>
                    <a:ext uri="{FF2B5EF4-FFF2-40B4-BE49-F238E27FC236}">
                      <a16:creationId xmlns:a16="http://schemas.microsoft.com/office/drawing/2014/main" id="{312DD95F-4DA2-57E5-1CC2-4FD2BD70F05B}"/>
                    </a:ext>
                  </a:extLst>
                </p:cNvPr>
                <p:cNvCxnSpPr>
                  <a:cxnSpLocks noChangeShapeType="1"/>
                </p:cNvCxnSpPr>
                <p:nvPr/>
              </p:nvCxnSpPr>
              <p:spPr bwMode="auto">
                <a:xfrm>
                  <a:off x="10657" y="11655"/>
                  <a:ext cx="0" cy="3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913">
                  <a:extLst>
                    <a:ext uri="{FF2B5EF4-FFF2-40B4-BE49-F238E27FC236}">
                      <a16:creationId xmlns:a16="http://schemas.microsoft.com/office/drawing/2014/main" id="{97D8AB8A-9771-9D4C-2D6F-541A6159CC69}"/>
                    </a:ext>
                  </a:extLst>
                </p:cNvPr>
                <p:cNvCxnSpPr>
                  <a:cxnSpLocks noChangeShapeType="1"/>
                </p:cNvCxnSpPr>
                <p:nvPr/>
              </p:nvCxnSpPr>
              <p:spPr bwMode="auto">
                <a:xfrm flipH="1">
                  <a:off x="4301" y="13643"/>
                  <a:ext cx="30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914">
                  <a:extLst>
                    <a:ext uri="{FF2B5EF4-FFF2-40B4-BE49-F238E27FC236}">
                      <a16:creationId xmlns:a16="http://schemas.microsoft.com/office/drawing/2014/main" id="{C881550D-A252-B461-071B-833EB89DA257}"/>
                    </a:ext>
                  </a:extLst>
                </p:cNvPr>
                <p:cNvCxnSpPr>
                  <a:cxnSpLocks noChangeShapeType="1"/>
                </p:cNvCxnSpPr>
                <p:nvPr/>
              </p:nvCxnSpPr>
              <p:spPr bwMode="auto">
                <a:xfrm flipH="1" flipV="1">
                  <a:off x="7418" y="13634"/>
                  <a:ext cx="375" cy="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915">
                  <a:extLst>
                    <a:ext uri="{FF2B5EF4-FFF2-40B4-BE49-F238E27FC236}">
                      <a16:creationId xmlns:a16="http://schemas.microsoft.com/office/drawing/2014/main" id="{4D8B1F2F-1D76-5137-32D2-BC69394750AF}"/>
                    </a:ext>
                  </a:extLst>
                </p:cNvPr>
                <p:cNvCxnSpPr>
                  <a:cxnSpLocks noChangeShapeType="1"/>
                  <a:endCxn id="50" idx="6"/>
                </p:cNvCxnSpPr>
                <p:nvPr/>
              </p:nvCxnSpPr>
              <p:spPr bwMode="auto">
                <a:xfrm flipH="1">
                  <a:off x="10568" y="13675"/>
                  <a:ext cx="589"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916">
                  <a:extLst>
                    <a:ext uri="{FF2B5EF4-FFF2-40B4-BE49-F238E27FC236}">
                      <a16:creationId xmlns:a16="http://schemas.microsoft.com/office/drawing/2014/main" id="{BC11B69F-AC4D-91EA-4565-C20192CE015A}"/>
                    </a:ext>
                  </a:extLst>
                </p:cNvPr>
                <p:cNvCxnSpPr>
                  <a:cxnSpLocks noChangeShapeType="1"/>
                </p:cNvCxnSpPr>
                <p:nvPr/>
              </p:nvCxnSpPr>
              <p:spPr bwMode="auto">
                <a:xfrm>
                  <a:off x="11122" y="12872"/>
                  <a:ext cx="0" cy="8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8" name="Oval 57">
                  <a:extLst>
                    <a:ext uri="{FF2B5EF4-FFF2-40B4-BE49-F238E27FC236}">
                      <a16:creationId xmlns:a16="http://schemas.microsoft.com/office/drawing/2014/main" id="{5945A4F7-23C7-5DE1-A9DE-C973541AE037}"/>
                    </a:ext>
                  </a:extLst>
                </p:cNvPr>
                <p:cNvSpPr>
                  <a:spLocks noChangeArrowheads="1"/>
                </p:cNvSpPr>
                <p:nvPr/>
              </p:nvSpPr>
              <p:spPr bwMode="auto">
                <a:xfrm>
                  <a:off x="10067" y="10963"/>
                  <a:ext cx="2343" cy="6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9" name="AutoShape 918">
                  <a:extLst>
                    <a:ext uri="{FF2B5EF4-FFF2-40B4-BE49-F238E27FC236}">
                      <a16:creationId xmlns:a16="http://schemas.microsoft.com/office/drawing/2014/main" id="{261693AC-B382-C1F5-3DE5-B5F46D8D6BD1}"/>
                    </a:ext>
                  </a:extLst>
                </p:cNvPr>
                <p:cNvCxnSpPr>
                  <a:cxnSpLocks noChangeShapeType="1"/>
                  <a:endCxn id="58" idx="2"/>
                </p:cNvCxnSpPr>
                <p:nvPr/>
              </p:nvCxnSpPr>
              <p:spPr bwMode="auto">
                <a:xfrm flipV="1">
                  <a:off x="9435" y="11309"/>
                  <a:ext cx="63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919">
                  <a:extLst>
                    <a:ext uri="{FF2B5EF4-FFF2-40B4-BE49-F238E27FC236}">
                      <a16:creationId xmlns:a16="http://schemas.microsoft.com/office/drawing/2014/main" id="{60198BCF-3731-E062-C30C-5D77C9F0B877}"/>
                    </a:ext>
                  </a:extLst>
                </p:cNvPr>
                <p:cNvCxnSpPr>
                  <a:cxnSpLocks noChangeShapeType="1"/>
                  <a:stCxn id="42" idx="2"/>
                </p:cNvCxnSpPr>
                <p:nvPr/>
              </p:nvCxnSpPr>
              <p:spPr bwMode="auto">
                <a:xfrm rot="10800000" flipV="1">
                  <a:off x="3322" y="10227"/>
                  <a:ext cx="2272" cy="885"/>
                </a:xfrm>
                <a:prstGeom prst="bentConnector3">
                  <a:avLst>
                    <a:gd name="adj1" fmla="val 10095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40" name="Rectangle 39">
                <a:extLst>
                  <a:ext uri="{FF2B5EF4-FFF2-40B4-BE49-F238E27FC236}">
                    <a16:creationId xmlns:a16="http://schemas.microsoft.com/office/drawing/2014/main" id="{1CF9532C-EF0A-5781-3D11-41A58E20DA3C}"/>
                  </a:ext>
                </a:extLst>
              </p:cNvPr>
              <p:cNvSpPr/>
              <p:nvPr/>
            </p:nvSpPr>
            <p:spPr>
              <a:xfrm>
                <a:off x="4781401" y="418447"/>
                <a:ext cx="640438"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41" name="Rectangle 40">
                <a:extLst>
                  <a:ext uri="{FF2B5EF4-FFF2-40B4-BE49-F238E27FC236}">
                    <a16:creationId xmlns:a16="http://schemas.microsoft.com/office/drawing/2014/main" id="{7515EBA8-34BA-7B09-D40E-2FD2F4524935}"/>
                  </a:ext>
                </a:extLst>
              </p:cNvPr>
              <p:cNvSpPr/>
              <p:nvPr/>
            </p:nvSpPr>
            <p:spPr>
              <a:xfrm>
                <a:off x="5208612" y="1483190"/>
                <a:ext cx="574254" cy="4073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spTree>
    <p:extLst>
      <p:ext uri="{BB962C8B-B14F-4D97-AF65-F5344CB8AC3E}">
        <p14:creationId xmlns:p14="http://schemas.microsoft.com/office/powerpoint/2010/main" val="239846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3DA251-AF10-A065-E242-DEA9A13557DD}"/>
              </a:ext>
            </a:extLst>
          </p:cNvPr>
          <p:cNvSpPr>
            <a:spLocks noGrp="1"/>
          </p:cNvSpPr>
          <p:nvPr>
            <p:ph sz="half" idx="2"/>
          </p:nvPr>
        </p:nvSpPr>
        <p:spPr>
          <a:xfrm>
            <a:off x="412377" y="197224"/>
            <a:ext cx="11591364" cy="6185647"/>
          </a:xfrm>
        </p:spPr>
        <p:txBody>
          <a:bodyPr/>
          <a:lstStyle/>
          <a:p>
            <a:r>
              <a:rPr lang="en-IN" sz="1800" b="1" dirty="0">
                <a:effectLst/>
                <a:latin typeface="Times New Roman" panose="02020603050405020304" pitchFamily="18" charset="0"/>
                <a:ea typeface="Calibri" panose="020F0502020204030204" pitchFamily="34" charset="0"/>
              </a:rPr>
              <a:t>Stack</a:t>
            </a:r>
          </a:p>
          <a:p>
            <a:r>
              <a:rPr lang="en-IN" sz="1800" b="1" dirty="0">
                <a:latin typeface="Times New Roman" panose="02020603050405020304" pitchFamily="18" charset="0"/>
                <a:ea typeface="Calibri" panose="020F0502020204030204" pitchFamily="34" charset="0"/>
              </a:rPr>
              <a:t>Array Implementation</a:t>
            </a:r>
            <a:endParaRPr lang="en-IN" sz="1800" b="1" dirty="0">
              <a:effectLst/>
              <a:latin typeface="Times New Roman" panose="02020603050405020304" pitchFamily="18" charset="0"/>
              <a:ea typeface="Calibri" panose="020F0502020204030204" pitchFamily="34" charset="0"/>
            </a:endParaRPr>
          </a:p>
          <a:p>
            <a:r>
              <a:rPr lang="en-IN" sz="1800" b="1" dirty="0">
                <a:latin typeface="Times New Roman" panose="02020603050405020304" pitchFamily="18" charset="0"/>
                <a:ea typeface="Calibri" panose="020F0502020204030204" pitchFamily="34" charset="0"/>
              </a:rPr>
              <a:t>Push</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pPr marL="0" indent="0">
              <a:buNone/>
            </a:pPr>
            <a:r>
              <a:rPr lang="en-IN" sz="1800" b="1" dirty="0">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Times New Roman" panose="02020603050405020304" pitchFamily="18" charset="0"/>
              </a:rPr>
              <a:t>Pop</a:t>
            </a:r>
            <a:endParaRPr lang="en-IN" sz="1800" b="1" dirty="0">
              <a:effectLst/>
              <a:latin typeface="Times New Roman" panose="02020603050405020304" pitchFamily="18" charset="0"/>
              <a:ea typeface="Calibri" panose="020F0502020204030204" pitchFamily="34" charset="0"/>
            </a:endParaRPr>
          </a:p>
          <a:p>
            <a:pPr marL="0" indent="0">
              <a:buNone/>
            </a:pPr>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A0D12A73-4AE4-39F1-1499-69A770E9D2D5}"/>
              </a:ext>
            </a:extLst>
          </p:cNvPr>
          <p:cNvSpPr>
            <a:spLocks noGrp="1"/>
          </p:cNvSpPr>
          <p:nvPr>
            <p:ph type="sldNum" sz="quarter" idx="12"/>
          </p:nvPr>
        </p:nvSpPr>
        <p:spPr/>
        <p:txBody>
          <a:bodyPr/>
          <a:lstStyle/>
          <a:p>
            <a:fld id="{B6C1CDFA-4539-4CAB-9CA5-578801A8D1B3}" type="slidenum">
              <a:rPr lang="en-IN" smtClean="0"/>
              <a:pPr/>
              <a:t>41</a:t>
            </a:fld>
            <a:endParaRPr lang="en-IN"/>
          </a:p>
        </p:txBody>
      </p:sp>
      <p:grpSp>
        <p:nvGrpSpPr>
          <p:cNvPr id="8" name="Group 7">
            <a:extLst>
              <a:ext uri="{FF2B5EF4-FFF2-40B4-BE49-F238E27FC236}">
                <a16:creationId xmlns:a16="http://schemas.microsoft.com/office/drawing/2014/main" id="{B5AFA45E-69BA-9C35-6442-2B0174EBAED7}"/>
              </a:ext>
            </a:extLst>
          </p:cNvPr>
          <p:cNvGrpSpPr/>
          <p:nvPr/>
        </p:nvGrpSpPr>
        <p:grpSpPr>
          <a:xfrm>
            <a:off x="1810679" y="713578"/>
            <a:ext cx="7688551" cy="2520890"/>
            <a:chOff x="0" y="-10"/>
            <a:chExt cx="5144184" cy="3228696"/>
          </a:xfrm>
        </p:grpSpPr>
        <p:cxnSp>
          <p:nvCxnSpPr>
            <p:cNvPr id="9" name="Straight Arrow Connector 8">
              <a:extLst>
                <a:ext uri="{FF2B5EF4-FFF2-40B4-BE49-F238E27FC236}">
                  <a16:creationId xmlns:a16="http://schemas.microsoft.com/office/drawing/2014/main" id="{96254845-1093-5380-1B2D-B0C45F4F6162}"/>
                </a:ext>
              </a:extLst>
            </p:cNvPr>
            <p:cNvCxnSpPr/>
            <p:nvPr/>
          </p:nvCxnSpPr>
          <p:spPr>
            <a:xfrm flipH="1">
              <a:off x="2899064" y="2757055"/>
              <a:ext cx="295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C2110CE8-3DEF-EC8D-59A0-709DBEBF5BDA}"/>
                </a:ext>
              </a:extLst>
            </p:cNvPr>
            <p:cNvGrpSpPr/>
            <p:nvPr/>
          </p:nvGrpSpPr>
          <p:grpSpPr>
            <a:xfrm>
              <a:off x="0" y="-10"/>
              <a:ext cx="5144184" cy="3228696"/>
              <a:chOff x="0" y="-10"/>
              <a:chExt cx="5144184" cy="3228696"/>
            </a:xfrm>
          </p:grpSpPr>
          <p:grpSp>
            <p:nvGrpSpPr>
              <p:cNvPr id="11" name="Group 10">
                <a:extLst>
                  <a:ext uri="{FF2B5EF4-FFF2-40B4-BE49-F238E27FC236}">
                    <a16:creationId xmlns:a16="http://schemas.microsoft.com/office/drawing/2014/main" id="{4182CB87-2624-B3E4-7335-765788BB32BE}"/>
                  </a:ext>
                </a:extLst>
              </p:cNvPr>
              <p:cNvGrpSpPr>
                <a:grpSpLocks/>
              </p:cNvGrpSpPr>
              <p:nvPr/>
            </p:nvGrpSpPr>
            <p:grpSpPr bwMode="auto">
              <a:xfrm>
                <a:off x="0" y="-10"/>
                <a:ext cx="5144184" cy="3228696"/>
                <a:chOff x="2395" y="10362"/>
                <a:chExt cx="9135" cy="3967"/>
              </a:xfrm>
            </p:grpSpPr>
            <p:sp>
              <p:nvSpPr>
                <p:cNvPr id="14" name="Oval 13">
                  <a:extLst>
                    <a:ext uri="{FF2B5EF4-FFF2-40B4-BE49-F238E27FC236}">
                      <a16:creationId xmlns:a16="http://schemas.microsoft.com/office/drawing/2014/main" id="{C38A35D6-9903-B6F7-7F03-437B6090B0E2}"/>
                    </a:ext>
                  </a:extLst>
                </p:cNvPr>
                <p:cNvSpPr>
                  <a:spLocks noChangeArrowheads="1"/>
                </p:cNvSpPr>
                <p:nvPr/>
              </p:nvSpPr>
              <p:spPr bwMode="auto">
                <a:xfrm>
                  <a:off x="5387" y="10362"/>
                  <a:ext cx="2978" cy="7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861">
                  <a:extLst>
                    <a:ext uri="{FF2B5EF4-FFF2-40B4-BE49-F238E27FC236}">
                      <a16:creationId xmlns:a16="http://schemas.microsoft.com/office/drawing/2014/main" id="{56B9B919-99E2-CB11-7662-066A692E12D5}"/>
                    </a:ext>
                  </a:extLst>
                </p:cNvPr>
                <p:cNvCxnSpPr>
                  <a:cxnSpLocks noChangeShapeType="1"/>
                </p:cNvCxnSpPr>
                <p:nvPr/>
              </p:nvCxnSpPr>
              <p:spPr bwMode="auto">
                <a:xfrm rot="16200000" flipV="1">
                  <a:off x="8201" y="10914"/>
                  <a:ext cx="727" cy="533"/>
                </a:xfrm>
                <a:prstGeom prst="bentConnector3">
                  <a:avLst>
                    <a:gd name="adj1" fmla="val 9978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862">
                  <a:extLst>
                    <a:ext uri="{FF2B5EF4-FFF2-40B4-BE49-F238E27FC236}">
                      <a16:creationId xmlns:a16="http://schemas.microsoft.com/office/drawing/2014/main" id="{17F8EBA7-66AE-D8BB-3E8B-2639E7DA5328}"/>
                    </a:ext>
                  </a:extLst>
                </p:cNvPr>
                <p:cNvCxnSpPr>
                  <a:cxnSpLocks noChangeShapeType="1"/>
                  <a:stCxn id="14" idx="2"/>
                </p:cNvCxnSpPr>
                <p:nvPr/>
              </p:nvCxnSpPr>
              <p:spPr bwMode="auto">
                <a:xfrm rot="10800000" flipV="1">
                  <a:off x="3636" y="10756"/>
                  <a:ext cx="1751" cy="874"/>
                </a:xfrm>
                <a:prstGeom prst="bentConnector3">
                  <a:avLst>
                    <a:gd name="adj1" fmla="val 9992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98A70A33-1F30-F01C-7542-11668716DA51}"/>
                    </a:ext>
                  </a:extLst>
                </p:cNvPr>
                <p:cNvSpPr>
                  <a:spLocks noChangeArrowheads="1"/>
                </p:cNvSpPr>
                <p:nvPr/>
              </p:nvSpPr>
              <p:spPr bwMode="auto">
                <a:xfrm>
                  <a:off x="2569" y="11632"/>
                  <a:ext cx="1620" cy="5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AutoShape 864">
                  <a:extLst>
                    <a:ext uri="{FF2B5EF4-FFF2-40B4-BE49-F238E27FC236}">
                      <a16:creationId xmlns:a16="http://schemas.microsoft.com/office/drawing/2014/main" id="{AF2FFCD5-BD0F-C599-FEC0-49D3DB0D594B}"/>
                    </a:ext>
                  </a:extLst>
                </p:cNvPr>
                <p:cNvCxnSpPr>
                  <a:cxnSpLocks noChangeShapeType="1"/>
                </p:cNvCxnSpPr>
                <p:nvPr/>
              </p:nvCxnSpPr>
              <p:spPr bwMode="auto">
                <a:xfrm>
                  <a:off x="6866" y="11886"/>
                  <a:ext cx="4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8">
                  <a:extLst>
                    <a:ext uri="{FF2B5EF4-FFF2-40B4-BE49-F238E27FC236}">
                      <a16:creationId xmlns:a16="http://schemas.microsoft.com/office/drawing/2014/main" id="{CE1DDFBE-1994-0307-DD00-FFB6C9B91B52}"/>
                    </a:ext>
                  </a:extLst>
                </p:cNvPr>
                <p:cNvSpPr>
                  <a:spLocks noChangeArrowheads="1"/>
                </p:cNvSpPr>
                <p:nvPr/>
              </p:nvSpPr>
              <p:spPr bwMode="auto">
                <a:xfrm>
                  <a:off x="4630" y="11313"/>
                  <a:ext cx="2236" cy="11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push element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EEE859F9-61F8-412D-FD89-C93CE13E98FC}"/>
                    </a:ext>
                  </a:extLst>
                </p:cNvPr>
                <p:cNvSpPr>
                  <a:spLocks noChangeArrowheads="1"/>
                </p:cNvSpPr>
                <p:nvPr/>
              </p:nvSpPr>
              <p:spPr bwMode="auto">
                <a:xfrm>
                  <a:off x="7349" y="11544"/>
                  <a:ext cx="2092" cy="6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E2EB9BF6-0C9F-9520-09A0-E3A701E10B7B}"/>
                    </a:ext>
                  </a:extLst>
                </p:cNvPr>
                <p:cNvSpPr>
                  <a:spLocks noChangeArrowheads="1"/>
                </p:cNvSpPr>
                <p:nvPr/>
              </p:nvSpPr>
              <p:spPr bwMode="auto">
                <a:xfrm>
                  <a:off x="2395" y="13311"/>
                  <a:ext cx="1942" cy="88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7D945CD7-26B4-C238-2308-A6C57C9E5142}"/>
                    </a:ext>
                  </a:extLst>
                </p:cNvPr>
                <p:cNvSpPr>
                  <a:spLocks noChangeArrowheads="1"/>
                </p:cNvSpPr>
                <p:nvPr/>
              </p:nvSpPr>
              <p:spPr bwMode="auto">
                <a:xfrm>
                  <a:off x="4681" y="13171"/>
                  <a:ext cx="2943" cy="113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push operation on to stack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AB2D88CF-86D3-62DB-11F0-BABCB418C708}"/>
                    </a:ext>
                  </a:extLst>
                </p:cNvPr>
                <p:cNvSpPr>
                  <a:spLocks noChangeArrowheads="1"/>
                </p:cNvSpPr>
                <p:nvPr/>
              </p:nvSpPr>
              <p:spPr bwMode="auto">
                <a:xfrm>
                  <a:off x="8034" y="13231"/>
                  <a:ext cx="2430" cy="109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Oval 23">
                  <a:extLst>
                    <a:ext uri="{FF2B5EF4-FFF2-40B4-BE49-F238E27FC236}">
                      <a16:creationId xmlns:a16="http://schemas.microsoft.com/office/drawing/2014/main" id="{214268B2-A94C-2D0E-FCDB-EC578486B400}"/>
                    </a:ext>
                  </a:extLst>
                </p:cNvPr>
                <p:cNvSpPr>
                  <a:spLocks noChangeArrowheads="1"/>
                </p:cNvSpPr>
                <p:nvPr/>
              </p:nvSpPr>
              <p:spPr bwMode="auto">
                <a:xfrm>
                  <a:off x="8415" y="12059"/>
                  <a:ext cx="3115" cy="112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Pushed on to stack of array implementation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AutoShape 871">
                  <a:extLst>
                    <a:ext uri="{FF2B5EF4-FFF2-40B4-BE49-F238E27FC236}">
                      <a16:creationId xmlns:a16="http://schemas.microsoft.com/office/drawing/2014/main" id="{C5CAFC1F-58EE-3FBE-3553-8464B6452B7D}"/>
                    </a:ext>
                  </a:extLst>
                </p:cNvPr>
                <p:cNvCxnSpPr>
                  <a:cxnSpLocks noChangeShapeType="1"/>
                </p:cNvCxnSpPr>
                <p:nvPr/>
              </p:nvCxnSpPr>
              <p:spPr bwMode="auto">
                <a:xfrm flipV="1">
                  <a:off x="3545" y="12242"/>
                  <a:ext cx="1" cy="105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872">
                  <a:extLst>
                    <a:ext uri="{FF2B5EF4-FFF2-40B4-BE49-F238E27FC236}">
                      <a16:creationId xmlns:a16="http://schemas.microsoft.com/office/drawing/2014/main" id="{68206091-FD7F-AC50-7B48-2666DC2AFDA2}"/>
                    </a:ext>
                  </a:extLst>
                </p:cNvPr>
                <p:cNvCxnSpPr>
                  <a:cxnSpLocks noChangeShapeType="1"/>
                </p:cNvCxnSpPr>
                <p:nvPr/>
              </p:nvCxnSpPr>
              <p:spPr bwMode="auto">
                <a:xfrm>
                  <a:off x="4189" y="11908"/>
                  <a:ext cx="44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873">
                  <a:extLst>
                    <a:ext uri="{FF2B5EF4-FFF2-40B4-BE49-F238E27FC236}">
                      <a16:creationId xmlns:a16="http://schemas.microsoft.com/office/drawing/2014/main" id="{39D7A7AA-E6F2-115A-2772-D52F16541C4D}"/>
                    </a:ext>
                  </a:extLst>
                </p:cNvPr>
                <p:cNvCxnSpPr>
                  <a:cxnSpLocks noChangeShapeType="1"/>
                </p:cNvCxnSpPr>
                <p:nvPr/>
              </p:nvCxnSpPr>
              <p:spPr bwMode="auto">
                <a:xfrm flipV="1">
                  <a:off x="9441" y="11819"/>
                  <a:ext cx="86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874">
                  <a:extLst>
                    <a:ext uri="{FF2B5EF4-FFF2-40B4-BE49-F238E27FC236}">
                      <a16:creationId xmlns:a16="http://schemas.microsoft.com/office/drawing/2014/main" id="{6DA57883-C0E0-A20F-C6D2-A786E10599D4}"/>
                    </a:ext>
                  </a:extLst>
                </p:cNvPr>
                <p:cNvCxnSpPr>
                  <a:cxnSpLocks noChangeShapeType="1"/>
                </p:cNvCxnSpPr>
                <p:nvPr/>
              </p:nvCxnSpPr>
              <p:spPr bwMode="auto">
                <a:xfrm>
                  <a:off x="10308" y="11804"/>
                  <a:ext cx="1"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875">
                  <a:extLst>
                    <a:ext uri="{FF2B5EF4-FFF2-40B4-BE49-F238E27FC236}">
                      <a16:creationId xmlns:a16="http://schemas.microsoft.com/office/drawing/2014/main" id="{5368B10B-DC7C-4318-C725-1BF9D46D5F9B}"/>
                    </a:ext>
                  </a:extLst>
                </p:cNvPr>
                <p:cNvCxnSpPr>
                  <a:cxnSpLocks noChangeShapeType="1"/>
                  <a:endCxn id="21" idx="6"/>
                </p:cNvCxnSpPr>
                <p:nvPr/>
              </p:nvCxnSpPr>
              <p:spPr bwMode="auto">
                <a:xfrm flipH="1">
                  <a:off x="4337" y="13741"/>
                  <a:ext cx="319" cy="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877">
                  <a:extLst>
                    <a:ext uri="{FF2B5EF4-FFF2-40B4-BE49-F238E27FC236}">
                      <a16:creationId xmlns:a16="http://schemas.microsoft.com/office/drawing/2014/main" id="{FADC52DF-3B10-6AD8-C64F-A6EA6A7D5DC6}"/>
                    </a:ext>
                  </a:extLst>
                </p:cNvPr>
                <p:cNvCxnSpPr>
                  <a:cxnSpLocks noChangeShapeType="1"/>
                </p:cNvCxnSpPr>
                <p:nvPr/>
              </p:nvCxnSpPr>
              <p:spPr bwMode="auto">
                <a:xfrm flipH="1">
                  <a:off x="10395" y="13911"/>
                  <a:ext cx="7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878">
                  <a:extLst>
                    <a:ext uri="{FF2B5EF4-FFF2-40B4-BE49-F238E27FC236}">
                      <a16:creationId xmlns:a16="http://schemas.microsoft.com/office/drawing/2014/main" id="{B7862F2A-7A51-54DF-B4E3-A53E0AA2E7AD}"/>
                    </a:ext>
                  </a:extLst>
                </p:cNvPr>
                <p:cNvCxnSpPr>
                  <a:cxnSpLocks noChangeShapeType="1"/>
                  <a:stCxn id="24" idx="5"/>
                </p:cNvCxnSpPr>
                <p:nvPr/>
              </p:nvCxnSpPr>
              <p:spPr bwMode="auto">
                <a:xfrm>
                  <a:off x="11074" y="13023"/>
                  <a:ext cx="31" cy="8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2" name="Rectangle 11">
                <a:extLst>
                  <a:ext uri="{FF2B5EF4-FFF2-40B4-BE49-F238E27FC236}">
                    <a16:creationId xmlns:a16="http://schemas.microsoft.com/office/drawing/2014/main" id="{716662A7-B6E6-1DFA-2B30-4F381639CFB4}"/>
                  </a:ext>
                </a:extLst>
              </p:cNvPr>
              <p:cNvSpPr/>
              <p:nvPr/>
            </p:nvSpPr>
            <p:spPr>
              <a:xfrm>
                <a:off x="3741420" y="12954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3" name="Rectangle 12">
                <a:extLst>
                  <a:ext uri="{FF2B5EF4-FFF2-40B4-BE49-F238E27FC236}">
                    <a16:creationId xmlns:a16="http://schemas.microsoft.com/office/drawing/2014/main" id="{359B128B-680E-502B-5F84-D72E0ADD6093}"/>
                  </a:ext>
                </a:extLst>
              </p:cNvPr>
              <p:cNvSpPr/>
              <p:nvPr/>
            </p:nvSpPr>
            <p:spPr>
              <a:xfrm>
                <a:off x="4030980" y="7620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grpSp>
        <p:nvGrpSpPr>
          <p:cNvPr id="32" name="Group 31">
            <a:extLst>
              <a:ext uri="{FF2B5EF4-FFF2-40B4-BE49-F238E27FC236}">
                <a16:creationId xmlns:a16="http://schemas.microsoft.com/office/drawing/2014/main" id="{EB863E36-BE81-5C01-CC90-14B3DEBF65A7}"/>
              </a:ext>
            </a:extLst>
          </p:cNvPr>
          <p:cNvGrpSpPr/>
          <p:nvPr/>
        </p:nvGrpSpPr>
        <p:grpSpPr>
          <a:xfrm>
            <a:off x="1689982" y="3451849"/>
            <a:ext cx="7809248" cy="2691301"/>
            <a:chOff x="-1" y="20782"/>
            <a:chExt cx="5203676" cy="3392349"/>
          </a:xfrm>
        </p:grpSpPr>
        <p:grpSp>
          <p:nvGrpSpPr>
            <p:cNvPr id="33" name="Group 32">
              <a:extLst>
                <a:ext uri="{FF2B5EF4-FFF2-40B4-BE49-F238E27FC236}">
                  <a16:creationId xmlns:a16="http://schemas.microsoft.com/office/drawing/2014/main" id="{9F767052-6E9D-012D-9905-57858B413E2C}"/>
                </a:ext>
              </a:extLst>
            </p:cNvPr>
            <p:cNvGrpSpPr>
              <a:grpSpLocks/>
            </p:cNvGrpSpPr>
            <p:nvPr/>
          </p:nvGrpSpPr>
          <p:grpSpPr bwMode="auto">
            <a:xfrm>
              <a:off x="-1" y="114306"/>
              <a:ext cx="5203676" cy="3298825"/>
              <a:chOff x="2450" y="10371"/>
              <a:chExt cx="9079" cy="4166"/>
            </a:xfrm>
          </p:grpSpPr>
          <p:sp>
            <p:nvSpPr>
              <p:cNvPr id="36" name="Oval 35">
                <a:extLst>
                  <a:ext uri="{FF2B5EF4-FFF2-40B4-BE49-F238E27FC236}">
                    <a16:creationId xmlns:a16="http://schemas.microsoft.com/office/drawing/2014/main" id="{4A89B8D3-B2E6-8937-8BC3-42DEEBB961E4}"/>
                  </a:ext>
                </a:extLst>
              </p:cNvPr>
              <p:cNvSpPr>
                <a:spLocks noChangeArrowheads="1"/>
              </p:cNvSpPr>
              <p:nvPr/>
            </p:nvSpPr>
            <p:spPr bwMode="auto">
              <a:xfrm>
                <a:off x="5837" y="10371"/>
                <a:ext cx="2557" cy="90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AutoShape 881">
                <a:extLst>
                  <a:ext uri="{FF2B5EF4-FFF2-40B4-BE49-F238E27FC236}">
                    <a16:creationId xmlns:a16="http://schemas.microsoft.com/office/drawing/2014/main" id="{DA3BABAA-11BA-EBA6-36DC-012865DB414E}"/>
                  </a:ext>
                </a:extLst>
              </p:cNvPr>
              <p:cNvCxnSpPr>
                <a:cxnSpLocks noChangeShapeType="1"/>
              </p:cNvCxnSpPr>
              <p:nvPr/>
            </p:nvCxnSpPr>
            <p:spPr bwMode="auto">
              <a:xfrm rot="5400000" flipH="1">
                <a:off x="8335" y="10847"/>
                <a:ext cx="650" cy="590"/>
              </a:xfrm>
              <a:prstGeom prst="bentConnector3">
                <a:avLst>
                  <a:gd name="adj1" fmla="val 10107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882">
                <a:extLst>
                  <a:ext uri="{FF2B5EF4-FFF2-40B4-BE49-F238E27FC236}">
                    <a16:creationId xmlns:a16="http://schemas.microsoft.com/office/drawing/2014/main" id="{B9137E6D-884D-9C29-AEA5-108A5C1EEBCD}"/>
                  </a:ext>
                </a:extLst>
              </p:cNvPr>
              <p:cNvCxnSpPr>
                <a:cxnSpLocks noChangeShapeType="1"/>
              </p:cNvCxnSpPr>
              <p:nvPr/>
            </p:nvCxnSpPr>
            <p:spPr bwMode="auto">
              <a:xfrm rot="10800000" flipV="1">
                <a:off x="3636" y="10817"/>
                <a:ext cx="2201" cy="815"/>
              </a:xfrm>
              <a:prstGeom prst="bentConnector3">
                <a:avLst>
                  <a:gd name="adj1" fmla="val 1004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Rectangle 38">
                <a:extLst>
                  <a:ext uri="{FF2B5EF4-FFF2-40B4-BE49-F238E27FC236}">
                    <a16:creationId xmlns:a16="http://schemas.microsoft.com/office/drawing/2014/main" id="{6001DE29-FDE9-3230-6812-EB72AE288832}"/>
                  </a:ext>
                </a:extLst>
              </p:cNvPr>
              <p:cNvSpPr>
                <a:spLocks noChangeArrowheads="1"/>
              </p:cNvSpPr>
              <p:nvPr/>
            </p:nvSpPr>
            <p:spPr bwMode="auto">
              <a:xfrm>
                <a:off x="2569" y="11632"/>
                <a:ext cx="1620" cy="70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0" name="AutoShape 884">
                <a:extLst>
                  <a:ext uri="{FF2B5EF4-FFF2-40B4-BE49-F238E27FC236}">
                    <a16:creationId xmlns:a16="http://schemas.microsoft.com/office/drawing/2014/main" id="{E87AA355-3C09-7545-E23E-7C1FB1E642B5}"/>
                  </a:ext>
                </a:extLst>
              </p:cNvPr>
              <p:cNvCxnSpPr>
                <a:cxnSpLocks noChangeShapeType="1"/>
              </p:cNvCxnSpPr>
              <p:nvPr/>
            </p:nvCxnSpPr>
            <p:spPr bwMode="auto">
              <a:xfrm>
                <a:off x="7079" y="11907"/>
                <a:ext cx="4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Oval 40">
                <a:extLst>
                  <a:ext uri="{FF2B5EF4-FFF2-40B4-BE49-F238E27FC236}">
                    <a16:creationId xmlns:a16="http://schemas.microsoft.com/office/drawing/2014/main" id="{7717FB8E-6CE6-98B6-8599-9F21E36E8FFA}"/>
                  </a:ext>
                </a:extLst>
              </p:cNvPr>
              <p:cNvSpPr>
                <a:spLocks noChangeArrowheads="1"/>
              </p:cNvSpPr>
              <p:nvPr/>
            </p:nvSpPr>
            <p:spPr bwMode="auto">
              <a:xfrm>
                <a:off x="4656" y="11503"/>
                <a:ext cx="2423"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pop element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F2271CC5-A03D-2E1A-B883-C3DEC8564B5E}"/>
                  </a:ext>
                </a:extLst>
              </p:cNvPr>
              <p:cNvSpPr>
                <a:spLocks noChangeArrowheads="1"/>
              </p:cNvSpPr>
              <p:nvPr/>
            </p:nvSpPr>
            <p:spPr bwMode="auto">
              <a:xfrm>
                <a:off x="7496" y="11485"/>
                <a:ext cx="2098" cy="6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7D51A6EA-ECA9-14C0-4B09-F9B18F45FBAB}"/>
                  </a:ext>
                </a:extLst>
              </p:cNvPr>
              <p:cNvSpPr>
                <a:spLocks noChangeArrowheads="1"/>
              </p:cNvSpPr>
              <p:nvPr/>
            </p:nvSpPr>
            <p:spPr bwMode="auto">
              <a:xfrm>
                <a:off x="2450" y="13457"/>
                <a:ext cx="2015" cy="8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7952BAED-37C2-CE74-9D2B-5B7819CF7476}"/>
                  </a:ext>
                </a:extLst>
              </p:cNvPr>
              <p:cNvSpPr>
                <a:spLocks noChangeArrowheads="1"/>
              </p:cNvSpPr>
              <p:nvPr/>
            </p:nvSpPr>
            <p:spPr bwMode="auto">
              <a:xfrm>
                <a:off x="4921" y="13305"/>
                <a:ext cx="2664" cy="123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pop operation from stack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D0E27A21-8EA5-4816-3D3D-6FCCF7009184}"/>
                  </a:ext>
                </a:extLst>
              </p:cNvPr>
              <p:cNvSpPr>
                <a:spLocks noChangeArrowheads="1"/>
              </p:cNvSpPr>
              <p:nvPr/>
            </p:nvSpPr>
            <p:spPr bwMode="auto">
              <a:xfrm>
                <a:off x="7993" y="13386"/>
                <a:ext cx="2394" cy="113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6301A964-F558-BA66-D0AA-C72B71E9E691}"/>
                  </a:ext>
                </a:extLst>
              </p:cNvPr>
              <p:cNvSpPr>
                <a:spLocks noChangeArrowheads="1"/>
              </p:cNvSpPr>
              <p:nvPr/>
            </p:nvSpPr>
            <p:spPr bwMode="auto">
              <a:xfrm>
                <a:off x="8595" y="12059"/>
                <a:ext cx="2934" cy="11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Pop from stack of array implementation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AutoShape 891">
                <a:extLst>
                  <a:ext uri="{FF2B5EF4-FFF2-40B4-BE49-F238E27FC236}">
                    <a16:creationId xmlns:a16="http://schemas.microsoft.com/office/drawing/2014/main" id="{775767D8-DC83-45A5-2EF6-DF1E2D2F97D8}"/>
                  </a:ext>
                </a:extLst>
              </p:cNvPr>
              <p:cNvCxnSpPr>
                <a:cxnSpLocks noChangeShapeType="1"/>
              </p:cNvCxnSpPr>
              <p:nvPr/>
            </p:nvCxnSpPr>
            <p:spPr bwMode="auto">
              <a:xfrm flipV="1">
                <a:off x="3544" y="12343"/>
                <a:ext cx="47" cy="11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892">
                <a:extLst>
                  <a:ext uri="{FF2B5EF4-FFF2-40B4-BE49-F238E27FC236}">
                    <a16:creationId xmlns:a16="http://schemas.microsoft.com/office/drawing/2014/main" id="{59AE0A4E-39FF-ADCA-F126-F1B40B61329D}"/>
                  </a:ext>
                </a:extLst>
              </p:cNvPr>
              <p:cNvCxnSpPr>
                <a:cxnSpLocks noChangeShapeType="1"/>
              </p:cNvCxnSpPr>
              <p:nvPr/>
            </p:nvCxnSpPr>
            <p:spPr bwMode="auto">
              <a:xfrm>
                <a:off x="4189" y="11908"/>
                <a:ext cx="4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893">
                <a:extLst>
                  <a:ext uri="{FF2B5EF4-FFF2-40B4-BE49-F238E27FC236}">
                    <a16:creationId xmlns:a16="http://schemas.microsoft.com/office/drawing/2014/main" id="{0E71E054-EE95-CAE2-0666-692C2E00A71A}"/>
                  </a:ext>
                </a:extLst>
              </p:cNvPr>
              <p:cNvCxnSpPr>
                <a:cxnSpLocks noChangeShapeType="1"/>
              </p:cNvCxnSpPr>
              <p:nvPr/>
            </p:nvCxnSpPr>
            <p:spPr bwMode="auto">
              <a:xfrm>
                <a:off x="9571" y="11770"/>
                <a:ext cx="73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894">
                <a:extLst>
                  <a:ext uri="{FF2B5EF4-FFF2-40B4-BE49-F238E27FC236}">
                    <a16:creationId xmlns:a16="http://schemas.microsoft.com/office/drawing/2014/main" id="{665A7B79-F2B7-D7AC-81F6-CD15DCB58B09}"/>
                  </a:ext>
                </a:extLst>
              </p:cNvPr>
              <p:cNvCxnSpPr>
                <a:cxnSpLocks noChangeShapeType="1"/>
              </p:cNvCxnSpPr>
              <p:nvPr/>
            </p:nvCxnSpPr>
            <p:spPr bwMode="auto">
              <a:xfrm>
                <a:off x="10321" y="11770"/>
                <a:ext cx="0" cy="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897">
                <a:extLst>
                  <a:ext uri="{FF2B5EF4-FFF2-40B4-BE49-F238E27FC236}">
                    <a16:creationId xmlns:a16="http://schemas.microsoft.com/office/drawing/2014/main" id="{06B1AFD9-1D64-B605-F909-D31B1F001ED4}"/>
                  </a:ext>
                </a:extLst>
              </p:cNvPr>
              <p:cNvCxnSpPr>
                <a:cxnSpLocks noChangeShapeType="1"/>
              </p:cNvCxnSpPr>
              <p:nvPr/>
            </p:nvCxnSpPr>
            <p:spPr bwMode="auto">
              <a:xfrm flipH="1">
                <a:off x="10321" y="13841"/>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898">
                <a:extLst>
                  <a:ext uri="{FF2B5EF4-FFF2-40B4-BE49-F238E27FC236}">
                    <a16:creationId xmlns:a16="http://schemas.microsoft.com/office/drawing/2014/main" id="{7E729E8B-25FD-2500-13FE-CCD8579DD015}"/>
                  </a:ext>
                </a:extLst>
              </p:cNvPr>
              <p:cNvCxnSpPr>
                <a:cxnSpLocks noChangeShapeType="1"/>
              </p:cNvCxnSpPr>
              <p:nvPr/>
            </p:nvCxnSpPr>
            <p:spPr bwMode="auto">
              <a:xfrm>
                <a:off x="10864" y="13157"/>
                <a:ext cx="0" cy="6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CA9AFBD5-9A5F-66E0-720B-4307B75BCE01}"/>
                </a:ext>
              </a:extLst>
            </p:cNvPr>
            <p:cNvSpPr/>
            <p:nvPr/>
          </p:nvSpPr>
          <p:spPr>
            <a:xfrm>
              <a:off x="3406845" y="20782"/>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5" name="Rectangle 34">
              <a:extLst>
                <a:ext uri="{FF2B5EF4-FFF2-40B4-BE49-F238E27FC236}">
                  <a16:creationId xmlns:a16="http://schemas.microsoft.com/office/drawing/2014/main" id="{D009CC80-A7FB-FFF7-E037-949FB394682A}"/>
                </a:ext>
              </a:extLst>
            </p:cNvPr>
            <p:cNvSpPr/>
            <p:nvPr/>
          </p:nvSpPr>
          <p:spPr>
            <a:xfrm>
              <a:off x="3930166" y="688708"/>
              <a:ext cx="716280" cy="309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319179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01F093-9523-E607-7094-CD735D1497EA}"/>
              </a:ext>
            </a:extLst>
          </p:cNvPr>
          <p:cNvSpPr>
            <a:spLocks noGrp="1"/>
          </p:cNvSpPr>
          <p:nvPr>
            <p:ph type="sldNum" sz="quarter" idx="12"/>
          </p:nvPr>
        </p:nvSpPr>
        <p:spPr/>
        <p:txBody>
          <a:bodyPr/>
          <a:lstStyle/>
          <a:p>
            <a:fld id="{B6C1CDFA-4539-4CAB-9CA5-578801A8D1B3}" type="slidenum">
              <a:rPr lang="en-IN" smtClean="0"/>
              <a:pPr/>
              <a:t>42</a:t>
            </a:fld>
            <a:endParaRPr lang="en-IN"/>
          </a:p>
        </p:txBody>
      </p:sp>
      <p:sp>
        <p:nvSpPr>
          <p:cNvPr id="8" name="Content Placeholder 3">
            <a:extLst>
              <a:ext uri="{FF2B5EF4-FFF2-40B4-BE49-F238E27FC236}">
                <a16:creationId xmlns:a16="http://schemas.microsoft.com/office/drawing/2014/main" id="{1AC15275-DA4B-CD47-883F-EC32AE186A32}"/>
              </a:ext>
            </a:extLst>
          </p:cNvPr>
          <p:cNvSpPr>
            <a:spLocks noGrp="1"/>
          </p:cNvSpPr>
          <p:nvPr>
            <p:ph sz="half" idx="2"/>
          </p:nvPr>
        </p:nvSpPr>
        <p:spPr>
          <a:xfrm>
            <a:off x="376238" y="152400"/>
            <a:ext cx="11520487" cy="5716588"/>
          </a:xfrm>
        </p:spPr>
        <p:txBody>
          <a:bodyPr/>
          <a:lstStyle/>
          <a:p>
            <a:r>
              <a:rPr lang="en-IN" sz="1800" b="1" dirty="0">
                <a:latin typeface="Times New Roman" panose="02020603050405020304" pitchFamily="18" charset="0"/>
                <a:ea typeface="Calibri" panose="020F0502020204030204" pitchFamily="34" charset="0"/>
              </a:rPr>
              <a:t>Linked list Implementation</a:t>
            </a:r>
            <a:endParaRPr lang="en-IN" sz="1800" b="1" dirty="0">
              <a:effectLst/>
              <a:latin typeface="Times New Roman" panose="02020603050405020304" pitchFamily="18" charset="0"/>
              <a:ea typeface="Calibri" panose="020F0502020204030204" pitchFamily="34" charset="0"/>
            </a:endParaRPr>
          </a:p>
          <a:p>
            <a:r>
              <a:rPr lang="en-IN" sz="1800" b="1" dirty="0">
                <a:latin typeface="Times New Roman" panose="02020603050405020304" pitchFamily="18" charset="0"/>
                <a:ea typeface="Calibri" panose="020F0502020204030204" pitchFamily="34" charset="0"/>
              </a:rPr>
              <a:t>Push</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pPr marL="0" indent="0">
              <a:buNone/>
            </a:pPr>
            <a:r>
              <a:rPr lang="en-IN" sz="1800" b="1" dirty="0">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Times New Roman" panose="02020603050405020304" pitchFamily="18" charset="0"/>
              </a:rPr>
              <a:t>Pop</a:t>
            </a:r>
            <a:endParaRPr lang="en-IN" sz="1800" b="1" dirty="0">
              <a:effectLst/>
              <a:latin typeface="Times New Roman" panose="02020603050405020304" pitchFamily="18" charset="0"/>
              <a:ea typeface="Calibri" panose="020F0502020204030204" pitchFamily="34" charset="0"/>
            </a:endParaRPr>
          </a:p>
          <a:p>
            <a:pPr marL="0" indent="0">
              <a:buNone/>
            </a:pPr>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dirty="0"/>
          </a:p>
        </p:txBody>
      </p:sp>
      <p:grpSp>
        <p:nvGrpSpPr>
          <p:cNvPr id="9" name="Group 8">
            <a:extLst>
              <a:ext uri="{FF2B5EF4-FFF2-40B4-BE49-F238E27FC236}">
                <a16:creationId xmlns:a16="http://schemas.microsoft.com/office/drawing/2014/main" id="{DC4CF133-D287-14E2-CE26-B1FFC3150A88}"/>
              </a:ext>
            </a:extLst>
          </p:cNvPr>
          <p:cNvGrpSpPr/>
          <p:nvPr/>
        </p:nvGrpSpPr>
        <p:grpSpPr>
          <a:xfrm>
            <a:off x="1810679" y="713578"/>
            <a:ext cx="7688551" cy="2520890"/>
            <a:chOff x="0" y="-10"/>
            <a:chExt cx="5144184" cy="3228696"/>
          </a:xfrm>
        </p:grpSpPr>
        <p:cxnSp>
          <p:nvCxnSpPr>
            <p:cNvPr id="10" name="Straight Arrow Connector 9">
              <a:extLst>
                <a:ext uri="{FF2B5EF4-FFF2-40B4-BE49-F238E27FC236}">
                  <a16:creationId xmlns:a16="http://schemas.microsoft.com/office/drawing/2014/main" id="{6979B396-4F15-55DF-2F4F-E5EF0C0E125D}"/>
                </a:ext>
              </a:extLst>
            </p:cNvPr>
            <p:cNvCxnSpPr/>
            <p:nvPr/>
          </p:nvCxnSpPr>
          <p:spPr>
            <a:xfrm flipH="1">
              <a:off x="2899064" y="2757055"/>
              <a:ext cx="295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55FDCB8B-CC96-F990-76FF-D6D662C74F66}"/>
                </a:ext>
              </a:extLst>
            </p:cNvPr>
            <p:cNvGrpSpPr/>
            <p:nvPr/>
          </p:nvGrpSpPr>
          <p:grpSpPr>
            <a:xfrm>
              <a:off x="0" y="-10"/>
              <a:ext cx="5144184" cy="3228696"/>
              <a:chOff x="0" y="-10"/>
              <a:chExt cx="5144184" cy="3228696"/>
            </a:xfrm>
          </p:grpSpPr>
          <p:grpSp>
            <p:nvGrpSpPr>
              <p:cNvPr id="12" name="Group 11">
                <a:extLst>
                  <a:ext uri="{FF2B5EF4-FFF2-40B4-BE49-F238E27FC236}">
                    <a16:creationId xmlns:a16="http://schemas.microsoft.com/office/drawing/2014/main" id="{212F055E-EB5B-6793-BAC5-9D9151C0405B}"/>
                  </a:ext>
                </a:extLst>
              </p:cNvPr>
              <p:cNvGrpSpPr>
                <a:grpSpLocks/>
              </p:cNvGrpSpPr>
              <p:nvPr/>
            </p:nvGrpSpPr>
            <p:grpSpPr bwMode="auto">
              <a:xfrm>
                <a:off x="0" y="-10"/>
                <a:ext cx="5144184" cy="3228696"/>
                <a:chOff x="2395" y="10362"/>
                <a:chExt cx="9135" cy="3967"/>
              </a:xfrm>
            </p:grpSpPr>
            <p:sp>
              <p:nvSpPr>
                <p:cNvPr id="15" name="Oval 14">
                  <a:extLst>
                    <a:ext uri="{FF2B5EF4-FFF2-40B4-BE49-F238E27FC236}">
                      <a16:creationId xmlns:a16="http://schemas.microsoft.com/office/drawing/2014/main" id="{D051A69A-3838-CF81-37EA-96261FD59910}"/>
                    </a:ext>
                  </a:extLst>
                </p:cNvPr>
                <p:cNvSpPr>
                  <a:spLocks noChangeArrowheads="1"/>
                </p:cNvSpPr>
                <p:nvPr/>
              </p:nvSpPr>
              <p:spPr bwMode="auto">
                <a:xfrm>
                  <a:off x="5387" y="10362"/>
                  <a:ext cx="2978" cy="78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AutoShape 861">
                  <a:extLst>
                    <a:ext uri="{FF2B5EF4-FFF2-40B4-BE49-F238E27FC236}">
                      <a16:creationId xmlns:a16="http://schemas.microsoft.com/office/drawing/2014/main" id="{7679DFF4-C1BE-04D9-A70A-514D3854C90C}"/>
                    </a:ext>
                  </a:extLst>
                </p:cNvPr>
                <p:cNvCxnSpPr>
                  <a:cxnSpLocks noChangeShapeType="1"/>
                </p:cNvCxnSpPr>
                <p:nvPr/>
              </p:nvCxnSpPr>
              <p:spPr bwMode="auto">
                <a:xfrm rot="16200000" flipV="1">
                  <a:off x="8201" y="10914"/>
                  <a:ext cx="727" cy="533"/>
                </a:xfrm>
                <a:prstGeom prst="bentConnector3">
                  <a:avLst>
                    <a:gd name="adj1" fmla="val 9978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862">
                  <a:extLst>
                    <a:ext uri="{FF2B5EF4-FFF2-40B4-BE49-F238E27FC236}">
                      <a16:creationId xmlns:a16="http://schemas.microsoft.com/office/drawing/2014/main" id="{CEFA648C-BF7A-B2CE-F5BF-59D15CDD34ED}"/>
                    </a:ext>
                  </a:extLst>
                </p:cNvPr>
                <p:cNvCxnSpPr>
                  <a:cxnSpLocks noChangeShapeType="1"/>
                  <a:stCxn id="15" idx="2"/>
                </p:cNvCxnSpPr>
                <p:nvPr/>
              </p:nvCxnSpPr>
              <p:spPr bwMode="auto">
                <a:xfrm rot="10800000" flipV="1">
                  <a:off x="3636" y="10756"/>
                  <a:ext cx="1751" cy="874"/>
                </a:xfrm>
                <a:prstGeom prst="bentConnector3">
                  <a:avLst>
                    <a:gd name="adj1" fmla="val 9992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B13CD8E2-9B14-D590-8238-9A24ACDD4218}"/>
                    </a:ext>
                  </a:extLst>
                </p:cNvPr>
                <p:cNvSpPr>
                  <a:spLocks noChangeArrowheads="1"/>
                </p:cNvSpPr>
                <p:nvPr/>
              </p:nvSpPr>
              <p:spPr bwMode="auto">
                <a:xfrm>
                  <a:off x="2569" y="11632"/>
                  <a:ext cx="1620" cy="5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AutoShape 864">
                  <a:extLst>
                    <a:ext uri="{FF2B5EF4-FFF2-40B4-BE49-F238E27FC236}">
                      <a16:creationId xmlns:a16="http://schemas.microsoft.com/office/drawing/2014/main" id="{5DC271E3-65A4-E9F8-9750-7FF52C0A8508}"/>
                    </a:ext>
                  </a:extLst>
                </p:cNvPr>
                <p:cNvCxnSpPr>
                  <a:cxnSpLocks noChangeShapeType="1"/>
                </p:cNvCxnSpPr>
                <p:nvPr/>
              </p:nvCxnSpPr>
              <p:spPr bwMode="auto">
                <a:xfrm>
                  <a:off x="6866" y="11886"/>
                  <a:ext cx="4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Oval 19">
                  <a:extLst>
                    <a:ext uri="{FF2B5EF4-FFF2-40B4-BE49-F238E27FC236}">
                      <a16:creationId xmlns:a16="http://schemas.microsoft.com/office/drawing/2014/main" id="{24E51B5A-7B50-6453-8779-959AE76244B0}"/>
                    </a:ext>
                  </a:extLst>
                </p:cNvPr>
                <p:cNvSpPr>
                  <a:spLocks noChangeArrowheads="1"/>
                </p:cNvSpPr>
                <p:nvPr/>
              </p:nvSpPr>
              <p:spPr bwMode="auto">
                <a:xfrm>
                  <a:off x="4630" y="11313"/>
                  <a:ext cx="2236" cy="11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push element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35DBE558-D833-6F83-D862-9841FEA6BCA8}"/>
                    </a:ext>
                  </a:extLst>
                </p:cNvPr>
                <p:cNvSpPr>
                  <a:spLocks noChangeArrowheads="1"/>
                </p:cNvSpPr>
                <p:nvPr/>
              </p:nvSpPr>
              <p:spPr bwMode="auto">
                <a:xfrm>
                  <a:off x="7349" y="11544"/>
                  <a:ext cx="2092" cy="61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B1AE0CB0-959C-4BC6-5832-35B2034D0655}"/>
                    </a:ext>
                  </a:extLst>
                </p:cNvPr>
                <p:cNvSpPr>
                  <a:spLocks noChangeArrowheads="1"/>
                </p:cNvSpPr>
                <p:nvPr/>
              </p:nvSpPr>
              <p:spPr bwMode="auto">
                <a:xfrm>
                  <a:off x="2395" y="13311"/>
                  <a:ext cx="1942" cy="88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852DF09C-2439-AE6D-3A47-BFFD8200457F}"/>
                    </a:ext>
                  </a:extLst>
                </p:cNvPr>
                <p:cNvSpPr>
                  <a:spLocks noChangeArrowheads="1"/>
                </p:cNvSpPr>
                <p:nvPr/>
              </p:nvSpPr>
              <p:spPr bwMode="auto">
                <a:xfrm>
                  <a:off x="4681" y="13171"/>
                  <a:ext cx="2943" cy="113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push operation on to stack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Oval 23">
                  <a:extLst>
                    <a:ext uri="{FF2B5EF4-FFF2-40B4-BE49-F238E27FC236}">
                      <a16:creationId xmlns:a16="http://schemas.microsoft.com/office/drawing/2014/main" id="{13EF5C57-F36B-0625-4BB9-3CBFC99169CB}"/>
                    </a:ext>
                  </a:extLst>
                </p:cNvPr>
                <p:cNvSpPr>
                  <a:spLocks noChangeArrowheads="1"/>
                </p:cNvSpPr>
                <p:nvPr/>
              </p:nvSpPr>
              <p:spPr bwMode="auto">
                <a:xfrm>
                  <a:off x="8034" y="13231"/>
                  <a:ext cx="2430" cy="109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F3ACCC2C-208E-115E-183A-ADC4C6D2FCD9}"/>
                    </a:ext>
                  </a:extLst>
                </p:cNvPr>
                <p:cNvSpPr>
                  <a:spLocks noChangeArrowheads="1"/>
                </p:cNvSpPr>
                <p:nvPr/>
              </p:nvSpPr>
              <p:spPr bwMode="auto">
                <a:xfrm>
                  <a:off x="8415" y="12059"/>
                  <a:ext cx="3115" cy="112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Pushed on to stack of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linked list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implementation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AutoShape 871">
                  <a:extLst>
                    <a:ext uri="{FF2B5EF4-FFF2-40B4-BE49-F238E27FC236}">
                      <a16:creationId xmlns:a16="http://schemas.microsoft.com/office/drawing/2014/main" id="{FB47622C-00FD-2CFE-4FC3-4E33B521A8FB}"/>
                    </a:ext>
                  </a:extLst>
                </p:cNvPr>
                <p:cNvCxnSpPr>
                  <a:cxnSpLocks noChangeShapeType="1"/>
                </p:cNvCxnSpPr>
                <p:nvPr/>
              </p:nvCxnSpPr>
              <p:spPr bwMode="auto">
                <a:xfrm flipV="1">
                  <a:off x="3545" y="12242"/>
                  <a:ext cx="1" cy="105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872">
                  <a:extLst>
                    <a:ext uri="{FF2B5EF4-FFF2-40B4-BE49-F238E27FC236}">
                      <a16:creationId xmlns:a16="http://schemas.microsoft.com/office/drawing/2014/main" id="{9E37AED9-6CBA-7863-0892-1801F6EE62B4}"/>
                    </a:ext>
                  </a:extLst>
                </p:cNvPr>
                <p:cNvCxnSpPr>
                  <a:cxnSpLocks noChangeShapeType="1"/>
                </p:cNvCxnSpPr>
                <p:nvPr/>
              </p:nvCxnSpPr>
              <p:spPr bwMode="auto">
                <a:xfrm>
                  <a:off x="4189" y="11908"/>
                  <a:ext cx="44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873">
                  <a:extLst>
                    <a:ext uri="{FF2B5EF4-FFF2-40B4-BE49-F238E27FC236}">
                      <a16:creationId xmlns:a16="http://schemas.microsoft.com/office/drawing/2014/main" id="{71053519-BA1B-F58D-1B1B-48908AEBB8B5}"/>
                    </a:ext>
                  </a:extLst>
                </p:cNvPr>
                <p:cNvCxnSpPr>
                  <a:cxnSpLocks noChangeShapeType="1"/>
                </p:cNvCxnSpPr>
                <p:nvPr/>
              </p:nvCxnSpPr>
              <p:spPr bwMode="auto">
                <a:xfrm flipV="1">
                  <a:off x="9441" y="11819"/>
                  <a:ext cx="86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874">
                  <a:extLst>
                    <a:ext uri="{FF2B5EF4-FFF2-40B4-BE49-F238E27FC236}">
                      <a16:creationId xmlns:a16="http://schemas.microsoft.com/office/drawing/2014/main" id="{3E694485-FEC3-0A38-521E-425D407975D6}"/>
                    </a:ext>
                  </a:extLst>
                </p:cNvPr>
                <p:cNvCxnSpPr>
                  <a:cxnSpLocks noChangeShapeType="1"/>
                </p:cNvCxnSpPr>
                <p:nvPr/>
              </p:nvCxnSpPr>
              <p:spPr bwMode="auto">
                <a:xfrm>
                  <a:off x="10308" y="11804"/>
                  <a:ext cx="1" cy="2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875">
                  <a:extLst>
                    <a:ext uri="{FF2B5EF4-FFF2-40B4-BE49-F238E27FC236}">
                      <a16:creationId xmlns:a16="http://schemas.microsoft.com/office/drawing/2014/main" id="{C2CEFC71-F507-DC93-6754-F950A4F63CF1}"/>
                    </a:ext>
                  </a:extLst>
                </p:cNvPr>
                <p:cNvCxnSpPr>
                  <a:cxnSpLocks noChangeShapeType="1"/>
                  <a:endCxn id="22" idx="6"/>
                </p:cNvCxnSpPr>
                <p:nvPr/>
              </p:nvCxnSpPr>
              <p:spPr bwMode="auto">
                <a:xfrm flipH="1">
                  <a:off x="4337" y="13741"/>
                  <a:ext cx="319" cy="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877">
                  <a:extLst>
                    <a:ext uri="{FF2B5EF4-FFF2-40B4-BE49-F238E27FC236}">
                      <a16:creationId xmlns:a16="http://schemas.microsoft.com/office/drawing/2014/main" id="{01A13E92-0059-D507-7603-D129489E2865}"/>
                    </a:ext>
                  </a:extLst>
                </p:cNvPr>
                <p:cNvCxnSpPr>
                  <a:cxnSpLocks noChangeShapeType="1"/>
                </p:cNvCxnSpPr>
                <p:nvPr/>
              </p:nvCxnSpPr>
              <p:spPr bwMode="auto">
                <a:xfrm flipH="1">
                  <a:off x="10395" y="13911"/>
                  <a:ext cx="7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AutoShape 878">
                  <a:extLst>
                    <a:ext uri="{FF2B5EF4-FFF2-40B4-BE49-F238E27FC236}">
                      <a16:creationId xmlns:a16="http://schemas.microsoft.com/office/drawing/2014/main" id="{46306CE3-75E6-ACAA-DFC0-8F543AA32474}"/>
                    </a:ext>
                  </a:extLst>
                </p:cNvPr>
                <p:cNvCxnSpPr>
                  <a:cxnSpLocks noChangeShapeType="1"/>
                  <a:stCxn id="25" idx="5"/>
                </p:cNvCxnSpPr>
                <p:nvPr/>
              </p:nvCxnSpPr>
              <p:spPr bwMode="auto">
                <a:xfrm>
                  <a:off x="11074" y="13023"/>
                  <a:ext cx="31" cy="8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3" name="Rectangle 12">
                <a:extLst>
                  <a:ext uri="{FF2B5EF4-FFF2-40B4-BE49-F238E27FC236}">
                    <a16:creationId xmlns:a16="http://schemas.microsoft.com/office/drawing/2014/main" id="{CB95AB41-B488-EC07-BBC3-2F2F03A08EA9}"/>
                  </a:ext>
                </a:extLst>
              </p:cNvPr>
              <p:cNvSpPr/>
              <p:nvPr/>
            </p:nvSpPr>
            <p:spPr>
              <a:xfrm>
                <a:off x="3741420" y="12954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4" name="Rectangle 13">
                <a:extLst>
                  <a:ext uri="{FF2B5EF4-FFF2-40B4-BE49-F238E27FC236}">
                    <a16:creationId xmlns:a16="http://schemas.microsoft.com/office/drawing/2014/main" id="{DE3E2475-FF59-AD52-93DC-46784AEE7C22}"/>
                  </a:ext>
                </a:extLst>
              </p:cNvPr>
              <p:cNvSpPr/>
              <p:nvPr/>
            </p:nvSpPr>
            <p:spPr>
              <a:xfrm>
                <a:off x="4030980" y="7620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grpSp>
        <p:nvGrpSpPr>
          <p:cNvPr id="33" name="Group 32">
            <a:extLst>
              <a:ext uri="{FF2B5EF4-FFF2-40B4-BE49-F238E27FC236}">
                <a16:creationId xmlns:a16="http://schemas.microsoft.com/office/drawing/2014/main" id="{042102A2-C376-BD09-9B08-9716A52C01C3}"/>
              </a:ext>
            </a:extLst>
          </p:cNvPr>
          <p:cNvGrpSpPr/>
          <p:nvPr/>
        </p:nvGrpSpPr>
        <p:grpSpPr>
          <a:xfrm>
            <a:off x="1689982" y="3451849"/>
            <a:ext cx="7809248" cy="2691301"/>
            <a:chOff x="-1" y="20782"/>
            <a:chExt cx="5203676" cy="3392349"/>
          </a:xfrm>
        </p:grpSpPr>
        <p:grpSp>
          <p:nvGrpSpPr>
            <p:cNvPr id="34" name="Group 33">
              <a:extLst>
                <a:ext uri="{FF2B5EF4-FFF2-40B4-BE49-F238E27FC236}">
                  <a16:creationId xmlns:a16="http://schemas.microsoft.com/office/drawing/2014/main" id="{235CD788-F418-ECB1-1643-17AFF1F83A3C}"/>
                </a:ext>
              </a:extLst>
            </p:cNvPr>
            <p:cNvGrpSpPr>
              <a:grpSpLocks/>
            </p:cNvGrpSpPr>
            <p:nvPr/>
          </p:nvGrpSpPr>
          <p:grpSpPr bwMode="auto">
            <a:xfrm>
              <a:off x="-1" y="114306"/>
              <a:ext cx="5203676" cy="3298825"/>
              <a:chOff x="2450" y="10371"/>
              <a:chExt cx="9079" cy="4166"/>
            </a:xfrm>
          </p:grpSpPr>
          <p:sp>
            <p:nvSpPr>
              <p:cNvPr id="37" name="Oval 36">
                <a:extLst>
                  <a:ext uri="{FF2B5EF4-FFF2-40B4-BE49-F238E27FC236}">
                    <a16:creationId xmlns:a16="http://schemas.microsoft.com/office/drawing/2014/main" id="{EF83BE5F-9293-3D7B-C3E1-EE8B33017AE6}"/>
                  </a:ext>
                </a:extLst>
              </p:cNvPr>
              <p:cNvSpPr>
                <a:spLocks noChangeArrowheads="1"/>
              </p:cNvSpPr>
              <p:nvPr/>
            </p:nvSpPr>
            <p:spPr bwMode="auto">
              <a:xfrm>
                <a:off x="5837" y="10371"/>
                <a:ext cx="2557" cy="90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AutoShape 881">
                <a:extLst>
                  <a:ext uri="{FF2B5EF4-FFF2-40B4-BE49-F238E27FC236}">
                    <a16:creationId xmlns:a16="http://schemas.microsoft.com/office/drawing/2014/main" id="{E3E2F267-00BB-2A2F-6917-33ACD3EBF67B}"/>
                  </a:ext>
                </a:extLst>
              </p:cNvPr>
              <p:cNvCxnSpPr>
                <a:cxnSpLocks noChangeShapeType="1"/>
              </p:cNvCxnSpPr>
              <p:nvPr/>
            </p:nvCxnSpPr>
            <p:spPr bwMode="auto">
              <a:xfrm rot="5400000" flipH="1">
                <a:off x="8335" y="10847"/>
                <a:ext cx="650" cy="590"/>
              </a:xfrm>
              <a:prstGeom prst="bentConnector3">
                <a:avLst>
                  <a:gd name="adj1" fmla="val 10107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9" name="AutoShape 882">
                <a:extLst>
                  <a:ext uri="{FF2B5EF4-FFF2-40B4-BE49-F238E27FC236}">
                    <a16:creationId xmlns:a16="http://schemas.microsoft.com/office/drawing/2014/main" id="{86B30260-0586-1F00-F04F-443900F55CCB}"/>
                  </a:ext>
                </a:extLst>
              </p:cNvPr>
              <p:cNvCxnSpPr>
                <a:cxnSpLocks noChangeShapeType="1"/>
              </p:cNvCxnSpPr>
              <p:nvPr/>
            </p:nvCxnSpPr>
            <p:spPr bwMode="auto">
              <a:xfrm rot="10800000" flipV="1">
                <a:off x="3636" y="10817"/>
                <a:ext cx="2201" cy="815"/>
              </a:xfrm>
              <a:prstGeom prst="bentConnector3">
                <a:avLst>
                  <a:gd name="adj1" fmla="val 1004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 name="Rectangle 39">
                <a:extLst>
                  <a:ext uri="{FF2B5EF4-FFF2-40B4-BE49-F238E27FC236}">
                    <a16:creationId xmlns:a16="http://schemas.microsoft.com/office/drawing/2014/main" id="{CC7AFD30-4D4B-2AFC-B5FD-6C28018247F1}"/>
                  </a:ext>
                </a:extLst>
              </p:cNvPr>
              <p:cNvSpPr>
                <a:spLocks noChangeArrowheads="1"/>
              </p:cNvSpPr>
              <p:nvPr/>
            </p:nvSpPr>
            <p:spPr bwMode="auto">
              <a:xfrm>
                <a:off x="2569" y="11632"/>
                <a:ext cx="1620" cy="70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AutoShape 884">
                <a:extLst>
                  <a:ext uri="{FF2B5EF4-FFF2-40B4-BE49-F238E27FC236}">
                    <a16:creationId xmlns:a16="http://schemas.microsoft.com/office/drawing/2014/main" id="{382B95FA-7791-205A-22EC-340A62D80166}"/>
                  </a:ext>
                </a:extLst>
              </p:cNvPr>
              <p:cNvCxnSpPr>
                <a:cxnSpLocks noChangeShapeType="1"/>
              </p:cNvCxnSpPr>
              <p:nvPr/>
            </p:nvCxnSpPr>
            <p:spPr bwMode="auto">
              <a:xfrm>
                <a:off x="7079" y="11907"/>
                <a:ext cx="48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Oval 41">
                <a:extLst>
                  <a:ext uri="{FF2B5EF4-FFF2-40B4-BE49-F238E27FC236}">
                    <a16:creationId xmlns:a16="http://schemas.microsoft.com/office/drawing/2014/main" id="{FE9EA902-469C-9DBC-DF4A-97B58EA1B38F}"/>
                  </a:ext>
                </a:extLst>
              </p:cNvPr>
              <p:cNvSpPr>
                <a:spLocks noChangeArrowheads="1"/>
              </p:cNvSpPr>
              <p:nvPr/>
            </p:nvSpPr>
            <p:spPr bwMode="auto">
              <a:xfrm>
                <a:off x="4656" y="11503"/>
                <a:ext cx="2423"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pop element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A269B7B9-822E-248D-2ADF-DBF91C19CF59}"/>
                  </a:ext>
                </a:extLst>
              </p:cNvPr>
              <p:cNvSpPr>
                <a:spLocks noChangeArrowheads="1"/>
              </p:cNvSpPr>
              <p:nvPr/>
            </p:nvSpPr>
            <p:spPr bwMode="auto">
              <a:xfrm>
                <a:off x="7496" y="11485"/>
                <a:ext cx="2098" cy="64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C5730382-5B20-37D4-A951-B60F6F053532}"/>
                  </a:ext>
                </a:extLst>
              </p:cNvPr>
              <p:cNvSpPr>
                <a:spLocks noChangeArrowheads="1"/>
              </p:cNvSpPr>
              <p:nvPr/>
            </p:nvSpPr>
            <p:spPr bwMode="auto">
              <a:xfrm>
                <a:off x="2450" y="13457"/>
                <a:ext cx="2015" cy="8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46DD7FC5-28D2-B8C8-1E0A-E01E62301C95}"/>
                  </a:ext>
                </a:extLst>
              </p:cNvPr>
              <p:cNvSpPr>
                <a:spLocks noChangeArrowheads="1"/>
              </p:cNvSpPr>
              <p:nvPr/>
            </p:nvSpPr>
            <p:spPr bwMode="auto">
              <a:xfrm>
                <a:off x="4921" y="13305"/>
                <a:ext cx="2664" cy="123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pop operation from stack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3ED9FB6B-9FC4-7305-BD4B-89A5426E4D5C}"/>
                  </a:ext>
                </a:extLst>
              </p:cNvPr>
              <p:cNvSpPr>
                <a:spLocks noChangeArrowheads="1"/>
              </p:cNvSpPr>
              <p:nvPr/>
            </p:nvSpPr>
            <p:spPr bwMode="auto">
              <a:xfrm>
                <a:off x="7993" y="13386"/>
                <a:ext cx="2394" cy="113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FF8C8A55-B329-5F1D-F8A2-6BFC0BF2A161}"/>
                  </a:ext>
                </a:extLst>
              </p:cNvPr>
              <p:cNvSpPr>
                <a:spLocks noChangeArrowheads="1"/>
              </p:cNvSpPr>
              <p:nvPr/>
            </p:nvSpPr>
            <p:spPr bwMode="auto">
              <a:xfrm>
                <a:off x="8595" y="12059"/>
                <a:ext cx="2934" cy="11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Pop from stack of linked list implementation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891">
                <a:extLst>
                  <a:ext uri="{FF2B5EF4-FFF2-40B4-BE49-F238E27FC236}">
                    <a16:creationId xmlns:a16="http://schemas.microsoft.com/office/drawing/2014/main" id="{7A01A676-105B-222A-8803-8F1D43D8915D}"/>
                  </a:ext>
                </a:extLst>
              </p:cNvPr>
              <p:cNvCxnSpPr>
                <a:cxnSpLocks noChangeShapeType="1"/>
              </p:cNvCxnSpPr>
              <p:nvPr/>
            </p:nvCxnSpPr>
            <p:spPr bwMode="auto">
              <a:xfrm flipV="1">
                <a:off x="3544" y="12343"/>
                <a:ext cx="47" cy="111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892">
                <a:extLst>
                  <a:ext uri="{FF2B5EF4-FFF2-40B4-BE49-F238E27FC236}">
                    <a16:creationId xmlns:a16="http://schemas.microsoft.com/office/drawing/2014/main" id="{C91D0354-D795-7D9C-974F-ED88F87106C5}"/>
                  </a:ext>
                </a:extLst>
              </p:cNvPr>
              <p:cNvCxnSpPr>
                <a:cxnSpLocks noChangeShapeType="1"/>
              </p:cNvCxnSpPr>
              <p:nvPr/>
            </p:nvCxnSpPr>
            <p:spPr bwMode="auto">
              <a:xfrm>
                <a:off x="4189" y="11908"/>
                <a:ext cx="4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893">
                <a:extLst>
                  <a:ext uri="{FF2B5EF4-FFF2-40B4-BE49-F238E27FC236}">
                    <a16:creationId xmlns:a16="http://schemas.microsoft.com/office/drawing/2014/main" id="{876149DE-3F57-D700-8B5D-2A57B93072F2}"/>
                  </a:ext>
                </a:extLst>
              </p:cNvPr>
              <p:cNvCxnSpPr>
                <a:cxnSpLocks noChangeShapeType="1"/>
              </p:cNvCxnSpPr>
              <p:nvPr/>
            </p:nvCxnSpPr>
            <p:spPr bwMode="auto">
              <a:xfrm>
                <a:off x="9571" y="11770"/>
                <a:ext cx="73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894">
                <a:extLst>
                  <a:ext uri="{FF2B5EF4-FFF2-40B4-BE49-F238E27FC236}">
                    <a16:creationId xmlns:a16="http://schemas.microsoft.com/office/drawing/2014/main" id="{31711F4A-8533-E435-D034-3B0AC096587B}"/>
                  </a:ext>
                </a:extLst>
              </p:cNvPr>
              <p:cNvCxnSpPr>
                <a:cxnSpLocks noChangeShapeType="1"/>
              </p:cNvCxnSpPr>
              <p:nvPr/>
            </p:nvCxnSpPr>
            <p:spPr bwMode="auto">
              <a:xfrm>
                <a:off x="10321" y="11770"/>
                <a:ext cx="0" cy="2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897">
                <a:extLst>
                  <a:ext uri="{FF2B5EF4-FFF2-40B4-BE49-F238E27FC236}">
                    <a16:creationId xmlns:a16="http://schemas.microsoft.com/office/drawing/2014/main" id="{B74CCE1E-555D-AD7E-E82F-9BA819C9DF24}"/>
                  </a:ext>
                </a:extLst>
              </p:cNvPr>
              <p:cNvCxnSpPr>
                <a:cxnSpLocks noChangeShapeType="1"/>
              </p:cNvCxnSpPr>
              <p:nvPr/>
            </p:nvCxnSpPr>
            <p:spPr bwMode="auto">
              <a:xfrm flipH="1">
                <a:off x="10321" y="13841"/>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898">
                <a:extLst>
                  <a:ext uri="{FF2B5EF4-FFF2-40B4-BE49-F238E27FC236}">
                    <a16:creationId xmlns:a16="http://schemas.microsoft.com/office/drawing/2014/main" id="{249A7C28-A527-3229-DC25-1F8DD8576260}"/>
                  </a:ext>
                </a:extLst>
              </p:cNvPr>
              <p:cNvCxnSpPr>
                <a:cxnSpLocks noChangeShapeType="1"/>
              </p:cNvCxnSpPr>
              <p:nvPr/>
            </p:nvCxnSpPr>
            <p:spPr bwMode="auto">
              <a:xfrm>
                <a:off x="10864" y="13157"/>
                <a:ext cx="0" cy="6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5" name="Rectangle 34">
              <a:extLst>
                <a:ext uri="{FF2B5EF4-FFF2-40B4-BE49-F238E27FC236}">
                  <a16:creationId xmlns:a16="http://schemas.microsoft.com/office/drawing/2014/main" id="{7A321419-731C-8194-9C65-4C9296BE6221}"/>
                </a:ext>
              </a:extLst>
            </p:cNvPr>
            <p:cNvSpPr/>
            <p:nvPr/>
          </p:nvSpPr>
          <p:spPr>
            <a:xfrm>
              <a:off x="3406845" y="20782"/>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6" name="Rectangle 35">
              <a:extLst>
                <a:ext uri="{FF2B5EF4-FFF2-40B4-BE49-F238E27FC236}">
                  <a16:creationId xmlns:a16="http://schemas.microsoft.com/office/drawing/2014/main" id="{44F75D14-3D4E-BB45-FA71-F9722D47D0AD}"/>
                </a:ext>
              </a:extLst>
            </p:cNvPr>
            <p:cNvSpPr/>
            <p:nvPr/>
          </p:nvSpPr>
          <p:spPr>
            <a:xfrm>
              <a:off x="3930166" y="688708"/>
              <a:ext cx="716280" cy="309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251545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53C2232-9241-1386-74FD-400F2A15026D}"/>
              </a:ext>
            </a:extLst>
          </p:cNvPr>
          <p:cNvSpPr>
            <a:spLocks noGrp="1"/>
          </p:cNvSpPr>
          <p:nvPr>
            <p:ph sz="half" idx="2"/>
          </p:nvPr>
        </p:nvSpPr>
        <p:spPr>
          <a:xfrm>
            <a:off x="125507" y="161364"/>
            <a:ext cx="11851340" cy="6663545"/>
          </a:xfrm>
        </p:spPr>
        <p:txBody>
          <a:bodyPr/>
          <a:lstStyle/>
          <a:p>
            <a:r>
              <a:rPr lang="en-IN" sz="1800" b="1" dirty="0">
                <a:effectLst/>
                <a:latin typeface="Times New Roman" panose="02020603050405020304" pitchFamily="18" charset="0"/>
                <a:ea typeface="Calibri" panose="020F0502020204030204" pitchFamily="34" charset="0"/>
              </a:rPr>
              <a:t>Queue Module</a:t>
            </a:r>
          </a:p>
          <a:p>
            <a:r>
              <a:rPr lang="en-IN" sz="1800" b="1" dirty="0">
                <a:latin typeface="Times New Roman" panose="02020603050405020304" pitchFamily="18" charset="0"/>
                <a:ea typeface="Calibri" panose="020F0502020204030204" pitchFamily="34" charset="0"/>
              </a:rPr>
              <a:t>Array Implementation</a:t>
            </a:r>
            <a:endParaRPr lang="en-IN" sz="1800" b="1" dirty="0">
              <a:effectLst/>
              <a:latin typeface="Times New Roman" panose="02020603050405020304" pitchFamily="18" charset="0"/>
              <a:ea typeface="Calibri" panose="020F0502020204030204" pitchFamily="34" charset="0"/>
            </a:endParaRPr>
          </a:p>
          <a:p>
            <a:pPr marL="0" indent="0">
              <a:buNone/>
            </a:pPr>
            <a:r>
              <a:rPr lang="en-IN" sz="1800" b="1" dirty="0">
                <a:effectLst/>
                <a:latin typeface="Times New Roman" panose="02020603050405020304" pitchFamily="18" charset="0"/>
                <a:ea typeface="Calibri" panose="020F0502020204030204" pitchFamily="34" charset="0"/>
              </a:rPr>
              <a:t>Insertion</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solidFill>
                <a:srgbClr val="222222"/>
              </a:solidFill>
              <a:effectLst/>
              <a:latin typeface="Times New Roman" panose="02020603050405020304" pitchFamily="18" charset="0"/>
              <a:ea typeface="Times New Roman" panose="02020603050405020304" pitchFamily="18" charset="0"/>
            </a:endParaRPr>
          </a:p>
          <a:p>
            <a:r>
              <a:rPr lang="en-IN" sz="1800" b="1" dirty="0">
                <a:solidFill>
                  <a:srgbClr val="222222"/>
                </a:solidFill>
                <a:effectLst/>
                <a:latin typeface="Times New Roman" panose="02020603050405020304" pitchFamily="18" charset="0"/>
                <a:ea typeface="Times New Roman" panose="02020603050405020304" pitchFamily="18" charset="0"/>
              </a:rPr>
              <a:t>Deletion</a:t>
            </a:r>
            <a:endParaRPr lang="en-IN" sz="1800" b="1" dirty="0">
              <a:solidFill>
                <a:srgbClr val="222222"/>
              </a:solidFill>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8B34E44F-BD18-A023-E6A9-7C4B44EB285F}"/>
              </a:ext>
            </a:extLst>
          </p:cNvPr>
          <p:cNvSpPr>
            <a:spLocks noGrp="1"/>
          </p:cNvSpPr>
          <p:nvPr>
            <p:ph type="sldNum" sz="quarter" idx="12"/>
          </p:nvPr>
        </p:nvSpPr>
        <p:spPr/>
        <p:txBody>
          <a:bodyPr/>
          <a:lstStyle/>
          <a:p>
            <a:fld id="{B6C1CDFA-4539-4CAB-9CA5-578801A8D1B3}" type="slidenum">
              <a:rPr lang="en-IN" smtClean="0"/>
              <a:pPr/>
              <a:t>43</a:t>
            </a:fld>
            <a:endParaRPr lang="en-IN"/>
          </a:p>
        </p:txBody>
      </p:sp>
      <p:grpSp>
        <p:nvGrpSpPr>
          <p:cNvPr id="8" name="Group 7">
            <a:extLst>
              <a:ext uri="{FF2B5EF4-FFF2-40B4-BE49-F238E27FC236}">
                <a16:creationId xmlns:a16="http://schemas.microsoft.com/office/drawing/2014/main" id="{66BBFAE3-B224-0F3A-D67C-1855EA4CC8FD}"/>
              </a:ext>
            </a:extLst>
          </p:cNvPr>
          <p:cNvGrpSpPr/>
          <p:nvPr/>
        </p:nvGrpSpPr>
        <p:grpSpPr>
          <a:xfrm>
            <a:off x="2058323" y="469825"/>
            <a:ext cx="7808567" cy="2940424"/>
            <a:chOff x="-1" y="0"/>
            <a:chExt cx="5384162" cy="3216216"/>
          </a:xfrm>
        </p:grpSpPr>
        <p:grpSp>
          <p:nvGrpSpPr>
            <p:cNvPr id="9" name="Group 8">
              <a:extLst>
                <a:ext uri="{FF2B5EF4-FFF2-40B4-BE49-F238E27FC236}">
                  <a16:creationId xmlns:a16="http://schemas.microsoft.com/office/drawing/2014/main" id="{B32593B8-017A-7439-5C95-DCEFBB57C2F6}"/>
                </a:ext>
              </a:extLst>
            </p:cNvPr>
            <p:cNvGrpSpPr/>
            <p:nvPr/>
          </p:nvGrpSpPr>
          <p:grpSpPr>
            <a:xfrm>
              <a:off x="-1" y="236220"/>
              <a:ext cx="5384162" cy="2979996"/>
              <a:chOff x="-32333" y="0"/>
              <a:chExt cx="5969880" cy="2979996"/>
            </a:xfrm>
          </p:grpSpPr>
          <p:cxnSp>
            <p:nvCxnSpPr>
              <p:cNvPr id="12" name="Straight Arrow Connector 11">
                <a:extLst>
                  <a:ext uri="{FF2B5EF4-FFF2-40B4-BE49-F238E27FC236}">
                    <a16:creationId xmlns:a16="http://schemas.microsoft.com/office/drawing/2014/main" id="{57607D32-1B98-B034-2F2F-A77B835CB7B7}"/>
                  </a:ext>
                </a:extLst>
              </p:cNvPr>
              <p:cNvCxnSpPr>
                <a:cxnSpLocks noChangeShapeType="1"/>
              </p:cNvCxnSpPr>
              <p:nvPr/>
            </p:nvCxnSpPr>
            <p:spPr bwMode="auto">
              <a:xfrm>
                <a:off x="3099435" y="1050290"/>
                <a:ext cx="362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Oval 12">
                <a:extLst>
                  <a:ext uri="{FF2B5EF4-FFF2-40B4-BE49-F238E27FC236}">
                    <a16:creationId xmlns:a16="http://schemas.microsoft.com/office/drawing/2014/main" id="{23C89120-4D0D-1AFE-E64B-816E65924DA3}"/>
                  </a:ext>
                </a:extLst>
              </p:cNvPr>
              <p:cNvSpPr>
                <a:spLocks noChangeArrowheads="1"/>
              </p:cNvSpPr>
              <p:nvPr/>
            </p:nvSpPr>
            <p:spPr bwMode="auto">
              <a:xfrm>
                <a:off x="1551888" y="0"/>
                <a:ext cx="2020066" cy="6096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Connector: Elbow 13">
                <a:extLst>
                  <a:ext uri="{FF2B5EF4-FFF2-40B4-BE49-F238E27FC236}">
                    <a16:creationId xmlns:a16="http://schemas.microsoft.com/office/drawing/2014/main" id="{8F2BE9E7-DF74-DB4E-D269-A25FCB22CEF5}"/>
                  </a:ext>
                </a:extLst>
              </p:cNvPr>
              <p:cNvCxnSpPr>
                <a:cxnSpLocks noChangeShapeType="1"/>
              </p:cNvCxnSpPr>
              <p:nvPr/>
            </p:nvCxnSpPr>
            <p:spPr bwMode="auto">
              <a:xfrm rot="10800000">
                <a:off x="3563829" y="276861"/>
                <a:ext cx="685165" cy="50673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Connector: Elbow 14">
                <a:extLst>
                  <a:ext uri="{FF2B5EF4-FFF2-40B4-BE49-F238E27FC236}">
                    <a16:creationId xmlns:a16="http://schemas.microsoft.com/office/drawing/2014/main" id="{91CE435E-C77E-FE5F-D6EF-55C4BE0C7DA5}"/>
                  </a:ext>
                </a:extLst>
              </p:cNvPr>
              <p:cNvCxnSpPr>
                <a:cxnSpLocks noChangeShapeType="1"/>
                <a:stCxn id="13" idx="2"/>
              </p:cNvCxnSpPr>
              <p:nvPr/>
            </p:nvCxnSpPr>
            <p:spPr bwMode="auto">
              <a:xfrm rot="10800000" flipV="1">
                <a:off x="681261" y="304776"/>
                <a:ext cx="870627" cy="480268"/>
              </a:xfrm>
              <a:prstGeom prst="bentConnector3">
                <a:avLst>
                  <a:gd name="adj1" fmla="val 992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4E1F19E5-78C8-D4C8-E491-ABB9EF158574}"/>
                  </a:ext>
                </a:extLst>
              </p:cNvPr>
              <p:cNvSpPr>
                <a:spLocks noChangeArrowheads="1"/>
              </p:cNvSpPr>
              <p:nvPr/>
            </p:nvSpPr>
            <p:spPr bwMode="auto">
              <a:xfrm>
                <a:off x="0" y="783590"/>
                <a:ext cx="1028700" cy="4806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0786BE6C-D739-B9E3-0F1E-203C0BD29C6F}"/>
                  </a:ext>
                </a:extLst>
              </p:cNvPr>
              <p:cNvSpPr>
                <a:spLocks noChangeArrowheads="1"/>
              </p:cNvSpPr>
              <p:nvPr/>
            </p:nvSpPr>
            <p:spPr bwMode="auto">
              <a:xfrm>
                <a:off x="1419103" y="704049"/>
                <a:ext cx="1715998" cy="6760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E87B09B5-4BEA-BD44-113A-1A74744721B6}"/>
                  </a:ext>
                </a:extLst>
              </p:cNvPr>
              <p:cNvSpPr>
                <a:spLocks noChangeArrowheads="1"/>
              </p:cNvSpPr>
              <p:nvPr/>
            </p:nvSpPr>
            <p:spPr bwMode="auto">
              <a:xfrm>
                <a:off x="3442708" y="783294"/>
                <a:ext cx="1330295" cy="5289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27B31158-9988-B295-4763-D6109C402FE7}"/>
                  </a:ext>
                </a:extLst>
              </p:cNvPr>
              <p:cNvSpPr>
                <a:spLocks noChangeArrowheads="1"/>
              </p:cNvSpPr>
              <p:nvPr/>
            </p:nvSpPr>
            <p:spPr bwMode="auto">
              <a:xfrm>
                <a:off x="-32333" y="2078734"/>
                <a:ext cx="1265674" cy="57929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C2C8A7A8-1E2F-1F63-8E4A-6D03371BBBE9}"/>
                  </a:ext>
                </a:extLst>
              </p:cNvPr>
              <p:cNvSpPr>
                <a:spLocks noChangeArrowheads="1"/>
              </p:cNvSpPr>
              <p:nvPr/>
            </p:nvSpPr>
            <p:spPr bwMode="auto">
              <a:xfrm>
                <a:off x="1551890" y="1946681"/>
                <a:ext cx="1668145" cy="8939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queue using array implementation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17136AF5-18BD-8846-DD3A-E7A9BF3ED493}"/>
                  </a:ext>
                </a:extLst>
              </p:cNvPr>
              <p:cNvSpPr>
                <a:spLocks noChangeArrowheads="1"/>
              </p:cNvSpPr>
              <p:nvPr/>
            </p:nvSpPr>
            <p:spPr bwMode="auto">
              <a:xfrm>
                <a:off x="3442708" y="2090826"/>
                <a:ext cx="1653679" cy="889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BC9ECA60-B13F-0CEB-43C9-DB868D52FA11}"/>
                  </a:ext>
                </a:extLst>
              </p:cNvPr>
              <p:cNvSpPr>
                <a:spLocks noChangeArrowheads="1"/>
              </p:cNvSpPr>
              <p:nvPr/>
            </p:nvSpPr>
            <p:spPr bwMode="auto">
              <a:xfrm>
                <a:off x="4284308" y="1281042"/>
                <a:ext cx="1653239" cy="85675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 the element from queue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25F437A0-462F-C023-A95B-9F4805742610}"/>
                  </a:ext>
                </a:extLst>
              </p:cNvPr>
              <p:cNvCxnSpPr>
                <a:cxnSpLocks noChangeShapeType="1"/>
              </p:cNvCxnSpPr>
              <p:nvPr/>
            </p:nvCxnSpPr>
            <p:spPr bwMode="auto">
              <a:xfrm flipV="1">
                <a:off x="649863" y="1262384"/>
                <a:ext cx="0"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24C7784A-1665-6C3F-530A-A99F8EF82789}"/>
                  </a:ext>
                </a:extLst>
              </p:cNvPr>
              <p:cNvCxnSpPr>
                <a:cxnSpLocks noChangeShapeType="1"/>
              </p:cNvCxnSpPr>
              <p:nvPr/>
            </p:nvCxnSpPr>
            <p:spPr bwMode="auto">
              <a:xfrm>
                <a:off x="1028661" y="1049457"/>
                <a:ext cx="390761"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F052B9D6-1737-DF95-62DC-E9A958F1C410}"/>
                  </a:ext>
                </a:extLst>
              </p:cNvPr>
              <p:cNvCxnSpPr>
                <a:cxnSpLocks noChangeShapeType="1"/>
              </p:cNvCxnSpPr>
              <p:nvPr/>
            </p:nvCxnSpPr>
            <p:spPr bwMode="auto">
              <a:xfrm>
                <a:off x="4773005" y="1021461"/>
                <a:ext cx="4298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A50A6EB4-960A-D439-EC23-C91C42FCF28E}"/>
                  </a:ext>
                </a:extLst>
              </p:cNvPr>
              <p:cNvCxnSpPr>
                <a:cxnSpLocks noChangeShapeType="1"/>
              </p:cNvCxnSpPr>
              <p:nvPr/>
            </p:nvCxnSpPr>
            <p:spPr bwMode="auto">
              <a:xfrm>
                <a:off x="5199722" y="1013303"/>
                <a:ext cx="635" cy="284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DFFB82DA-4F09-17BB-0E11-31200A30CCAB}"/>
                  </a:ext>
                </a:extLst>
              </p:cNvPr>
              <p:cNvCxnSpPr>
                <a:cxnSpLocks noChangeShapeType="1"/>
              </p:cNvCxnSpPr>
              <p:nvPr/>
            </p:nvCxnSpPr>
            <p:spPr bwMode="auto">
              <a:xfrm flipH="1">
                <a:off x="1204092" y="2363148"/>
                <a:ext cx="337185" cy="19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DF038EE2-DC2E-9BAB-EA71-7CCF13BE1061}"/>
                  </a:ext>
                </a:extLst>
              </p:cNvPr>
              <p:cNvCxnSpPr>
                <a:cxnSpLocks noChangeShapeType="1"/>
              </p:cNvCxnSpPr>
              <p:nvPr/>
            </p:nvCxnSpPr>
            <p:spPr bwMode="auto">
              <a:xfrm flipH="1">
                <a:off x="3220034" y="2492272"/>
                <a:ext cx="194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C9A7FE4F-951C-3180-201B-527464B1DE99}"/>
                  </a:ext>
                </a:extLst>
              </p:cNvPr>
              <p:cNvCxnSpPr>
                <a:cxnSpLocks noChangeShapeType="1"/>
              </p:cNvCxnSpPr>
              <p:nvPr/>
            </p:nvCxnSpPr>
            <p:spPr bwMode="auto">
              <a:xfrm flipH="1">
                <a:off x="5067424" y="2507535"/>
                <a:ext cx="398428" cy="102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0880ABD6-98E4-1D0E-BCDE-8733A0F38B93}"/>
                  </a:ext>
                </a:extLst>
              </p:cNvPr>
              <p:cNvCxnSpPr>
                <a:cxnSpLocks noChangeShapeType="1"/>
              </p:cNvCxnSpPr>
              <p:nvPr/>
            </p:nvCxnSpPr>
            <p:spPr bwMode="auto">
              <a:xfrm>
                <a:off x="5473533" y="2091056"/>
                <a:ext cx="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9E574A9E-A881-F719-3743-FC76B7E4336F}"/>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16436182-B645-B410-33AB-5081AE500B7F}"/>
                </a:ext>
              </a:extLst>
            </p:cNvPr>
            <p:cNvSpPr/>
            <p:nvPr/>
          </p:nvSpPr>
          <p:spPr>
            <a:xfrm>
              <a:off x="424434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1" name="Group 30">
            <a:extLst>
              <a:ext uri="{FF2B5EF4-FFF2-40B4-BE49-F238E27FC236}">
                <a16:creationId xmlns:a16="http://schemas.microsoft.com/office/drawing/2014/main" id="{67557E1F-A7C0-D6B9-DB83-812163F2F5A4}"/>
              </a:ext>
            </a:extLst>
          </p:cNvPr>
          <p:cNvGrpSpPr/>
          <p:nvPr/>
        </p:nvGrpSpPr>
        <p:grpSpPr>
          <a:xfrm>
            <a:off x="2110610" y="3543300"/>
            <a:ext cx="8181396" cy="2835499"/>
            <a:chOff x="1" y="0"/>
            <a:chExt cx="5300370" cy="3273130"/>
          </a:xfrm>
        </p:grpSpPr>
        <p:grpSp>
          <p:nvGrpSpPr>
            <p:cNvPr id="32" name="Group 31">
              <a:extLst>
                <a:ext uri="{FF2B5EF4-FFF2-40B4-BE49-F238E27FC236}">
                  <a16:creationId xmlns:a16="http://schemas.microsoft.com/office/drawing/2014/main" id="{68F24431-8CD1-1D4C-1DE2-3832A965D82F}"/>
                </a:ext>
              </a:extLst>
            </p:cNvPr>
            <p:cNvGrpSpPr>
              <a:grpSpLocks/>
            </p:cNvGrpSpPr>
            <p:nvPr/>
          </p:nvGrpSpPr>
          <p:grpSpPr bwMode="auto">
            <a:xfrm>
              <a:off x="1" y="76406"/>
              <a:ext cx="5300370" cy="3196724"/>
              <a:chOff x="2157" y="1569"/>
              <a:chExt cx="8978" cy="4776"/>
            </a:xfrm>
          </p:grpSpPr>
          <p:sp>
            <p:nvSpPr>
              <p:cNvPr id="35" name="Oval 34">
                <a:extLst>
                  <a:ext uri="{FF2B5EF4-FFF2-40B4-BE49-F238E27FC236}">
                    <a16:creationId xmlns:a16="http://schemas.microsoft.com/office/drawing/2014/main" id="{58737484-6813-4F20-935A-19489BD94C91}"/>
                  </a:ext>
                </a:extLst>
              </p:cNvPr>
              <p:cNvSpPr>
                <a:spLocks noChangeArrowheads="1"/>
              </p:cNvSpPr>
              <p:nvPr/>
            </p:nvSpPr>
            <p:spPr bwMode="auto">
              <a:xfrm>
                <a:off x="4623" y="1569"/>
                <a:ext cx="2826" cy="95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AutoShape 704">
                <a:extLst>
                  <a:ext uri="{FF2B5EF4-FFF2-40B4-BE49-F238E27FC236}">
                    <a16:creationId xmlns:a16="http://schemas.microsoft.com/office/drawing/2014/main" id="{A7049DB4-4B5B-2A20-9F6B-10A3FFE88C9A}"/>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7" name="AutoShape 705">
                <a:extLst>
                  <a:ext uri="{FF2B5EF4-FFF2-40B4-BE49-F238E27FC236}">
                    <a16:creationId xmlns:a16="http://schemas.microsoft.com/office/drawing/2014/main" id="{7990ABAE-D806-663A-50E5-E99A0B29A930}"/>
                  </a:ext>
                </a:extLst>
              </p:cNvPr>
              <p:cNvCxnSpPr>
                <a:cxnSpLocks noChangeShapeType="1"/>
                <a:stCxn id="35" idx="2"/>
              </p:cNvCxnSpPr>
              <p:nvPr/>
            </p:nvCxnSpPr>
            <p:spPr bwMode="auto">
              <a:xfrm rot="10800000" flipV="1">
                <a:off x="3224" y="2045"/>
                <a:ext cx="1399" cy="838"/>
              </a:xfrm>
              <a:prstGeom prst="bentConnector3">
                <a:avLst>
                  <a:gd name="adj1" fmla="val 9843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8" name="Rectangle 37">
                <a:extLst>
                  <a:ext uri="{FF2B5EF4-FFF2-40B4-BE49-F238E27FC236}">
                    <a16:creationId xmlns:a16="http://schemas.microsoft.com/office/drawing/2014/main" id="{C3967754-D8B4-B466-6AF6-144E2D9CEB41}"/>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B0F82374-2641-C33B-F898-3B556C288EA1}"/>
                  </a:ext>
                </a:extLst>
              </p:cNvPr>
              <p:cNvSpPr>
                <a:spLocks noChangeArrowheads="1"/>
              </p:cNvSpPr>
              <p:nvPr/>
            </p:nvSpPr>
            <p:spPr bwMode="auto">
              <a:xfrm>
                <a:off x="4397" y="2756"/>
                <a:ext cx="2602" cy="110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array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EF69CBE0-C204-2FEF-180A-9C2D7062DBED}"/>
                  </a:ext>
                </a:extLst>
              </p:cNvPr>
              <p:cNvSpPr>
                <a:spLocks noChangeArrowheads="1"/>
              </p:cNvSpPr>
              <p:nvPr/>
            </p:nvSpPr>
            <p:spPr bwMode="auto">
              <a:xfrm>
                <a:off x="7570" y="2883"/>
                <a:ext cx="1974" cy="78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6461700E-C02F-FCE2-C110-5DBAA9C910BD}"/>
                  </a:ext>
                </a:extLst>
              </p:cNvPr>
              <p:cNvSpPr>
                <a:spLocks noChangeArrowheads="1"/>
              </p:cNvSpPr>
              <p:nvPr/>
            </p:nvSpPr>
            <p:spPr bwMode="auto">
              <a:xfrm>
                <a:off x="2252" y="4955"/>
                <a:ext cx="2007" cy="10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9AA808C9-1E3F-4184-41A2-F36A3111EDE4}"/>
                  </a:ext>
                </a:extLst>
              </p:cNvPr>
              <p:cNvSpPr>
                <a:spLocks noChangeArrowheads="1"/>
              </p:cNvSpPr>
              <p:nvPr/>
            </p:nvSpPr>
            <p:spPr bwMode="auto">
              <a:xfrm>
                <a:off x="4715" y="4842"/>
                <a:ext cx="2627" cy="141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queue using array implementation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2349D38C-2FB7-508C-7D36-956E41628AD3}"/>
                  </a:ext>
                </a:extLst>
              </p:cNvPr>
              <p:cNvSpPr>
                <a:spLocks noChangeArrowheads="1"/>
              </p:cNvSpPr>
              <p:nvPr/>
            </p:nvSpPr>
            <p:spPr bwMode="auto">
              <a:xfrm>
                <a:off x="7635" y="4914"/>
                <a:ext cx="2481" cy="143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94D70800-ED0A-3130-E506-3E10941DD877}"/>
                  </a:ext>
                </a:extLst>
              </p:cNvPr>
              <p:cNvSpPr>
                <a:spLocks noChangeArrowheads="1"/>
              </p:cNvSpPr>
              <p:nvPr/>
            </p:nvSpPr>
            <p:spPr bwMode="auto">
              <a:xfrm>
                <a:off x="8555" y="3571"/>
                <a:ext cx="2580" cy="136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Delete the element from queue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5" name="AutoShape 713">
                <a:extLst>
                  <a:ext uri="{FF2B5EF4-FFF2-40B4-BE49-F238E27FC236}">
                    <a16:creationId xmlns:a16="http://schemas.microsoft.com/office/drawing/2014/main" id="{01AC0050-57ED-B7BE-AD9B-F6F290E7C198}"/>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714">
                <a:extLst>
                  <a:ext uri="{FF2B5EF4-FFF2-40B4-BE49-F238E27FC236}">
                    <a16:creationId xmlns:a16="http://schemas.microsoft.com/office/drawing/2014/main" id="{6483A0DC-AAC9-6B4D-3323-B93FA108119B}"/>
                  </a:ext>
                </a:extLst>
              </p:cNvPr>
              <p:cNvCxnSpPr>
                <a:cxnSpLocks noChangeShapeType="1"/>
              </p:cNvCxnSpPr>
              <p:nvPr/>
            </p:nvCxnSpPr>
            <p:spPr bwMode="auto">
              <a:xfrm flipV="1">
                <a:off x="3777" y="3287"/>
                <a:ext cx="656" cy="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715">
                <a:extLst>
                  <a:ext uri="{FF2B5EF4-FFF2-40B4-BE49-F238E27FC236}">
                    <a16:creationId xmlns:a16="http://schemas.microsoft.com/office/drawing/2014/main" id="{AEAF0569-9E37-8CDE-9CC0-92BC0442EB40}"/>
                  </a:ext>
                </a:extLst>
              </p:cNvPr>
              <p:cNvCxnSpPr>
                <a:cxnSpLocks noChangeShapeType="1"/>
              </p:cNvCxnSpPr>
              <p:nvPr/>
            </p:nvCxnSpPr>
            <p:spPr bwMode="auto">
              <a:xfrm>
                <a:off x="9543" y="3252"/>
                <a:ext cx="920" cy="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716">
                <a:extLst>
                  <a:ext uri="{FF2B5EF4-FFF2-40B4-BE49-F238E27FC236}">
                    <a16:creationId xmlns:a16="http://schemas.microsoft.com/office/drawing/2014/main" id="{42BA724E-BDE4-9FF1-53A9-E3F9D5DFA072}"/>
                  </a:ext>
                </a:extLst>
              </p:cNvPr>
              <p:cNvCxnSpPr>
                <a:cxnSpLocks noChangeShapeType="1"/>
              </p:cNvCxnSpPr>
              <p:nvPr/>
            </p:nvCxnSpPr>
            <p:spPr bwMode="auto">
              <a:xfrm>
                <a:off x="10464" y="3248"/>
                <a:ext cx="1" cy="4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717">
                <a:extLst>
                  <a:ext uri="{FF2B5EF4-FFF2-40B4-BE49-F238E27FC236}">
                    <a16:creationId xmlns:a16="http://schemas.microsoft.com/office/drawing/2014/main" id="{9914592F-9CCD-895F-2FE1-A939E986F0E2}"/>
                  </a:ext>
                </a:extLst>
              </p:cNvPr>
              <p:cNvCxnSpPr>
                <a:cxnSpLocks noChangeShapeType="1"/>
              </p:cNvCxnSpPr>
              <p:nvPr/>
            </p:nvCxnSpPr>
            <p:spPr bwMode="auto">
              <a:xfrm flipH="1">
                <a:off x="4259"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718">
                <a:extLst>
                  <a:ext uri="{FF2B5EF4-FFF2-40B4-BE49-F238E27FC236}">
                    <a16:creationId xmlns:a16="http://schemas.microsoft.com/office/drawing/2014/main" id="{C8A1C575-977A-2FE0-AD31-3D891E9CE2C2}"/>
                  </a:ext>
                </a:extLst>
              </p:cNvPr>
              <p:cNvCxnSpPr>
                <a:cxnSpLocks noChangeShapeType="1"/>
              </p:cNvCxnSpPr>
              <p:nvPr/>
            </p:nvCxnSpPr>
            <p:spPr bwMode="auto">
              <a:xfrm flipH="1">
                <a:off x="7328" y="552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719">
                <a:extLst>
                  <a:ext uri="{FF2B5EF4-FFF2-40B4-BE49-F238E27FC236}">
                    <a16:creationId xmlns:a16="http://schemas.microsoft.com/office/drawing/2014/main" id="{F96BE81E-C001-96AE-86AF-7175B4631238}"/>
                  </a:ext>
                </a:extLst>
              </p:cNvPr>
              <p:cNvCxnSpPr>
                <a:cxnSpLocks noChangeShapeType="1"/>
              </p:cNvCxnSpPr>
              <p:nvPr/>
            </p:nvCxnSpPr>
            <p:spPr bwMode="auto">
              <a:xfrm flipH="1">
                <a:off x="10075" y="5487"/>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720">
                <a:extLst>
                  <a:ext uri="{FF2B5EF4-FFF2-40B4-BE49-F238E27FC236}">
                    <a16:creationId xmlns:a16="http://schemas.microsoft.com/office/drawing/2014/main" id="{FBFC86EC-3E5C-DAB0-81D7-C983D43380C3}"/>
                  </a:ext>
                </a:extLst>
              </p:cNvPr>
              <p:cNvCxnSpPr>
                <a:cxnSpLocks noChangeShapeType="1"/>
              </p:cNvCxnSpPr>
              <p:nvPr/>
            </p:nvCxnSpPr>
            <p:spPr bwMode="auto">
              <a:xfrm>
                <a:off x="10656" y="4801"/>
                <a:ext cx="0" cy="6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3" name="Rectangle 32">
              <a:extLst>
                <a:ext uri="{FF2B5EF4-FFF2-40B4-BE49-F238E27FC236}">
                  <a16:creationId xmlns:a16="http://schemas.microsoft.com/office/drawing/2014/main" id="{2E76A641-A06B-1D53-44E0-7426F7DDC4FE}"/>
                </a:ext>
              </a:extLst>
            </p:cNvPr>
            <p:cNvSpPr/>
            <p:nvPr/>
          </p:nvSpPr>
          <p:spPr>
            <a:xfrm>
              <a:off x="4328160" y="6324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sp>
          <p:nvSpPr>
            <p:cNvPr id="34" name="Rectangle 33">
              <a:extLst>
                <a:ext uri="{FF2B5EF4-FFF2-40B4-BE49-F238E27FC236}">
                  <a16:creationId xmlns:a16="http://schemas.microsoft.com/office/drawing/2014/main" id="{6FD5276B-8439-8159-75C1-04330878B875}"/>
                </a:ext>
              </a:extLst>
            </p:cNvPr>
            <p:cNvSpPr/>
            <p:nvPr/>
          </p:nvSpPr>
          <p:spPr>
            <a:xfrm>
              <a:off x="33223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1381180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160A2-6ECF-2B9E-2220-8AD6581BDB8B}"/>
              </a:ext>
            </a:extLst>
          </p:cNvPr>
          <p:cNvSpPr>
            <a:spLocks noGrp="1"/>
          </p:cNvSpPr>
          <p:nvPr>
            <p:ph sz="half" idx="1"/>
          </p:nvPr>
        </p:nvSpPr>
        <p:spPr>
          <a:xfrm>
            <a:off x="345233" y="161366"/>
            <a:ext cx="11756571" cy="6663544"/>
          </a:xfrm>
        </p:spPr>
        <p:txBody>
          <a:bodyPr/>
          <a:lstStyle/>
          <a:p>
            <a:r>
              <a:rPr lang="en-IN" sz="1800" b="1" dirty="0">
                <a:solidFill>
                  <a:srgbClr val="222222"/>
                </a:solidFill>
                <a:effectLst/>
                <a:latin typeface="Times New Roman" panose="02020603050405020304" pitchFamily="18" charset="0"/>
                <a:ea typeface="Times New Roman" panose="02020603050405020304" pitchFamily="18" charset="0"/>
              </a:rPr>
              <a:t>Linked List Implementation</a:t>
            </a:r>
          </a:p>
          <a:p>
            <a:r>
              <a:rPr lang="en-IN" sz="1800" b="1" dirty="0">
                <a:solidFill>
                  <a:srgbClr val="222222"/>
                </a:solidFill>
                <a:latin typeface="Times New Roman" panose="02020603050405020304" pitchFamily="18" charset="0"/>
              </a:rPr>
              <a:t>Insertion</a:t>
            </a:r>
          </a:p>
          <a:p>
            <a:endParaRPr lang="en-IN" dirty="0"/>
          </a:p>
          <a:p>
            <a:endParaRPr lang="en-IN" dirty="0"/>
          </a:p>
          <a:p>
            <a:endParaRPr lang="en-IN" dirty="0"/>
          </a:p>
          <a:p>
            <a:endParaRPr lang="en-IN" dirty="0"/>
          </a:p>
          <a:p>
            <a:endParaRPr lang="en-IN" dirty="0"/>
          </a:p>
          <a:p>
            <a:r>
              <a:rPr lang="en-IN" b="1" dirty="0">
                <a:latin typeface="Times New Roman" panose="02020603050405020304" pitchFamily="18" charset="0"/>
                <a:cs typeface="Times New Roman" panose="02020603050405020304" pitchFamily="18" charset="0"/>
              </a:rPr>
              <a:t>Deletion</a:t>
            </a:r>
          </a:p>
        </p:txBody>
      </p:sp>
      <p:sp>
        <p:nvSpPr>
          <p:cNvPr id="5" name="Slide Number Placeholder 4">
            <a:extLst>
              <a:ext uri="{FF2B5EF4-FFF2-40B4-BE49-F238E27FC236}">
                <a16:creationId xmlns:a16="http://schemas.microsoft.com/office/drawing/2014/main" id="{5A8566E3-48B2-8027-9735-88E04B4D05AA}"/>
              </a:ext>
            </a:extLst>
          </p:cNvPr>
          <p:cNvSpPr>
            <a:spLocks noGrp="1"/>
          </p:cNvSpPr>
          <p:nvPr>
            <p:ph type="sldNum" sz="quarter" idx="12"/>
          </p:nvPr>
        </p:nvSpPr>
        <p:spPr/>
        <p:txBody>
          <a:bodyPr/>
          <a:lstStyle/>
          <a:p>
            <a:fld id="{B6C1CDFA-4539-4CAB-9CA5-578801A8D1B3}" type="slidenum">
              <a:rPr lang="en-IN" smtClean="0"/>
              <a:pPr/>
              <a:t>44</a:t>
            </a:fld>
            <a:endParaRPr lang="en-IN"/>
          </a:p>
        </p:txBody>
      </p:sp>
      <p:grpSp>
        <p:nvGrpSpPr>
          <p:cNvPr id="28" name="Group 27">
            <a:extLst>
              <a:ext uri="{FF2B5EF4-FFF2-40B4-BE49-F238E27FC236}">
                <a16:creationId xmlns:a16="http://schemas.microsoft.com/office/drawing/2014/main" id="{86BDA096-918B-8364-D1D7-8DA81C68F6DD}"/>
              </a:ext>
            </a:extLst>
          </p:cNvPr>
          <p:cNvGrpSpPr/>
          <p:nvPr/>
        </p:nvGrpSpPr>
        <p:grpSpPr>
          <a:xfrm>
            <a:off x="2066563" y="403257"/>
            <a:ext cx="7808567" cy="2940424"/>
            <a:chOff x="-1" y="0"/>
            <a:chExt cx="5384162" cy="3216216"/>
          </a:xfrm>
        </p:grpSpPr>
        <p:grpSp>
          <p:nvGrpSpPr>
            <p:cNvPr id="29" name="Group 28">
              <a:extLst>
                <a:ext uri="{FF2B5EF4-FFF2-40B4-BE49-F238E27FC236}">
                  <a16:creationId xmlns:a16="http://schemas.microsoft.com/office/drawing/2014/main" id="{AAD07E07-55D2-47C4-E70C-35A9842CB124}"/>
                </a:ext>
              </a:extLst>
            </p:cNvPr>
            <p:cNvGrpSpPr/>
            <p:nvPr/>
          </p:nvGrpSpPr>
          <p:grpSpPr>
            <a:xfrm>
              <a:off x="-1" y="236220"/>
              <a:ext cx="5384162" cy="2979996"/>
              <a:chOff x="-32333" y="0"/>
              <a:chExt cx="5969880" cy="2979996"/>
            </a:xfrm>
          </p:grpSpPr>
          <p:cxnSp>
            <p:nvCxnSpPr>
              <p:cNvPr id="32" name="Straight Arrow Connector 31">
                <a:extLst>
                  <a:ext uri="{FF2B5EF4-FFF2-40B4-BE49-F238E27FC236}">
                    <a16:creationId xmlns:a16="http://schemas.microsoft.com/office/drawing/2014/main" id="{340FC690-62F3-4187-083C-5B4BA9230378}"/>
                  </a:ext>
                </a:extLst>
              </p:cNvPr>
              <p:cNvCxnSpPr>
                <a:cxnSpLocks noChangeShapeType="1"/>
              </p:cNvCxnSpPr>
              <p:nvPr/>
            </p:nvCxnSpPr>
            <p:spPr bwMode="auto">
              <a:xfrm>
                <a:off x="3099435" y="1050290"/>
                <a:ext cx="362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3" name="Oval 32">
                <a:extLst>
                  <a:ext uri="{FF2B5EF4-FFF2-40B4-BE49-F238E27FC236}">
                    <a16:creationId xmlns:a16="http://schemas.microsoft.com/office/drawing/2014/main" id="{25CA42CE-8747-EF58-D257-3A8C785D7A43}"/>
                  </a:ext>
                </a:extLst>
              </p:cNvPr>
              <p:cNvSpPr>
                <a:spLocks noChangeArrowheads="1"/>
              </p:cNvSpPr>
              <p:nvPr/>
            </p:nvSpPr>
            <p:spPr bwMode="auto">
              <a:xfrm>
                <a:off x="1551888" y="0"/>
                <a:ext cx="2020066" cy="6096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Connector: Elbow 33">
                <a:extLst>
                  <a:ext uri="{FF2B5EF4-FFF2-40B4-BE49-F238E27FC236}">
                    <a16:creationId xmlns:a16="http://schemas.microsoft.com/office/drawing/2014/main" id="{0EDC78DB-DDC7-335B-B598-39FF5ADE00E8}"/>
                  </a:ext>
                </a:extLst>
              </p:cNvPr>
              <p:cNvCxnSpPr>
                <a:cxnSpLocks noChangeShapeType="1"/>
              </p:cNvCxnSpPr>
              <p:nvPr/>
            </p:nvCxnSpPr>
            <p:spPr bwMode="auto">
              <a:xfrm rot="10800000">
                <a:off x="3563829" y="276861"/>
                <a:ext cx="685165" cy="50673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 name="Connector: Elbow 34">
                <a:extLst>
                  <a:ext uri="{FF2B5EF4-FFF2-40B4-BE49-F238E27FC236}">
                    <a16:creationId xmlns:a16="http://schemas.microsoft.com/office/drawing/2014/main" id="{A839DA8A-2196-9ED1-72A6-103741E987B1}"/>
                  </a:ext>
                </a:extLst>
              </p:cNvPr>
              <p:cNvCxnSpPr>
                <a:cxnSpLocks noChangeShapeType="1"/>
                <a:stCxn id="33" idx="2"/>
              </p:cNvCxnSpPr>
              <p:nvPr/>
            </p:nvCxnSpPr>
            <p:spPr bwMode="auto">
              <a:xfrm rot="10800000" flipV="1">
                <a:off x="681261" y="304776"/>
                <a:ext cx="870627" cy="480268"/>
              </a:xfrm>
              <a:prstGeom prst="bentConnector3">
                <a:avLst>
                  <a:gd name="adj1" fmla="val 992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6" name="Rectangle 35">
                <a:extLst>
                  <a:ext uri="{FF2B5EF4-FFF2-40B4-BE49-F238E27FC236}">
                    <a16:creationId xmlns:a16="http://schemas.microsoft.com/office/drawing/2014/main" id="{12F8D431-9025-808C-23A5-FFF7EA642ACB}"/>
                  </a:ext>
                </a:extLst>
              </p:cNvPr>
              <p:cNvSpPr>
                <a:spLocks noChangeArrowheads="1"/>
              </p:cNvSpPr>
              <p:nvPr/>
            </p:nvSpPr>
            <p:spPr bwMode="auto">
              <a:xfrm>
                <a:off x="0" y="783590"/>
                <a:ext cx="1028700" cy="4806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Oval 36">
                <a:extLst>
                  <a:ext uri="{FF2B5EF4-FFF2-40B4-BE49-F238E27FC236}">
                    <a16:creationId xmlns:a16="http://schemas.microsoft.com/office/drawing/2014/main" id="{4AB0C89E-B322-CDF7-D73F-E7CE1611308D}"/>
                  </a:ext>
                </a:extLst>
              </p:cNvPr>
              <p:cNvSpPr>
                <a:spLocks noChangeArrowheads="1"/>
              </p:cNvSpPr>
              <p:nvPr/>
            </p:nvSpPr>
            <p:spPr bwMode="auto">
              <a:xfrm>
                <a:off x="1419103" y="704049"/>
                <a:ext cx="1715998" cy="6760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queue element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Oval 37">
                <a:extLst>
                  <a:ext uri="{FF2B5EF4-FFF2-40B4-BE49-F238E27FC236}">
                    <a16:creationId xmlns:a16="http://schemas.microsoft.com/office/drawing/2014/main" id="{04110DC8-52E1-ABAD-057B-B4DBFAD7A38D}"/>
                  </a:ext>
                </a:extLst>
              </p:cNvPr>
              <p:cNvSpPr>
                <a:spLocks noChangeArrowheads="1"/>
              </p:cNvSpPr>
              <p:nvPr/>
            </p:nvSpPr>
            <p:spPr bwMode="auto">
              <a:xfrm>
                <a:off x="3442708" y="783294"/>
                <a:ext cx="1330295" cy="5289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0308E590-8F77-0C92-DD03-0D06A85694A4}"/>
                  </a:ext>
                </a:extLst>
              </p:cNvPr>
              <p:cNvSpPr>
                <a:spLocks noChangeArrowheads="1"/>
              </p:cNvSpPr>
              <p:nvPr/>
            </p:nvSpPr>
            <p:spPr bwMode="auto">
              <a:xfrm>
                <a:off x="-32333" y="2078734"/>
                <a:ext cx="1265674" cy="57929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90BBDEA2-5D93-DE92-2835-87A5D4A09B5C}"/>
                  </a:ext>
                </a:extLst>
              </p:cNvPr>
              <p:cNvSpPr>
                <a:spLocks noChangeArrowheads="1"/>
              </p:cNvSpPr>
              <p:nvPr/>
            </p:nvSpPr>
            <p:spPr bwMode="auto">
              <a:xfrm>
                <a:off x="1551890" y="1946681"/>
                <a:ext cx="1668145" cy="8939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Insertion algorithm Visualization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A7169AF6-BAEE-4182-C0E0-15F2E3386FBB}"/>
                  </a:ext>
                </a:extLst>
              </p:cNvPr>
              <p:cNvSpPr>
                <a:spLocks noChangeArrowheads="1"/>
              </p:cNvSpPr>
              <p:nvPr/>
            </p:nvSpPr>
            <p:spPr bwMode="auto">
              <a:xfrm>
                <a:off x="3442708" y="2090826"/>
                <a:ext cx="1653679" cy="889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45F0BB96-FE0E-3F3E-3AF0-5280EBB9AE1A}"/>
                  </a:ext>
                </a:extLst>
              </p:cNvPr>
              <p:cNvSpPr>
                <a:spLocks noChangeArrowheads="1"/>
              </p:cNvSpPr>
              <p:nvPr/>
            </p:nvSpPr>
            <p:spPr bwMode="auto">
              <a:xfrm>
                <a:off x="4284308" y="1281042"/>
                <a:ext cx="1653239" cy="85675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Insert the element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E2F893DA-270D-7269-F4D2-29A15CA313C0}"/>
                  </a:ext>
                </a:extLst>
              </p:cNvPr>
              <p:cNvCxnSpPr>
                <a:cxnSpLocks noChangeShapeType="1"/>
              </p:cNvCxnSpPr>
              <p:nvPr/>
            </p:nvCxnSpPr>
            <p:spPr bwMode="auto">
              <a:xfrm flipV="1">
                <a:off x="649863" y="1262384"/>
                <a:ext cx="0"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Straight Arrow Connector 43">
                <a:extLst>
                  <a:ext uri="{FF2B5EF4-FFF2-40B4-BE49-F238E27FC236}">
                    <a16:creationId xmlns:a16="http://schemas.microsoft.com/office/drawing/2014/main" id="{4BCCF89C-F055-EAB5-5834-50791C2B1067}"/>
                  </a:ext>
                </a:extLst>
              </p:cNvPr>
              <p:cNvCxnSpPr>
                <a:cxnSpLocks noChangeShapeType="1"/>
              </p:cNvCxnSpPr>
              <p:nvPr/>
            </p:nvCxnSpPr>
            <p:spPr bwMode="auto">
              <a:xfrm>
                <a:off x="1028661" y="1049457"/>
                <a:ext cx="390761"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Straight Arrow Connector 44">
                <a:extLst>
                  <a:ext uri="{FF2B5EF4-FFF2-40B4-BE49-F238E27FC236}">
                    <a16:creationId xmlns:a16="http://schemas.microsoft.com/office/drawing/2014/main" id="{CED5E0E3-BDCC-FF0A-72E4-F4C913530B42}"/>
                  </a:ext>
                </a:extLst>
              </p:cNvPr>
              <p:cNvCxnSpPr>
                <a:cxnSpLocks noChangeShapeType="1"/>
              </p:cNvCxnSpPr>
              <p:nvPr/>
            </p:nvCxnSpPr>
            <p:spPr bwMode="auto">
              <a:xfrm>
                <a:off x="4773005" y="1021461"/>
                <a:ext cx="4298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4C6E2980-19CA-A416-8E7B-DAA06BA317F4}"/>
                  </a:ext>
                </a:extLst>
              </p:cNvPr>
              <p:cNvCxnSpPr>
                <a:cxnSpLocks noChangeShapeType="1"/>
              </p:cNvCxnSpPr>
              <p:nvPr/>
            </p:nvCxnSpPr>
            <p:spPr bwMode="auto">
              <a:xfrm>
                <a:off x="5199722" y="1013303"/>
                <a:ext cx="635" cy="284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56F7E7F7-1BB0-CAAA-1C45-077696E7D5B9}"/>
                  </a:ext>
                </a:extLst>
              </p:cNvPr>
              <p:cNvCxnSpPr>
                <a:cxnSpLocks noChangeShapeType="1"/>
              </p:cNvCxnSpPr>
              <p:nvPr/>
            </p:nvCxnSpPr>
            <p:spPr bwMode="auto">
              <a:xfrm flipH="1">
                <a:off x="1204092" y="2363148"/>
                <a:ext cx="337185" cy="19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30CE0306-733E-38A0-A149-32AB9BC2CA0D}"/>
                  </a:ext>
                </a:extLst>
              </p:cNvPr>
              <p:cNvCxnSpPr>
                <a:cxnSpLocks noChangeShapeType="1"/>
              </p:cNvCxnSpPr>
              <p:nvPr/>
            </p:nvCxnSpPr>
            <p:spPr bwMode="auto">
              <a:xfrm flipH="1">
                <a:off x="3220034" y="2492272"/>
                <a:ext cx="194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3F77B5DF-9A9E-0FD6-438B-B26524ADF01F}"/>
                  </a:ext>
                </a:extLst>
              </p:cNvPr>
              <p:cNvCxnSpPr>
                <a:cxnSpLocks noChangeShapeType="1"/>
              </p:cNvCxnSpPr>
              <p:nvPr/>
            </p:nvCxnSpPr>
            <p:spPr bwMode="auto">
              <a:xfrm flipH="1">
                <a:off x="5067424" y="2507535"/>
                <a:ext cx="398428" cy="102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B4E3FD56-708C-E4A2-8B44-FDE101F82DCB}"/>
                  </a:ext>
                </a:extLst>
              </p:cNvPr>
              <p:cNvCxnSpPr>
                <a:cxnSpLocks noChangeShapeType="1"/>
              </p:cNvCxnSpPr>
              <p:nvPr/>
            </p:nvCxnSpPr>
            <p:spPr bwMode="auto">
              <a:xfrm>
                <a:off x="5473533" y="2091056"/>
                <a:ext cx="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0" name="Rectangle 29">
              <a:extLst>
                <a:ext uri="{FF2B5EF4-FFF2-40B4-BE49-F238E27FC236}">
                  <a16:creationId xmlns:a16="http://schemas.microsoft.com/office/drawing/2014/main" id="{B71DCD31-D941-7354-0D9D-F6F31F2D278A}"/>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1" name="Rectangle 30">
              <a:extLst>
                <a:ext uri="{FF2B5EF4-FFF2-40B4-BE49-F238E27FC236}">
                  <a16:creationId xmlns:a16="http://schemas.microsoft.com/office/drawing/2014/main" id="{18ABD198-99FD-8791-60A8-F18F78B4A435}"/>
                </a:ext>
              </a:extLst>
            </p:cNvPr>
            <p:cNvSpPr/>
            <p:nvPr/>
          </p:nvSpPr>
          <p:spPr>
            <a:xfrm>
              <a:off x="424434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77" name="Group 76">
            <a:extLst>
              <a:ext uri="{FF2B5EF4-FFF2-40B4-BE49-F238E27FC236}">
                <a16:creationId xmlns:a16="http://schemas.microsoft.com/office/drawing/2014/main" id="{34A6D728-FF4A-4B37-A46C-7857E9A596A6}"/>
              </a:ext>
            </a:extLst>
          </p:cNvPr>
          <p:cNvGrpSpPr/>
          <p:nvPr/>
        </p:nvGrpSpPr>
        <p:grpSpPr>
          <a:xfrm>
            <a:off x="2066563" y="3447991"/>
            <a:ext cx="7808567" cy="2940424"/>
            <a:chOff x="-1" y="0"/>
            <a:chExt cx="5384162" cy="3216216"/>
          </a:xfrm>
        </p:grpSpPr>
        <p:grpSp>
          <p:nvGrpSpPr>
            <p:cNvPr id="78" name="Group 77">
              <a:extLst>
                <a:ext uri="{FF2B5EF4-FFF2-40B4-BE49-F238E27FC236}">
                  <a16:creationId xmlns:a16="http://schemas.microsoft.com/office/drawing/2014/main" id="{0E25F177-1676-747C-23CA-10D85D439FE8}"/>
                </a:ext>
              </a:extLst>
            </p:cNvPr>
            <p:cNvGrpSpPr/>
            <p:nvPr/>
          </p:nvGrpSpPr>
          <p:grpSpPr>
            <a:xfrm>
              <a:off x="-1" y="236220"/>
              <a:ext cx="5384162" cy="2979996"/>
              <a:chOff x="-32333" y="0"/>
              <a:chExt cx="5969880" cy="2979996"/>
            </a:xfrm>
          </p:grpSpPr>
          <p:cxnSp>
            <p:nvCxnSpPr>
              <p:cNvPr id="81" name="Straight Arrow Connector 80">
                <a:extLst>
                  <a:ext uri="{FF2B5EF4-FFF2-40B4-BE49-F238E27FC236}">
                    <a16:creationId xmlns:a16="http://schemas.microsoft.com/office/drawing/2014/main" id="{5919980B-788D-31AB-15DA-240E3ABA64BC}"/>
                  </a:ext>
                </a:extLst>
              </p:cNvPr>
              <p:cNvCxnSpPr>
                <a:cxnSpLocks noChangeShapeType="1"/>
              </p:cNvCxnSpPr>
              <p:nvPr/>
            </p:nvCxnSpPr>
            <p:spPr bwMode="auto">
              <a:xfrm>
                <a:off x="3099435" y="1050290"/>
                <a:ext cx="362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2" name="Oval 81">
                <a:extLst>
                  <a:ext uri="{FF2B5EF4-FFF2-40B4-BE49-F238E27FC236}">
                    <a16:creationId xmlns:a16="http://schemas.microsoft.com/office/drawing/2014/main" id="{7809965C-F4CF-0CD1-9B3C-91ABCFE4F810}"/>
                  </a:ext>
                </a:extLst>
              </p:cNvPr>
              <p:cNvSpPr>
                <a:spLocks noChangeArrowheads="1"/>
              </p:cNvSpPr>
              <p:nvPr/>
            </p:nvSpPr>
            <p:spPr bwMode="auto">
              <a:xfrm>
                <a:off x="1551888" y="0"/>
                <a:ext cx="2020066" cy="6096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3" name="Connector: Elbow 82">
                <a:extLst>
                  <a:ext uri="{FF2B5EF4-FFF2-40B4-BE49-F238E27FC236}">
                    <a16:creationId xmlns:a16="http://schemas.microsoft.com/office/drawing/2014/main" id="{F4381F50-F213-7272-7D8D-CD5A238BFACB}"/>
                  </a:ext>
                </a:extLst>
              </p:cNvPr>
              <p:cNvCxnSpPr>
                <a:cxnSpLocks noChangeShapeType="1"/>
              </p:cNvCxnSpPr>
              <p:nvPr/>
            </p:nvCxnSpPr>
            <p:spPr bwMode="auto">
              <a:xfrm rot="10800000">
                <a:off x="3563829" y="276861"/>
                <a:ext cx="685165" cy="50673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84" name="Connector: Elbow 83">
                <a:extLst>
                  <a:ext uri="{FF2B5EF4-FFF2-40B4-BE49-F238E27FC236}">
                    <a16:creationId xmlns:a16="http://schemas.microsoft.com/office/drawing/2014/main" id="{E91442B1-8579-D11A-9A03-28064ABB7572}"/>
                  </a:ext>
                </a:extLst>
              </p:cNvPr>
              <p:cNvCxnSpPr>
                <a:cxnSpLocks noChangeShapeType="1"/>
                <a:stCxn id="82" idx="2"/>
              </p:cNvCxnSpPr>
              <p:nvPr/>
            </p:nvCxnSpPr>
            <p:spPr bwMode="auto">
              <a:xfrm rot="10800000" flipV="1">
                <a:off x="681261" y="304776"/>
                <a:ext cx="870627" cy="480268"/>
              </a:xfrm>
              <a:prstGeom prst="bentConnector3">
                <a:avLst>
                  <a:gd name="adj1" fmla="val 992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85" name="Rectangle 84">
                <a:extLst>
                  <a:ext uri="{FF2B5EF4-FFF2-40B4-BE49-F238E27FC236}">
                    <a16:creationId xmlns:a16="http://schemas.microsoft.com/office/drawing/2014/main" id="{349C8F0F-7BE3-D1AA-B034-DA23BD198286}"/>
                  </a:ext>
                </a:extLst>
              </p:cNvPr>
              <p:cNvSpPr>
                <a:spLocks noChangeArrowheads="1"/>
              </p:cNvSpPr>
              <p:nvPr/>
            </p:nvSpPr>
            <p:spPr bwMode="auto">
              <a:xfrm>
                <a:off x="0" y="783590"/>
                <a:ext cx="1028700" cy="4806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Oval 85">
                <a:extLst>
                  <a:ext uri="{FF2B5EF4-FFF2-40B4-BE49-F238E27FC236}">
                    <a16:creationId xmlns:a16="http://schemas.microsoft.com/office/drawing/2014/main" id="{DEF9EB92-809F-8644-D272-9574EE1EFA91}"/>
                  </a:ext>
                </a:extLst>
              </p:cNvPr>
              <p:cNvSpPr>
                <a:spLocks noChangeArrowheads="1"/>
              </p:cNvSpPr>
              <p:nvPr/>
            </p:nvSpPr>
            <p:spPr bwMode="auto">
              <a:xfrm>
                <a:off x="1419103" y="704049"/>
                <a:ext cx="1715998" cy="6760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queue element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Oval 86">
                <a:extLst>
                  <a:ext uri="{FF2B5EF4-FFF2-40B4-BE49-F238E27FC236}">
                    <a16:creationId xmlns:a16="http://schemas.microsoft.com/office/drawing/2014/main" id="{BFAFA19C-6799-0E46-6BEE-134660A1C18A}"/>
                  </a:ext>
                </a:extLst>
              </p:cNvPr>
              <p:cNvSpPr>
                <a:spLocks noChangeArrowheads="1"/>
              </p:cNvSpPr>
              <p:nvPr/>
            </p:nvSpPr>
            <p:spPr bwMode="auto">
              <a:xfrm>
                <a:off x="3442708" y="783294"/>
                <a:ext cx="1330295" cy="5289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Oval 87">
                <a:extLst>
                  <a:ext uri="{FF2B5EF4-FFF2-40B4-BE49-F238E27FC236}">
                    <a16:creationId xmlns:a16="http://schemas.microsoft.com/office/drawing/2014/main" id="{8803FC42-48D9-6315-C48C-FF69BFE0CD58}"/>
                  </a:ext>
                </a:extLst>
              </p:cNvPr>
              <p:cNvSpPr>
                <a:spLocks noChangeArrowheads="1"/>
              </p:cNvSpPr>
              <p:nvPr/>
            </p:nvSpPr>
            <p:spPr bwMode="auto">
              <a:xfrm>
                <a:off x="-32333" y="2078734"/>
                <a:ext cx="1265674" cy="57929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Oval 88">
                <a:extLst>
                  <a:ext uri="{FF2B5EF4-FFF2-40B4-BE49-F238E27FC236}">
                    <a16:creationId xmlns:a16="http://schemas.microsoft.com/office/drawing/2014/main" id="{AEF88236-A0A2-4185-91F1-585F285B7CAE}"/>
                  </a:ext>
                </a:extLst>
              </p:cNvPr>
              <p:cNvSpPr>
                <a:spLocks noChangeArrowheads="1"/>
              </p:cNvSpPr>
              <p:nvPr/>
            </p:nvSpPr>
            <p:spPr bwMode="auto">
              <a:xfrm>
                <a:off x="1551890" y="1956487"/>
                <a:ext cx="1668145" cy="8939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queue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0" name="Oval 89">
                <a:extLst>
                  <a:ext uri="{FF2B5EF4-FFF2-40B4-BE49-F238E27FC236}">
                    <a16:creationId xmlns:a16="http://schemas.microsoft.com/office/drawing/2014/main" id="{EB89D20C-AF23-411F-9A65-8F6C7A37CD34}"/>
                  </a:ext>
                </a:extLst>
              </p:cNvPr>
              <p:cNvSpPr>
                <a:spLocks noChangeArrowheads="1"/>
              </p:cNvSpPr>
              <p:nvPr/>
            </p:nvSpPr>
            <p:spPr bwMode="auto">
              <a:xfrm>
                <a:off x="3442708" y="2090826"/>
                <a:ext cx="1653679" cy="889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 name="Oval 90">
                <a:extLst>
                  <a:ext uri="{FF2B5EF4-FFF2-40B4-BE49-F238E27FC236}">
                    <a16:creationId xmlns:a16="http://schemas.microsoft.com/office/drawing/2014/main" id="{219869B7-16F8-A45F-E027-A208A15AA39F}"/>
                  </a:ext>
                </a:extLst>
              </p:cNvPr>
              <p:cNvSpPr>
                <a:spLocks noChangeArrowheads="1"/>
              </p:cNvSpPr>
              <p:nvPr/>
            </p:nvSpPr>
            <p:spPr bwMode="auto">
              <a:xfrm>
                <a:off x="4284308" y="1281042"/>
                <a:ext cx="1653239" cy="85675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Delete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 element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2" name="Straight Arrow Connector 91">
                <a:extLst>
                  <a:ext uri="{FF2B5EF4-FFF2-40B4-BE49-F238E27FC236}">
                    <a16:creationId xmlns:a16="http://schemas.microsoft.com/office/drawing/2014/main" id="{9BDA9114-D6CD-6516-ECC0-21FDE3708158}"/>
                  </a:ext>
                </a:extLst>
              </p:cNvPr>
              <p:cNvCxnSpPr>
                <a:cxnSpLocks noChangeShapeType="1"/>
              </p:cNvCxnSpPr>
              <p:nvPr/>
            </p:nvCxnSpPr>
            <p:spPr bwMode="auto">
              <a:xfrm flipV="1">
                <a:off x="649863" y="1262384"/>
                <a:ext cx="0"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3" name="Straight Arrow Connector 92">
                <a:extLst>
                  <a:ext uri="{FF2B5EF4-FFF2-40B4-BE49-F238E27FC236}">
                    <a16:creationId xmlns:a16="http://schemas.microsoft.com/office/drawing/2014/main" id="{62BE5D12-8B0D-8FB8-001D-1EC491F0B028}"/>
                  </a:ext>
                </a:extLst>
              </p:cNvPr>
              <p:cNvCxnSpPr>
                <a:cxnSpLocks noChangeShapeType="1"/>
              </p:cNvCxnSpPr>
              <p:nvPr/>
            </p:nvCxnSpPr>
            <p:spPr bwMode="auto">
              <a:xfrm>
                <a:off x="1028661" y="1049457"/>
                <a:ext cx="390761"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Straight Arrow Connector 93">
                <a:extLst>
                  <a:ext uri="{FF2B5EF4-FFF2-40B4-BE49-F238E27FC236}">
                    <a16:creationId xmlns:a16="http://schemas.microsoft.com/office/drawing/2014/main" id="{18B42F35-887B-5EBB-CC32-EA2C3B762ADB}"/>
                  </a:ext>
                </a:extLst>
              </p:cNvPr>
              <p:cNvCxnSpPr>
                <a:cxnSpLocks noChangeShapeType="1"/>
              </p:cNvCxnSpPr>
              <p:nvPr/>
            </p:nvCxnSpPr>
            <p:spPr bwMode="auto">
              <a:xfrm>
                <a:off x="4773005" y="1021461"/>
                <a:ext cx="4298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5" name="Straight Arrow Connector 94">
                <a:extLst>
                  <a:ext uri="{FF2B5EF4-FFF2-40B4-BE49-F238E27FC236}">
                    <a16:creationId xmlns:a16="http://schemas.microsoft.com/office/drawing/2014/main" id="{7B8CADDC-D9DA-FD49-8C3C-152C7AAF8E27}"/>
                  </a:ext>
                </a:extLst>
              </p:cNvPr>
              <p:cNvCxnSpPr>
                <a:cxnSpLocks noChangeShapeType="1"/>
              </p:cNvCxnSpPr>
              <p:nvPr/>
            </p:nvCxnSpPr>
            <p:spPr bwMode="auto">
              <a:xfrm>
                <a:off x="5199722" y="1013303"/>
                <a:ext cx="635" cy="284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6" name="Straight Arrow Connector 95">
                <a:extLst>
                  <a:ext uri="{FF2B5EF4-FFF2-40B4-BE49-F238E27FC236}">
                    <a16:creationId xmlns:a16="http://schemas.microsoft.com/office/drawing/2014/main" id="{E0E11B13-EAF8-FBCB-69D8-26A2AD5510CC}"/>
                  </a:ext>
                </a:extLst>
              </p:cNvPr>
              <p:cNvCxnSpPr>
                <a:cxnSpLocks noChangeShapeType="1"/>
              </p:cNvCxnSpPr>
              <p:nvPr/>
            </p:nvCxnSpPr>
            <p:spPr bwMode="auto">
              <a:xfrm flipH="1">
                <a:off x="1204092" y="2363148"/>
                <a:ext cx="337185" cy="19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Straight Arrow Connector 96">
                <a:extLst>
                  <a:ext uri="{FF2B5EF4-FFF2-40B4-BE49-F238E27FC236}">
                    <a16:creationId xmlns:a16="http://schemas.microsoft.com/office/drawing/2014/main" id="{07A64A61-FAA9-6807-75C4-DAB255268257}"/>
                  </a:ext>
                </a:extLst>
              </p:cNvPr>
              <p:cNvCxnSpPr>
                <a:cxnSpLocks noChangeShapeType="1"/>
              </p:cNvCxnSpPr>
              <p:nvPr/>
            </p:nvCxnSpPr>
            <p:spPr bwMode="auto">
              <a:xfrm flipH="1">
                <a:off x="3220034" y="2492272"/>
                <a:ext cx="194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Straight Arrow Connector 97">
                <a:extLst>
                  <a:ext uri="{FF2B5EF4-FFF2-40B4-BE49-F238E27FC236}">
                    <a16:creationId xmlns:a16="http://schemas.microsoft.com/office/drawing/2014/main" id="{0CD2C069-1F86-996D-F1E2-CCD92D22CF4B}"/>
                  </a:ext>
                </a:extLst>
              </p:cNvPr>
              <p:cNvCxnSpPr>
                <a:cxnSpLocks noChangeShapeType="1"/>
              </p:cNvCxnSpPr>
              <p:nvPr/>
            </p:nvCxnSpPr>
            <p:spPr bwMode="auto">
              <a:xfrm flipH="1">
                <a:off x="5067424" y="2507535"/>
                <a:ext cx="398428" cy="102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Straight Arrow Connector 98">
                <a:extLst>
                  <a:ext uri="{FF2B5EF4-FFF2-40B4-BE49-F238E27FC236}">
                    <a16:creationId xmlns:a16="http://schemas.microsoft.com/office/drawing/2014/main" id="{175C6F58-1261-C33F-D2FA-CC33473900D9}"/>
                  </a:ext>
                </a:extLst>
              </p:cNvPr>
              <p:cNvCxnSpPr>
                <a:cxnSpLocks noChangeShapeType="1"/>
              </p:cNvCxnSpPr>
              <p:nvPr/>
            </p:nvCxnSpPr>
            <p:spPr bwMode="auto">
              <a:xfrm>
                <a:off x="5473533" y="2091056"/>
                <a:ext cx="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79" name="Rectangle 78">
              <a:extLst>
                <a:ext uri="{FF2B5EF4-FFF2-40B4-BE49-F238E27FC236}">
                  <a16:creationId xmlns:a16="http://schemas.microsoft.com/office/drawing/2014/main" id="{5CC76EBB-1545-B1E4-A968-67C490DD32AC}"/>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80" name="Rectangle 79">
              <a:extLst>
                <a:ext uri="{FF2B5EF4-FFF2-40B4-BE49-F238E27FC236}">
                  <a16:creationId xmlns:a16="http://schemas.microsoft.com/office/drawing/2014/main" id="{BA0CAE0A-8791-041E-B6DF-0D54285DD87D}"/>
                </a:ext>
              </a:extLst>
            </p:cNvPr>
            <p:cNvSpPr/>
            <p:nvPr/>
          </p:nvSpPr>
          <p:spPr>
            <a:xfrm>
              <a:off x="424434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3696776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E5A17-84EC-E9C6-C1F6-B71ED4D6DE82}"/>
              </a:ext>
            </a:extLst>
          </p:cNvPr>
          <p:cNvSpPr>
            <a:spLocks noGrp="1"/>
          </p:cNvSpPr>
          <p:nvPr>
            <p:ph sz="half" idx="1"/>
          </p:nvPr>
        </p:nvSpPr>
        <p:spPr>
          <a:xfrm>
            <a:off x="1097279" y="188260"/>
            <a:ext cx="10323755" cy="5680834"/>
          </a:xfrm>
        </p:spPr>
        <p:txBody>
          <a:bodyPr/>
          <a:lstStyle/>
          <a:p>
            <a:r>
              <a:rPr lang="en-IN" sz="1800" b="1" kern="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Circular Queue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Insertion</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Deletion</a:t>
            </a:r>
          </a:p>
          <a:p>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F67BC1-7531-8AC2-0BCC-D9BE455A0549}"/>
              </a:ext>
            </a:extLst>
          </p:cNvPr>
          <p:cNvSpPr>
            <a:spLocks noGrp="1"/>
          </p:cNvSpPr>
          <p:nvPr>
            <p:ph type="sldNum" sz="quarter" idx="12"/>
          </p:nvPr>
        </p:nvSpPr>
        <p:spPr/>
        <p:txBody>
          <a:bodyPr/>
          <a:lstStyle/>
          <a:p>
            <a:fld id="{B6C1CDFA-4539-4CAB-9CA5-578801A8D1B3}" type="slidenum">
              <a:rPr lang="en-IN" smtClean="0"/>
              <a:pPr/>
              <a:t>45</a:t>
            </a:fld>
            <a:endParaRPr lang="en-IN"/>
          </a:p>
        </p:txBody>
      </p:sp>
      <p:grpSp>
        <p:nvGrpSpPr>
          <p:cNvPr id="6" name="Group 5">
            <a:extLst>
              <a:ext uri="{FF2B5EF4-FFF2-40B4-BE49-F238E27FC236}">
                <a16:creationId xmlns:a16="http://schemas.microsoft.com/office/drawing/2014/main" id="{2AEE0B40-D89F-1B6D-B0E4-CCF98E92BBD4}"/>
              </a:ext>
            </a:extLst>
          </p:cNvPr>
          <p:cNvGrpSpPr/>
          <p:nvPr/>
        </p:nvGrpSpPr>
        <p:grpSpPr>
          <a:xfrm>
            <a:off x="1398734" y="452718"/>
            <a:ext cx="7808567" cy="2940424"/>
            <a:chOff x="-1" y="0"/>
            <a:chExt cx="5384162" cy="3216216"/>
          </a:xfrm>
        </p:grpSpPr>
        <p:grpSp>
          <p:nvGrpSpPr>
            <p:cNvPr id="7" name="Group 6">
              <a:extLst>
                <a:ext uri="{FF2B5EF4-FFF2-40B4-BE49-F238E27FC236}">
                  <a16:creationId xmlns:a16="http://schemas.microsoft.com/office/drawing/2014/main" id="{F26E9C65-9A52-810F-B341-A0915FE6553B}"/>
                </a:ext>
              </a:extLst>
            </p:cNvPr>
            <p:cNvGrpSpPr/>
            <p:nvPr/>
          </p:nvGrpSpPr>
          <p:grpSpPr>
            <a:xfrm>
              <a:off x="-1" y="236220"/>
              <a:ext cx="5384162" cy="2979996"/>
              <a:chOff x="-32333" y="0"/>
              <a:chExt cx="5969880" cy="2979996"/>
            </a:xfrm>
          </p:grpSpPr>
          <p:cxnSp>
            <p:nvCxnSpPr>
              <p:cNvPr id="10" name="Straight Arrow Connector 9">
                <a:extLst>
                  <a:ext uri="{FF2B5EF4-FFF2-40B4-BE49-F238E27FC236}">
                    <a16:creationId xmlns:a16="http://schemas.microsoft.com/office/drawing/2014/main" id="{497021F2-B82B-F348-1AA4-7D2F06B87BEB}"/>
                  </a:ext>
                </a:extLst>
              </p:cNvPr>
              <p:cNvCxnSpPr>
                <a:cxnSpLocks noChangeShapeType="1"/>
              </p:cNvCxnSpPr>
              <p:nvPr/>
            </p:nvCxnSpPr>
            <p:spPr bwMode="auto">
              <a:xfrm>
                <a:off x="3099435" y="1050290"/>
                <a:ext cx="362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Oval 10">
                <a:extLst>
                  <a:ext uri="{FF2B5EF4-FFF2-40B4-BE49-F238E27FC236}">
                    <a16:creationId xmlns:a16="http://schemas.microsoft.com/office/drawing/2014/main" id="{D1B2FAD7-9DCE-A8A2-AD91-637F950F817D}"/>
                  </a:ext>
                </a:extLst>
              </p:cNvPr>
              <p:cNvSpPr>
                <a:spLocks noChangeArrowheads="1"/>
              </p:cNvSpPr>
              <p:nvPr/>
            </p:nvSpPr>
            <p:spPr bwMode="auto">
              <a:xfrm>
                <a:off x="1551888" y="0"/>
                <a:ext cx="2020066" cy="6096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8A54BF57-9FF8-B7E0-F964-784B0E1048F5}"/>
                  </a:ext>
                </a:extLst>
              </p:cNvPr>
              <p:cNvCxnSpPr>
                <a:cxnSpLocks noChangeShapeType="1"/>
              </p:cNvCxnSpPr>
              <p:nvPr/>
            </p:nvCxnSpPr>
            <p:spPr bwMode="auto">
              <a:xfrm rot="10800000">
                <a:off x="3563829" y="276861"/>
                <a:ext cx="685165" cy="50673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3" name="Connector: Elbow 12">
                <a:extLst>
                  <a:ext uri="{FF2B5EF4-FFF2-40B4-BE49-F238E27FC236}">
                    <a16:creationId xmlns:a16="http://schemas.microsoft.com/office/drawing/2014/main" id="{68B25F04-4B26-441E-5E55-FBB1DA882A75}"/>
                  </a:ext>
                </a:extLst>
              </p:cNvPr>
              <p:cNvCxnSpPr>
                <a:cxnSpLocks noChangeShapeType="1"/>
                <a:stCxn id="11" idx="2"/>
              </p:cNvCxnSpPr>
              <p:nvPr/>
            </p:nvCxnSpPr>
            <p:spPr bwMode="auto">
              <a:xfrm rot="10800000" flipV="1">
                <a:off x="681261" y="304776"/>
                <a:ext cx="870627" cy="480268"/>
              </a:xfrm>
              <a:prstGeom prst="bentConnector3">
                <a:avLst>
                  <a:gd name="adj1" fmla="val 992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DA378CD6-EE77-47CE-81C7-D9FA9041243D}"/>
                  </a:ext>
                </a:extLst>
              </p:cNvPr>
              <p:cNvSpPr>
                <a:spLocks noChangeArrowheads="1"/>
              </p:cNvSpPr>
              <p:nvPr/>
            </p:nvSpPr>
            <p:spPr bwMode="auto">
              <a:xfrm>
                <a:off x="0" y="783590"/>
                <a:ext cx="1028700" cy="4806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1347F9D1-E0C3-DCC5-1E68-A01C36F5E018}"/>
                  </a:ext>
                </a:extLst>
              </p:cNvPr>
              <p:cNvSpPr>
                <a:spLocks noChangeArrowheads="1"/>
              </p:cNvSpPr>
              <p:nvPr/>
            </p:nvSpPr>
            <p:spPr bwMode="auto">
              <a:xfrm>
                <a:off x="1419103" y="704049"/>
                <a:ext cx="1715998" cy="6760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queue element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Oval 15">
                <a:extLst>
                  <a:ext uri="{FF2B5EF4-FFF2-40B4-BE49-F238E27FC236}">
                    <a16:creationId xmlns:a16="http://schemas.microsoft.com/office/drawing/2014/main" id="{81010660-809B-8021-0E1A-D3C50EC4058C}"/>
                  </a:ext>
                </a:extLst>
              </p:cNvPr>
              <p:cNvSpPr>
                <a:spLocks noChangeArrowheads="1"/>
              </p:cNvSpPr>
              <p:nvPr/>
            </p:nvSpPr>
            <p:spPr bwMode="auto">
              <a:xfrm>
                <a:off x="3442708" y="783294"/>
                <a:ext cx="1330295" cy="5289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F567FDB9-E2F1-DD8B-17D6-BB63EE3A65B8}"/>
                  </a:ext>
                </a:extLst>
              </p:cNvPr>
              <p:cNvSpPr>
                <a:spLocks noChangeArrowheads="1"/>
              </p:cNvSpPr>
              <p:nvPr/>
            </p:nvSpPr>
            <p:spPr bwMode="auto">
              <a:xfrm>
                <a:off x="-32333" y="2078734"/>
                <a:ext cx="1265674" cy="57929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825A8952-54C0-D8EA-C681-0A69C691717B}"/>
                  </a:ext>
                </a:extLst>
              </p:cNvPr>
              <p:cNvSpPr>
                <a:spLocks noChangeArrowheads="1"/>
              </p:cNvSpPr>
              <p:nvPr/>
            </p:nvSpPr>
            <p:spPr bwMode="auto">
              <a:xfrm>
                <a:off x="1551890" y="1946681"/>
                <a:ext cx="1668145" cy="8939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queue algorithm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03FF2759-7D90-E566-B486-BC546B8F0B40}"/>
                  </a:ext>
                </a:extLst>
              </p:cNvPr>
              <p:cNvSpPr>
                <a:spLocks noChangeArrowheads="1"/>
              </p:cNvSpPr>
              <p:nvPr/>
            </p:nvSpPr>
            <p:spPr bwMode="auto">
              <a:xfrm>
                <a:off x="3442708" y="2090826"/>
                <a:ext cx="1653679" cy="889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604372EB-3378-6004-AD46-1F012821C806}"/>
                  </a:ext>
                </a:extLst>
              </p:cNvPr>
              <p:cNvSpPr>
                <a:spLocks noChangeArrowheads="1"/>
              </p:cNvSpPr>
              <p:nvPr/>
            </p:nvSpPr>
            <p:spPr bwMode="auto">
              <a:xfrm>
                <a:off x="4284308" y="1281042"/>
                <a:ext cx="1653239" cy="85675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Insert the element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circular queue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8BA2D0EB-9E95-E031-5C5A-4EC8D2F16387}"/>
                  </a:ext>
                </a:extLst>
              </p:cNvPr>
              <p:cNvCxnSpPr>
                <a:cxnSpLocks noChangeShapeType="1"/>
              </p:cNvCxnSpPr>
              <p:nvPr/>
            </p:nvCxnSpPr>
            <p:spPr bwMode="auto">
              <a:xfrm flipV="1">
                <a:off x="649863" y="1262384"/>
                <a:ext cx="0"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49895182-BBA1-4492-B949-E165734AF79C}"/>
                  </a:ext>
                </a:extLst>
              </p:cNvPr>
              <p:cNvCxnSpPr>
                <a:cxnSpLocks noChangeShapeType="1"/>
              </p:cNvCxnSpPr>
              <p:nvPr/>
            </p:nvCxnSpPr>
            <p:spPr bwMode="auto">
              <a:xfrm>
                <a:off x="1028661" y="1049457"/>
                <a:ext cx="390761"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6AADC101-A7F2-4F47-6377-D81200C439A4}"/>
                  </a:ext>
                </a:extLst>
              </p:cNvPr>
              <p:cNvCxnSpPr>
                <a:cxnSpLocks noChangeShapeType="1"/>
              </p:cNvCxnSpPr>
              <p:nvPr/>
            </p:nvCxnSpPr>
            <p:spPr bwMode="auto">
              <a:xfrm>
                <a:off x="4773005" y="1021461"/>
                <a:ext cx="4298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17123C43-D6DF-8B36-C33E-8155993A1664}"/>
                  </a:ext>
                </a:extLst>
              </p:cNvPr>
              <p:cNvCxnSpPr>
                <a:cxnSpLocks noChangeShapeType="1"/>
              </p:cNvCxnSpPr>
              <p:nvPr/>
            </p:nvCxnSpPr>
            <p:spPr bwMode="auto">
              <a:xfrm>
                <a:off x="5199722" y="1013303"/>
                <a:ext cx="635" cy="284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091A70F0-BA77-4B0A-5DD5-E654A81F40AC}"/>
                  </a:ext>
                </a:extLst>
              </p:cNvPr>
              <p:cNvCxnSpPr>
                <a:cxnSpLocks noChangeShapeType="1"/>
              </p:cNvCxnSpPr>
              <p:nvPr/>
            </p:nvCxnSpPr>
            <p:spPr bwMode="auto">
              <a:xfrm flipH="1">
                <a:off x="1204092" y="2363148"/>
                <a:ext cx="337185" cy="19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C780CF1E-CE54-DCE5-E752-884521321E59}"/>
                  </a:ext>
                </a:extLst>
              </p:cNvPr>
              <p:cNvCxnSpPr>
                <a:cxnSpLocks noChangeShapeType="1"/>
              </p:cNvCxnSpPr>
              <p:nvPr/>
            </p:nvCxnSpPr>
            <p:spPr bwMode="auto">
              <a:xfrm flipH="1">
                <a:off x="3220034" y="2492272"/>
                <a:ext cx="194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9B3C81B4-4560-EEAD-82E8-CC09F417D38E}"/>
                  </a:ext>
                </a:extLst>
              </p:cNvPr>
              <p:cNvCxnSpPr>
                <a:cxnSpLocks noChangeShapeType="1"/>
              </p:cNvCxnSpPr>
              <p:nvPr/>
            </p:nvCxnSpPr>
            <p:spPr bwMode="auto">
              <a:xfrm flipH="1">
                <a:off x="5067424" y="2507535"/>
                <a:ext cx="398428" cy="102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6F23FC75-0F6A-66EA-F5AD-E40B0784AF91}"/>
                  </a:ext>
                </a:extLst>
              </p:cNvPr>
              <p:cNvCxnSpPr>
                <a:cxnSpLocks noChangeShapeType="1"/>
              </p:cNvCxnSpPr>
              <p:nvPr/>
            </p:nvCxnSpPr>
            <p:spPr bwMode="auto">
              <a:xfrm>
                <a:off x="5473533" y="2091056"/>
                <a:ext cx="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8" name="Rectangle 7">
              <a:extLst>
                <a:ext uri="{FF2B5EF4-FFF2-40B4-BE49-F238E27FC236}">
                  <a16:creationId xmlns:a16="http://schemas.microsoft.com/office/drawing/2014/main" id="{989E88FA-BFB4-C0B8-6D9F-138E0E89A21C}"/>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9" name="Rectangle 8">
              <a:extLst>
                <a:ext uri="{FF2B5EF4-FFF2-40B4-BE49-F238E27FC236}">
                  <a16:creationId xmlns:a16="http://schemas.microsoft.com/office/drawing/2014/main" id="{A4994E2F-6EB3-6D1C-8D81-454DBE6DEA2E}"/>
                </a:ext>
              </a:extLst>
            </p:cNvPr>
            <p:cNvSpPr/>
            <p:nvPr/>
          </p:nvSpPr>
          <p:spPr>
            <a:xfrm>
              <a:off x="424434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29" name="Group 28">
            <a:extLst>
              <a:ext uri="{FF2B5EF4-FFF2-40B4-BE49-F238E27FC236}">
                <a16:creationId xmlns:a16="http://schemas.microsoft.com/office/drawing/2014/main" id="{6BE26B4F-4480-990B-B788-6E2E14F0229A}"/>
              </a:ext>
            </a:extLst>
          </p:cNvPr>
          <p:cNvGrpSpPr/>
          <p:nvPr/>
        </p:nvGrpSpPr>
        <p:grpSpPr>
          <a:xfrm>
            <a:off x="1097280" y="3409985"/>
            <a:ext cx="7808567" cy="2940424"/>
            <a:chOff x="-1" y="0"/>
            <a:chExt cx="5384162" cy="3216216"/>
          </a:xfrm>
        </p:grpSpPr>
        <p:grpSp>
          <p:nvGrpSpPr>
            <p:cNvPr id="30" name="Group 29">
              <a:extLst>
                <a:ext uri="{FF2B5EF4-FFF2-40B4-BE49-F238E27FC236}">
                  <a16:creationId xmlns:a16="http://schemas.microsoft.com/office/drawing/2014/main" id="{BAAC5237-D064-CABA-F01D-E4B6610CA588}"/>
                </a:ext>
              </a:extLst>
            </p:cNvPr>
            <p:cNvGrpSpPr/>
            <p:nvPr/>
          </p:nvGrpSpPr>
          <p:grpSpPr>
            <a:xfrm>
              <a:off x="-1" y="236220"/>
              <a:ext cx="5384162" cy="2979996"/>
              <a:chOff x="-32333" y="0"/>
              <a:chExt cx="5969880" cy="2979996"/>
            </a:xfrm>
          </p:grpSpPr>
          <p:cxnSp>
            <p:nvCxnSpPr>
              <p:cNvPr id="33" name="Straight Arrow Connector 32">
                <a:extLst>
                  <a:ext uri="{FF2B5EF4-FFF2-40B4-BE49-F238E27FC236}">
                    <a16:creationId xmlns:a16="http://schemas.microsoft.com/office/drawing/2014/main" id="{33C4D05A-96B3-E37D-AE60-36006E9C9AF0}"/>
                  </a:ext>
                </a:extLst>
              </p:cNvPr>
              <p:cNvCxnSpPr>
                <a:cxnSpLocks noChangeShapeType="1"/>
              </p:cNvCxnSpPr>
              <p:nvPr/>
            </p:nvCxnSpPr>
            <p:spPr bwMode="auto">
              <a:xfrm>
                <a:off x="3099435" y="1050290"/>
                <a:ext cx="362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4" name="Oval 33">
                <a:extLst>
                  <a:ext uri="{FF2B5EF4-FFF2-40B4-BE49-F238E27FC236}">
                    <a16:creationId xmlns:a16="http://schemas.microsoft.com/office/drawing/2014/main" id="{33C775ED-6930-380C-0979-AF078687571A}"/>
                  </a:ext>
                </a:extLst>
              </p:cNvPr>
              <p:cNvSpPr>
                <a:spLocks noChangeArrowheads="1"/>
              </p:cNvSpPr>
              <p:nvPr/>
            </p:nvSpPr>
            <p:spPr bwMode="auto">
              <a:xfrm>
                <a:off x="1551888" y="0"/>
                <a:ext cx="2020066" cy="60966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Connector: Elbow 34">
                <a:extLst>
                  <a:ext uri="{FF2B5EF4-FFF2-40B4-BE49-F238E27FC236}">
                    <a16:creationId xmlns:a16="http://schemas.microsoft.com/office/drawing/2014/main" id="{0ED0237A-37AD-C56A-1DE8-88766AB4CB2E}"/>
                  </a:ext>
                </a:extLst>
              </p:cNvPr>
              <p:cNvCxnSpPr>
                <a:cxnSpLocks noChangeShapeType="1"/>
              </p:cNvCxnSpPr>
              <p:nvPr/>
            </p:nvCxnSpPr>
            <p:spPr bwMode="auto">
              <a:xfrm rot="10800000">
                <a:off x="3563829" y="276861"/>
                <a:ext cx="685165" cy="50673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6" name="Connector: Elbow 35">
                <a:extLst>
                  <a:ext uri="{FF2B5EF4-FFF2-40B4-BE49-F238E27FC236}">
                    <a16:creationId xmlns:a16="http://schemas.microsoft.com/office/drawing/2014/main" id="{0FD46B39-94DB-4F0E-42FA-608B499BE580}"/>
                  </a:ext>
                </a:extLst>
              </p:cNvPr>
              <p:cNvCxnSpPr>
                <a:cxnSpLocks noChangeShapeType="1"/>
                <a:stCxn id="34" idx="2"/>
              </p:cNvCxnSpPr>
              <p:nvPr/>
            </p:nvCxnSpPr>
            <p:spPr bwMode="auto">
              <a:xfrm rot="10800000" flipV="1">
                <a:off x="681261" y="304776"/>
                <a:ext cx="870627" cy="480268"/>
              </a:xfrm>
              <a:prstGeom prst="bentConnector3">
                <a:avLst>
                  <a:gd name="adj1" fmla="val 9926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7" name="Rectangle 36">
                <a:extLst>
                  <a:ext uri="{FF2B5EF4-FFF2-40B4-BE49-F238E27FC236}">
                    <a16:creationId xmlns:a16="http://schemas.microsoft.com/office/drawing/2014/main" id="{504BEFB9-1237-4BB1-0D9B-45FE509833C9}"/>
                  </a:ext>
                </a:extLst>
              </p:cNvPr>
              <p:cNvSpPr>
                <a:spLocks noChangeArrowheads="1"/>
              </p:cNvSpPr>
              <p:nvPr/>
            </p:nvSpPr>
            <p:spPr bwMode="auto">
              <a:xfrm>
                <a:off x="0" y="783590"/>
                <a:ext cx="1028700" cy="4806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Oval 37">
                <a:extLst>
                  <a:ext uri="{FF2B5EF4-FFF2-40B4-BE49-F238E27FC236}">
                    <a16:creationId xmlns:a16="http://schemas.microsoft.com/office/drawing/2014/main" id="{AFFD505F-A345-4083-5421-49B56A5F5848}"/>
                  </a:ext>
                </a:extLst>
              </p:cNvPr>
              <p:cNvSpPr>
                <a:spLocks noChangeArrowheads="1"/>
              </p:cNvSpPr>
              <p:nvPr/>
            </p:nvSpPr>
            <p:spPr bwMode="auto">
              <a:xfrm>
                <a:off x="1419103" y="704049"/>
                <a:ext cx="1715998" cy="6760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queue element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7ABABFBE-8360-78F0-D846-6D044ED0A0A3}"/>
                  </a:ext>
                </a:extLst>
              </p:cNvPr>
              <p:cNvSpPr>
                <a:spLocks noChangeArrowheads="1"/>
              </p:cNvSpPr>
              <p:nvPr/>
            </p:nvSpPr>
            <p:spPr bwMode="auto">
              <a:xfrm>
                <a:off x="3442708" y="783294"/>
                <a:ext cx="1330295" cy="5289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3F3F91D9-1B95-DEA5-DCDA-37E72827492D}"/>
                  </a:ext>
                </a:extLst>
              </p:cNvPr>
              <p:cNvSpPr>
                <a:spLocks noChangeArrowheads="1"/>
              </p:cNvSpPr>
              <p:nvPr/>
            </p:nvSpPr>
            <p:spPr bwMode="auto">
              <a:xfrm>
                <a:off x="-32333" y="2078734"/>
                <a:ext cx="1265674" cy="57929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68AAEB76-C5AB-9061-CEA6-4A26C33369ED}"/>
                  </a:ext>
                </a:extLst>
              </p:cNvPr>
              <p:cNvSpPr>
                <a:spLocks noChangeArrowheads="1"/>
              </p:cNvSpPr>
              <p:nvPr/>
            </p:nvSpPr>
            <p:spPr bwMode="auto">
              <a:xfrm>
                <a:off x="1551890" y="1956487"/>
                <a:ext cx="1668145" cy="8939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queue deletion algorithm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C83377DC-A4CC-C5F8-01D3-8213DCE89AC1}"/>
                  </a:ext>
                </a:extLst>
              </p:cNvPr>
              <p:cNvSpPr>
                <a:spLocks noChangeArrowheads="1"/>
              </p:cNvSpPr>
              <p:nvPr/>
            </p:nvSpPr>
            <p:spPr bwMode="auto">
              <a:xfrm>
                <a:off x="3442708" y="2090826"/>
                <a:ext cx="1653679" cy="889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45A60FEA-4A09-5494-90BC-D977AB3E83F6}"/>
                  </a:ext>
                </a:extLst>
              </p:cNvPr>
              <p:cNvSpPr>
                <a:spLocks noChangeArrowheads="1"/>
              </p:cNvSpPr>
              <p:nvPr/>
            </p:nvSpPr>
            <p:spPr bwMode="auto">
              <a:xfrm>
                <a:off x="4284308" y="1281042"/>
                <a:ext cx="1653239" cy="85675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Delete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 element </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to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FE55676E-8340-C45B-0BD0-50E808E9D815}"/>
                  </a:ext>
                </a:extLst>
              </p:cNvPr>
              <p:cNvCxnSpPr>
                <a:cxnSpLocks noChangeShapeType="1"/>
              </p:cNvCxnSpPr>
              <p:nvPr/>
            </p:nvCxnSpPr>
            <p:spPr bwMode="auto">
              <a:xfrm flipV="1">
                <a:off x="649863" y="1262384"/>
                <a:ext cx="0" cy="828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Straight Arrow Connector 44">
                <a:extLst>
                  <a:ext uri="{FF2B5EF4-FFF2-40B4-BE49-F238E27FC236}">
                    <a16:creationId xmlns:a16="http://schemas.microsoft.com/office/drawing/2014/main" id="{0297A7D9-C60E-24BC-1A22-31E758F26656}"/>
                  </a:ext>
                </a:extLst>
              </p:cNvPr>
              <p:cNvCxnSpPr>
                <a:cxnSpLocks noChangeShapeType="1"/>
              </p:cNvCxnSpPr>
              <p:nvPr/>
            </p:nvCxnSpPr>
            <p:spPr bwMode="auto">
              <a:xfrm>
                <a:off x="1028661" y="1049457"/>
                <a:ext cx="390761"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956A50A3-6717-1E79-9708-3687E0D77CF4}"/>
                  </a:ext>
                </a:extLst>
              </p:cNvPr>
              <p:cNvCxnSpPr>
                <a:cxnSpLocks noChangeShapeType="1"/>
              </p:cNvCxnSpPr>
              <p:nvPr/>
            </p:nvCxnSpPr>
            <p:spPr bwMode="auto">
              <a:xfrm>
                <a:off x="4773005" y="1021461"/>
                <a:ext cx="4298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57117EA9-EDB8-A216-8B7A-3965EA6ADEC5}"/>
                  </a:ext>
                </a:extLst>
              </p:cNvPr>
              <p:cNvCxnSpPr>
                <a:cxnSpLocks noChangeShapeType="1"/>
              </p:cNvCxnSpPr>
              <p:nvPr/>
            </p:nvCxnSpPr>
            <p:spPr bwMode="auto">
              <a:xfrm>
                <a:off x="5199722" y="1013303"/>
                <a:ext cx="635" cy="284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B8191F48-9769-E78E-F80B-A284E41E2AFB}"/>
                  </a:ext>
                </a:extLst>
              </p:cNvPr>
              <p:cNvCxnSpPr>
                <a:cxnSpLocks noChangeShapeType="1"/>
              </p:cNvCxnSpPr>
              <p:nvPr/>
            </p:nvCxnSpPr>
            <p:spPr bwMode="auto">
              <a:xfrm flipH="1">
                <a:off x="1204092" y="2363148"/>
                <a:ext cx="337185" cy="19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E0EB089B-2186-5D2C-8DC4-23F8DCE498B1}"/>
                  </a:ext>
                </a:extLst>
              </p:cNvPr>
              <p:cNvCxnSpPr>
                <a:cxnSpLocks noChangeShapeType="1"/>
              </p:cNvCxnSpPr>
              <p:nvPr/>
            </p:nvCxnSpPr>
            <p:spPr bwMode="auto">
              <a:xfrm flipH="1">
                <a:off x="3220034" y="2492272"/>
                <a:ext cx="194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Straight Arrow Connector 49">
                <a:extLst>
                  <a:ext uri="{FF2B5EF4-FFF2-40B4-BE49-F238E27FC236}">
                    <a16:creationId xmlns:a16="http://schemas.microsoft.com/office/drawing/2014/main" id="{354F728C-125C-33D3-8DAF-7152966E13A4}"/>
                  </a:ext>
                </a:extLst>
              </p:cNvPr>
              <p:cNvCxnSpPr>
                <a:cxnSpLocks noChangeShapeType="1"/>
              </p:cNvCxnSpPr>
              <p:nvPr/>
            </p:nvCxnSpPr>
            <p:spPr bwMode="auto">
              <a:xfrm flipH="1">
                <a:off x="5067424" y="2507535"/>
                <a:ext cx="398428" cy="102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Straight Arrow Connector 50">
                <a:extLst>
                  <a:ext uri="{FF2B5EF4-FFF2-40B4-BE49-F238E27FC236}">
                    <a16:creationId xmlns:a16="http://schemas.microsoft.com/office/drawing/2014/main" id="{6DC248AC-4EFA-0B0A-19FD-27A77062ABEF}"/>
                  </a:ext>
                </a:extLst>
              </p:cNvPr>
              <p:cNvCxnSpPr>
                <a:cxnSpLocks noChangeShapeType="1"/>
              </p:cNvCxnSpPr>
              <p:nvPr/>
            </p:nvCxnSpPr>
            <p:spPr bwMode="auto">
              <a:xfrm>
                <a:off x="5473533" y="2091056"/>
                <a:ext cx="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1" name="Rectangle 30">
              <a:extLst>
                <a:ext uri="{FF2B5EF4-FFF2-40B4-BE49-F238E27FC236}">
                  <a16:creationId xmlns:a16="http://schemas.microsoft.com/office/drawing/2014/main" id="{6471275A-EA3F-88B2-18D4-6833B3A8E713}"/>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2" name="Rectangle 31">
              <a:extLst>
                <a:ext uri="{FF2B5EF4-FFF2-40B4-BE49-F238E27FC236}">
                  <a16:creationId xmlns:a16="http://schemas.microsoft.com/office/drawing/2014/main" id="{D18A9A15-496C-B428-8E5E-457CC409803E}"/>
                </a:ext>
              </a:extLst>
            </p:cNvPr>
            <p:cNvSpPr/>
            <p:nvPr/>
          </p:nvSpPr>
          <p:spPr>
            <a:xfrm>
              <a:off x="424434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52496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07FAD5-3439-AABF-29E6-FBE2B771BFB7}"/>
              </a:ext>
            </a:extLst>
          </p:cNvPr>
          <p:cNvSpPr>
            <a:spLocks noGrp="1"/>
          </p:cNvSpPr>
          <p:nvPr>
            <p:ph sz="half" idx="2"/>
          </p:nvPr>
        </p:nvSpPr>
        <p:spPr>
          <a:xfrm>
            <a:off x="215153" y="116541"/>
            <a:ext cx="11689975" cy="6343244"/>
          </a:xfrm>
        </p:spPr>
        <p:txBody>
          <a:bodyPr/>
          <a:lstStyle/>
          <a:p>
            <a:r>
              <a:rPr lang="en-IN" sz="1800" b="1" dirty="0">
                <a:effectLst/>
                <a:latin typeface="Times New Roman" panose="02020603050405020304" pitchFamily="18" charset="0"/>
                <a:ea typeface="Calibri" panose="020F0502020204030204" pitchFamily="34" charset="0"/>
              </a:rPr>
              <a:t>LinkedList</a:t>
            </a:r>
          </a:p>
          <a:p>
            <a:r>
              <a:rPr lang="en-IN" sz="1800" b="1" dirty="0">
                <a:solidFill>
                  <a:srgbClr val="222222"/>
                </a:solidFill>
                <a:effectLst/>
                <a:latin typeface="Times New Roman" panose="02020603050405020304" pitchFamily="18" charset="0"/>
                <a:ea typeface="Times New Roman" panose="02020603050405020304" pitchFamily="18" charset="0"/>
              </a:rPr>
              <a:t>Singly Linked list</a:t>
            </a:r>
            <a:endParaRPr lang="en-IN" sz="1800" b="1" dirty="0">
              <a:solidFill>
                <a:srgbClr val="222222"/>
              </a:solidFill>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Insertion at beginning</a:t>
            </a: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Insertion at end</a:t>
            </a:r>
          </a:p>
          <a:p>
            <a:r>
              <a:rPr lang="en-IN" sz="1800" b="1" dirty="0">
                <a:effectLst/>
                <a:latin typeface="Times New Roman" panose="02020603050405020304" pitchFamily="18" charset="0"/>
                <a:ea typeface="Calibri" panose="020F0502020204030204" pitchFamily="34" charset="0"/>
              </a:rPr>
              <a:t> </a:t>
            </a:r>
            <a:endParaRPr lang="en-IN" sz="1800" b="1" dirty="0">
              <a:solidFill>
                <a:srgbClr val="222222"/>
              </a:solidFill>
              <a:effectLst/>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8B66BB27-C0B1-7ED5-17C0-7EBC972B5BB2}"/>
              </a:ext>
            </a:extLst>
          </p:cNvPr>
          <p:cNvSpPr>
            <a:spLocks noGrp="1"/>
          </p:cNvSpPr>
          <p:nvPr>
            <p:ph type="sldNum" sz="quarter" idx="12"/>
          </p:nvPr>
        </p:nvSpPr>
        <p:spPr/>
        <p:txBody>
          <a:bodyPr/>
          <a:lstStyle/>
          <a:p>
            <a:fld id="{B6C1CDFA-4539-4CAB-9CA5-578801A8D1B3}" type="slidenum">
              <a:rPr lang="en-IN" smtClean="0"/>
              <a:pPr/>
              <a:t>46</a:t>
            </a:fld>
            <a:endParaRPr lang="en-IN"/>
          </a:p>
        </p:txBody>
      </p:sp>
      <p:grpSp>
        <p:nvGrpSpPr>
          <p:cNvPr id="8" name="Group 7">
            <a:extLst>
              <a:ext uri="{FF2B5EF4-FFF2-40B4-BE49-F238E27FC236}">
                <a16:creationId xmlns:a16="http://schemas.microsoft.com/office/drawing/2014/main" id="{C6A8E8BB-2ED2-39A9-02BA-EA20E5C2F0A5}"/>
              </a:ext>
            </a:extLst>
          </p:cNvPr>
          <p:cNvGrpSpPr/>
          <p:nvPr/>
        </p:nvGrpSpPr>
        <p:grpSpPr>
          <a:xfrm>
            <a:off x="2138624" y="687197"/>
            <a:ext cx="8095298" cy="2692881"/>
            <a:chOff x="0" y="0"/>
            <a:chExt cx="5218338" cy="3730832"/>
          </a:xfrm>
        </p:grpSpPr>
        <p:grpSp>
          <p:nvGrpSpPr>
            <p:cNvPr id="9" name="Group 8">
              <a:extLst>
                <a:ext uri="{FF2B5EF4-FFF2-40B4-BE49-F238E27FC236}">
                  <a16:creationId xmlns:a16="http://schemas.microsoft.com/office/drawing/2014/main" id="{453F16A7-67FB-E125-F956-0E5E377F658F}"/>
                </a:ext>
              </a:extLst>
            </p:cNvPr>
            <p:cNvGrpSpPr>
              <a:grpSpLocks/>
            </p:cNvGrpSpPr>
            <p:nvPr/>
          </p:nvGrpSpPr>
          <p:grpSpPr bwMode="auto">
            <a:xfrm>
              <a:off x="0" y="129540"/>
              <a:ext cx="5218338" cy="3601292"/>
              <a:chOff x="2325" y="8556"/>
              <a:chExt cx="8983" cy="4413"/>
            </a:xfrm>
          </p:grpSpPr>
          <p:grpSp>
            <p:nvGrpSpPr>
              <p:cNvPr id="12" name="Group 11">
                <a:extLst>
                  <a:ext uri="{FF2B5EF4-FFF2-40B4-BE49-F238E27FC236}">
                    <a16:creationId xmlns:a16="http://schemas.microsoft.com/office/drawing/2014/main" id="{28E21C12-9E36-EFB9-715C-9C5F1C3565F3}"/>
                  </a:ext>
                </a:extLst>
              </p:cNvPr>
              <p:cNvGrpSpPr>
                <a:grpSpLocks/>
              </p:cNvGrpSpPr>
              <p:nvPr/>
            </p:nvGrpSpPr>
            <p:grpSpPr bwMode="auto">
              <a:xfrm>
                <a:off x="2325" y="8556"/>
                <a:ext cx="8983" cy="4413"/>
                <a:chOff x="2157" y="1637"/>
                <a:chExt cx="8983" cy="4413"/>
              </a:xfrm>
            </p:grpSpPr>
            <p:sp>
              <p:nvSpPr>
                <p:cNvPr id="14" name="Oval 13">
                  <a:extLst>
                    <a:ext uri="{FF2B5EF4-FFF2-40B4-BE49-F238E27FC236}">
                      <a16:creationId xmlns:a16="http://schemas.microsoft.com/office/drawing/2014/main" id="{BDBF9CC0-01D7-1CCE-5B0D-545D1BBC1226}"/>
                    </a:ext>
                  </a:extLst>
                </p:cNvPr>
                <p:cNvSpPr>
                  <a:spLocks noChangeArrowheads="1"/>
                </p:cNvSpPr>
                <p:nvPr/>
              </p:nvSpPr>
              <p:spPr bwMode="auto">
                <a:xfrm>
                  <a:off x="4960" y="1637"/>
                  <a:ext cx="2490"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025">
                  <a:extLst>
                    <a:ext uri="{FF2B5EF4-FFF2-40B4-BE49-F238E27FC236}">
                      <a16:creationId xmlns:a16="http://schemas.microsoft.com/office/drawing/2014/main" id="{B3A57CFE-B642-968D-02A8-B7F5A17FA96C}"/>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026">
                  <a:extLst>
                    <a:ext uri="{FF2B5EF4-FFF2-40B4-BE49-F238E27FC236}">
                      <a16:creationId xmlns:a16="http://schemas.microsoft.com/office/drawing/2014/main" id="{65677F85-2266-B6D2-0FBF-24C3EBA95DB8}"/>
                    </a:ext>
                  </a:extLst>
                </p:cNvPr>
                <p:cNvCxnSpPr>
                  <a:cxnSpLocks noChangeShapeType="1"/>
                  <a:stCxn id="14" idx="2"/>
                </p:cNvCxnSpPr>
                <p:nvPr/>
              </p:nvCxnSpPr>
              <p:spPr bwMode="auto">
                <a:xfrm rot="10800000" flipV="1">
                  <a:off x="3224" y="2079"/>
                  <a:ext cx="1736" cy="804"/>
                </a:xfrm>
                <a:prstGeom prst="bentConnector3">
                  <a:avLst>
                    <a:gd name="adj1" fmla="val 10017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E96ECA8D-172E-685D-542B-6C913073C79D}"/>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DFF0EF6C-0711-1E5E-7E87-5C381BABF931}"/>
                    </a:ext>
                  </a:extLst>
                </p:cNvPr>
                <p:cNvSpPr>
                  <a:spLocks noChangeArrowheads="1"/>
                </p:cNvSpPr>
                <p:nvPr/>
              </p:nvSpPr>
              <p:spPr bwMode="auto">
                <a:xfrm>
                  <a:off x="4790" y="2756"/>
                  <a:ext cx="2209" cy="110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node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2D0A6722-85B7-9C0B-F38C-82FAC827D61B}"/>
                    </a:ext>
                  </a:extLst>
                </p:cNvPr>
                <p:cNvSpPr>
                  <a:spLocks noChangeArrowheads="1"/>
                </p:cNvSpPr>
                <p:nvPr/>
              </p:nvSpPr>
              <p:spPr bwMode="auto">
                <a:xfrm>
                  <a:off x="7568" y="2883"/>
                  <a:ext cx="2107" cy="75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841D47F9-9791-103D-DB2B-47E5270383C8}"/>
                    </a:ext>
                  </a:extLst>
                </p:cNvPr>
                <p:cNvSpPr>
                  <a:spLocks noChangeArrowheads="1"/>
                </p:cNvSpPr>
                <p:nvPr/>
              </p:nvSpPr>
              <p:spPr bwMode="auto">
                <a:xfrm>
                  <a:off x="2258" y="4955"/>
                  <a:ext cx="2001" cy="92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C754E547-335B-B9BF-53D3-D1AACCDAC72A}"/>
                    </a:ext>
                  </a:extLst>
                </p:cNvPr>
                <p:cNvSpPr>
                  <a:spLocks noChangeArrowheads="1"/>
                </p:cNvSpPr>
                <p:nvPr/>
              </p:nvSpPr>
              <p:spPr bwMode="auto">
                <a:xfrm>
                  <a:off x="4751" y="4950"/>
                  <a:ext cx="2627" cy="10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A386AAD0-6658-01CF-DA26-3FB637BB424E}"/>
                    </a:ext>
                  </a:extLst>
                </p:cNvPr>
                <p:cNvSpPr>
                  <a:spLocks noChangeArrowheads="1"/>
                </p:cNvSpPr>
                <p:nvPr/>
              </p:nvSpPr>
              <p:spPr bwMode="auto">
                <a:xfrm>
                  <a:off x="7634" y="4913"/>
                  <a:ext cx="2513" cy="113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A6390C1F-0CFB-96C5-892B-BCC9C5F3669B}"/>
                    </a:ext>
                  </a:extLst>
                </p:cNvPr>
                <p:cNvSpPr>
                  <a:spLocks noChangeArrowheads="1"/>
                </p:cNvSpPr>
                <p:nvPr/>
              </p:nvSpPr>
              <p:spPr bwMode="auto">
                <a:xfrm>
                  <a:off x="8493" y="3619"/>
                  <a:ext cx="2647" cy="111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Insertion at beginning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1034">
                  <a:extLst>
                    <a:ext uri="{FF2B5EF4-FFF2-40B4-BE49-F238E27FC236}">
                      <a16:creationId xmlns:a16="http://schemas.microsoft.com/office/drawing/2014/main" id="{B7E1FBA5-B293-6B2F-5502-9961A135DD02}"/>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35">
                  <a:extLst>
                    <a:ext uri="{FF2B5EF4-FFF2-40B4-BE49-F238E27FC236}">
                      <a16:creationId xmlns:a16="http://schemas.microsoft.com/office/drawing/2014/main" id="{92ED2EAC-9DD7-4E09-434F-54FE8CA98E0C}"/>
                    </a:ext>
                  </a:extLst>
                </p:cNvPr>
                <p:cNvCxnSpPr>
                  <a:cxnSpLocks noChangeShapeType="1"/>
                </p:cNvCxnSpPr>
                <p:nvPr/>
              </p:nvCxnSpPr>
              <p:spPr bwMode="auto">
                <a:xfrm>
                  <a:off x="3777" y="3300"/>
                  <a:ext cx="10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1036">
                  <a:extLst>
                    <a:ext uri="{FF2B5EF4-FFF2-40B4-BE49-F238E27FC236}">
                      <a16:creationId xmlns:a16="http://schemas.microsoft.com/office/drawing/2014/main" id="{80D1708C-7479-A15F-EBAB-38C87709C6A6}"/>
                    </a:ext>
                  </a:extLst>
                </p:cNvPr>
                <p:cNvCxnSpPr>
                  <a:cxnSpLocks noChangeShapeType="1"/>
                  <a:stCxn id="19" idx="6"/>
                </p:cNvCxnSpPr>
                <p:nvPr/>
              </p:nvCxnSpPr>
              <p:spPr bwMode="auto">
                <a:xfrm>
                  <a:off x="9674" y="3263"/>
                  <a:ext cx="63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037">
                  <a:extLst>
                    <a:ext uri="{FF2B5EF4-FFF2-40B4-BE49-F238E27FC236}">
                      <a16:creationId xmlns:a16="http://schemas.microsoft.com/office/drawing/2014/main" id="{C2DD5858-7284-E7EB-C069-AB38495E71E4}"/>
                    </a:ext>
                  </a:extLst>
                </p:cNvPr>
                <p:cNvCxnSpPr>
                  <a:cxnSpLocks noChangeShapeType="1"/>
                </p:cNvCxnSpPr>
                <p:nvPr/>
              </p:nvCxnSpPr>
              <p:spPr bwMode="auto">
                <a:xfrm>
                  <a:off x="10279" y="3249"/>
                  <a:ext cx="0" cy="39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038">
                  <a:extLst>
                    <a:ext uri="{FF2B5EF4-FFF2-40B4-BE49-F238E27FC236}">
                      <a16:creationId xmlns:a16="http://schemas.microsoft.com/office/drawing/2014/main" id="{497E9783-2DF9-6F64-02DC-9C8A335B5F45}"/>
                    </a:ext>
                  </a:extLst>
                </p:cNvPr>
                <p:cNvCxnSpPr>
                  <a:cxnSpLocks noChangeShapeType="1"/>
                </p:cNvCxnSpPr>
                <p:nvPr/>
              </p:nvCxnSpPr>
              <p:spPr bwMode="auto">
                <a:xfrm flipH="1">
                  <a:off x="4259"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039">
                  <a:extLst>
                    <a:ext uri="{FF2B5EF4-FFF2-40B4-BE49-F238E27FC236}">
                      <a16:creationId xmlns:a16="http://schemas.microsoft.com/office/drawing/2014/main" id="{76FAC3F9-C75D-2548-29E8-3C240095893A}"/>
                    </a:ext>
                  </a:extLst>
                </p:cNvPr>
                <p:cNvCxnSpPr>
                  <a:cxnSpLocks noChangeShapeType="1"/>
                </p:cNvCxnSpPr>
                <p:nvPr/>
              </p:nvCxnSpPr>
              <p:spPr bwMode="auto">
                <a:xfrm flipH="1">
                  <a:off x="7328" y="552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040">
                  <a:extLst>
                    <a:ext uri="{FF2B5EF4-FFF2-40B4-BE49-F238E27FC236}">
                      <a16:creationId xmlns:a16="http://schemas.microsoft.com/office/drawing/2014/main" id="{70220D9F-D9D8-2007-A2BE-92F93BA77DC7}"/>
                    </a:ext>
                  </a:extLst>
                </p:cNvPr>
                <p:cNvCxnSpPr>
                  <a:cxnSpLocks noChangeShapeType="1"/>
                </p:cNvCxnSpPr>
                <p:nvPr/>
              </p:nvCxnSpPr>
              <p:spPr bwMode="auto">
                <a:xfrm flipH="1">
                  <a:off x="10059" y="5369"/>
                  <a:ext cx="691"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1041">
                  <a:extLst>
                    <a:ext uri="{FF2B5EF4-FFF2-40B4-BE49-F238E27FC236}">
                      <a16:creationId xmlns:a16="http://schemas.microsoft.com/office/drawing/2014/main" id="{165884E8-5D9B-4DB7-FA3C-6447225AD216}"/>
                    </a:ext>
                  </a:extLst>
                </p:cNvPr>
                <p:cNvCxnSpPr>
                  <a:cxnSpLocks noChangeShapeType="1"/>
                  <a:stCxn id="23" idx="5"/>
                </p:cNvCxnSpPr>
                <p:nvPr/>
              </p:nvCxnSpPr>
              <p:spPr bwMode="auto">
                <a:xfrm>
                  <a:off x="10751" y="4568"/>
                  <a:ext cx="27" cy="80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042">
                <a:extLst>
                  <a:ext uri="{FF2B5EF4-FFF2-40B4-BE49-F238E27FC236}">
                    <a16:creationId xmlns:a16="http://schemas.microsoft.com/office/drawing/2014/main" id="{EAA0EAF0-0B73-0201-EC48-7ECCF87A3781}"/>
                  </a:ext>
                </a:extLst>
              </p:cNvPr>
              <p:cNvCxnSpPr>
                <a:cxnSpLocks noChangeShapeType="1"/>
              </p:cNvCxnSpPr>
              <p:nvPr/>
            </p:nvCxnSpPr>
            <p:spPr bwMode="auto">
              <a:xfrm>
                <a:off x="7167"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2AF93A83-A44F-B5E0-C7BA-7779B0C5C52B}"/>
                </a:ext>
              </a:extLst>
            </p:cNvPr>
            <p:cNvSpPr/>
            <p:nvPr/>
          </p:nvSpPr>
          <p:spPr>
            <a:xfrm>
              <a:off x="4168140" y="7848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sp>
          <p:nvSpPr>
            <p:cNvPr id="11" name="Rectangle 10">
              <a:extLst>
                <a:ext uri="{FF2B5EF4-FFF2-40B4-BE49-F238E27FC236}">
                  <a16:creationId xmlns:a16="http://schemas.microsoft.com/office/drawing/2014/main" id="{92CA31B2-4A28-40C7-7654-74489DCB2E21}"/>
                </a:ext>
              </a:extLst>
            </p:cNvPr>
            <p:cNvSpPr/>
            <p:nvPr/>
          </p:nvSpPr>
          <p:spPr>
            <a:xfrm>
              <a:off x="321564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grpSp>
        <p:nvGrpSpPr>
          <p:cNvPr id="32" name="Group 31">
            <a:extLst>
              <a:ext uri="{FF2B5EF4-FFF2-40B4-BE49-F238E27FC236}">
                <a16:creationId xmlns:a16="http://schemas.microsoft.com/office/drawing/2014/main" id="{CB194DB9-57A7-5FDC-203A-FC4BADD35EF4}"/>
              </a:ext>
            </a:extLst>
          </p:cNvPr>
          <p:cNvGrpSpPr/>
          <p:nvPr/>
        </p:nvGrpSpPr>
        <p:grpSpPr>
          <a:xfrm>
            <a:off x="2542304" y="3517000"/>
            <a:ext cx="8014166" cy="2799203"/>
            <a:chOff x="1" y="0"/>
            <a:chExt cx="5325014" cy="3399542"/>
          </a:xfrm>
        </p:grpSpPr>
        <p:grpSp>
          <p:nvGrpSpPr>
            <p:cNvPr id="33" name="Group 32">
              <a:extLst>
                <a:ext uri="{FF2B5EF4-FFF2-40B4-BE49-F238E27FC236}">
                  <a16:creationId xmlns:a16="http://schemas.microsoft.com/office/drawing/2014/main" id="{91FE0D0A-D3D9-2575-C773-B68B6FFDC6A2}"/>
                </a:ext>
              </a:extLst>
            </p:cNvPr>
            <p:cNvGrpSpPr>
              <a:grpSpLocks/>
            </p:cNvGrpSpPr>
            <p:nvPr/>
          </p:nvGrpSpPr>
          <p:grpSpPr bwMode="auto">
            <a:xfrm>
              <a:off x="1" y="160022"/>
              <a:ext cx="5325014" cy="3239520"/>
              <a:chOff x="2325" y="8556"/>
              <a:chExt cx="8984" cy="4435"/>
            </a:xfrm>
          </p:grpSpPr>
          <p:grpSp>
            <p:nvGrpSpPr>
              <p:cNvPr id="36" name="Group 35">
                <a:extLst>
                  <a:ext uri="{FF2B5EF4-FFF2-40B4-BE49-F238E27FC236}">
                    <a16:creationId xmlns:a16="http://schemas.microsoft.com/office/drawing/2014/main" id="{66BF32FC-AA65-CBAB-2E83-1874BBB01BD9}"/>
                  </a:ext>
                </a:extLst>
              </p:cNvPr>
              <p:cNvGrpSpPr>
                <a:grpSpLocks/>
              </p:cNvGrpSpPr>
              <p:nvPr/>
            </p:nvGrpSpPr>
            <p:grpSpPr bwMode="auto">
              <a:xfrm>
                <a:off x="2325" y="8556"/>
                <a:ext cx="8984" cy="4435"/>
                <a:chOff x="2157" y="1637"/>
                <a:chExt cx="8984" cy="4435"/>
              </a:xfrm>
            </p:grpSpPr>
            <p:sp>
              <p:nvSpPr>
                <p:cNvPr id="38" name="Oval 37">
                  <a:extLst>
                    <a:ext uri="{FF2B5EF4-FFF2-40B4-BE49-F238E27FC236}">
                      <a16:creationId xmlns:a16="http://schemas.microsoft.com/office/drawing/2014/main" id="{23C2CF79-CB41-C414-3B23-A554B3791111}"/>
                    </a:ext>
                  </a:extLst>
                </p:cNvPr>
                <p:cNvSpPr>
                  <a:spLocks noChangeArrowheads="1"/>
                </p:cNvSpPr>
                <p:nvPr/>
              </p:nvSpPr>
              <p:spPr bwMode="auto">
                <a:xfrm>
                  <a:off x="4811" y="1637"/>
                  <a:ext cx="2639"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1046">
                  <a:extLst>
                    <a:ext uri="{FF2B5EF4-FFF2-40B4-BE49-F238E27FC236}">
                      <a16:creationId xmlns:a16="http://schemas.microsoft.com/office/drawing/2014/main" id="{B33FF943-045D-830C-D0A1-5732DCE143A8}"/>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 name="AutoShape 1047">
                  <a:extLst>
                    <a:ext uri="{FF2B5EF4-FFF2-40B4-BE49-F238E27FC236}">
                      <a16:creationId xmlns:a16="http://schemas.microsoft.com/office/drawing/2014/main" id="{38A184F5-A6BF-B7E7-1BC4-46F2F0FC1AF9}"/>
                    </a:ext>
                  </a:extLst>
                </p:cNvPr>
                <p:cNvCxnSpPr>
                  <a:cxnSpLocks noChangeShapeType="1"/>
                  <a:stCxn id="38" idx="2"/>
                </p:cNvCxnSpPr>
                <p:nvPr/>
              </p:nvCxnSpPr>
              <p:spPr bwMode="auto">
                <a:xfrm rot="10800000" flipV="1">
                  <a:off x="3224" y="2079"/>
                  <a:ext cx="1587" cy="804"/>
                </a:xfrm>
                <a:prstGeom prst="bentConnector3">
                  <a:avLst>
                    <a:gd name="adj1" fmla="val 10066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1" name="Rectangle 40">
                  <a:extLst>
                    <a:ext uri="{FF2B5EF4-FFF2-40B4-BE49-F238E27FC236}">
                      <a16:creationId xmlns:a16="http://schemas.microsoft.com/office/drawing/2014/main" id="{BEC76A51-F399-B983-F090-4D7C5895BBF7}"/>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5F4F0142-5A1C-F498-3C99-5133052C5C89}"/>
                    </a:ext>
                  </a:extLst>
                </p:cNvPr>
                <p:cNvSpPr>
                  <a:spLocks noChangeArrowheads="1"/>
                </p:cNvSpPr>
                <p:nvPr/>
              </p:nvSpPr>
              <p:spPr bwMode="auto">
                <a:xfrm>
                  <a:off x="4519" y="2756"/>
                  <a:ext cx="2338" cy="122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node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E0B97802-FF0F-34BB-B538-6B71943FD6A2}"/>
                    </a:ext>
                  </a:extLst>
                </p:cNvPr>
                <p:cNvSpPr>
                  <a:spLocks noChangeArrowheads="1"/>
                </p:cNvSpPr>
                <p:nvPr/>
              </p:nvSpPr>
              <p:spPr bwMode="auto">
                <a:xfrm>
                  <a:off x="7448" y="2883"/>
                  <a:ext cx="2027" cy="78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548A69F0-59F9-1C2C-36AA-6FA64050C132}"/>
                    </a:ext>
                  </a:extLst>
                </p:cNvPr>
                <p:cNvSpPr>
                  <a:spLocks noChangeArrowheads="1"/>
                </p:cNvSpPr>
                <p:nvPr/>
              </p:nvSpPr>
              <p:spPr bwMode="auto">
                <a:xfrm>
                  <a:off x="2205" y="4955"/>
                  <a:ext cx="2054" cy="90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C24C9433-4311-2D91-9386-4C2A933627A5}"/>
                    </a:ext>
                  </a:extLst>
                </p:cNvPr>
                <p:cNvSpPr>
                  <a:spLocks noChangeArrowheads="1"/>
                </p:cNvSpPr>
                <p:nvPr/>
              </p:nvSpPr>
              <p:spPr bwMode="auto">
                <a:xfrm>
                  <a:off x="4715" y="4812"/>
                  <a:ext cx="2627" cy="12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02AB69D4-98EA-BBF0-2B00-0984C807B97A}"/>
                    </a:ext>
                  </a:extLst>
                </p:cNvPr>
                <p:cNvSpPr>
                  <a:spLocks noChangeArrowheads="1"/>
                </p:cNvSpPr>
                <p:nvPr/>
              </p:nvSpPr>
              <p:spPr bwMode="auto">
                <a:xfrm>
                  <a:off x="7621" y="4812"/>
                  <a:ext cx="2557" cy="126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6299CBEA-75CF-9602-1F0D-7ADF85B25AA0}"/>
                    </a:ext>
                  </a:extLst>
                </p:cNvPr>
                <p:cNvSpPr>
                  <a:spLocks noChangeArrowheads="1"/>
                </p:cNvSpPr>
                <p:nvPr/>
              </p:nvSpPr>
              <p:spPr bwMode="auto">
                <a:xfrm>
                  <a:off x="8729" y="3619"/>
                  <a:ext cx="2412" cy="123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Insertion at end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1055">
                  <a:extLst>
                    <a:ext uri="{FF2B5EF4-FFF2-40B4-BE49-F238E27FC236}">
                      <a16:creationId xmlns:a16="http://schemas.microsoft.com/office/drawing/2014/main" id="{AD1EE87E-DF84-F361-3EE9-475E54FDBB41}"/>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056">
                  <a:extLst>
                    <a:ext uri="{FF2B5EF4-FFF2-40B4-BE49-F238E27FC236}">
                      <a16:creationId xmlns:a16="http://schemas.microsoft.com/office/drawing/2014/main" id="{1AEABDE9-9980-29B9-7BD0-BD3D37BC6342}"/>
                    </a:ext>
                  </a:extLst>
                </p:cNvPr>
                <p:cNvCxnSpPr>
                  <a:cxnSpLocks noChangeShapeType="1"/>
                </p:cNvCxnSpPr>
                <p:nvPr/>
              </p:nvCxnSpPr>
              <p:spPr bwMode="auto">
                <a:xfrm>
                  <a:off x="3777" y="3300"/>
                  <a:ext cx="77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057">
                  <a:extLst>
                    <a:ext uri="{FF2B5EF4-FFF2-40B4-BE49-F238E27FC236}">
                      <a16:creationId xmlns:a16="http://schemas.microsoft.com/office/drawing/2014/main" id="{FDD828D2-61D6-7244-7329-10C0B33070D2}"/>
                    </a:ext>
                  </a:extLst>
                </p:cNvPr>
                <p:cNvCxnSpPr>
                  <a:cxnSpLocks noChangeShapeType="1"/>
                </p:cNvCxnSpPr>
                <p:nvPr/>
              </p:nvCxnSpPr>
              <p:spPr bwMode="auto">
                <a:xfrm flipV="1">
                  <a:off x="9477" y="3183"/>
                  <a:ext cx="76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1058">
                  <a:extLst>
                    <a:ext uri="{FF2B5EF4-FFF2-40B4-BE49-F238E27FC236}">
                      <a16:creationId xmlns:a16="http://schemas.microsoft.com/office/drawing/2014/main" id="{BA65CC38-1A87-87F4-E422-EAD693C22D1D}"/>
                    </a:ext>
                  </a:extLst>
                </p:cNvPr>
                <p:cNvCxnSpPr>
                  <a:cxnSpLocks noChangeShapeType="1"/>
                </p:cNvCxnSpPr>
                <p:nvPr/>
              </p:nvCxnSpPr>
              <p:spPr bwMode="auto">
                <a:xfrm>
                  <a:off x="10226" y="3193"/>
                  <a:ext cx="1" cy="4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1059">
                  <a:extLst>
                    <a:ext uri="{FF2B5EF4-FFF2-40B4-BE49-F238E27FC236}">
                      <a16:creationId xmlns:a16="http://schemas.microsoft.com/office/drawing/2014/main" id="{F96F22AF-5A1E-1B76-E2AB-AA156AAA0568}"/>
                    </a:ext>
                  </a:extLst>
                </p:cNvPr>
                <p:cNvCxnSpPr>
                  <a:cxnSpLocks noChangeShapeType="1"/>
                </p:cNvCxnSpPr>
                <p:nvPr/>
              </p:nvCxnSpPr>
              <p:spPr bwMode="auto">
                <a:xfrm flipH="1">
                  <a:off x="4259"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060">
                  <a:extLst>
                    <a:ext uri="{FF2B5EF4-FFF2-40B4-BE49-F238E27FC236}">
                      <a16:creationId xmlns:a16="http://schemas.microsoft.com/office/drawing/2014/main" id="{E0420EA0-D9A9-01CD-BFD7-B296BF92B0AB}"/>
                    </a:ext>
                  </a:extLst>
                </p:cNvPr>
                <p:cNvCxnSpPr>
                  <a:cxnSpLocks noChangeShapeType="1"/>
                </p:cNvCxnSpPr>
                <p:nvPr/>
              </p:nvCxnSpPr>
              <p:spPr bwMode="auto">
                <a:xfrm flipH="1">
                  <a:off x="7328" y="552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061">
                  <a:extLst>
                    <a:ext uri="{FF2B5EF4-FFF2-40B4-BE49-F238E27FC236}">
                      <a16:creationId xmlns:a16="http://schemas.microsoft.com/office/drawing/2014/main" id="{EFBC4BFD-0B2B-FBE7-5AE1-5C20F287EF61}"/>
                    </a:ext>
                  </a:extLst>
                </p:cNvPr>
                <p:cNvCxnSpPr>
                  <a:cxnSpLocks noChangeShapeType="1"/>
                </p:cNvCxnSpPr>
                <p:nvPr/>
              </p:nvCxnSpPr>
              <p:spPr bwMode="auto">
                <a:xfrm flipH="1">
                  <a:off x="10145" y="5417"/>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062">
                  <a:extLst>
                    <a:ext uri="{FF2B5EF4-FFF2-40B4-BE49-F238E27FC236}">
                      <a16:creationId xmlns:a16="http://schemas.microsoft.com/office/drawing/2014/main" id="{ECBC4FE5-18F5-5C3C-D506-59F295183987}"/>
                    </a:ext>
                  </a:extLst>
                </p:cNvPr>
                <p:cNvCxnSpPr>
                  <a:cxnSpLocks noChangeShapeType="1"/>
                </p:cNvCxnSpPr>
                <p:nvPr/>
              </p:nvCxnSpPr>
              <p:spPr bwMode="auto">
                <a:xfrm>
                  <a:off x="10690" y="4745"/>
                  <a:ext cx="0" cy="6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7" name="AutoShape 1063">
                <a:extLst>
                  <a:ext uri="{FF2B5EF4-FFF2-40B4-BE49-F238E27FC236}">
                    <a16:creationId xmlns:a16="http://schemas.microsoft.com/office/drawing/2014/main" id="{C138FE2F-2EBA-F8C9-6910-E8900F78292A}"/>
                  </a:ext>
                </a:extLst>
              </p:cNvPr>
              <p:cNvCxnSpPr>
                <a:cxnSpLocks noChangeShapeType="1"/>
              </p:cNvCxnSpPr>
              <p:nvPr/>
            </p:nvCxnSpPr>
            <p:spPr bwMode="auto">
              <a:xfrm>
                <a:off x="7047" y="10238"/>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4EA0D414-CA85-4186-39A5-EE091FE89B13}"/>
                </a:ext>
              </a:extLst>
            </p:cNvPr>
            <p:cNvSpPr/>
            <p:nvPr/>
          </p:nvSpPr>
          <p:spPr>
            <a:xfrm>
              <a:off x="4328160" y="80772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sp>
          <p:nvSpPr>
            <p:cNvPr id="35" name="Rectangle 34">
              <a:extLst>
                <a:ext uri="{FF2B5EF4-FFF2-40B4-BE49-F238E27FC236}">
                  <a16:creationId xmlns:a16="http://schemas.microsoft.com/office/drawing/2014/main" id="{76C9FDF6-746F-77A5-B365-FFA6F94AC967}"/>
                </a:ext>
              </a:extLst>
            </p:cNvPr>
            <p:cNvSpPr/>
            <p:nvPr/>
          </p:nvSpPr>
          <p:spPr>
            <a:xfrm>
              <a:off x="335280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3234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E73BFF-E4DA-C787-4F36-F6EB87E143A8}"/>
              </a:ext>
            </a:extLst>
          </p:cNvPr>
          <p:cNvSpPr>
            <a:spLocks noGrp="1"/>
          </p:cNvSpPr>
          <p:nvPr>
            <p:ph sz="half" idx="2"/>
          </p:nvPr>
        </p:nvSpPr>
        <p:spPr>
          <a:xfrm>
            <a:off x="403411" y="170329"/>
            <a:ext cx="11492753" cy="6289456"/>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position</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beginning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CAB6B6A2-DFE0-2A4C-D26A-6576C97736D6}"/>
              </a:ext>
            </a:extLst>
          </p:cNvPr>
          <p:cNvSpPr>
            <a:spLocks noGrp="1"/>
          </p:cNvSpPr>
          <p:nvPr>
            <p:ph type="sldNum" sz="quarter" idx="12"/>
          </p:nvPr>
        </p:nvSpPr>
        <p:spPr/>
        <p:txBody>
          <a:bodyPr/>
          <a:lstStyle/>
          <a:p>
            <a:fld id="{B6C1CDFA-4539-4CAB-9CA5-578801A8D1B3}" type="slidenum">
              <a:rPr lang="en-IN" smtClean="0"/>
              <a:pPr/>
              <a:t>47</a:t>
            </a:fld>
            <a:endParaRPr lang="en-IN"/>
          </a:p>
        </p:txBody>
      </p:sp>
      <p:grpSp>
        <p:nvGrpSpPr>
          <p:cNvPr id="8" name="Group 7">
            <a:extLst>
              <a:ext uri="{FF2B5EF4-FFF2-40B4-BE49-F238E27FC236}">
                <a16:creationId xmlns:a16="http://schemas.microsoft.com/office/drawing/2014/main" id="{56206484-4881-78A6-A84B-054C6E40A295}"/>
              </a:ext>
            </a:extLst>
          </p:cNvPr>
          <p:cNvGrpSpPr/>
          <p:nvPr/>
        </p:nvGrpSpPr>
        <p:grpSpPr>
          <a:xfrm>
            <a:off x="2136805" y="212027"/>
            <a:ext cx="8091618" cy="2698376"/>
            <a:chOff x="0" y="0"/>
            <a:chExt cx="5407806" cy="3355799"/>
          </a:xfrm>
        </p:grpSpPr>
        <p:grpSp>
          <p:nvGrpSpPr>
            <p:cNvPr id="9" name="Group 8">
              <a:extLst>
                <a:ext uri="{FF2B5EF4-FFF2-40B4-BE49-F238E27FC236}">
                  <a16:creationId xmlns:a16="http://schemas.microsoft.com/office/drawing/2014/main" id="{0FEDFE89-D633-6CB8-3D46-549F8F9ADC6E}"/>
                </a:ext>
              </a:extLst>
            </p:cNvPr>
            <p:cNvGrpSpPr>
              <a:grpSpLocks/>
            </p:cNvGrpSpPr>
            <p:nvPr/>
          </p:nvGrpSpPr>
          <p:grpSpPr bwMode="auto">
            <a:xfrm>
              <a:off x="0" y="114300"/>
              <a:ext cx="5407806" cy="3241499"/>
              <a:chOff x="2325" y="8556"/>
              <a:chExt cx="8984" cy="4483"/>
            </a:xfrm>
          </p:grpSpPr>
          <p:grpSp>
            <p:nvGrpSpPr>
              <p:cNvPr id="12" name="Group 11">
                <a:extLst>
                  <a:ext uri="{FF2B5EF4-FFF2-40B4-BE49-F238E27FC236}">
                    <a16:creationId xmlns:a16="http://schemas.microsoft.com/office/drawing/2014/main" id="{A27C03C7-630D-B24B-3904-740E3D737359}"/>
                  </a:ext>
                </a:extLst>
              </p:cNvPr>
              <p:cNvGrpSpPr>
                <a:grpSpLocks/>
              </p:cNvGrpSpPr>
              <p:nvPr/>
            </p:nvGrpSpPr>
            <p:grpSpPr bwMode="auto">
              <a:xfrm>
                <a:off x="2325" y="8556"/>
                <a:ext cx="8984" cy="4483"/>
                <a:chOff x="2157" y="1637"/>
                <a:chExt cx="8984" cy="4483"/>
              </a:xfrm>
            </p:grpSpPr>
            <p:sp>
              <p:nvSpPr>
                <p:cNvPr id="14" name="Oval 13">
                  <a:extLst>
                    <a:ext uri="{FF2B5EF4-FFF2-40B4-BE49-F238E27FC236}">
                      <a16:creationId xmlns:a16="http://schemas.microsoft.com/office/drawing/2014/main" id="{BF77B458-CC73-A2B7-294C-DCD93B03EB3C}"/>
                    </a:ext>
                  </a:extLst>
                </p:cNvPr>
                <p:cNvSpPr>
                  <a:spLocks noChangeArrowheads="1"/>
                </p:cNvSpPr>
                <p:nvPr/>
              </p:nvSpPr>
              <p:spPr bwMode="auto">
                <a:xfrm>
                  <a:off x="4689" y="1637"/>
                  <a:ext cx="27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067">
                  <a:extLst>
                    <a:ext uri="{FF2B5EF4-FFF2-40B4-BE49-F238E27FC236}">
                      <a16:creationId xmlns:a16="http://schemas.microsoft.com/office/drawing/2014/main" id="{5F77A109-027A-9F2C-F47B-EF59608AA6BA}"/>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068">
                  <a:extLst>
                    <a:ext uri="{FF2B5EF4-FFF2-40B4-BE49-F238E27FC236}">
                      <a16:creationId xmlns:a16="http://schemas.microsoft.com/office/drawing/2014/main" id="{61BA921E-D2D2-D7B7-B69F-BBEA0EB85C6C}"/>
                    </a:ext>
                  </a:extLst>
                </p:cNvPr>
                <p:cNvCxnSpPr>
                  <a:cxnSpLocks noChangeShapeType="1"/>
                  <a:stCxn id="14" idx="2"/>
                </p:cNvCxnSpPr>
                <p:nvPr/>
              </p:nvCxnSpPr>
              <p:spPr bwMode="auto">
                <a:xfrm rot="10800000" flipV="1">
                  <a:off x="3224" y="2079"/>
                  <a:ext cx="1465" cy="804"/>
                </a:xfrm>
                <a:prstGeom prst="bentConnector3">
                  <a:avLst>
                    <a:gd name="adj1" fmla="val 10034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CD779F1D-C390-519B-1AB4-EDC3BFD63A4E}"/>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0EEAA58F-2361-7544-3FE9-9B96C4B22581}"/>
                    </a:ext>
                  </a:extLst>
                </p:cNvPr>
                <p:cNvSpPr>
                  <a:spLocks noChangeArrowheads="1"/>
                </p:cNvSpPr>
                <p:nvPr/>
              </p:nvSpPr>
              <p:spPr bwMode="auto">
                <a:xfrm>
                  <a:off x="4475" y="2756"/>
                  <a:ext cx="2524" cy="124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node elements &amp; position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37B0F4B4-F628-58F2-C07E-3D67B437E56E}"/>
                    </a:ext>
                  </a:extLst>
                </p:cNvPr>
                <p:cNvSpPr>
                  <a:spLocks noChangeArrowheads="1"/>
                </p:cNvSpPr>
                <p:nvPr/>
              </p:nvSpPr>
              <p:spPr bwMode="auto">
                <a:xfrm>
                  <a:off x="7570" y="2883"/>
                  <a:ext cx="1937"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BF4DD310-FF54-55D7-DF20-3E88467DB77D}"/>
                    </a:ext>
                  </a:extLst>
                </p:cNvPr>
                <p:cNvSpPr>
                  <a:spLocks noChangeArrowheads="1"/>
                </p:cNvSpPr>
                <p:nvPr/>
              </p:nvSpPr>
              <p:spPr bwMode="auto">
                <a:xfrm>
                  <a:off x="2157" y="4955"/>
                  <a:ext cx="2102" cy="99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CE9D26A8-21AD-6F12-48B7-5EA569D5955F}"/>
                    </a:ext>
                  </a:extLst>
                </p:cNvPr>
                <p:cNvSpPr>
                  <a:spLocks noChangeArrowheads="1"/>
                </p:cNvSpPr>
                <p:nvPr/>
              </p:nvSpPr>
              <p:spPr bwMode="auto">
                <a:xfrm>
                  <a:off x="4715" y="4789"/>
                  <a:ext cx="2627" cy="122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958D5710-D7F2-1B66-06DD-4C5DEB2A1101}"/>
                    </a:ext>
                  </a:extLst>
                </p:cNvPr>
                <p:cNvSpPr>
                  <a:spLocks noChangeArrowheads="1"/>
                </p:cNvSpPr>
                <p:nvPr/>
              </p:nvSpPr>
              <p:spPr bwMode="auto">
                <a:xfrm>
                  <a:off x="7635" y="4828"/>
                  <a:ext cx="2352" cy="12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376DA6D0-3EC6-32D9-AD30-19E9126AD8C9}"/>
                    </a:ext>
                  </a:extLst>
                </p:cNvPr>
                <p:cNvSpPr>
                  <a:spLocks noChangeArrowheads="1"/>
                </p:cNvSpPr>
                <p:nvPr/>
              </p:nvSpPr>
              <p:spPr bwMode="auto">
                <a:xfrm>
                  <a:off x="8561" y="3619"/>
                  <a:ext cx="2580" cy="121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Insertion at position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1076">
                  <a:extLst>
                    <a:ext uri="{FF2B5EF4-FFF2-40B4-BE49-F238E27FC236}">
                      <a16:creationId xmlns:a16="http://schemas.microsoft.com/office/drawing/2014/main" id="{EAD75BC0-6C64-0E70-E199-A6E8C1F4EC26}"/>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77">
                  <a:extLst>
                    <a:ext uri="{FF2B5EF4-FFF2-40B4-BE49-F238E27FC236}">
                      <a16:creationId xmlns:a16="http://schemas.microsoft.com/office/drawing/2014/main" id="{8148CF72-C9AD-2A3A-3B6F-E468A9E29D2B}"/>
                    </a:ext>
                  </a:extLst>
                </p:cNvPr>
                <p:cNvCxnSpPr>
                  <a:cxnSpLocks noChangeShapeType="1"/>
                </p:cNvCxnSpPr>
                <p:nvPr/>
              </p:nvCxnSpPr>
              <p:spPr bwMode="auto">
                <a:xfrm>
                  <a:off x="3777" y="3300"/>
                  <a:ext cx="805"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1078">
                  <a:extLst>
                    <a:ext uri="{FF2B5EF4-FFF2-40B4-BE49-F238E27FC236}">
                      <a16:creationId xmlns:a16="http://schemas.microsoft.com/office/drawing/2014/main" id="{86842F0A-5B74-D663-9B76-2D5C26DF777F}"/>
                    </a:ext>
                  </a:extLst>
                </p:cNvPr>
                <p:cNvCxnSpPr>
                  <a:cxnSpLocks noChangeShapeType="1"/>
                  <a:stCxn id="19" idx="6"/>
                </p:cNvCxnSpPr>
                <p:nvPr/>
              </p:nvCxnSpPr>
              <p:spPr bwMode="auto">
                <a:xfrm flipV="1">
                  <a:off x="9507" y="3251"/>
                  <a:ext cx="7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079">
                  <a:extLst>
                    <a:ext uri="{FF2B5EF4-FFF2-40B4-BE49-F238E27FC236}">
                      <a16:creationId xmlns:a16="http://schemas.microsoft.com/office/drawing/2014/main" id="{5A87F37B-B835-8866-9BD4-C1ABD1B0F401}"/>
                    </a:ext>
                  </a:extLst>
                </p:cNvPr>
                <p:cNvCxnSpPr>
                  <a:cxnSpLocks noChangeShapeType="1"/>
                </p:cNvCxnSpPr>
                <p:nvPr/>
              </p:nvCxnSpPr>
              <p:spPr bwMode="auto">
                <a:xfrm>
                  <a:off x="10208" y="3251"/>
                  <a:ext cx="19" cy="3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080">
                  <a:extLst>
                    <a:ext uri="{FF2B5EF4-FFF2-40B4-BE49-F238E27FC236}">
                      <a16:creationId xmlns:a16="http://schemas.microsoft.com/office/drawing/2014/main" id="{16D08B1A-37D5-D4AC-B758-3B6F8D73E552}"/>
                    </a:ext>
                  </a:extLst>
                </p:cNvPr>
                <p:cNvCxnSpPr>
                  <a:cxnSpLocks noChangeShapeType="1"/>
                </p:cNvCxnSpPr>
                <p:nvPr/>
              </p:nvCxnSpPr>
              <p:spPr bwMode="auto">
                <a:xfrm flipH="1">
                  <a:off x="4259"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081">
                  <a:extLst>
                    <a:ext uri="{FF2B5EF4-FFF2-40B4-BE49-F238E27FC236}">
                      <a16:creationId xmlns:a16="http://schemas.microsoft.com/office/drawing/2014/main" id="{499D243D-AF8E-AB0F-91A7-E352EAABBE75}"/>
                    </a:ext>
                  </a:extLst>
                </p:cNvPr>
                <p:cNvCxnSpPr>
                  <a:cxnSpLocks noChangeShapeType="1"/>
                </p:cNvCxnSpPr>
                <p:nvPr/>
              </p:nvCxnSpPr>
              <p:spPr bwMode="auto">
                <a:xfrm flipH="1">
                  <a:off x="7328" y="552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082">
                  <a:extLst>
                    <a:ext uri="{FF2B5EF4-FFF2-40B4-BE49-F238E27FC236}">
                      <a16:creationId xmlns:a16="http://schemas.microsoft.com/office/drawing/2014/main" id="{51888952-C5F7-715E-2DDA-319737FB9294}"/>
                    </a:ext>
                  </a:extLst>
                </p:cNvPr>
                <p:cNvCxnSpPr>
                  <a:cxnSpLocks noChangeShapeType="1"/>
                </p:cNvCxnSpPr>
                <p:nvPr/>
              </p:nvCxnSpPr>
              <p:spPr bwMode="auto">
                <a:xfrm flipH="1">
                  <a:off x="9946" y="5446"/>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1083">
                  <a:extLst>
                    <a:ext uri="{FF2B5EF4-FFF2-40B4-BE49-F238E27FC236}">
                      <a16:creationId xmlns:a16="http://schemas.microsoft.com/office/drawing/2014/main" id="{9DEACBC9-BBB9-3950-F8AB-42C0B08EB9E0}"/>
                    </a:ext>
                  </a:extLst>
                </p:cNvPr>
                <p:cNvCxnSpPr>
                  <a:cxnSpLocks noChangeShapeType="1"/>
                </p:cNvCxnSpPr>
                <p:nvPr/>
              </p:nvCxnSpPr>
              <p:spPr bwMode="auto">
                <a:xfrm>
                  <a:off x="10501" y="4718"/>
                  <a:ext cx="14" cy="7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084">
                <a:extLst>
                  <a:ext uri="{FF2B5EF4-FFF2-40B4-BE49-F238E27FC236}">
                    <a16:creationId xmlns:a16="http://schemas.microsoft.com/office/drawing/2014/main" id="{60C9F673-3E64-3166-B6C7-41306C024C8C}"/>
                  </a:ext>
                </a:extLst>
              </p:cNvPr>
              <p:cNvCxnSpPr>
                <a:cxnSpLocks noChangeShapeType="1"/>
              </p:cNvCxnSpPr>
              <p:nvPr/>
            </p:nvCxnSpPr>
            <p:spPr bwMode="auto">
              <a:xfrm>
                <a:off x="7167"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DD230D49-7489-D500-517A-FD9B28960F36}"/>
                </a:ext>
              </a:extLst>
            </p:cNvPr>
            <p:cNvSpPr/>
            <p:nvPr/>
          </p:nvSpPr>
          <p:spPr>
            <a:xfrm>
              <a:off x="334518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11" name="Rectangle 10">
              <a:extLst>
                <a:ext uri="{FF2B5EF4-FFF2-40B4-BE49-F238E27FC236}">
                  <a16:creationId xmlns:a16="http://schemas.microsoft.com/office/drawing/2014/main" id="{92AEE5E3-371C-7B32-71F3-12BAF6297087}"/>
                </a:ext>
              </a:extLst>
            </p:cNvPr>
            <p:cNvSpPr/>
            <p:nvPr/>
          </p:nvSpPr>
          <p:spPr>
            <a:xfrm>
              <a:off x="4472940" y="7467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grpSp>
        <p:nvGrpSpPr>
          <p:cNvPr id="32" name="Group 31">
            <a:extLst>
              <a:ext uri="{FF2B5EF4-FFF2-40B4-BE49-F238E27FC236}">
                <a16:creationId xmlns:a16="http://schemas.microsoft.com/office/drawing/2014/main" id="{027E14D9-85C4-43A6-A380-01BCCCFEE4EA}"/>
              </a:ext>
            </a:extLst>
          </p:cNvPr>
          <p:cNvGrpSpPr/>
          <p:nvPr/>
        </p:nvGrpSpPr>
        <p:grpSpPr>
          <a:xfrm>
            <a:off x="2564990" y="3315419"/>
            <a:ext cx="7865716" cy="2880108"/>
            <a:chOff x="0" y="0"/>
            <a:chExt cx="5499022" cy="3354921"/>
          </a:xfrm>
        </p:grpSpPr>
        <p:grpSp>
          <p:nvGrpSpPr>
            <p:cNvPr id="33" name="Group 32">
              <a:extLst>
                <a:ext uri="{FF2B5EF4-FFF2-40B4-BE49-F238E27FC236}">
                  <a16:creationId xmlns:a16="http://schemas.microsoft.com/office/drawing/2014/main" id="{F9BDEC39-65AB-0A7A-8829-F4ACD7872AF6}"/>
                </a:ext>
              </a:extLst>
            </p:cNvPr>
            <p:cNvGrpSpPr>
              <a:grpSpLocks/>
            </p:cNvGrpSpPr>
            <p:nvPr/>
          </p:nvGrpSpPr>
          <p:grpSpPr bwMode="auto">
            <a:xfrm>
              <a:off x="0" y="99066"/>
              <a:ext cx="5499022" cy="3255855"/>
              <a:chOff x="2325" y="8556"/>
              <a:chExt cx="8981" cy="4433"/>
            </a:xfrm>
          </p:grpSpPr>
          <p:grpSp>
            <p:nvGrpSpPr>
              <p:cNvPr id="36" name="Group 35">
                <a:extLst>
                  <a:ext uri="{FF2B5EF4-FFF2-40B4-BE49-F238E27FC236}">
                    <a16:creationId xmlns:a16="http://schemas.microsoft.com/office/drawing/2014/main" id="{29E76EC5-BF96-C1A1-F2E8-19EB516E644D}"/>
                  </a:ext>
                </a:extLst>
              </p:cNvPr>
              <p:cNvGrpSpPr>
                <a:grpSpLocks/>
              </p:cNvGrpSpPr>
              <p:nvPr/>
            </p:nvGrpSpPr>
            <p:grpSpPr bwMode="auto">
              <a:xfrm>
                <a:off x="2325" y="8556"/>
                <a:ext cx="8981" cy="4433"/>
                <a:chOff x="2157" y="1637"/>
                <a:chExt cx="8981" cy="4433"/>
              </a:xfrm>
            </p:grpSpPr>
            <p:sp>
              <p:nvSpPr>
                <p:cNvPr id="38" name="Oval 37">
                  <a:extLst>
                    <a:ext uri="{FF2B5EF4-FFF2-40B4-BE49-F238E27FC236}">
                      <a16:creationId xmlns:a16="http://schemas.microsoft.com/office/drawing/2014/main" id="{F3BE8571-9718-3887-ADAB-6531287EF14A}"/>
                    </a:ext>
                  </a:extLst>
                </p:cNvPr>
                <p:cNvSpPr>
                  <a:spLocks noChangeArrowheads="1"/>
                </p:cNvSpPr>
                <p:nvPr/>
              </p:nvSpPr>
              <p:spPr bwMode="auto">
                <a:xfrm>
                  <a:off x="4833" y="1637"/>
                  <a:ext cx="2617"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1088">
                  <a:extLst>
                    <a:ext uri="{FF2B5EF4-FFF2-40B4-BE49-F238E27FC236}">
                      <a16:creationId xmlns:a16="http://schemas.microsoft.com/office/drawing/2014/main" id="{FC4CA9B3-1F29-F7A2-F2EB-E4D448DD9C78}"/>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 name="AutoShape 1089">
                  <a:extLst>
                    <a:ext uri="{FF2B5EF4-FFF2-40B4-BE49-F238E27FC236}">
                      <a16:creationId xmlns:a16="http://schemas.microsoft.com/office/drawing/2014/main" id="{D0A75306-0175-D841-6C66-C10430FB6891}"/>
                    </a:ext>
                  </a:extLst>
                </p:cNvPr>
                <p:cNvCxnSpPr>
                  <a:cxnSpLocks noChangeShapeType="1"/>
                  <a:stCxn id="38" idx="2"/>
                </p:cNvCxnSpPr>
                <p:nvPr/>
              </p:nvCxnSpPr>
              <p:spPr bwMode="auto">
                <a:xfrm rot="10800000" flipV="1">
                  <a:off x="3224" y="2079"/>
                  <a:ext cx="1609" cy="804"/>
                </a:xfrm>
                <a:prstGeom prst="bentConnector3">
                  <a:avLst>
                    <a:gd name="adj1" fmla="val 10071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1" name="Rectangle 40">
                  <a:extLst>
                    <a:ext uri="{FF2B5EF4-FFF2-40B4-BE49-F238E27FC236}">
                      <a16:creationId xmlns:a16="http://schemas.microsoft.com/office/drawing/2014/main" id="{ADA40C42-8B0B-8991-93FE-ECC7DE8F8549}"/>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A814F31A-0DE9-76F7-9AF7-CD6CCCC56E60}"/>
                    </a:ext>
                  </a:extLst>
                </p:cNvPr>
                <p:cNvSpPr>
                  <a:spLocks noChangeArrowheads="1"/>
                </p:cNvSpPr>
                <p:nvPr/>
              </p:nvSpPr>
              <p:spPr bwMode="auto">
                <a:xfrm>
                  <a:off x="4790" y="2780"/>
                  <a:ext cx="2209" cy="11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Click the deletion button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C3A01100-25A1-EAD2-B069-4A5720AB0E78}"/>
                    </a:ext>
                  </a:extLst>
                </p:cNvPr>
                <p:cNvSpPr>
                  <a:spLocks noChangeArrowheads="1"/>
                </p:cNvSpPr>
                <p:nvPr/>
              </p:nvSpPr>
              <p:spPr bwMode="auto">
                <a:xfrm>
                  <a:off x="7570" y="2883"/>
                  <a:ext cx="1997"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92B22CE5-62D8-7251-A248-8DBB08ECA283}"/>
                    </a:ext>
                  </a:extLst>
                </p:cNvPr>
                <p:cNvSpPr>
                  <a:spLocks noChangeArrowheads="1"/>
                </p:cNvSpPr>
                <p:nvPr/>
              </p:nvSpPr>
              <p:spPr bwMode="auto">
                <a:xfrm>
                  <a:off x="2181" y="4955"/>
                  <a:ext cx="2078" cy="82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13CDA765-A7D1-F636-A947-D516776CE206}"/>
                    </a:ext>
                  </a:extLst>
                </p:cNvPr>
                <p:cNvSpPr>
                  <a:spLocks noChangeArrowheads="1"/>
                </p:cNvSpPr>
                <p:nvPr/>
              </p:nvSpPr>
              <p:spPr bwMode="auto">
                <a:xfrm>
                  <a:off x="4715" y="4711"/>
                  <a:ext cx="2627"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0C5AC1D9-0203-2822-C803-57240891E6AF}"/>
                    </a:ext>
                  </a:extLst>
                </p:cNvPr>
                <p:cNvSpPr>
                  <a:spLocks noChangeArrowheads="1"/>
                </p:cNvSpPr>
                <p:nvPr/>
              </p:nvSpPr>
              <p:spPr bwMode="auto">
                <a:xfrm>
                  <a:off x="7610" y="4845"/>
                  <a:ext cx="2402" cy="122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D8821AA0-4EEF-329B-2164-ED11EEB0851A}"/>
                    </a:ext>
                  </a:extLst>
                </p:cNvPr>
                <p:cNvSpPr>
                  <a:spLocks noChangeArrowheads="1"/>
                </p:cNvSpPr>
                <p:nvPr/>
              </p:nvSpPr>
              <p:spPr bwMode="auto">
                <a:xfrm>
                  <a:off x="8473" y="3619"/>
                  <a:ext cx="2665"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Deletion at beginning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1097">
                  <a:extLst>
                    <a:ext uri="{FF2B5EF4-FFF2-40B4-BE49-F238E27FC236}">
                      <a16:creationId xmlns:a16="http://schemas.microsoft.com/office/drawing/2014/main" id="{CEFFC1DB-7D74-474A-378E-EA813150FA49}"/>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098">
                  <a:extLst>
                    <a:ext uri="{FF2B5EF4-FFF2-40B4-BE49-F238E27FC236}">
                      <a16:creationId xmlns:a16="http://schemas.microsoft.com/office/drawing/2014/main" id="{7007617A-434B-2B61-1042-17D991A9A3D0}"/>
                    </a:ext>
                  </a:extLst>
                </p:cNvPr>
                <p:cNvCxnSpPr>
                  <a:cxnSpLocks noChangeShapeType="1"/>
                </p:cNvCxnSpPr>
                <p:nvPr/>
              </p:nvCxnSpPr>
              <p:spPr bwMode="auto">
                <a:xfrm>
                  <a:off x="3777" y="3300"/>
                  <a:ext cx="103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099">
                  <a:extLst>
                    <a:ext uri="{FF2B5EF4-FFF2-40B4-BE49-F238E27FC236}">
                      <a16:creationId xmlns:a16="http://schemas.microsoft.com/office/drawing/2014/main" id="{D69A0E40-1C0B-CBF9-1AA3-56F89833A1EB}"/>
                    </a:ext>
                  </a:extLst>
                </p:cNvPr>
                <p:cNvCxnSpPr>
                  <a:cxnSpLocks noChangeShapeType="1"/>
                  <a:stCxn id="43" idx="6"/>
                </p:cNvCxnSpPr>
                <p:nvPr/>
              </p:nvCxnSpPr>
              <p:spPr bwMode="auto">
                <a:xfrm>
                  <a:off x="9567" y="3251"/>
                  <a:ext cx="678" cy="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1100">
                  <a:extLst>
                    <a:ext uri="{FF2B5EF4-FFF2-40B4-BE49-F238E27FC236}">
                      <a16:creationId xmlns:a16="http://schemas.microsoft.com/office/drawing/2014/main" id="{EC926219-5F7E-993A-2A3F-7A9EBE54E4E8}"/>
                    </a:ext>
                  </a:extLst>
                </p:cNvPr>
                <p:cNvCxnSpPr>
                  <a:cxnSpLocks noChangeShapeType="1"/>
                </p:cNvCxnSpPr>
                <p:nvPr/>
              </p:nvCxnSpPr>
              <p:spPr bwMode="auto">
                <a:xfrm>
                  <a:off x="10227" y="3251"/>
                  <a:ext cx="0" cy="3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1101">
                  <a:extLst>
                    <a:ext uri="{FF2B5EF4-FFF2-40B4-BE49-F238E27FC236}">
                      <a16:creationId xmlns:a16="http://schemas.microsoft.com/office/drawing/2014/main" id="{BEBA3894-3518-3E3E-B23A-03CCC8F961A1}"/>
                    </a:ext>
                  </a:extLst>
                </p:cNvPr>
                <p:cNvCxnSpPr>
                  <a:cxnSpLocks noChangeShapeType="1"/>
                </p:cNvCxnSpPr>
                <p:nvPr/>
              </p:nvCxnSpPr>
              <p:spPr bwMode="auto">
                <a:xfrm flipH="1">
                  <a:off x="4235" y="536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02">
                  <a:extLst>
                    <a:ext uri="{FF2B5EF4-FFF2-40B4-BE49-F238E27FC236}">
                      <a16:creationId xmlns:a16="http://schemas.microsoft.com/office/drawing/2014/main" id="{534617F5-D226-56A9-2484-AA5E708A499F}"/>
                    </a:ext>
                  </a:extLst>
                </p:cNvPr>
                <p:cNvCxnSpPr>
                  <a:cxnSpLocks noChangeShapeType="1"/>
                </p:cNvCxnSpPr>
                <p:nvPr/>
              </p:nvCxnSpPr>
              <p:spPr bwMode="auto">
                <a:xfrm flipH="1">
                  <a:off x="7377" y="5343"/>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03">
                  <a:extLst>
                    <a:ext uri="{FF2B5EF4-FFF2-40B4-BE49-F238E27FC236}">
                      <a16:creationId xmlns:a16="http://schemas.microsoft.com/office/drawing/2014/main" id="{8D546373-CD42-627A-259E-D058039A5C2F}"/>
                    </a:ext>
                  </a:extLst>
                </p:cNvPr>
                <p:cNvCxnSpPr>
                  <a:cxnSpLocks noChangeShapeType="1"/>
                </p:cNvCxnSpPr>
                <p:nvPr/>
              </p:nvCxnSpPr>
              <p:spPr bwMode="auto">
                <a:xfrm flipH="1">
                  <a:off x="9920" y="5219"/>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04">
                  <a:extLst>
                    <a:ext uri="{FF2B5EF4-FFF2-40B4-BE49-F238E27FC236}">
                      <a16:creationId xmlns:a16="http://schemas.microsoft.com/office/drawing/2014/main" id="{8FC03353-8F21-9295-6949-05339B22611D}"/>
                    </a:ext>
                  </a:extLst>
                </p:cNvPr>
                <p:cNvCxnSpPr>
                  <a:cxnSpLocks noChangeShapeType="1"/>
                </p:cNvCxnSpPr>
                <p:nvPr/>
              </p:nvCxnSpPr>
              <p:spPr bwMode="auto">
                <a:xfrm>
                  <a:off x="10463" y="4730"/>
                  <a:ext cx="18" cy="5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7" name="AutoShape 1105">
                <a:extLst>
                  <a:ext uri="{FF2B5EF4-FFF2-40B4-BE49-F238E27FC236}">
                    <a16:creationId xmlns:a16="http://schemas.microsoft.com/office/drawing/2014/main" id="{B6BB0B28-5E40-28C0-4843-33F2054B42D1}"/>
                  </a:ext>
                </a:extLst>
              </p:cNvPr>
              <p:cNvCxnSpPr>
                <a:cxnSpLocks noChangeShapeType="1"/>
              </p:cNvCxnSpPr>
              <p:nvPr/>
            </p:nvCxnSpPr>
            <p:spPr bwMode="auto">
              <a:xfrm>
                <a:off x="7167"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9BDC48B5-4453-0995-D003-FB695D2DDD26}"/>
                </a:ext>
              </a:extLst>
            </p:cNvPr>
            <p:cNvSpPr/>
            <p:nvPr/>
          </p:nvSpPr>
          <p:spPr>
            <a:xfrm>
              <a:off x="336042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5" name="Rectangle 34">
              <a:extLst>
                <a:ext uri="{FF2B5EF4-FFF2-40B4-BE49-F238E27FC236}">
                  <a16:creationId xmlns:a16="http://schemas.microsoft.com/office/drawing/2014/main" id="{0C49F45B-07EA-DBE8-90AD-FE5423816CBC}"/>
                </a:ext>
              </a:extLst>
            </p:cNvPr>
            <p:cNvSpPr/>
            <p:nvPr/>
          </p:nvSpPr>
          <p:spPr>
            <a:xfrm>
              <a:off x="4533900" y="69342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288111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64B835-E025-4B75-3E9A-BE214627D865}"/>
              </a:ext>
            </a:extLst>
          </p:cNvPr>
          <p:cNvSpPr>
            <a:spLocks noGrp="1"/>
          </p:cNvSpPr>
          <p:nvPr>
            <p:ph sz="half" idx="2"/>
          </p:nvPr>
        </p:nvSpPr>
        <p:spPr>
          <a:xfrm>
            <a:off x="295835" y="197224"/>
            <a:ext cx="11788589" cy="6347011"/>
          </a:xfrm>
        </p:spPr>
        <p:txBody>
          <a:bodyPr/>
          <a:lstStyle/>
          <a:p>
            <a:r>
              <a:rPr lang="en-IN" sz="1800" b="1" dirty="0">
                <a:effectLst/>
                <a:latin typeface="Times New Roman" panose="02020603050405020304" pitchFamily="18" charset="0"/>
                <a:ea typeface="Calibri" panose="020F0502020204030204" pitchFamily="34" charset="0"/>
              </a:rPr>
              <a:t>Deletion at end</a:t>
            </a: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Deletion at position</a:t>
            </a:r>
            <a:endParaRPr lang="en-IN" sz="1800" b="1" dirty="0">
              <a:latin typeface="Times New Roman" panose="02020603050405020304" pitchFamily="18" charset="0"/>
              <a:ea typeface="Calibri" panose="020F0502020204030204" pitchFamily="34" charset="0"/>
            </a:endParaRPr>
          </a:p>
          <a:p>
            <a:endParaRPr lang="en-IN" sz="1800" b="1" dirty="0">
              <a:effectLst/>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A456D077-36FA-8764-D2A2-D97BAAF4B9F6}"/>
              </a:ext>
            </a:extLst>
          </p:cNvPr>
          <p:cNvSpPr>
            <a:spLocks noGrp="1"/>
          </p:cNvSpPr>
          <p:nvPr>
            <p:ph type="sldNum" sz="quarter" idx="12"/>
          </p:nvPr>
        </p:nvSpPr>
        <p:spPr/>
        <p:txBody>
          <a:bodyPr/>
          <a:lstStyle/>
          <a:p>
            <a:fld id="{B6C1CDFA-4539-4CAB-9CA5-578801A8D1B3}" type="slidenum">
              <a:rPr lang="en-IN" smtClean="0"/>
              <a:pPr/>
              <a:t>48</a:t>
            </a:fld>
            <a:endParaRPr lang="en-IN"/>
          </a:p>
        </p:txBody>
      </p:sp>
      <p:grpSp>
        <p:nvGrpSpPr>
          <p:cNvPr id="8" name="Group 7">
            <a:extLst>
              <a:ext uri="{FF2B5EF4-FFF2-40B4-BE49-F238E27FC236}">
                <a16:creationId xmlns:a16="http://schemas.microsoft.com/office/drawing/2014/main" id="{1988E51C-6200-4E0C-C707-17F2A8030D2E}"/>
              </a:ext>
            </a:extLst>
          </p:cNvPr>
          <p:cNvGrpSpPr/>
          <p:nvPr/>
        </p:nvGrpSpPr>
        <p:grpSpPr>
          <a:xfrm>
            <a:off x="1951487" y="237163"/>
            <a:ext cx="8285555" cy="2752164"/>
            <a:chOff x="0" y="0"/>
            <a:chExt cx="5275775" cy="3619282"/>
          </a:xfrm>
        </p:grpSpPr>
        <p:grpSp>
          <p:nvGrpSpPr>
            <p:cNvPr id="9" name="Group 8">
              <a:extLst>
                <a:ext uri="{FF2B5EF4-FFF2-40B4-BE49-F238E27FC236}">
                  <a16:creationId xmlns:a16="http://schemas.microsoft.com/office/drawing/2014/main" id="{8CB9A3E9-D0EC-52D3-6547-F6AA94C0D97F}"/>
                </a:ext>
              </a:extLst>
            </p:cNvPr>
            <p:cNvGrpSpPr>
              <a:grpSpLocks/>
            </p:cNvGrpSpPr>
            <p:nvPr/>
          </p:nvGrpSpPr>
          <p:grpSpPr bwMode="auto">
            <a:xfrm>
              <a:off x="0" y="152398"/>
              <a:ext cx="5275775" cy="3466884"/>
              <a:chOff x="2325" y="8556"/>
              <a:chExt cx="8984" cy="4330"/>
            </a:xfrm>
          </p:grpSpPr>
          <p:grpSp>
            <p:nvGrpSpPr>
              <p:cNvPr id="12" name="Group 11">
                <a:extLst>
                  <a:ext uri="{FF2B5EF4-FFF2-40B4-BE49-F238E27FC236}">
                    <a16:creationId xmlns:a16="http://schemas.microsoft.com/office/drawing/2014/main" id="{97232F07-7BC2-C807-3D43-0F0DE76EE84B}"/>
                  </a:ext>
                </a:extLst>
              </p:cNvPr>
              <p:cNvGrpSpPr>
                <a:grpSpLocks/>
              </p:cNvGrpSpPr>
              <p:nvPr/>
            </p:nvGrpSpPr>
            <p:grpSpPr bwMode="auto">
              <a:xfrm>
                <a:off x="2325" y="8556"/>
                <a:ext cx="8984" cy="4330"/>
                <a:chOff x="2157" y="1637"/>
                <a:chExt cx="8984" cy="4330"/>
              </a:xfrm>
            </p:grpSpPr>
            <p:sp>
              <p:nvSpPr>
                <p:cNvPr id="14" name="Oval 13">
                  <a:extLst>
                    <a:ext uri="{FF2B5EF4-FFF2-40B4-BE49-F238E27FC236}">
                      <a16:creationId xmlns:a16="http://schemas.microsoft.com/office/drawing/2014/main" id="{2E9C67E6-CE08-6971-98F7-5BC9A33B3532}"/>
                    </a:ext>
                  </a:extLst>
                </p:cNvPr>
                <p:cNvSpPr>
                  <a:spLocks noChangeArrowheads="1"/>
                </p:cNvSpPr>
                <p:nvPr/>
              </p:nvSpPr>
              <p:spPr bwMode="auto">
                <a:xfrm>
                  <a:off x="5001" y="1637"/>
                  <a:ext cx="2449"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109">
                  <a:extLst>
                    <a:ext uri="{FF2B5EF4-FFF2-40B4-BE49-F238E27FC236}">
                      <a16:creationId xmlns:a16="http://schemas.microsoft.com/office/drawing/2014/main" id="{7BF3D82A-A195-4C59-0ED2-40D794320027}"/>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110">
                  <a:extLst>
                    <a:ext uri="{FF2B5EF4-FFF2-40B4-BE49-F238E27FC236}">
                      <a16:creationId xmlns:a16="http://schemas.microsoft.com/office/drawing/2014/main" id="{D9969310-6054-B5E3-D97C-90E60361C771}"/>
                    </a:ext>
                  </a:extLst>
                </p:cNvPr>
                <p:cNvCxnSpPr>
                  <a:cxnSpLocks noChangeShapeType="1"/>
                  <a:stCxn id="14" idx="2"/>
                </p:cNvCxnSpPr>
                <p:nvPr/>
              </p:nvCxnSpPr>
              <p:spPr bwMode="auto">
                <a:xfrm rot="10800000" flipV="1">
                  <a:off x="3224" y="2079"/>
                  <a:ext cx="1777" cy="804"/>
                </a:xfrm>
                <a:prstGeom prst="bentConnector3">
                  <a:avLst>
                    <a:gd name="adj1" fmla="val 9997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F43877C4-6A29-1F34-C79B-038A07F094F4}"/>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CA8657A9-9FDB-C734-8300-7C1F6BFAC256}"/>
                    </a:ext>
                  </a:extLst>
                </p:cNvPr>
                <p:cNvSpPr>
                  <a:spLocks noChangeArrowheads="1"/>
                </p:cNvSpPr>
                <p:nvPr/>
              </p:nvSpPr>
              <p:spPr bwMode="auto">
                <a:xfrm>
                  <a:off x="4445" y="2756"/>
                  <a:ext cx="2554" cy="109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Click the deletion button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15C1A5CC-2F6E-7410-8B2F-57124F26C974}"/>
                    </a:ext>
                  </a:extLst>
                </p:cNvPr>
                <p:cNvSpPr>
                  <a:spLocks noChangeArrowheads="1"/>
                </p:cNvSpPr>
                <p:nvPr/>
              </p:nvSpPr>
              <p:spPr bwMode="auto">
                <a:xfrm>
                  <a:off x="7570" y="2883"/>
                  <a:ext cx="2063" cy="70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E930B11B-6110-4849-56C2-98BA444E79FB}"/>
                    </a:ext>
                  </a:extLst>
                </p:cNvPr>
                <p:cNvSpPr>
                  <a:spLocks noChangeArrowheads="1"/>
                </p:cNvSpPr>
                <p:nvPr/>
              </p:nvSpPr>
              <p:spPr bwMode="auto">
                <a:xfrm>
                  <a:off x="2325" y="4955"/>
                  <a:ext cx="1934" cy="8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9A8F21DE-28E8-80CE-53AA-526487222834}"/>
                    </a:ext>
                  </a:extLst>
                </p:cNvPr>
                <p:cNvSpPr>
                  <a:spLocks noChangeArrowheads="1"/>
                </p:cNvSpPr>
                <p:nvPr/>
              </p:nvSpPr>
              <p:spPr bwMode="auto">
                <a:xfrm>
                  <a:off x="4715" y="4826"/>
                  <a:ext cx="2627" cy="114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5296760F-9DED-5C0D-FCF1-DF508CAAF66F}"/>
                    </a:ext>
                  </a:extLst>
                </p:cNvPr>
                <p:cNvSpPr>
                  <a:spLocks noChangeArrowheads="1"/>
                </p:cNvSpPr>
                <p:nvPr/>
              </p:nvSpPr>
              <p:spPr bwMode="auto">
                <a:xfrm>
                  <a:off x="7647" y="4773"/>
                  <a:ext cx="2595" cy="115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EF6DAE75-D359-C8E3-498B-F13A83861E65}"/>
                    </a:ext>
                  </a:extLst>
                </p:cNvPr>
                <p:cNvSpPr>
                  <a:spLocks noChangeArrowheads="1"/>
                </p:cNvSpPr>
                <p:nvPr/>
              </p:nvSpPr>
              <p:spPr bwMode="auto">
                <a:xfrm>
                  <a:off x="8745" y="3619"/>
                  <a:ext cx="2396" cy="110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Deletion at end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1118">
                  <a:extLst>
                    <a:ext uri="{FF2B5EF4-FFF2-40B4-BE49-F238E27FC236}">
                      <a16:creationId xmlns:a16="http://schemas.microsoft.com/office/drawing/2014/main" id="{9352B344-34CF-1547-94D7-B65E3D2784E9}"/>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119">
                  <a:extLst>
                    <a:ext uri="{FF2B5EF4-FFF2-40B4-BE49-F238E27FC236}">
                      <a16:creationId xmlns:a16="http://schemas.microsoft.com/office/drawing/2014/main" id="{F6BF54B9-7861-BA13-C9B1-A6251CBE4E3C}"/>
                    </a:ext>
                  </a:extLst>
                </p:cNvPr>
                <p:cNvCxnSpPr>
                  <a:cxnSpLocks noChangeShapeType="1"/>
                </p:cNvCxnSpPr>
                <p:nvPr/>
              </p:nvCxnSpPr>
              <p:spPr bwMode="auto">
                <a:xfrm>
                  <a:off x="3777" y="3300"/>
                  <a:ext cx="692"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1120">
                  <a:extLst>
                    <a:ext uri="{FF2B5EF4-FFF2-40B4-BE49-F238E27FC236}">
                      <a16:creationId xmlns:a16="http://schemas.microsoft.com/office/drawing/2014/main" id="{DE3705DF-DC3A-0FFA-18BF-3A5D931884B5}"/>
                    </a:ext>
                  </a:extLst>
                </p:cNvPr>
                <p:cNvCxnSpPr>
                  <a:cxnSpLocks noChangeShapeType="1"/>
                  <a:stCxn id="19" idx="6"/>
                </p:cNvCxnSpPr>
                <p:nvPr/>
              </p:nvCxnSpPr>
              <p:spPr bwMode="auto">
                <a:xfrm>
                  <a:off x="9633" y="3237"/>
                  <a:ext cx="68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121">
                  <a:extLst>
                    <a:ext uri="{FF2B5EF4-FFF2-40B4-BE49-F238E27FC236}">
                      <a16:creationId xmlns:a16="http://schemas.microsoft.com/office/drawing/2014/main" id="{04240F99-915A-74B2-1E5F-4E18CEA01CBB}"/>
                    </a:ext>
                  </a:extLst>
                </p:cNvPr>
                <p:cNvCxnSpPr>
                  <a:cxnSpLocks noChangeShapeType="1"/>
                </p:cNvCxnSpPr>
                <p:nvPr/>
              </p:nvCxnSpPr>
              <p:spPr bwMode="auto">
                <a:xfrm>
                  <a:off x="10346" y="3237"/>
                  <a:ext cx="1" cy="4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122">
                  <a:extLst>
                    <a:ext uri="{FF2B5EF4-FFF2-40B4-BE49-F238E27FC236}">
                      <a16:creationId xmlns:a16="http://schemas.microsoft.com/office/drawing/2014/main" id="{A14252C1-C3C1-4284-F100-6B33A3F1360A}"/>
                    </a:ext>
                  </a:extLst>
                </p:cNvPr>
                <p:cNvCxnSpPr>
                  <a:cxnSpLocks noChangeShapeType="1"/>
                </p:cNvCxnSpPr>
                <p:nvPr/>
              </p:nvCxnSpPr>
              <p:spPr bwMode="auto">
                <a:xfrm flipH="1">
                  <a:off x="4259"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123">
                  <a:extLst>
                    <a:ext uri="{FF2B5EF4-FFF2-40B4-BE49-F238E27FC236}">
                      <a16:creationId xmlns:a16="http://schemas.microsoft.com/office/drawing/2014/main" id="{E1D11643-16B5-86D3-0B7A-F39C6D2C5EAF}"/>
                    </a:ext>
                  </a:extLst>
                </p:cNvPr>
                <p:cNvCxnSpPr>
                  <a:cxnSpLocks noChangeShapeType="1"/>
                </p:cNvCxnSpPr>
                <p:nvPr/>
              </p:nvCxnSpPr>
              <p:spPr bwMode="auto">
                <a:xfrm flipH="1">
                  <a:off x="7342" y="5389"/>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124">
                  <a:extLst>
                    <a:ext uri="{FF2B5EF4-FFF2-40B4-BE49-F238E27FC236}">
                      <a16:creationId xmlns:a16="http://schemas.microsoft.com/office/drawing/2014/main" id="{62582075-3FE7-7ACF-6108-34744DA1A97E}"/>
                    </a:ext>
                  </a:extLst>
                </p:cNvPr>
                <p:cNvCxnSpPr>
                  <a:cxnSpLocks noChangeShapeType="1"/>
                </p:cNvCxnSpPr>
                <p:nvPr/>
              </p:nvCxnSpPr>
              <p:spPr bwMode="auto">
                <a:xfrm flipH="1">
                  <a:off x="10112" y="5156"/>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1125">
                  <a:extLst>
                    <a:ext uri="{FF2B5EF4-FFF2-40B4-BE49-F238E27FC236}">
                      <a16:creationId xmlns:a16="http://schemas.microsoft.com/office/drawing/2014/main" id="{AF53A573-99F5-4ABC-DC84-B4E42082B4F3}"/>
                    </a:ext>
                  </a:extLst>
                </p:cNvPr>
                <p:cNvCxnSpPr>
                  <a:cxnSpLocks noChangeShapeType="1"/>
                </p:cNvCxnSpPr>
                <p:nvPr/>
              </p:nvCxnSpPr>
              <p:spPr bwMode="auto">
                <a:xfrm flipH="1">
                  <a:off x="10649" y="4633"/>
                  <a:ext cx="8"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126">
                <a:extLst>
                  <a:ext uri="{FF2B5EF4-FFF2-40B4-BE49-F238E27FC236}">
                    <a16:creationId xmlns:a16="http://schemas.microsoft.com/office/drawing/2014/main" id="{23549EB7-9560-9515-8C37-F020BF392AAA}"/>
                  </a:ext>
                </a:extLst>
              </p:cNvPr>
              <p:cNvCxnSpPr>
                <a:cxnSpLocks noChangeShapeType="1"/>
              </p:cNvCxnSpPr>
              <p:nvPr/>
            </p:nvCxnSpPr>
            <p:spPr bwMode="auto">
              <a:xfrm>
                <a:off x="7167"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7DD59FF1-57DE-61FE-4189-C17605FF7072}"/>
                </a:ext>
              </a:extLst>
            </p:cNvPr>
            <p:cNvSpPr/>
            <p:nvPr/>
          </p:nvSpPr>
          <p:spPr>
            <a:xfrm>
              <a:off x="4381500" y="89154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sp>
          <p:nvSpPr>
            <p:cNvPr id="11" name="Rectangle 10">
              <a:extLst>
                <a:ext uri="{FF2B5EF4-FFF2-40B4-BE49-F238E27FC236}">
                  <a16:creationId xmlns:a16="http://schemas.microsoft.com/office/drawing/2014/main" id="{7477C6BA-C2BF-793C-3690-D20A2968FBFC}"/>
                </a:ext>
              </a:extLst>
            </p:cNvPr>
            <p:cNvSpPr/>
            <p:nvPr/>
          </p:nvSpPr>
          <p:spPr>
            <a:xfrm>
              <a:off x="3261360" y="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FALSE</a:t>
              </a:r>
            </a:p>
          </p:txBody>
        </p:sp>
      </p:grpSp>
      <p:grpSp>
        <p:nvGrpSpPr>
          <p:cNvPr id="32" name="Group 31">
            <a:extLst>
              <a:ext uri="{FF2B5EF4-FFF2-40B4-BE49-F238E27FC236}">
                <a16:creationId xmlns:a16="http://schemas.microsoft.com/office/drawing/2014/main" id="{24E79186-F315-1086-9AFD-E4BE8264B5F2}"/>
              </a:ext>
            </a:extLst>
          </p:cNvPr>
          <p:cNvGrpSpPr/>
          <p:nvPr/>
        </p:nvGrpSpPr>
        <p:grpSpPr>
          <a:xfrm>
            <a:off x="1857207" y="3260060"/>
            <a:ext cx="7995903" cy="3075426"/>
            <a:chOff x="-1" y="-3"/>
            <a:chExt cx="5252443" cy="3671667"/>
          </a:xfrm>
        </p:grpSpPr>
        <p:grpSp>
          <p:nvGrpSpPr>
            <p:cNvPr id="33" name="Group 32">
              <a:extLst>
                <a:ext uri="{FF2B5EF4-FFF2-40B4-BE49-F238E27FC236}">
                  <a16:creationId xmlns:a16="http://schemas.microsoft.com/office/drawing/2014/main" id="{EBFE4D1C-1D8F-9D08-1784-B2A7F4D8F91D}"/>
                </a:ext>
              </a:extLst>
            </p:cNvPr>
            <p:cNvGrpSpPr>
              <a:grpSpLocks/>
            </p:cNvGrpSpPr>
            <p:nvPr/>
          </p:nvGrpSpPr>
          <p:grpSpPr bwMode="auto">
            <a:xfrm>
              <a:off x="-1" y="-3"/>
              <a:ext cx="5252443" cy="3671667"/>
              <a:chOff x="2228" y="8556"/>
              <a:chExt cx="9081" cy="4353"/>
            </a:xfrm>
          </p:grpSpPr>
          <p:grpSp>
            <p:nvGrpSpPr>
              <p:cNvPr id="36" name="Group 35">
                <a:extLst>
                  <a:ext uri="{FF2B5EF4-FFF2-40B4-BE49-F238E27FC236}">
                    <a16:creationId xmlns:a16="http://schemas.microsoft.com/office/drawing/2014/main" id="{7C6964AB-BA19-C631-0E6B-83FB890A581B}"/>
                  </a:ext>
                </a:extLst>
              </p:cNvPr>
              <p:cNvGrpSpPr>
                <a:grpSpLocks/>
              </p:cNvGrpSpPr>
              <p:nvPr/>
            </p:nvGrpSpPr>
            <p:grpSpPr bwMode="auto">
              <a:xfrm>
                <a:off x="2228" y="8556"/>
                <a:ext cx="9081" cy="4353"/>
                <a:chOff x="2060" y="1637"/>
                <a:chExt cx="9081" cy="4353"/>
              </a:xfrm>
            </p:grpSpPr>
            <p:sp>
              <p:nvSpPr>
                <p:cNvPr id="38" name="Oval 37">
                  <a:extLst>
                    <a:ext uri="{FF2B5EF4-FFF2-40B4-BE49-F238E27FC236}">
                      <a16:creationId xmlns:a16="http://schemas.microsoft.com/office/drawing/2014/main" id="{467D15E4-A56E-F9DF-9984-922D6962F463}"/>
                    </a:ext>
                  </a:extLst>
                </p:cNvPr>
                <p:cNvSpPr>
                  <a:spLocks noChangeArrowheads="1"/>
                </p:cNvSpPr>
                <p:nvPr/>
              </p:nvSpPr>
              <p:spPr bwMode="auto">
                <a:xfrm>
                  <a:off x="5054" y="1637"/>
                  <a:ext cx="2880"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1130">
                  <a:extLst>
                    <a:ext uri="{FF2B5EF4-FFF2-40B4-BE49-F238E27FC236}">
                      <a16:creationId xmlns:a16="http://schemas.microsoft.com/office/drawing/2014/main" id="{D5F4E39F-569A-B351-80EB-3CF2C9EAD46C}"/>
                    </a:ext>
                  </a:extLst>
                </p:cNvPr>
                <p:cNvCxnSpPr>
                  <a:cxnSpLocks noChangeShapeType="1"/>
                </p:cNvCxnSpPr>
                <p:nvPr/>
              </p:nvCxnSpPr>
              <p:spPr bwMode="auto">
                <a:xfrm rot="16200000" flipV="1">
                  <a:off x="7974" y="1955"/>
                  <a:ext cx="872" cy="1043"/>
                </a:xfrm>
                <a:prstGeom prst="bentConnector3">
                  <a:avLst>
                    <a:gd name="adj1" fmla="val 10164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 name="AutoShape 1131">
                  <a:extLst>
                    <a:ext uri="{FF2B5EF4-FFF2-40B4-BE49-F238E27FC236}">
                      <a16:creationId xmlns:a16="http://schemas.microsoft.com/office/drawing/2014/main" id="{76E00660-A3E8-F0F9-8E16-86FFB8D9A73C}"/>
                    </a:ext>
                  </a:extLst>
                </p:cNvPr>
                <p:cNvCxnSpPr>
                  <a:cxnSpLocks noChangeShapeType="1"/>
                  <a:stCxn id="38" idx="2"/>
                </p:cNvCxnSpPr>
                <p:nvPr/>
              </p:nvCxnSpPr>
              <p:spPr bwMode="auto">
                <a:xfrm rot="10800000" flipV="1">
                  <a:off x="3224" y="2079"/>
                  <a:ext cx="1830" cy="804"/>
                </a:xfrm>
                <a:prstGeom prst="bentConnector3">
                  <a:avLst>
                    <a:gd name="adj1" fmla="val 9984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1" name="Rectangle 40">
                  <a:extLst>
                    <a:ext uri="{FF2B5EF4-FFF2-40B4-BE49-F238E27FC236}">
                      <a16:creationId xmlns:a16="http://schemas.microsoft.com/office/drawing/2014/main" id="{FEFF4E5A-60F0-CE54-5101-90AA1A75B3CD}"/>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201DFF45-C4B3-2FA9-47AA-7C6B9171618D}"/>
                    </a:ext>
                  </a:extLst>
                </p:cNvPr>
                <p:cNvSpPr>
                  <a:spLocks noChangeArrowheads="1"/>
                </p:cNvSpPr>
                <p:nvPr/>
              </p:nvSpPr>
              <p:spPr bwMode="auto">
                <a:xfrm>
                  <a:off x="4274" y="2897"/>
                  <a:ext cx="2689" cy="117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node elements position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94CAFFC9-8B74-836D-6006-49E12A1326C8}"/>
                    </a:ext>
                  </a:extLst>
                </p:cNvPr>
                <p:cNvSpPr>
                  <a:spLocks noChangeArrowheads="1"/>
                </p:cNvSpPr>
                <p:nvPr/>
              </p:nvSpPr>
              <p:spPr bwMode="auto">
                <a:xfrm>
                  <a:off x="7570" y="2883"/>
                  <a:ext cx="2054" cy="65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CFA8687B-7629-22F5-847C-F7F66A9A941C}"/>
                    </a:ext>
                  </a:extLst>
                </p:cNvPr>
                <p:cNvSpPr>
                  <a:spLocks noChangeArrowheads="1"/>
                </p:cNvSpPr>
                <p:nvPr/>
              </p:nvSpPr>
              <p:spPr bwMode="auto">
                <a:xfrm>
                  <a:off x="2060" y="4972"/>
                  <a:ext cx="2138" cy="86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Oval 44">
                  <a:extLst>
                    <a:ext uri="{FF2B5EF4-FFF2-40B4-BE49-F238E27FC236}">
                      <a16:creationId xmlns:a16="http://schemas.microsoft.com/office/drawing/2014/main" id="{B8EDA033-F9B1-59DF-CC9E-40FB5153F732}"/>
                    </a:ext>
                  </a:extLst>
                </p:cNvPr>
                <p:cNvSpPr>
                  <a:spLocks noChangeArrowheads="1"/>
                </p:cNvSpPr>
                <p:nvPr/>
              </p:nvSpPr>
              <p:spPr bwMode="auto">
                <a:xfrm>
                  <a:off x="4715" y="4940"/>
                  <a:ext cx="2627" cy="105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a:extLst>
                    <a:ext uri="{FF2B5EF4-FFF2-40B4-BE49-F238E27FC236}">
                      <a16:creationId xmlns:a16="http://schemas.microsoft.com/office/drawing/2014/main" id="{3B392C21-FE4A-85E0-A33D-BCBEB02891E2}"/>
                    </a:ext>
                  </a:extLst>
                </p:cNvPr>
                <p:cNvSpPr>
                  <a:spLocks noChangeArrowheads="1"/>
                </p:cNvSpPr>
                <p:nvPr/>
              </p:nvSpPr>
              <p:spPr bwMode="auto">
                <a:xfrm>
                  <a:off x="7635" y="4831"/>
                  <a:ext cx="2622" cy="111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a:extLst>
                    <a:ext uri="{FF2B5EF4-FFF2-40B4-BE49-F238E27FC236}">
                      <a16:creationId xmlns:a16="http://schemas.microsoft.com/office/drawing/2014/main" id="{6F770259-94B6-D9CE-316F-52EEEC7F5314}"/>
                    </a:ext>
                  </a:extLst>
                </p:cNvPr>
                <p:cNvSpPr>
                  <a:spLocks noChangeArrowheads="1"/>
                </p:cNvSpPr>
                <p:nvPr/>
              </p:nvSpPr>
              <p:spPr bwMode="auto">
                <a:xfrm>
                  <a:off x="8701" y="3619"/>
                  <a:ext cx="2440" cy="10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Deletion at position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1139">
                  <a:extLst>
                    <a:ext uri="{FF2B5EF4-FFF2-40B4-BE49-F238E27FC236}">
                      <a16:creationId xmlns:a16="http://schemas.microsoft.com/office/drawing/2014/main" id="{08442623-36E0-9A69-98E9-0DB562051EC2}"/>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40">
                  <a:extLst>
                    <a:ext uri="{FF2B5EF4-FFF2-40B4-BE49-F238E27FC236}">
                      <a16:creationId xmlns:a16="http://schemas.microsoft.com/office/drawing/2014/main" id="{2D652E10-6E2D-D5F7-EDC5-4F894D87D3BD}"/>
                    </a:ext>
                  </a:extLst>
                </p:cNvPr>
                <p:cNvCxnSpPr>
                  <a:cxnSpLocks noChangeShapeType="1"/>
                </p:cNvCxnSpPr>
                <p:nvPr/>
              </p:nvCxnSpPr>
              <p:spPr bwMode="auto">
                <a:xfrm>
                  <a:off x="3777" y="3300"/>
                  <a:ext cx="53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141">
                  <a:extLst>
                    <a:ext uri="{FF2B5EF4-FFF2-40B4-BE49-F238E27FC236}">
                      <a16:creationId xmlns:a16="http://schemas.microsoft.com/office/drawing/2014/main" id="{F6D16BD2-C572-ED56-9A9F-1ACFFEDF7AAD}"/>
                    </a:ext>
                  </a:extLst>
                </p:cNvPr>
                <p:cNvCxnSpPr>
                  <a:cxnSpLocks noChangeShapeType="1"/>
                  <a:stCxn id="43" idx="6"/>
                </p:cNvCxnSpPr>
                <p:nvPr/>
              </p:nvCxnSpPr>
              <p:spPr bwMode="auto">
                <a:xfrm flipV="1">
                  <a:off x="9624" y="3193"/>
                  <a:ext cx="601" cy="1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1142">
                  <a:extLst>
                    <a:ext uri="{FF2B5EF4-FFF2-40B4-BE49-F238E27FC236}">
                      <a16:creationId xmlns:a16="http://schemas.microsoft.com/office/drawing/2014/main" id="{57362BE9-B5E4-8372-C07F-C3E7E483BCC0}"/>
                    </a:ext>
                  </a:extLst>
                </p:cNvPr>
                <p:cNvCxnSpPr>
                  <a:cxnSpLocks noChangeShapeType="1"/>
                </p:cNvCxnSpPr>
                <p:nvPr/>
              </p:nvCxnSpPr>
              <p:spPr bwMode="auto">
                <a:xfrm>
                  <a:off x="10226" y="3193"/>
                  <a:ext cx="1" cy="4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1143">
                  <a:extLst>
                    <a:ext uri="{FF2B5EF4-FFF2-40B4-BE49-F238E27FC236}">
                      <a16:creationId xmlns:a16="http://schemas.microsoft.com/office/drawing/2014/main" id="{55C42C55-CCA2-D3BA-6CEC-F15BB6F12BA0}"/>
                    </a:ext>
                  </a:extLst>
                </p:cNvPr>
                <p:cNvCxnSpPr>
                  <a:cxnSpLocks noChangeShapeType="1"/>
                </p:cNvCxnSpPr>
                <p:nvPr/>
              </p:nvCxnSpPr>
              <p:spPr bwMode="auto">
                <a:xfrm flipH="1">
                  <a:off x="4184" y="5484"/>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44">
                  <a:extLst>
                    <a:ext uri="{FF2B5EF4-FFF2-40B4-BE49-F238E27FC236}">
                      <a16:creationId xmlns:a16="http://schemas.microsoft.com/office/drawing/2014/main" id="{D8EB71E7-3505-A011-ED59-CF1BC9FF2EE3}"/>
                    </a:ext>
                  </a:extLst>
                </p:cNvPr>
                <p:cNvCxnSpPr>
                  <a:cxnSpLocks noChangeShapeType="1"/>
                </p:cNvCxnSpPr>
                <p:nvPr/>
              </p:nvCxnSpPr>
              <p:spPr bwMode="auto">
                <a:xfrm flipH="1">
                  <a:off x="7328" y="5472"/>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45">
                  <a:extLst>
                    <a:ext uri="{FF2B5EF4-FFF2-40B4-BE49-F238E27FC236}">
                      <a16:creationId xmlns:a16="http://schemas.microsoft.com/office/drawing/2014/main" id="{CD527135-F8AA-0A50-B787-F132B66B356E}"/>
                    </a:ext>
                  </a:extLst>
                </p:cNvPr>
                <p:cNvCxnSpPr>
                  <a:cxnSpLocks noChangeShapeType="1"/>
                </p:cNvCxnSpPr>
                <p:nvPr/>
              </p:nvCxnSpPr>
              <p:spPr bwMode="auto">
                <a:xfrm flipH="1">
                  <a:off x="10150" y="521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46">
                  <a:extLst>
                    <a:ext uri="{FF2B5EF4-FFF2-40B4-BE49-F238E27FC236}">
                      <a16:creationId xmlns:a16="http://schemas.microsoft.com/office/drawing/2014/main" id="{7B12B465-FE79-51ED-C5F2-99D54F2A2417}"/>
                    </a:ext>
                  </a:extLst>
                </p:cNvPr>
                <p:cNvCxnSpPr>
                  <a:cxnSpLocks noChangeShapeType="1"/>
                </p:cNvCxnSpPr>
                <p:nvPr/>
              </p:nvCxnSpPr>
              <p:spPr bwMode="auto">
                <a:xfrm>
                  <a:off x="10719" y="4561"/>
                  <a:ext cx="0" cy="6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7" name="AutoShape 1147">
                <a:extLst>
                  <a:ext uri="{FF2B5EF4-FFF2-40B4-BE49-F238E27FC236}">
                    <a16:creationId xmlns:a16="http://schemas.microsoft.com/office/drawing/2014/main" id="{511AAD8E-C646-7B58-A7A7-2F78CB10CEE0}"/>
                  </a:ext>
                </a:extLst>
              </p:cNvPr>
              <p:cNvCxnSpPr>
                <a:cxnSpLocks noChangeShapeType="1"/>
              </p:cNvCxnSpPr>
              <p:nvPr/>
            </p:nvCxnSpPr>
            <p:spPr bwMode="auto">
              <a:xfrm>
                <a:off x="7118" y="10202"/>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4" name="Rectangle 33">
              <a:extLst>
                <a:ext uri="{FF2B5EF4-FFF2-40B4-BE49-F238E27FC236}">
                  <a16:creationId xmlns:a16="http://schemas.microsoft.com/office/drawing/2014/main" id="{54C80F2F-A960-CAEA-9771-8A4BF8450FDF}"/>
                </a:ext>
              </a:extLst>
            </p:cNvPr>
            <p:cNvSpPr/>
            <p:nvPr/>
          </p:nvSpPr>
          <p:spPr>
            <a:xfrm>
              <a:off x="4053840" y="4038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sp>
          <p:nvSpPr>
            <p:cNvPr id="35" name="Rectangle 34">
              <a:extLst>
                <a:ext uri="{FF2B5EF4-FFF2-40B4-BE49-F238E27FC236}">
                  <a16:creationId xmlns:a16="http://schemas.microsoft.com/office/drawing/2014/main" id="{8DF243E9-1F14-675B-177A-0F0A6535DD9B}"/>
                </a:ext>
              </a:extLst>
            </p:cNvPr>
            <p:cNvSpPr/>
            <p:nvPr/>
          </p:nvSpPr>
          <p:spPr>
            <a:xfrm>
              <a:off x="4457700" y="84582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grpSp>
    </p:spTree>
    <p:extLst>
      <p:ext uri="{BB962C8B-B14F-4D97-AF65-F5344CB8AC3E}">
        <p14:creationId xmlns:p14="http://schemas.microsoft.com/office/powerpoint/2010/main" val="1521886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02C5E2-8654-52C9-4E01-AF3525EE4043}"/>
              </a:ext>
            </a:extLst>
          </p:cNvPr>
          <p:cNvSpPr>
            <a:spLocks noGrp="1"/>
          </p:cNvSpPr>
          <p:nvPr>
            <p:ph sz="half" idx="2"/>
          </p:nvPr>
        </p:nvSpPr>
        <p:spPr>
          <a:xfrm>
            <a:off x="188259" y="215153"/>
            <a:ext cx="11824447" cy="6122894"/>
          </a:xfrm>
        </p:spPr>
        <p:txBody>
          <a:bodyPr/>
          <a:lstStyle/>
          <a:p>
            <a:r>
              <a:rPr lang="en-IN" sz="1800" b="1" dirty="0">
                <a:effectLst/>
                <a:latin typeface="Times New Roman" panose="02020603050405020304" pitchFamily="18" charset="0"/>
                <a:ea typeface="Calibri" panose="020F0502020204030204" pitchFamily="34" charset="0"/>
              </a:rPr>
              <a:t>Deletion on element</a:t>
            </a:r>
          </a:p>
          <a:p>
            <a:endParaRPr lang="en-IN" dirty="0"/>
          </a:p>
        </p:txBody>
      </p:sp>
      <p:sp>
        <p:nvSpPr>
          <p:cNvPr id="7" name="Slide Number Placeholder 6">
            <a:extLst>
              <a:ext uri="{FF2B5EF4-FFF2-40B4-BE49-F238E27FC236}">
                <a16:creationId xmlns:a16="http://schemas.microsoft.com/office/drawing/2014/main" id="{FD9CF6F3-8070-A4FA-D6C9-57DEA5A73DAD}"/>
              </a:ext>
            </a:extLst>
          </p:cNvPr>
          <p:cNvSpPr>
            <a:spLocks noGrp="1"/>
          </p:cNvSpPr>
          <p:nvPr>
            <p:ph type="sldNum" sz="quarter" idx="12"/>
          </p:nvPr>
        </p:nvSpPr>
        <p:spPr/>
        <p:txBody>
          <a:bodyPr/>
          <a:lstStyle/>
          <a:p>
            <a:fld id="{B6C1CDFA-4539-4CAB-9CA5-578801A8D1B3}" type="slidenum">
              <a:rPr lang="en-IN" smtClean="0"/>
              <a:pPr/>
              <a:t>49</a:t>
            </a:fld>
            <a:endParaRPr lang="en-IN"/>
          </a:p>
        </p:txBody>
      </p:sp>
      <p:grpSp>
        <p:nvGrpSpPr>
          <p:cNvPr id="8" name="Group 7">
            <a:extLst>
              <a:ext uri="{FF2B5EF4-FFF2-40B4-BE49-F238E27FC236}">
                <a16:creationId xmlns:a16="http://schemas.microsoft.com/office/drawing/2014/main" id="{5D40F662-E499-1683-916B-1DBA52217FC7}"/>
              </a:ext>
            </a:extLst>
          </p:cNvPr>
          <p:cNvGrpSpPr/>
          <p:nvPr/>
        </p:nvGrpSpPr>
        <p:grpSpPr>
          <a:xfrm>
            <a:off x="1567985" y="710454"/>
            <a:ext cx="7725696" cy="2718546"/>
            <a:chOff x="1" y="-1"/>
            <a:chExt cx="5218922" cy="3193899"/>
          </a:xfrm>
        </p:grpSpPr>
        <p:grpSp>
          <p:nvGrpSpPr>
            <p:cNvPr id="9" name="Group 8">
              <a:extLst>
                <a:ext uri="{FF2B5EF4-FFF2-40B4-BE49-F238E27FC236}">
                  <a16:creationId xmlns:a16="http://schemas.microsoft.com/office/drawing/2014/main" id="{0E00594B-D01B-B751-D38B-BA7248B444EA}"/>
                </a:ext>
              </a:extLst>
            </p:cNvPr>
            <p:cNvGrpSpPr>
              <a:grpSpLocks/>
            </p:cNvGrpSpPr>
            <p:nvPr/>
          </p:nvGrpSpPr>
          <p:grpSpPr bwMode="auto">
            <a:xfrm>
              <a:off x="1" y="-1"/>
              <a:ext cx="5218922" cy="3193899"/>
              <a:chOff x="2325" y="8556"/>
              <a:chExt cx="8983" cy="4345"/>
            </a:xfrm>
          </p:grpSpPr>
          <p:grpSp>
            <p:nvGrpSpPr>
              <p:cNvPr id="12" name="Group 11">
                <a:extLst>
                  <a:ext uri="{FF2B5EF4-FFF2-40B4-BE49-F238E27FC236}">
                    <a16:creationId xmlns:a16="http://schemas.microsoft.com/office/drawing/2014/main" id="{83125DD7-981B-221C-97BE-F44CFFE6097A}"/>
                  </a:ext>
                </a:extLst>
              </p:cNvPr>
              <p:cNvGrpSpPr>
                <a:grpSpLocks/>
              </p:cNvGrpSpPr>
              <p:nvPr/>
            </p:nvGrpSpPr>
            <p:grpSpPr bwMode="auto">
              <a:xfrm>
                <a:off x="2325" y="8556"/>
                <a:ext cx="8983" cy="4345"/>
                <a:chOff x="2157" y="1637"/>
                <a:chExt cx="8983" cy="4345"/>
              </a:xfrm>
            </p:grpSpPr>
            <p:sp>
              <p:nvSpPr>
                <p:cNvPr id="14" name="Oval 13">
                  <a:extLst>
                    <a:ext uri="{FF2B5EF4-FFF2-40B4-BE49-F238E27FC236}">
                      <a16:creationId xmlns:a16="http://schemas.microsoft.com/office/drawing/2014/main" id="{E8A5AD36-E0C9-F694-837E-5F0387080618}"/>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151">
                  <a:extLst>
                    <a:ext uri="{FF2B5EF4-FFF2-40B4-BE49-F238E27FC236}">
                      <a16:creationId xmlns:a16="http://schemas.microsoft.com/office/drawing/2014/main" id="{5139D9BB-4EE0-5AFF-904A-F4DFDA59AD13}"/>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152">
                  <a:extLst>
                    <a:ext uri="{FF2B5EF4-FFF2-40B4-BE49-F238E27FC236}">
                      <a16:creationId xmlns:a16="http://schemas.microsoft.com/office/drawing/2014/main" id="{38CFE7FB-2112-BB27-6EE1-42653D4B608C}"/>
                    </a:ext>
                  </a:extLst>
                </p:cNvPr>
                <p:cNvCxnSpPr>
                  <a:cxnSpLocks noChangeShapeType="1"/>
                  <a:stCxn id="14"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D4A058BB-8B69-9BFF-AE4D-6AF89DC78042}"/>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B2485387-7A37-8B04-D582-4E19E37F4E55}"/>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the node elements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084883C6-5AE3-37FA-50E9-8DEA65C94127}"/>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2C2FF75C-4A6C-70FC-C086-F01D5C48C145}"/>
                    </a:ext>
                  </a:extLst>
                </p:cNvPr>
                <p:cNvSpPr>
                  <a:spLocks noChangeArrowheads="1"/>
                </p:cNvSpPr>
                <p:nvPr/>
              </p:nvSpPr>
              <p:spPr bwMode="auto">
                <a:xfrm>
                  <a:off x="2241" y="4955"/>
                  <a:ext cx="2018" cy="8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1D8FF4B6-D259-CC63-8B6C-D26F572CDF6C}"/>
                    </a:ext>
                  </a:extLst>
                </p:cNvPr>
                <p:cNvSpPr>
                  <a:spLocks noChangeArrowheads="1"/>
                </p:cNvSpPr>
                <p:nvPr/>
              </p:nvSpPr>
              <p:spPr bwMode="auto">
                <a:xfrm>
                  <a:off x="4715" y="4812"/>
                  <a:ext cx="2627" cy="1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EA6DAC6C-44CF-367F-C307-04F4DE809534}"/>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82B60F57-38C4-D501-2B55-972993E7DDB2}"/>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Deletes on element of LinkedList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AutoShape 1160">
                  <a:extLst>
                    <a:ext uri="{FF2B5EF4-FFF2-40B4-BE49-F238E27FC236}">
                      <a16:creationId xmlns:a16="http://schemas.microsoft.com/office/drawing/2014/main" id="{063AC55F-DE04-AF6E-9FA6-64B9C8CB83A7}"/>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161">
                  <a:extLst>
                    <a:ext uri="{FF2B5EF4-FFF2-40B4-BE49-F238E27FC236}">
                      <a16:creationId xmlns:a16="http://schemas.microsoft.com/office/drawing/2014/main" id="{DCC6D2B1-56D0-A122-5C36-8D1069D96208}"/>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1162">
                  <a:extLst>
                    <a:ext uri="{FF2B5EF4-FFF2-40B4-BE49-F238E27FC236}">
                      <a16:creationId xmlns:a16="http://schemas.microsoft.com/office/drawing/2014/main" id="{43D4BFAD-1D62-F029-F6DC-445F8D39D9AD}"/>
                    </a:ext>
                  </a:extLst>
                </p:cNvPr>
                <p:cNvCxnSpPr>
                  <a:cxnSpLocks noChangeShapeType="1"/>
                  <a:stCxn id="19"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163">
                  <a:extLst>
                    <a:ext uri="{FF2B5EF4-FFF2-40B4-BE49-F238E27FC236}">
                      <a16:creationId xmlns:a16="http://schemas.microsoft.com/office/drawing/2014/main" id="{0463F520-01A0-67F1-8379-581BF141AA02}"/>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164">
                  <a:extLst>
                    <a:ext uri="{FF2B5EF4-FFF2-40B4-BE49-F238E27FC236}">
                      <a16:creationId xmlns:a16="http://schemas.microsoft.com/office/drawing/2014/main" id="{CB45FD5E-9135-59E7-2ECA-D5857E46B52F}"/>
                    </a:ext>
                  </a:extLst>
                </p:cNvPr>
                <p:cNvCxnSpPr>
                  <a:cxnSpLocks noChangeShapeType="1"/>
                </p:cNvCxnSpPr>
                <p:nvPr/>
              </p:nvCxnSpPr>
              <p:spPr bwMode="auto">
                <a:xfrm flipH="1">
                  <a:off x="4235" y="536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165">
                  <a:extLst>
                    <a:ext uri="{FF2B5EF4-FFF2-40B4-BE49-F238E27FC236}">
                      <a16:creationId xmlns:a16="http://schemas.microsoft.com/office/drawing/2014/main" id="{1D3333B8-1F88-A6F1-A24F-8EA2A8B37D3E}"/>
                    </a:ext>
                  </a:extLst>
                </p:cNvPr>
                <p:cNvCxnSpPr>
                  <a:cxnSpLocks noChangeShapeType="1"/>
                </p:cNvCxnSpPr>
                <p:nvPr/>
              </p:nvCxnSpPr>
              <p:spPr bwMode="auto">
                <a:xfrm flipH="1">
                  <a:off x="7292" y="543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166">
                  <a:extLst>
                    <a:ext uri="{FF2B5EF4-FFF2-40B4-BE49-F238E27FC236}">
                      <a16:creationId xmlns:a16="http://schemas.microsoft.com/office/drawing/2014/main" id="{126FD966-2EC0-6E40-5307-4F22ECAD5E74}"/>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1167">
                  <a:extLst>
                    <a:ext uri="{FF2B5EF4-FFF2-40B4-BE49-F238E27FC236}">
                      <a16:creationId xmlns:a16="http://schemas.microsoft.com/office/drawing/2014/main" id="{AE086DA6-502B-14DB-0344-A6D69F8F7B9C}"/>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168">
                <a:extLst>
                  <a:ext uri="{FF2B5EF4-FFF2-40B4-BE49-F238E27FC236}">
                    <a16:creationId xmlns:a16="http://schemas.microsoft.com/office/drawing/2014/main" id="{DF4147A2-4D91-1A84-0DF3-BBA3656B5B4F}"/>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DDB12948-18C8-E5E4-068A-A6B05057399A}"/>
                </a:ext>
              </a:extLst>
            </p:cNvPr>
            <p:cNvSpPr/>
            <p:nvPr/>
          </p:nvSpPr>
          <p:spPr>
            <a:xfrm>
              <a:off x="4274820" y="72390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TRUE</a:t>
              </a:r>
            </a:p>
          </p:txBody>
        </p:sp>
        <p:sp>
          <p:nvSpPr>
            <p:cNvPr id="11" name="Rectangle 10">
              <a:extLst>
                <a:ext uri="{FF2B5EF4-FFF2-40B4-BE49-F238E27FC236}">
                  <a16:creationId xmlns:a16="http://schemas.microsoft.com/office/drawing/2014/main" id="{BDDFAA6B-7160-4D5B-F5EC-78158384BCEC}"/>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282390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7F8FA-7999-285A-6160-EECCC907B5E1}"/>
              </a:ext>
            </a:extLst>
          </p:cNvPr>
          <p:cNvSpPr>
            <a:spLocks noGrp="1"/>
          </p:cNvSpPr>
          <p:nvPr>
            <p:ph idx="1"/>
          </p:nvPr>
        </p:nvSpPr>
        <p:spPr>
          <a:xfrm>
            <a:off x="561976" y="400050"/>
            <a:ext cx="11125200" cy="6229350"/>
          </a:xfrm>
        </p:spPr>
        <p:txBody>
          <a:bodyPr>
            <a:normAutofit fontScale="25000" lnSpcReduction="20000"/>
          </a:bodyPr>
          <a:lstStyle/>
          <a:p>
            <a:pPr marL="1371600" algn="just">
              <a:lnSpc>
                <a:spcPct val="120000"/>
              </a:lnSpc>
              <a:spcAft>
                <a:spcPts val="800"/>
              </a:spcAft>
            </a:pPr>
            <a:r>
              <a:rPr lang="en-IN" sz="64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Selection Sort</a:t>
            </a:r>
            <a:endParaRPr lang="en-IN"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64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finds smallest element and puts in first position. Then finds second smallest element in the list and so on.</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tabLst>
                <a:tab pos="457200" algn="l"/>
                <a:tab pos="914400" algn="l"/>
                <a:tab pos="1371600" algn="l"/>
                <a:tab pos="1828800" algn="l"/>
                <a:tab pos="2286000" algn="l"/>
                <a:tab pos="2743200" algn="l"/>
                <a:tab pos="3200400" algn="l"/>
                <a:tab pos="3540125" algn="l"/>
              </a:tabLst>
            </a:pPr>
            <a:r>
              <a:rPr lang="en-IN" sz="64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Insertion Sort		</a:t>
            </a:r>
            <a:endParaRPr lang="en-IN"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64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builds the final sorted array on item at time by comparison.</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tabLst>
                <a:tab pos="457200" algn="l"/>
                <a:tab pos="914400" algn="l"/>
                <a:tab pos="1371600" algn="l"/>
                <a:tab pos="1828800" algn="l"/>
                <a:tab pos="2286000" algn="l"/>
                <a:tab pos="2743200" algn="l"/>
                <a:tab pos="3200400" algn="l"/>
                <a:tab pos="3540125" algn="l"/>
              </a:tabLst>
            </a:pPr>
            <a:r>
              <a:rPr lang="en-IN" sz="64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Exchange Sort	</a:t>
            </a:r>
            <a:r>
              <a:rPr lang="en-IN" sz="64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64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compares the first element with each following element of the array, making any necessary swaps.</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tabLst>
                <a:tab pos="457200" algn="l"/>
                <a:tab pos="914400" algn="l"/>
                <a:tab pos="1371600" algn="l"/>
                <a:tab pos="1828800" algn="l"/>
                <a:tab pos="2286000" algn="l"/>
                <a:tab pos="2743200" algn="l"/>
                <a:tab pos="3200400" algn="l"/>
                <a:tab pos="3540125" algn="l"/>
              </a:tabLst>
            </a:pPr>
            <a:r>
              <a:rPr lang="en-IN" sz="64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Counting Sort</a:t>
            </a:r>
            <a:r>
              <a:rPr lang="en-IN" sz="64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64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is a collection of objects according to keys that are small positive integers.</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tabLst>
                <a:tab pos="457200" algn="l"/>
                <a:tab pos="914400" algn="l"/>
                <a:tab pos="1371600" algn="l"/>
                <a:tab pos="1828800" algn="l"/>
                <a:tab pos="2286000" algn="l"/>
                <a:tab pos="2743200" algn="l"/>
                <a:tab pos="3200400" algn="l"/>
                <a:tab pos="3540125" algn="l"/>
              </a:tabLst>
            </a:pPr>
            <a:r>
              <a:rPr lang="en-IN" sz="64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Heap Sort	</a:t>
            </a:r>
            <a:r>
              <a:rPr lang="en-IN" sz="64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64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creates Min heap or Max heap. It represents the ordering of array in which the root element represents the minimum or maximum element.</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en-IN" dirty="0"/>
          </a:p>
        </p:txBody>
      </p:sp>
    </p:spTree>
    <p:extLst>
      <p:ext uri="{BB962C8B-B14F-4D97-AF65-F5344CB8AC3E}">
        <p14:creationId xmlns:p14="http://schemas.microsoft.com/office/powerpoint/2010/main" val="1388181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34F3ED-E9CE-138B-DC99-09934F18CD7A}"/>
              </a:ext>
            </a:extLst>
          </p:cNvPr>
          <p:cNvSpPr>
            <a:spLocks noGrp="1"/>
          </p:cNvSpPr>
          <p:nvPr>
            <p:ph sz="half" idx="2"/>
          </p:nvPr>
        </p:nvSpPr>
        <p:spPr>
          <a:xfrm>
            <a:off x="275351" y="0"/>
            <a:ext cx="11877674" cy="6257925"/>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Binary Search 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66BD2AA8-2628-79DE-FFBE-D3ED49163E4B}"/>
              </a:ext>
            </a:extLst>
          </p:cNvPr>
          <p:cNvSpPr>
            <a:spLocks noGrp="1"/>
          </p:cNvSpPr>
          <p:nvPr>
            <p:ph type="sldNum" sz="quarter" idx="12"/>
          </p:nvPr>
        </p:nvSpPr>
        <p:spPr/>
        <p:txBody>
          <a:bodyPr/>
          <a:lstStyle/>
          <a:p>
            <a:fld id="{B6C1CDFA-4539-4CAB-9CA5-578801A8D1B3}" type="slidenum">
              <a:rPr lang="en-IN" smtClean="0"/>
              <a:pPr/>
              <a:t>50</a:t>
            </a:fld>
            <a:endParaRPr lang="en-IN"/>
          </a:p>
        </p:txBody>
      </p:sp>
      <p:grpSp>
        <p:nvGrpSpPr>
          <p:cNvPr id="77" name="Group 76">
            <a:extLst>
              <a:ext uri="{FF2B5EF4-FFF2-40B4-BE49-F238E27FC236}">
                <a16:creationId xmlns:a16="http://schemas.microsoft.com/office/drawing/2014/main" id="{05E9233B-BAEA-092A-AE7E-F68773404606}"/>
              </a:ext>
            </a:extLst>
          </p:cNvPr>
          <p:cNvGrpSpPr/>
          <p:nvPr/>
        </p:nvGrpSpPr>
        <p:grpSpPr>
          <a:xfrm>
            <a:off x="1596366" y="566791"/>
            <a:ext cx="7725696" cy="2634035"/>
            <a:chOff x="1" y="-1"/>
            <a:chExt cx="5218922" cy="3193899"/>
          </a:xfrm>
        </p:grpSpPr>
        <p:grpSp>
          <p:nvGrpSpPr>
            <p:cNvPr id="78" name="Group 77">
              <a:extLst>
                <a:ext uri="{FF2B5EF4-FFF2-40B4-BE49-F238E27FC236}">
                  <a16:creationId xmlns:a16="http://schemas.microsoft.com/office/drawing/2014/main" id="{03E2EB00-34D6-0164-4E40-85770077ABF6}"/>
                </a:ext>
              </a:extLst>
            </p:cNvPr>
            <p:cNvGrpSpPr>
              <a:grpSpLocks/>
            </p:cNvGrpSpPr>
            <p:nvPr/>
          </p:nvGrpSpPr>
          <p:grpSpPr bwMode="auto">
            <a:xfrm>
              <a:off x="1" y="-1"/>
              <a:ext cx="5218922" cy="3193899"/>
              <a:chOff x="2325" y="8556"/>
              <a:chExt cx="8983" cy="4345"/>
            </a:xfrm>
          </p:grpSpPr>
          <p:grpSp>
            <p:nvGrpSpPr>
              <p:cNvPr id="81" name="Group 80">
                <a:extLst>
                  <a:ext uri="{FF2B5EF4-FFF2-40B4-BE49-F238E27FC236}">
                    <a16:creationId xmlns:a16="http://schemas.microsoft.com/office/drawing/2014/main" id="{635C4AAD-1B56-47FF-3407-6112C19CC7EA}"/>
                  </a:ext>
                </a:extLst>
              </p:cNvPr>
              <p:cNvGrpSpPr>
                <a:grpSpLocks/>
              </p:cNvGrpSpPr>
              <p:nvPr/>
            </p:nvGrpSpPr>
            <p:grpSpPr bwMode="auto">
              <a:xfrm>
                <a:off x="2325" y="8556"/>
                <a:ext cx="8983" cy="4345"/>
                <a:chOff x="2157" y="1637"/>
                <a:chExt cx="8983" cy="4345"/>
              </a:xfrm>
            </p:grpSpPr>
            <p:sp>
              <p:nvSpPr>
                <p:cNvPr id="83" name="Oval 82">
                  <a:extLst>
                    <a:ext uri="{FF2B5EF4-FFF2-40B4-BE49-F238E27FC236}">
                      <a16:creationId xmlns:a16="http://schemas.microsoft.com/office/drawing/2014/main" id="{FB461190-4A97-278B-E2A5-0557EC2AF250}"/>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4" name="AutoShape 1151">
                  <a:extLst>
                    <a:ext uri="{FF2B5EF4-FFF2-40B4-BE49-F238E27FC236}">
                      <a16:creationId xmlns:a16="http://schemas.microsoft.com/office/drawing/2014/main" id="{7A084F1E-5B1F-CA71-858A-2F1D6352E2FB}"/>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85" name="AutoShape 1152">
                  <a:extLst>
                    <a:ext uri="{FF2B5EF4-FFF2-40B4-BE49-F238E27FC236}">
                      <a16:creationId xmlns:a16="http://schemas.microsoft.com/office/drawing/2014/main" id="{22DA67B7-4F6C-1027-5B27-B6757E48B785}"/>
                    </a:ext>
                  </a:extLst>
                </p:cNvPr>
                <p:cNvCxnSpPr>
                  <a:cxnSpLocks noChangeShapeType="1"/>
                  <a:stCxn id="83"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86" name="Rectangle 85">
                  <a:extLst>
                    <a:ext uri="{FF2B5EF4-FFF2-40B4-BE49-F238E27FC236}">
                      <a16:creationId xmlns:a16="http://schemas.microsoft.com/office/drawing/2014/main" id="{71F9871E-04CC-63E7-1705-33715C46D1B8}"/>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Oval 86">
                  <a:extLst>
                    <a:ext uri="{FF2B5EF4-FFF2-40B4-BE49-F238E27FC236}">
                      <a16:creationId xmlns:a16="http://schemas.microsoft.com/office/drawing/2014/main" id="{907C1251-AE61-904A-1169-D3575A2465A6}"/>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Oval 87">
                  <a:extLst>
                    <a:ext uri="{FF2B5EF4-FFF2-40B4-BE49-F238E27FC236}">
                      <a16:creationId xmlns:a16="http://schemas.microsoft.com/office/drawing/2014/main" id="{D871D7BE-59F0-7D02-6E36-FCD2EDA8D8E5}"/>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Oval 88">
                  <a:extLst>
                    <a:ext uri="{FF2B5EF4-FFF2-40B4-BE49-F238E27FC236}">
                      <a16:creationId xmlns:a16="http://schemas.microsoft.com/office/drawing/2014/main" id="{94E598D4-B101-CFE6-1AE9-039A350A494B}"/>
                    </a:ext>
                  </a:extLst>
                </p:cNvPr>
                <p:cNvSpPr>
                  <a:spLocks noChangeArrowheads="1"/>
                </p:cNvSpPr>
                <p:nvPr/>
              </p:nvSpPr>
              <p:spPr bwMode="auto">
                <a:xfrm>
                  <a:off x="2241" y="4955"/>
                  <a:ext cx="2018" cy="8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0" name="Oval 89">
                  <a:extLst>
                    <a:ext uri="{FF2B5EF4-FFF2-40B4-BE49-F238E27FC236}">
                      <a16:creationId xmlns:a16="http://schemas.microsoft.com/office/drawing/2014/main" id="{13251D6E-552B-F5FA-6EBC-B1A3101AEC97}"/>
                    </a:ext>
                  </a:extLst>
                </p:cNvPr>
                <p:cNvSpPr>
                  <a:spLocks noChangeArrowheads="1"/>
                </p:cNvSpPr>
                <p:nvPr/>
              </p:nvSpPr>
              <p:spPr bwMode="auto">
                <a:xfrm>
                  <a:off x="4708" y="4798"/>
                  <a:ext cx="2627" cy="1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Binary search tree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 name="Oval 90">
                  <a:extLst>
                    <a:ext uri="{FF2B5EF4-FFF2-40B4-BE49-F238E27FC236}">
                      <a16:creationId xmlns:a16="http://schemas.microsoft.com/office/drawing/2014/main" id="{7A6AB7E0-F98E-5CCC-E2FD-82613283B704}"/>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 name="Oval 91">
                  <a:extLst>
                    <a:ext uri="{FF2B5EF4-FFF2-40B4-BE49-F238E27FC236}">
                      <a16:creationId xmlns:a16="http://schemas.microsoft.com/office/drawing/2014/main" id="{AA0CD184-0CD3-0E83-5F67-AF45B67CC4A3}"/>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Insertion at appropriate location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3" name="AutoShape 1160">
                  <a:extLst>
                    <a:ext uri="{FF2B5EF4-FFF2-40B4-BE49-F238E27FC236}">
                      <a16:creationId xmlns:a16="http://schemas.microsoft.com/office/drawing/2014/main" id="{5241F049-4B14-8EEB-456C-6BB7B23DEEA0}"/>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AutoShape 1161">
                  <a:extLst>
                    <a:ext uri="{FF2B5EF4-FFF2-40B4-BE49-F238E27FC236}">
                      <a16:creationId xmlns:a16="http://schemas.microsoft.com/office/drawing/2014/main" id="{DE955D32-C8A2-062C-AA85-424050CC36D7}"/>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162">
                  <a:extLst>
                    <a:ext uri="{FF2B5EF4-FFF2-40B4-BE49-F238E27FC236}">
                      <a16:creationId xmlns:a16="http://schemas.microsoft.com/office/drawing/2014/main" id="{20414DA5-09DC-8292-CA45-A7450EE68BD6}"/>
                    </a:ext>
                  </a:extLst>
                </p:cNvPr>
                <p:cNvCxnSpPr>
                  <a:cxnSpLocks noChangeShapeType="1"/>
                  <a:stCxn id="88"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6" name="AutoShape 1163">
                  <a:extLst>
                    <a:ext uri="{FF2B5EF4-FFF2-40B4-BE49-F238E27FC236}">
                      <a16:creationId xmlns:a16="http://schemas.microsoft.com/office/drawing/2014/main" id="{E993321D-17AC-DB72-3791-758F0972F3A3}"/>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164">
                  <a:extLst>
                    <a:ext uri="{FF2B5EF4-FFF2-40B4-BE49-F238E27FC236}">
                      <a16:creationId xmlns:a16="http://schemas.microsoft.com/office/drawing/2014/main" id="{5531A522-C96D-9B76-73BF-3BAAC163A815}"/>
                    </a:ext>
                  </a:extLst>
                </p:cNvPr>
                <p:cNvCxnSpPr>
                  <a:cxnSpLocks noChangeShapeType="1"/>
                </p:cNvCxnSpPr>
                <p:nvPr/>
              </p:nvCxnSpPr>
              <p:spPr bwMode="auto">
                <a:xfrm flipH="1">
                  <a:off x="4235" y="536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165">
                  <a:extLst>
                    <a:ext uri="{FF2B5EF4-FFF2-40B4-BE49-F238E27FC236}">
                      <a16:creationId xmlns:a16="http://schemas.microsoft.com/office/drawing/2014/main" id="{73FF06F7-1333-7096-E737-965AAA5DEFFB}"/>
                    </a:ext>
                  </a:extLst>
                </p:cNvPr>
                <p:cNvCxnSpPr>
                  <a:cxnSpLocks noChangeShapeType="1"/>
                </p:cNvCxnSpPr>
                <p:nvPr/>
              </p:nvCxnSpPr>
              <p:spPr bwMode="auto">
                <a:xfrm flipH="1">
                  <a:off x="7292" y="543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166">
                  <a:extLst>
                    <a:ext uri="{FF2B5EF4-FFF2-40B4-BE49-F238E27FC236}">
                      <a16:creationId xmlns:a16="http://schemas.microsoft.com/office/drawing/2014/main" id="{4BC13426-921B-D6CF-7CAE-112FB44C37A7}"/>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AutoShape 1167">
                  <a:extLst>
                    <a:ext uri="{FF2B5EF4-FFF2-40B4-BE49-F238E27FC236}">
                      <a16:creationId xmlns:a16="http://schemas.microsoft.com/office/drawing/2014/main" id="{240EF0E7-B50E-8F86-0020-5EBE62029CA6}"/>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2" name="AutoShape 1168">
                <a:extLst>
                  <a:ext uri="{FF2B5EF4-FFF2-40B4-BE49-F238E27FC236}">
                    <a16:creationId xmlns:a16="http://schemas.microsoft.com/office/drawing/2014/main" id="{ACC5BAB8-58DA-0753-F4B4-DEB3768233D5}"/>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79" name="Rectangle 78">
              <a:extLst>
                <a:ext uri="{FF2B5EF4-FFF2-40B4-BE49-F238E27FC236}">
                  <a16:creationId xmlns:a16="http://schemas.microsoft.com/office/drawing/2014/main" id="{468ED7FB-C69D-8E17-D713-7B1CEC13BE86}"/>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80" name="Rectangle 79">
              <a:extLst>
                <a:ext uri="{FF2B5EF4-FFF2-40B4-BE49-F238E27FC236}">
                  <a16:creationId xmlns:a16="http://schemas.microsoft.com/office/drawing/2014/main" id="{C27D5556-0963-D39E-4ABD-EA666B1D37B1}"/>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grpSp>
        <p:nvGrpSpPr>
          <p:cNvPr id="120" name="Group 119">
            <a:extLst>
              <a:ext uri="{FF2B5EF4-FFF2-40B4-BE49-F238E27FC236}">
                <a16:creationId xmlns:a16="http://schemas.microsoft.com/office/drawing/2014/main" id="{A0D50A63-DC31-C353-D8DA-D9EA95E6073A}"/>
              </a:ext>
            </a:extLst>
          </p:cNvPr>
          <p:cNvGrpSpPr/>
          <p:nvPr/>
        </p:nvGrpSpPr>
        <p:grpSpPr>
          <a:xfrm>
            <a:off x="1669899" y="3514694"/>
            <a:ext cx="7725696" cy="2746263"/>
            <a:chOff x="1" y="-1"/>
            <a:chExt cx="5218922" cy="3193899"/>
          </a:xfrm>
        </p:grpSpPr>
        <p:grpSp>
          <p:nvGrpSpPr>
            <p:cNvPr id="121" name="Group 120">
              <a:extLst>
                <a:ext uri="{FF2B5EF4-FFF2-40B4-BE49-F238E27FC236}">
                  <a16:creationId xmlns:a16="http://schemas.microsoft.com/office/drawing/2014/main" id="{C6A4AED0-C983-6BBE-3F1D-B7AD46EEBF4E}"/>
                </a:ext>
              </a:extLst>
            </p:cNvPr>
            <p:cNvGrpSpPr>
              <a:grpSpLocks/>
            </p:cNvGrpSpPr>
            <p:nvPr/>
          </p:nvGrpSpPr>
          <p:grpSpPr bwMode="auto">
            <a:xfrm>
              <a:off x="1" y="-1"/>
              <a:ext cx="5218922" cy="3193899"/>
              <a:chOff x="2325" y="8556"/>
              <a:chExt cx="8983" cy="4345"/>
            </a:xfrm>
          </p:grpSpPr>
          <p:grpSp>
            <p:nvGrpSpPr>
              <p:cNvPr id="124" name="Group 123">
                <a:extLst>
                  <a:ext uri="{FF2B5EF4-FFF2-40B4-BE49-F238E27FC236}">
                    <a16:creationId xmlns:a16="http://schemas.microsoft.com/office/drawing/2014/main" id="{4AD44C30-371B-2BFC-53D0-24FE1EDD2E0C}"/>
                  </a:ext>
                </a:extLst>
              </p:cNvPr>
              <p:cNvGrpSpPr>
                <a:grpSpLocks/>
              </p:cNvGrpSpPr>
              <p:nvPr/>
            </p:nvGrpSpPr>
            <p:grpSpPr bwMode="auto">
              <a:xfrm>
                <a:off x="2325" y="8556"/>
                <a:ext cx="8983" cy="4345"/>
                <a:chOff x="2157" y="1637"/>
                <a:chExt cx="8983" cy="4345"/>
              </a:xfrm>
            </p:grpSpPr>
            <p:sp>
              <p:nvSpPr>
                <p:cNvPr id="126" name="Oval 125">
                  <a:extLst>
                    <a:ext uri="{FF2B5EF4-FFF2-40B4-BE49-F238E27FC236}">
                      <a16:creationId xmlns:a16="http://schemas.microsoft.com/office/drawing/2014/main" id="{1C7E3588-3C69-4BF5-12EA-0A3C01C7988F}"/>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7" name="AutoShape 1151">
                  <a:extLst>
                    <a:ext uri="{FF2B5EF4-FFF2-40B4-BE49-F238E27FC236}">
                      <a16:creationId xmlns:a16="http://schemas.microsoft.com/office/drawing/2014/main" id="{A454585F-3336-AA18-9BB1-9CA8AE975ACA}"/>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28" name="AutoShape 1152">
                  <a:extLst>
                    <a:ext uri="{FF2B5EF4-FFF2-40B4-BE49-F238E27FC236}">
                      <a16:creationId xmlns:a16="http://schemas.microsoft.com/office/drawing/2014/main" id="{7AE293A1-EB12-5EF7-04DB-FA4BB33AF785}"/>
                    </a:ext>
                  </a:extLst>
                </p:cNvPr>
                <p:cNvCxnSpPr>
                  <a:cxnSpLocks noChangeShapeType="1"/>
                  <a:stCxn id="126"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29" name="Rectangle 128">
                  <a:extLst>
                    <a:ext uri="{FF2B5EF4-FFF2-40B4-BE49-F238E27FC236}">
                      <a16:creationId xmlns:a16="http://schemas.microsoft.com/office/drawing/2014/main" id="{DEB96966-6A94-D941-6001-A3F2330CAE5B}"/>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0" name="Oval 129">
                  <a:extLst>
                    <a:ext uri="{FF2B5EF4-FFF2-40B4-BE49-F238E27FC236}">
                      <a16:creationId xmlns:a16="http://schemas.microsoft.com/office/drawing/2014/main" id="{CBD3BF21-B93B-F397-E599-89D6424C8A1A}"/>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1" name="Oval 130">
                  <a:extLst>
                    <a:ext uri="{FF2B5EF4-FFF2-40B4-BE49-F238E27FC236}">
                      <a16:creationId xmlns:a16="http://schemas.microsoft.com/office/drawing/2014/main" id="{8E9F7603-4E14-2CFF-4688-F24FCA11E0D0}"/>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2" name="Oval 131">
                  <a:extLst>
                    <a:ext uri="{FF2B5EF4-FFF2-40B4-BE49-F238E27FC236}">
                      <a16:creationId xmlns:a16="http://schemas.microsoft.com/office/drawing/2014/main" id="{4D641ECA-F61F-8F2A-9963-B38AFA129960}"/>
                    </a:ext>
                  </a:extLst>
                </p:cNvPr>
                <p:cNvSpPr>
                  <a:spLocks noChangeArrowheads="1"/>
                </p:cNvSpPr>
                <p:nvPr/>
              </p:nvSpPr>
              <p:spPr bwMode="auto">
                <a:xfrm>
                  <a:off x="2241" y="4955"/>
                  <a:ext cx="2018"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4" name="Oval 133">
                  <a:extLst>
                    <a:ext uri="{FF2B5EF4-FFF2-40B4-BE49-F238E27FC236}">
                      <a16:creationId xmlns:a16="http://schemas.microsoft.com/office/drawing/2014/main" id="{8C201D9B-7686-D6A3-F49D-44B91FD348B3}"/>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5" name="Oval 134">
                  <a:extLst>
                    <a:ext uri="{FF2B5EF4-FFF2-40B4-BE49-F238E27FC236}">
                      <a16:creationId xmlns:a16="http://schemas.microsoft.com/office/drawing/2014/main" id="{C50D88EC-EC4C-B18C-F74A-48747C515BCE}"/>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latin typeface="Times New Roman" panose="02020603050405020304" pitchFamily="18" charset="0"/>
                      <a:ea typeface="Calibri" panose="020F0502020204030204" pitchFamily="34" charset="0"/>
                      <a:cs typeface="Times New Roman" panose="02020603050405020304" pitchFamily="18" charset="0"/>
                    </a:rPr>
                    <a:t>deletion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appropriate location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6" name="AutoShape 1160">
                  <a:extLst>
                    <a:ext uri="{FF2B5EF4-FFF2-40B4-BE49-F238E27FC236}">
                      <a16:creationId xmlns:a16="http://schemas.microsoft.com/office/drawing/2014/main" id="{24051C43-58B4-07CF-C79D-A735F9AC95B2}"/>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161">
                  <a:extLst>
                    <a:ext uri="{FF2B5EF4-FFF2-40B4-BE49-F238E27FC236}">
                      <a16:creationId xmlns:a16="http://schemas.microsoft.com/office/drawing/2014/main" id="{F0801736-FCB6-663B-555D-499372211466}"/>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8" name="AutoShape 1162">
                  <a:extLst>
                    <a:ext uri="{FF2B5EF4-FFF2-40B4-BE49-F238E27FC236}">
                      <a16:creationId xmlns:a16="http://schemas.microsoft.com/office/drawing/2014/main" id="{3D9DED93-D270-2C41-7BA6-B4633F85655B}"/>
                    </a:ext>
                  </a:extLst>
                </p:cNvPr>
                <p:cNvCxnSpPr>
                  <a:cxnSpLocks noChangeShapeType="1"/>
                  <a:stCxn id="131"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9" name="AutoShape 1163">
                  <a:extLst>
                    <a:ext uri="{FF2B5EF4-FFF2-40B4-BE49-F238E27FC236}">
                      <a16:creationId xmlns:a16="http://schemas.microsoft.com/office/drawing/2014/main" id="{084A4C3D-C011-77FB-18E1-0389A2724D09}"/>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1" name="AutoShape 1165">
                  <a:extLst>
                    <a:ext uri="{FF2B5EF4-FFF2-40B4-BE49-F238E27FC236}">
                      <a16:creationId xmlns:a16="http://schemas.microsoft.com/office/drawing/2014/main" id="{BCB51F3D-0ABF-BA3A-6FEF-52A5EDADD618}"/>
                    </a:ext>
                  </a:extLst>
                </p:cNvPr>
                <p:cNvCxnSpPr>
                  <a:cxnSpLocks noChangeShapeType="1"/>
                  <a:stCxn id="134" idx="2"/>
                </p:cNvCxnSpPr>
                <p:nvPr/>
              </p:nvCxnSpPr>
              <p:spPr bwMode="auto">
                <a:xfrm flipH="1">
                  <a:off x="4228" y="5384"/>
                  <a:ext cx="3404" cy="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2" name="AutoShape 1166">
                  <a:extLst>
                    <a:ext uri="{FF2B5EF4-FFF2-40B4-BE49-F238E27FC236}">
                      <a16:creationId xmlns:a16="http://schemas.microsoft.com/office/drawing/2014/main" id="{18247B40-3D1E-DA9B-4042-81D4CE0BA373}"/>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 name="AutoShape 1167">
                  <a:extLst>
                    <a:ext uri="{FF2B5EF4-FFF2-40B4-BE49-F238E27FC236}">
                      <a16:creationId xmlns:a16="http://schemas.microsoft.com/office/drawing/2014/main" id="{E3AC2DC4-BBCE-1DC2-2FDA-6D151424D771}"/>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25" name="AutoShape 1168">
                <a:extLst>
                  <a:ext uri="{FF2B5EF4-FFF2-40B4-BE49-F238E27FC236}">
                    <a16:creationId xmlns:a16="http://schemas.microsoft.com/office/drawing/2014/main" id="{6BB0AF83-F17E-0C32-6D40-83293D32CB44}"/>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22" name="Rectangle 121">
              <a:extLst>
                <a:ext uri="{FF2B5EF4-FFF2-40B4-BE49-F238E27FC236}">
                  <a16:creationId xmlns:a16="http://schemas.microsoft.com/office/drawing/2014/main" id="{BC1535A8-4142-0DD9-612C-FD12EA699275}"/>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123" name="Rectangle 122">
              <a:extLst>
                <a:ext uri="{FF2B5EF4-FFF2-40B4-BE49-F238E27FC236}">
                  <a16:creationId xmlns:a16="http://schemas.microsoft.com/office/drawing/2014/main" id="{9105FAA3-B5DC-699B-45D5-B50D1CEF15B1}"/>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898945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2E31793-0B6A-2CC7-1552-8CDFF50ABA74}"/>
              </a:ext>
            </a:extLst>
          </p:cNvPr>
          <p:cNvSpPr>
            <a:spLocks noGrp="1"/>
          </p:cNvSpPr>
          <p:nvPr>
            <p:ph sz="half" idx="2"/>
          </p:nvPr>
        </p:nvSpPr>
        <p:spPr>
          <a:xfrm>
            <a:off x="266700" y="200025"/>
            <a:ext cx="11830050" cy="6057900"/>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Searching</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95B914CE-D057-F892-546A-503476E0DA36}"/>
              </a:ext>
            </a:extLst>
          </p:cNvPr>
          <p:cNvSpPr>
            <a:spLocks noGrp="1"/>
          </p:cNvSpPr>
          <p:nvPr>
            <p:ph type="sldNum" sz="quarter" idx="12"/>
          </p:nvPr>
        </p:nvSpPr>
        <p:spPr/>
        <p:txBody>
          <a:bodyPr/>
          <a:lstStyle/>
          <a:p>
            <a:fld id="{B6C1CDFA-4539-4CAB-9CA5-578801A8D1B3}" type="slidenum">
              <a:rPr lang="en-IN" smtClean="0"/>
              <a:pPr/>
              <a:t>51</a:t>
            </a:fld>
            <a:endParaRPr lang="en-IN"/>
          </a:p>
        </p:txBody>
      </p:sp>
      <p:grpSp>
        <p:nvGrpSpPr>
          <p:cNvPr id="8" name="Group 7">
            <a:extLst>
              <a:ext uri="{FF2B5EF4-FFF2-40B4-BE49-F238E27FC236}">
                <a16:creationId xmlns:a16="http://schemas.microsoft.com/office/drawing/2014/main" id="{D118768F-A440-866E-1197-6FF375C0C9A4}"/>
              </a:ext>
            </a:extLst>
          </p:cNvPr>
          <p:cNvGrpSpPr/>
          <p:nvPr/>
        </p:nvGrpSpPr>
        <p:grpSpPr>
          <a:xfrm>
            <a:off x="2148027" y="283143"/>
            <a:ext cx="7725696" cy="2749941"/>
            <a:chOff x="1" y="-1"/>
            <a:chExt cx="5218922" cy="3193899"/>
          </a:xfrm>
        </p:grpSpPr>
        <p:grpSp>
          <p:nvGrpSpPr>
            <p:cNvPr id="9" name="Group 8">
              <a:extLst>
                <a:ext uri="{FF2B5EF4-FFF2-40B4-BE49-F238E27FC236}">
                  <a16:creationId xmlns:a16="http://schemas.microsoft.com/office/drawing/2014/main" id="{46C83274-ED37-F09C-C2E4-A49D8A2431D7}"/>
                </a:ext>
              </a:extLst>
            </p:cNvPr>
            <p:cNvGrpSpPr>
              <a:grpSpLocks/>
            </p:cNvGrpSpPr>
            <p:nvPr/>
          </p:nvGrpSpPr>
          <p:grpSpPr bwMode="auto">
            <a:xfrm>
              <a:off x="1" y="-1"/>
              <a:ext cx="5218922" cy="3193899"/>
              <a:chOff x="2325" y="8556"/>
              <a:chExt cx="8983" cy="4345"/>
            </a:xfrm>
          </p:grpSpPr>
          <p:grpSp>
            <p:nvGrpSpPr>
              <p:cNvPr id="12" name="Group 11">
                <a:extLst>
                  <a:ext uri="{FF2B5EF4-FFF2-40B4-BE49-F238E27FC236}">
                    <a16:creationId xmlns:a16="http://schemas.microsoft.com/office/drawing/2014/main" id="{BE2D703E-5F79-3B3E-CB20-11B37149D58E}"/>
                  </a:ext>
                </a:extLst>
              </p:cNvPr>
              <p:cNvGrpSpPr>
                <a:grpSpLocks/>
              </p:cNvGrpSpPr>
              <p:nvPr/>
            </p:nvGrpSpPr>
            <p:grpSpPr bwMode="auto">
              <a:xfrm>
                <a:off x="2325" y="8556"/>
                <a:ext cx="8983" cy="4345"/>
                <a:chOff x="2157" y="1637"/>
                <a:chExt cx="8983" cy="4345"/>
              </a:xfrm>
            </p:grpSpPr>
            <p:sp>
              <p:nvSpPr>
                <p:cNvPr id="14" name="Oval 13">
                  <a:extLst>
                    <a:ext uri="{FF2B5EF4-FFF2-40B4-BE49-F238E27FC236}">
                      <a16:creationId xmlns:a16="http://schemas.microsoft.com/office/drawing/2014/main" id="{34FE9471-C201-F864-29E3-2E4C83926EEE}"/>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151">
                  <a:extLst>
                    <a:ext uri="{FF2B5EF4-FFF2-40B4-BE49-F238E27FC236}">
                      <a16:creationId xmlns:a16="http://schemas.microsoft.com/office/drawing/2014/main" id="{5080ACA6-46BA-D9A5-BA70-E6F2705BB248}"/>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152">
                  <a:extLst>
                    <a:ext uri="{FF2B5EF4-FFF2-40B4-BE49-F238E27FC236}">
                      <a16:creationId xmlns:a16="http://schemas.microsoft.com/office/drawing/2014/main" id="{C005F274-77F9-2DEE-87C7-BC4AA1254526}"/>
                    </a:ext>
                  </a:extLst>
                </p:cNvPr>
                <p:cNvCxnSpPr>
                  <a:cxnSpLocks noChangeShapeType="1"/>
                  <a:stCxn id="14"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E104BD9B-7C6F-1ED9-BEDE-5A50D639C211}"/>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E0E7063C-7332-E68D-2935-C45F0820D0CF}"/>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C9AD25D4-DB09-C422-194B-36DDB57F8371}"/>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B78E6EDF-0909-EC3E-4910-C9F0DA8FACCE}"/>
                    </a:ext>
                  </a:extLst>
                </p:cNvPr>
                <p:cNvSpPr>
                  <a:spLocks noChangeArrowheads="1"/>
                </p:cNvSpPr>
                <p:nvPr/>
              </p:nvSpPr>
              <p:spPr bwMode="auto">
                <a:xfrm>
                  <a:off x="2241" y="4955"/>
                  <a:ext cx="2018"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00FCC181-0877-EC8B-1AD8-D186144D9523}"/>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616AB7F1-0A18-14C0-85A6-6A9DF29B1CD2}"/>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search the element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AutoShape 1160">
                  <a:extLst>
                    <a:ext uri="{FF2B5EF4-FFF2-40B4-BE49-F238E27FC236}">
                      <a16:creationId xmlns:a16="http://schemas.microsoft.com/office/drawing/2014/main" id="{1282B120-D8AB-D52F-4CB0-6843BEE9E69D}"/>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161">
                  <a:extLst>
                    <a:ext uri="{FF2B5EF4-FFF2-40B4-BE49-F238E27FC236}">
                      <a16:creationId xmlns:a16="http://schemas.microsoft.com/office/drawing/2014/main" id="{FCB102A1-87D7-AA11-4747-085FF3B54600}"/>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162">
                  <a:extLst>
                    <a:ext uri="{FF2B5EF4-FFF2-40B4-BE49-F238E27FC236}">
                      <a16:creationId xmlns:a16="http://schemas.microsoft.com/office/drawing/2014/main" id="{DA884698-77BA-00C1-6EEB-3486023F85DC}"/>
                    </a:ext>
                  </a:extLst>
                </p:cNvPr>
                <p:cNvCxnSpPr>
                  <a:cxnSpLocks noChangeShapeType="1"/>
                  <a:stCxn id="19"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163">
                  <a:extLst>
                    <a:ext uri="{FF2B5EF4-FFF2-40B4-BE49-F238E27FC236}">
                      <a16:creationId xmlns:a16="http://schemas.microsoft.com/office/drawing/2014/main" id="{69BF4416-FF49-1DAF-7993-0B0E3FE7BE8B}"/>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1165">
                  <a:extLst>
                    <a:ext uri="{FF2B5EF4-FFF2-40B4-BE49-F238E27FC236}">
                      <a16:creationId xmlns:a16="http://schemas.microsoft.com/office/drawing/2014/main" id="{988E6315-C2D8-8C15-9B93-9A17810439B4}"/>
                    </a:ext>
                  </a:extLst>
                </p:cNvPr>
                <p:cNvCxnSpPr>
                  <a:cxnSpLocks noChangeShapeType="1"/>
                  <a:stCxn id="21" idx="2"/>
                </p:cNvCxnSpPr>
                <p:nvPr/>
              </p:nvCxnSpPr>
              <p:spPr bwMode="auto">
                <a:xfrm flipH="1">
                  <a:off x="4228" y="5384"/>
                  <a:ext cx="3404" cy="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166">
                  <a:extLst>
                    <a:ext uri="{FF2B5EF4-FFF2-40B4-BE49-F238E27FC236}">
                      <a16:creationId xmlns:a16="http://schemas.microsoft.com/office/drawing/2014/main" id="{DD909003-11E1-5CE7-DE07-8AC7BFB7B924}"/>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167">
                  <a:extLst>
                    <a:ext uri="{FF2B5EF4-FFF2-40B4-BE49-F238E27FC236}">
                      <a16:creationId xmlns:a16="http://schemas.microsoft.com/office/drawing/2014/main" id="{3A3F2679-C639-BC20-AE66-2C4895C89B09}"/>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168">
                <a:extLst>
                  <a:ext uri="{FF2B5EF4-FFF2-40B4-BE49-F238E27FC236}">
                    <a16:creationId xmlns:a16="http://schemas.microsoft.com/office/drawing/2014/main" id="{9B0E7712-02D3-CC6A-9060-10C957720EB0}"/>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8DE291CF-DD4A-DDD6-610F-91051E8E75AD}"/>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11" name="Rectangle 10">
              <a:extLst>
                <a:ext uri="{FF2B5EF4-FFF2-40B4-BE49-F238E27FC236}">
                  <a16:creationId xmlns:a16="http://schemas.microsoft.com/office/drawing/2014/main" id="{BBC52083-A0D4-3A1A-F489-01AD86FADB00}"/>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grpSp>
        <p:nvGrpSpPr>
          <p:cNvPr id="30" name="Group 29">
            <a:extLst>
              <a:ext uri="{FF2B5EF4-FFF2-40B4-BE49-F238E27FC236}">
                <a16:creationId xmlns:a16="http://schemas.microsoft.com/office/drawing/2014/main" id="{EE8736F1-7179-699C-0D32-D217AE2952A0}"/>
              </a:ext>
            </a:extLst>
          </p:cNvPr>
          <p:cNvGrpSpPr/>
          <p:nvPr/>
        </p:nvGrpSpPr>
        <p:grpSpPr>
          <a:xfrm>
            <a:off x="2038404" y="3456996"/>
            <a:ext cx="7725696" cy="2734499"/>
            <a:chOff x="1" y="-1"/>
            <a:chExt cx="5218922" cy="3193899"/>
          </a:xfrm>
        </p:grpSpPr>
        <p:grpSp>
          <p:nvGrpSpPr>
            <p:cNvPr id="31" name="Group 30">
              <a:extLst>
                <a:ext uri="{FF2B5EF4-FFF2-40B4-BE49-F238E27FC236}">
                  <a16:creationId xmlns:a16="http://schemas.microsoft.com/office/drawing/2014/main" id="{4341E19F-5472-CC3A-D7E1-14D2B3B67F7A}"/>
                </a:ext>
              </a:extLst>
            </p:cNvPr>
            <p:cNvGrpSpPr>
              <a:grpSpLocks/>
            </p:cNvGrpSpPr>
            <p:nvPr/>
          </p:nvGrpSpPr>
          <p:grpSpPr bwMode="auto">
            <a:xfrm>
              <a:off x="1" y="-1"/>
              <a:ext cx="5218922" cy="3193899"/>
              <a:chOff x="2325" y="8556"/>
              <a:chExt cx="8983" cy="4345"/>
            </a:xfrm>
          </p:grpSpPr>
          <p:grpSp>
            <p:nvGrpSpPr>
              <p:cNvPr id="34" name="Group 33">
                <a:extLst>
                  <a:ext uri="{FF2B5EF4-FFF2-40B4-BE49-F238E27FC236}">
                    <a16:creationId xmlns:a16="http://schemas.microsoft.com/office/drawing/2014/main" id="{0CCE0C2A-4F34-C151-3B57-3D9F54A9684C}"/>
                  </a:ext>
                </a:extLst>
              </p:cNvPr>
              <p:cNvGrpSpPr>
                <a:grpSpLocks/>
              </p:cNvGrpSpPr>
              <p:nvPr/>
            </p:nvGrpSpPr>
            <p:grpSpPr bwMode="auto">
              <a:xfrm>
                <a:off x="2325" y="8556"/>
                <a:ext cx="8983" cy="4345"/>
                <a:chOff x="2157" y="1637"/>
                <a:chExt cx="8983" cy="4345"/>
              </a:xfrm>
            </p:grpSpPr>
            <p:sp>
              <p:nvSpPr>
                <p:cNvPr id="36" name="Oval 35">
                  <a:extLst>
                    <a:ext uri="{FF2B5EF4-FFF2-40B4-BE49-F238E27FC236}">
                      <a16:creationId xmlns:a16="http://schemas.microsoft.com/office/drawing/2014/main" id="{C96613A7-F364-B54F-BE17-F52DFE4CF0BE}"/>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AutoShape 1151">
                  <a:extLst>
                    <a:ext uri="{FF2B5EF4-FFF2-40B4-BE49-F238E27FC236}">
                      <a16:creationId xmlns:a16="http://schemas.microsoft.com/office/drawing/2014/main" id="{C588D902-B9BA-F606-2302-80928335F750}"/>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1152">
                  <a:extLst>
                    <a:ext uri="{FF2B5EF4-FFF2-40B4-BE49-F238E27FC236}">
                      <a16:creationId xmlns:a16="http://schemas.microsoft.com/office/drawing/2014/main" id="{BA98F5EA-F56E-62B7-46AB-8F36463593E2}"/>
                    </a:ext>
                  </a:extLst>
                </p:cNvPr>
                <p:cNvCxnSpPr>
                  <a:cxnSpLocks noChangeShapeType="1"/>
                  <a:stCxn id="36"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Rectangle 38">
                  <a:extLst>
                    <a:ext uri="{FF2B5EF4-FFF2-40B4-BE49-F238E27FC236}">
                      <a16:creationId xmlns:a16="http://schemas.microsoft.com/office/drawing/2014/main" id="{CBAE8070-A098-7952-4A54-F1CE33EABD0F}"/>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A38AEFF0-63C0-71C1-7BE9-AB1E0F5C49BC}"/>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52265E7C-D00A-262E-E381-641B05C19654}"/>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01F722CC-89AB-B452-9328-4853E2EF3C5E}"/>
                    </a:ext>
                  </a:extLst>
                </p:cNvPr>
                <p:cNvSpPr>
                  <a:spLocks noChangeArrowheads="1"/>
                </p:cNvSpPr>
                <p:nvPr/>
              </p:nvSpPr>
              <p:spPr bwMode="auto">
                <a:xfrm>
                  <a:off x="2241" y="4955"/>
                  <a:ext cx="2018"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8C3B2E00-37F2-2EB9-7CAE-BC4107360492}"/>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8660323C-7B23-B745-226D-875B311D280A}"/>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element in Pre-order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5" name="AutoShape 1160">
                  <a:extLst>
                    <a:ext uri="{FF2B5EF4-FFF2-40B4-BE49-F238E27FC236}">
                      <a16:creationId xmlns:a16="http://schemas.microsoft.com/office/drawing/2014/main" id="{4DC287C4-C223-B4B8-A4CC-2CF9C837C623}"/>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1161">
                  <a:extLst>
                    <a:ext uri="{FF2B5EF4-FFF2-40B4-BE49-F238E27FC236}">
                      <a16:creationId xmlns:a16="http://schemas.microsoft.com/office/drawing/2014/main" id="{AB037338-7893-B612-6211-60E138CD7D64}"/>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1162">
                  <a:extLst>
                    <a:ext uri="{FF2B5EF4-FFF2-40B4-BE49-F238E27FC236}">
                      <a16:creationId xmlns:a16="http://schemas.microsoft.com/office/drawing/2014/main" id="{26977438-7943-F0AD-A248-9477CCD8A53D}"/>
                    </a:ext>
                  </a:extLst>
                </p:cNvPr>
                <p:cNvCxnSpPr>
                  <a:cxnSpLocks noChangeShapeType="1"/>
                  <a:stCxn id="41"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163">
                  <a:extLst>
                    <a:ext uri="{FF2B5EF4-FFF2-40B4-BE49-F238E27FC236}">
                      <a16:creationId xmlns:a16="http://schemas.microsoft.com/office/drawing/2014/main" id="{00FDCEDF-EF7B-DE72-5EAD-D646ADDF0CFE}"/>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65">
                  <a:extLst>
                    <a:ext uri="{FF2B5EF4-FFF2-40B4-BE49-F238E27FC236}">
                      <a16:creationId xmlns:a16="http://schemas.microsoft.com/office/drawing/2014/main" id="{026964C6-725D-C87B-5A24-C884FC505026}"/>
                    </a:ext>
                  </a:extLst>
                </p:cNvPr>
                <p:cNvCxnSpPr>
                  <a:cxnSpLocks noChangeShapeType="1"/>
                  <a:stCxn id="43" idx="2"/>
                </p:cNvCxnSpPr>
                <p:nvPr/>
              </p:nvCxnSpPr>
              <p:spPr bwMode="auto">
                <a:xfrm flipH="1">
                  <a:off x="4228" y="5384"/>
                  <a:ext cx="3404" cy="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166">
                  <a:extLst>
                    <a:ext uri="{FF2B5EF4-FFF2-40B4-BE49-F238E27FC236}">
                      <a16:creationId xmlns:a16="http://schemas.microsoft.com/office/drawing/2014/main" id="{06A37D97-FB1A-2AED-EBA2-74BAD2F3CCD9}"/>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1167">
                  <a:extLst>
                    <a:ext uri="{FF2B5EF4-FFF2-40B4-BE49-F238E27FC236}">
                      <a16:creationId xmlns:a16="http://schemas.microsoft.com/office/drawing/2014/main" id="{4BB481DA-4BC0-920B-32E9-D799854E349F}"/>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5" name="AutoShape 1168">
                <a:extLst>
                  <a:ext uri="{FF2B5EF4-FFF2-40B4-BE49-F238E27FC236}">
                    <a16:creationId xmlns:a16="http://schemas.microsoft.com/office/drawing/2014/main" id="{DF3A949F-7982-22CB-5C86-BB7883B56434}"/>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 name="Rectangle 31">
              <a:extLst>
                <a:ext uri="{FF2B5EF4-FFF2-40B4-BE49-F238E27FC236}">
                  <a16:creationId xmlns:a16="http://schemas.microsoft.com/office/drawing/2014/main" id="{541719CE-7CC9-4BD3-8355-BDA6896D58B0}"/>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33" name="Rectangle 32">
              <a:extLst>
                <a:ext uri="{FF2B5EF4-FFF2-40B4-BE49-F238E27FC236}">
                  <a16:creationId xmlns:a16="http://schemas.microsoft.com/office/drawing/2014/main" id="{99FEA6C9-DB7D-CD60-B4AB-89259D9E8518}"/>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632834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E09A4B3-BD93-4016-FF02-86145C3B159F}"/>
              </a:ext>
            </a:extLst>
          </p:cNvPr>
          <p:cNvSpPr>
            <a:spLocks noGrp="1"/>
          </p:cNvSpPr>
          <p:nvPr>
            <p:ph sz="half" idx="2"/>
          </p:nvPr>
        </p:nvSpPr>
        <p:spPr>
          <a:xfrm>
            <a:off x="295275" y="209550"/>
            <a:ext cx="11744325" cy="6250235"/>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Post-order</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115C913F-74DE-0CC9-A921-E0EE21E2A1FD}"/>
              </a:ext>
            </a:extLst>
          </p:cNvPr>
          <p:cNvSpPr>
            <a:spLocks noGrp="1"/>
          </p:cNvSpPr>
          <p:nvPr>
            <p:ph type="sldNum" sz="quarter" idx="12"/>
          </p:nvPr>
        </p:nvSpPr>
        <p:spPr/>
        <p:txBody>
          <a:bodyPr/>
          <a:lstStyle/>
          <a:p>
            <a:fld id="{B6C1CDFA-4539-4CAB-9CA5-578801A8D1B3}" type="slidenum">
              <a:rPr lang="en-IN" smtClean="0"/>
              <a:pPr/>
              <a:t>52</a:t>
            </a:fld>
            <a:endParaRPr lang="en-IN"/>
          </a:p>
        </p:txBody>
      </p:sp>
      <p:grpSp>
        <p:nvGrpSpPr>
          <p:cNvPr id="8" name="Group 7">
            <a:extLst>
              <a:ext uri="{FF2B5EF4-FFF2-40B4-BE49-F238E27FC236}">
                <a16:creationId xmlns:a16="http://schemas.microsoft.com/office/drawing/2014/main" id="{D56B0662-5A4A-1954-29F0-8E4B43632D11}"/>
              </a:ext>
            </a:extLst>
          </p:cNvPr>
          <p:cNvGrpSpPr/>
          <p:nvPr/>
        </p:nvGrpSpPr>
        <p:grpSpPr>
          <a:xfrm>
            <a:off x="2047972" y="268368"/>
            <a:ext cx="7725696" cy="2705788"/>
            <a:chOff x="1" y="-1"/>
            <a:chExt cx="5218922" cy="3193899"/>
          </a:xfrm>
        </p:grpSpPr>
        <p:grpSp>
          <p:nvGrpSpPr>
            <p:cNvPr id="9" name="Group 8">
              <a:extLst>
                <a:ext uri="{FF2B5EF4-FFF2-40B4-BE49-F238E27FC236}">
                  <a16:creationId xmlns:a16="http://schemas.microsoft.com/office/drawing/2014/main" id="{3C986329-C0E2-D05B-7F64-F3926AD6EFC9}"/>
                </a:ext>
              </a:extLst>
            </p:cNvPr>
            <p:cNvGrpSpPr>
              <a:grpSpLocks/>
            </p:cNvGrpSpPr>
            <p:nvPr/>
          </p:nvGrpSpPr>
          <p:grpSpPr bwMode="auto">
            <a:xfrm>
              <a:off x="1" y="-1"/>
              <a:ext cx="5218922" cy="3193899"/>
              <a:chOff x="2325" y="8556"/>
              <a:chExt cx="8983" cy="4345"/>
            </a:xfrm>
          </p:grpSpPr>
          <p:grpSp>
            <p:nvGrpSpPr>
              <p:cNvPr id="12" name="Group 11">
                <a:extLst>
                  <a:ext uri="{FF2B5EF4-FFF2-40B4-BE49-F238E27FC236}">
                    <a16:creationId xmlns:a16="http://schemas.microsoft.com/office/drawing/2014/main" id="{92071FB3-3726-53F9-BB6B-B429130A377C}"/>
                  </a:ext>
                </a:extLst>
              </p:cNvPr>
              <p:cNvGrpSpPr>
                <a:grpSpLocks/>
              </p:cNvGrpSpPr>
              <p:nvPr/>
            </p:nvGrpSpPr>
            <p:grpSpPr bwMode="auto">
              <a:xfrm>
                <a:off x="2325" y="8556"/>
                <a:ext cx="8983" cy="4345"/>
                <a:chOff x="2157" y="1637"/>
                <a:chExt cx="8983" cy="4345"/>
              </a:xfrm>
            </p:grpSpPr>
            <p:sp>
              <p:nvSpPr>
                <p:cNvPr id="14" name="Oval 13">
                  <a:extLst>
                    <a:ext uri="{FF2B5EF4-FFF2-40B4-BE49-F238E27FC236}">
                      <a16:creationId xmlns:a16="http://schemas.microsoft.com/office/drawing/2014/main" id="{0193C1A4-E90D-61CA-5DF4-B4653ED1CF72}"/>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AutoShape 1151">
                  <a:extLst>
                    <a:ext uri="{FF2B5EF4-FFF2-40B4-BE49-F238E27FC236}">
                      <a16:creationId xmlns:a16="http://schemas.microsoft.com/office/drawing/2014/main" id="{BE856FE3-5CD1-3798-6E5B-482C2F6FDABA}"/>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1152">
                  <a:extLst>
                    <a:ext uri="{FF2B5EF4-FFF2-40B4-BE49-F238E27FC236}">
                      <a16:creationId xmlns:a16="http://schemas.microsoft.com/office/drawing/2014/main" id="{F7C7FC9F-3210-58E0-D91A-F0C8E1306E45}"/>
                    </a:ext>
                  </a:extLst>
                </p:cNvPr>
                <p:cNvCxnSpPr>
                  <a:cxnSpLocks noChangeShapeType="1"/>
                  <a:stCxn id="14"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84DC6BD8-19AD-6F60-12F2-5EA94852302B}"/>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56D8EABA-5EAD-DAF9-27AC-D92F401CF629}"/>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0C5E2816-A178-280D-6C19-78F78EA37954}"/>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097F58F1-3FD0-8828-9AF9-6484045AC92D}"/>
                    </a:ext>
                  </a:extLst>
                </p:cNvPr>
                <p:cNvSpPr>
                  <a:spLocks noChangeArrowheads="1"/>
                </p:cNvSpPr>
                <p:nvPr/>
              </p:nvSpPr>
              <p:spPr bwMode="auto">
                <a:xfrm>
                  <a:off x="2241" y="4955"/>
                  <a:ext cx="2018"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B639A4DB-D96E-3020-1FFA-CFA7F95938FD}"/>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Oval 21">
                  <a:extLst>
                    <a:ext uri="{FF2B5EF4-FFF2-40B4-BE49-F238E27FC236}">
                      <a16:creationId xmlns:a16="http://schemas.microsoft.com/office/drawing/2014/main" id="{D5A7EC6A-B6B7-A6EB-4A47-A51C0BD6A2A7}"/>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element in Post-order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AutoShape 1160">
                  <a:extLst>
                    <a:ext uri="{FF2B5EF4-FFF2-40B4-BE49-F238E27FC236}">
                      <a16:creationId xmlns:a16="http://schemas.microsoft.com/office/drawing/2014/main" id="{B47CB56B-8259-C74C-6AF5-11EB6A935CFF}"/>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161">
                  <a:extLst>
                    <a:ext uri="{FF2B5EF4-FFF2-40B4-BE49-F238E27FC236}">
                      <a16:creationId xmlns:a16="http://schemas.microsoft.com/office/drawing/2014/main" id="{4DDD5C6B-8E3D-1847-DDF3-CC5375983A9C}"/>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162">
                  <a:extLst>
                    <a:ext uri="{FF2B5EF4-FFF2-40B4-BE49-F238E27FC236}">
                      <a16:creationId xmlns:a16="http://schemas.microsoft.com/office/drawing/2014/main" id="{538BB1DF-0D82-FBB1-6B5C-B1AB63397B7C}"/>
                    </a:ext>
                  </a:extLst>
                </p:cNvPr>
                <p:cNvCxnSpPr>
                  <a:cxnSpLocks noChangeShapeType="1"/>
                  <a:stCxn id="19"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163">
                  <a:extLst>
                    <a:ext uri="{FF2B5EF4-FFF2-40B4-BE49-F238E27FC236}">
                      <a16:creationId xmlns:a16="http://schemas.microsoft.com/office/drawing/2014/main" id="{133350C5-B62C-FA23-D3DB-E4288948F14D}"/>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1165">
                  <a:extLst>
                    <a:ext uri="{FF2B5EF4-FFF2-40B4-BE49-F238E27FC236}">
                      <a16:creationId xmlns:a16="http://schemas.microsoft.com/office/drawing/2014/main" id="{AEE16173-99F9-3E9F-9EFB-FCCB8DF0AB47}"/>
                    </a:ext>
                  </a:extLst>
                </p:cNvPr>
                <p:cNvCxnSpPr>
                  <a:cxnSpLocks noChangeShapeType="1"/>
                  <a:stCxn id="21" idx="2"/>
                </p:cNvCxnSpPr>
                <p:nvPr/>
              </p:nvCxnSpPr>
              <p:spPr bwMode="auto">
                <a:xfrm flipH="1">
                  <a:off x="4228" y="5384"/>
                  <a:ext cx="3404" cy="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1166">
                  <a:extLst>
                    <a:ext uri="{FF2B5EF4-FFF2-40B4-BE49-F238E27FC236}">
                      <a16:creationId xmlns:a16="http://schemas.microsoft.com/office/drawing/2014/main" id="{9F8DFCD1-75FA-0F67-BF95-B80CF57A8836}"/>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167">
                  <a:extLst>
                    <a:ext uri="{FF2B5EF4-FFF2-40B4-BE49-F238E27FC236}">
                      <a16:creationId xmlns:a16="http://schemas.microsoft.com/office/drawing/2014/main" id="{A1D1B92A-D900-8DEC-E6FB-7A8407FA00FE}"/>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AutoShape 1168">
                <a:extLst>
                  <a:ext uri="{FF2B5EF4-FFF2-40B4-BE49-F238E27FC236}">
                    <a16:creationId xmlns:a16="http://schemas.microsoft.com/office/drawing/2014/main" id="{14F00F69-9AED-9C4F-8260-29876B588B64}"/>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 name="Rectangle 9">
              <a:extLst>
                <a:ext uri="{FF2B5EF4-FFF2-40B4-BE49-F238E27FC236}">
                  <a16:creationId xmlns:a16="http://schemas.microsoft.com/office/drawing/2014/main" id="{0016E3E1-4F17-6F1C-D93C-CEA7E74DAFFE}"/>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11" name="Rectangle 10">
              <a:extLst>
                <a:ext uri="{FF2B5EF4-FFF2-40B4-BE49-F238E27FC236}">
                  <a16:creationId xmlns:a16="http://schemas.microsoft.com/office/drawing/2014/main" id="{C8DBF910-C86D-4306-6533-FBBFF04D84C8}"/>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grpSp>
        <p:nvGrpSpPr>
          <p:cNvPr id="30" name="Group 29">
            <a:extLst>
              <a:ext uri="{FF2B5EF4-FFF2-40B4-BE49-F238E27FC236}">
                <a16:creationId xmlns:a16="http://schemas.microsoft.com/office/drawing/2014/main" id="{AC29F1D4-B3F4-F3BA-0526-6CE14FE4595D}"/>
              </a:ext>
            </a:extLst>
          </p:cNvPr>
          <p:cNvGrpSpPr/>
          <p:nvPr/>
        </p:nvGrpSpPr>
        <p:grpSpPr>
          <a:xfrm>
            <a:off x="2304589" y="3276726"/>
            <a:ext cx="7725696" cy="2935699"/>
            <a:chOff x="1" y="-1"/>
            <a:chExt cx="5218922" cy="3193899"/>
          </a:xfrm>
        </p:grpSpPr>
        <p:grpSp>
          <p:nvGrpSpPr>
            <p:cNvPr id="31" name="Group 30">
              <a:extLst>
                <a:ext uri="{FF2B5EF4-FFF2-40B4-BE49-F238E27FC236}">
                  <a16:creationId xmlns:a16="http://schemas.microsoft.com/office/drawing/2014/main" id="{918A0B22-B908-3953-CB8D-CB90C6E52CF7}"/>
                </a:ext>
              </a:extLst>
            </p:cNvPr>
            <p:cNvGrpSpPr>
              <a:grpSpLocks/>
            </p:cNvGrpSpPr>
            <p:nvPr/>
          </p:nvGrpSpPr>
          <p:grpSpPr bwMode="auto">
            <a:xfrm>
              <a:off x="1" y="-1"/>
              <a:ext cx="5218922" cy="3193899"/>
              <a:chOff x="2325" y="8556"/>
              <a:chExt cx="8983" cy="4345"/>
            </a:xfrm>
          </p:grpSpPr>
          <p:grpSp>
            <p:nvGrpSpPr>
              <p:cNvPr id="34" name="Group 33">
                <a:extLst>
                  <a:ext uri="{FF2B5EF4-FFF2-40B4-BE49-F238E27FC236}">
                    <a16:creationId xmlns:a16="http://schemas.microsoft.com/office/drawing/2014/main" id="{9F21994D-DACA-F16A-9FCF-19FF4D54EB82}"/>
                  </a:ext>
                </a:extLst>
              </p:cNvPr>
              <p:cNvGrpSpPr>
                <a:grpSpLocks/>
              </p:cNvGrpSpPr>
              <p:nvPr/>
            </p:nvGrpSpPr>
            <p:grpSpPr bwMode="auto">
              <a:xfrm>
                <a:off x="2325" y="8556"/>
                <a:ext cx="8983" cy="4345"/>
                <a:chOff x="2157" y="1637"/>
                <a:chExt cx="8983" cy="4345"/>
              </a:xfrm>
            </p:grpSpPr>
            <p:sp>
              <p:nvSpPr>
                <p:cNvPr id="36" name="Oval 35">
                  <a:extLst>
                    <a:ext uri="{FF2B5EF4-FFF2-40B4-BE49-F238E27FC236}">
                      <a16:creationId xmlns:a16="http://schemas.microsoft.com/office/drawing/2014/main" id="{846CB4A4-147A-7CE0-74D8-BF759E6FF20E}"/>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AutoShape 1151">
                  <a:extLst>
                    <a:ext uri="{FF2B5EF4-FFF2-40B4-BE49-F238E27FC236}">
                      <a16:creationId xmlns:a16="http://schemas.microsoft.com/office/drawing/2014/main" id="{E6B535AD-377D-4B50-9700-57AA2DCA2637}"/>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1152">
                  <a:extLst>
                    <a:ext uri="{FF2B5EF4-FFF2-40B4-BE49-F238E27FC236}">
                      <a16:creationId xmlns:a16="http://schemas.microsoft.com/office/drawing/2014/main" id="{B5D1904D-8A22-4EA4-CBCD-90417C1BF31F}"/>
                    </a:ext>
                  </a:extLst>
                </p:cNvPr>
                <p:cNvCxnSpPr>
                  <a:cxnSpLocks noChangeShapeType="1"/>
                  <a:stCxn id="36"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Rectangle 38">
                  <a:extLst>
                    <a:ext uri="{FF2B5EF4-FFF2-40B4-BE49-F238E27FC236}">
                      <a16:creationId xmlns:a16="http://schemas.microsoft.com/office/drawing/2014/main" id="{C4E429B4-DE11-1B1D-C237-6B31840FC47D}"/>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C167C230-154C-9D7A-62D8-1FC4944A2D51}"/>
                    </a:ext>
                  </a:extLst>
                </p:cNvPr>
                <p:cNvSpPr>
                  <a:spLocks noChangeArrowheads="1"/>
                </p:cNvSpPr>
                <p:nvPr/>
              </p:nvSpPr>
              <p:spPr bwMode="auto">
                <a:xfrm>
                  <a:off x="4494" y="2756"/>
                  <a:ext cx="2240" cy="122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the number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92E61E4B-9552-72F7-96D2-12E2679F3DF9}"/>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E2A41AB7-3A66-582D-6399-019576D1B785}"/>
                    </a:ext>
                  </a:extLst>
                </p:cNvPr>
                <p:cNvSpPr>
                  <a:spLocks noChangeArrowheads="1"/>
                </p:cNvSpPr>
                <p:nvPr/>
              </p:nvSpPr>
              <p:spPr bwMode="auto">
                <a:xfrm>
                  <a:off x="2241" y="4955"/>
                  <a:ext cx="2018" cy="90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D7E0D0A5-6280-0A36-BC22-32CDE498E02E}"/>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Oval 43">
                  <a:extLst>
                    <a:ext uri="{FF2B5EF4-FFF2-40B4-BE49-F238E27FC236}">
                      <a16:creationId xmlns:a16="http://schemas.microsoft.com/office/drawing/2014/main" id="{8EC049D6-5D5E-12F1-5B14-A1313E82AE02}"/>
                    </a:ext>
                  </a:extLst>
                </p:cNvPr>
                <p:cNvSpPr>
                  <a:spLocks noChangeArrowheads="1"/>
                </p:cNvSpPr>
                <p:nvPr/>
              </p:nvSpPr>
              <p:spPr bwMode="auto">
                <a:xfrm>
                  <a:off x="8728" y="3619"/>
                  <a:ext cx="2412" cy="119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Display the element in In-order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5" name="AutoShape 1160">
                  <a:extLst>
                    <a:ext uri="{FF2B5EF4-FFF2-40B4-BE49-F238E27FC236}">
                      <a16:creationId xmlns:a16="http://schemas.microsoft.com/office/drawing/2014/main" id="{3C193DA2-0805-5D5F-9B12-B2DDE7F506FD}"/>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1161">
                  <a:extLst>
                    <a:ext uri="{FF2B5EF4-FFF2-40B4-BE49-F238E27FC236}">
                      <a16:creationId xmlns:a16="http://schemas.microsoft.com/office/drawing/2014/main" id="{08FE0A49-F196-9504-9B3E-484338D6C30F}"/>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1162">
                  <a:extLst>
                    <a:ext uri="{FF2B5EF4-FFF2-40B4-BE49-F238E27FC236}">
                      <a16:creationId xmlns:a16="http://schemas.microsoft.com/office/drawing/2014/main" id="{C8C78F3D-DB3B-D16E-25AF-E459F9099563}"/>
                    </a:ext>
                  </a:extLst>
                </p:cNvPr>
                <p:cNvCxnSpPr>
                  <a:cxnSpLocks noChangeShapeType="1"/>
                  <a:stCxn id="41"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163">
                  <a:extLst>
                    <a:ext uri="{FF2B5EF4-FFF2-40B4-BE49-F238E27FC236}">
                      <a16:creationId xmlns:a16="http://schemas.microsoft.com/office/drawing/2014/main" id="{A0F94F9C-0A25-4E8C-9599-752D0714C4C1}"/>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65">
                  <a:extLst>
                    <a:ext uri="{FF2B5EF4-FFF2-40B4-BE49-F238E27FC236}">
                      <a16:creationId xmlns:a16="http://schemas.microsoft.com/office/drawing/2014/main" id="{AF6F834A-223C-064F-C814-907E8A13422D}"/>
                    </a:ext>
                  </a:extLst>
                </p:cNvPr>
                <p:cNvCxnSpPr>
                  <a:cxnSpLocks noChangeShapeType="1"/>
                  <a:stCxn id="43" idx="2"/>
                </p:cNvCxnSpPr>
                <p:nvPr/>
              </p:nvCxnSpPr>
              <p:spPr bwMode="auto">
                <a:xfrm flipH="1">
                  <a:off x="4228" y="5384"/>
                  <a:ext cx="3404" cy="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166">
                  <a:extLst>
                    <a:ext uri="{FF2B5EF4-FFF2-40B4-BE49-F238E27FC236}">
                      <a16:creationId xmlns:a16="http://schemas.microsoft.com/office/drawing/2014/main" id="{A7A3D9F3-1614-EBD3-2146-381EE9EB1BD7}"/>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1167">
                  <a:extLst>
                    <a:ext uri="{FF2B5EF4-FFF2-40B4-BE49-F238E27FC236}">
                      <a16:creationId xmlns:a16="http://schemas.microsoft.com/office/drawing/2014/main" id="{A611092A-26F9-D551-EBC1-44154AB0D1EF}"/>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5" name="AutoShape 1168">
                <a:extLst>
                  <a:ext uri="{FF2B5EF4-FFF2-40B4-BE49-F238E27FC236}">
                    <a16:creationId xmlns:a16="http://schemas.microsoft.com/office/drawing/2014/main" id="{840B114E-A58E-B42B-F177-BC227891267F}"/>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 name="Rectangle 31">
              <a:extLst>
                <a:ext uri="{FF2B5EF4-FFF2-40B4-BE49-F238E27FC236}">
                  <a16:creationId xmlns:a16="http://schemas.microsoft.com/office/drawing/2014/main" id="{D23A1C4B-AF4E-B563-534D-E8CE4E77EE64}"/>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33" name="Rectangle 32">
              <a:extLst>
                <a:ext uri="{FF2B5EF4-FFF2-40B4-BE49-F238E27FC236}">
                  <a16:creationId xmlns:a16="http://schemas.microsoft.com/office/drawing/2014/main" id="{5658C44A-51A6-1258-A92F-ADD9F11D6ACC}"/>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2171410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89D092B-5E94-4CC8-0AAF-8335A0D2A364}"/>
              </a:ext>
            </a:extLst>
          </p:cNvPr>
          <p:cNvSpPr>
            <a:spLocks noGrp="1"/>
          </p:cNvSpPr>
          <p:nvPr>
            <p:ph sz="half" idx="2"/>
          </p:nvPr>
        </p:nvSpPr>
        <p:spPr>
          <a:xfrm>
            <a:off x="295275" y="161925"/>
            <a:ext cx="11668125" cy="6115050"/>
          </a:xfrm>
        </p:spPr>
        <p:txBody>
          <a:bodyPr/>
          <a:lstStyle/>
          <a:p>
            <a:r>
              <a:rPr lang="en-IN" sz="1800" b="1" dirty="0">
                <a:effectLst/>
                <a:latin typeface="Times New Roman" panose="02020603050405020304" pitchFamily="18" charset="0"/>
                <a:ea typeface="Calibri" panose="020F0502020204030204" pitchFamily="34" charset="0"/>
              </a:rPr>
              <a:t>Graph</a:t>
            </a:r>
          </a:p>
          <a:p>
            <a:r>
              <a:rPr lang="en-IN" sz="1800" b="1" dirty="0">
                <a:latin typeface="Times New Roman" panose="02020603050405020304" pitchFamily="18" charset="0"/>
                <a:ea typeface="Calibri" panose="020F0502020204030204" pitchFamily="34" charset="0"/>
              </a:rPr>
              <a:t>BFS</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r>
              <a:rPr lang="en-IN" sz="1800" b="1" dirty="0">
                <a:latin typeface="Times New Roman" panose="02020603050405020304" pitchFamily="18" charset="0"/>
                <a:ea typeface="Calibri" panose="020F0502020204030204" pitchFamily="34" charset="0"/>
              </a:rPr>
              <a:t>DFS</a:t>
            </a:r>
          </a:p>
          <a:p>
            <a:endParaRPr lang="en-IN" sz="1800" b="1" dirty="0">
              <a:latin typeface="Times New Roman" panose="02020603050405020304" pitchFamily="18" charset="0"/>
              <a:ea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F18B05C9-30F5-0A76-DC5F-EB55551E3792}"/>
              </a:ext>
            </a:extLst>
          </p:cNvPr>
          <p:cNvSpPr>
            <a:spLocks noGrp="1"/>
          </p:cNvSpPr>
          <p:nvPr>
            <p:ph type="sldNum" sz="quarter" idx="12"/>
          </p:nvPr>
        </p:nvSpPr>
        <p:spPr/>
        <p:txBody>
          <a:bodyPr/>
          <a:lstStyle/>
          <a:p>
            <a:fld id="{B6C1CDFA-4539-4CAB-9CA5-578801A8D1B3}" type="slidenum">
              <a:rPr lang="en-IN" smtClean="0"/>
              <a:pPr/>
              <a:t>53</a:t>
            </a:fld>
            <a:endParaRPr lang="en-IN"/>
          </a:p>
        </p:txBody>
      </p:sp>
      <p:grpSp>
        <p:nvGrpSpPr>
          <p:cNvPr id="77" name="Group 76">
            <a:extLst>
              <a:ext uri="{FF2B5EF4-FFF2-40B4-BE49-F238E27FC236}">
                <a16:creationId xmlns:a16="http://schemas.microsoft.com/office/drawing/2014/main" id="{52FBC680-5F48-D328-2A80-50B91C4688A7}"/>
              </a:ext>
            </a:extLst>
          </p:cNvPr>
          <p:cNvGrpSpPr/>
          <p:nvPr/>
        </p:nvGrpSpPr>
        <p:grpSpPr>
          <a:xfrm>
            <a:off x="1195706" y="427551"/>
            <a:ext cx="9800588" cy="2707144"/>
            <a:chOff x="1" y="-1"/>
            <a:chExt cx="5956183" cy="3193899"/>
          </a:xfrm>
        </p:grpSpPr>
        <p:grpSp>
          <p:nvGrpSpPr>
            <p:cNvPr id="78" name="Group 77">
              <a:extLst>
                <a:ext uri="{FF2B5EF4-FFF2-40B4-BE49-F238E27FC236}">
                  <a16:creationId xmlns:a16="http://schemas.microsoft.com/office/drawing/2014/main" id="{956AC761-2E89-F31C-550A-0EF28CE389C6}"/>
                </a:ext>
              </a:extLst>
            </p:cNvPr>
            <p:cNvGrpSpPr>
              <a:grpSpLocks/>
            </p:cNvGrpSpPr>
            <p:nvPr/>
          </p:nvGrpSpPr>
          <p:grpSpPr bwMode="auto">
            <a:xfrm>
              <a:off x="1" y="-1"/>
              <a:ext cx="5956183" cy="3193899"/>
              <a:chOff x="2325" y="8556"/>
              <a:chExt cx="10252" cy="4345"/>
            </a:xfrm>
          </p:grpSpPr>
          <p:grpSp>
            <p:nvGrpSpPr>
              <p:cNvPr id="81" name="Group 80">
                <a:extLst>
                  <a:ext uri="{FF2B5EF4-FFF2-40B4-BE49-F238E27FC236}">
                    <a16:creationId xmlns:a16="http://schemas.microsoft.com/office/drawing/2014/main" id="{9FD6BF55-7BC6-79EE-54A8-58CEDABF072D}"/>
                  </a:ext>
                </a:extLst>
              </p:cNvPr>
              <p:cNvGrpSpPr>
                <a:grpSpLocks/>
              </p:cNvGrpSpPr>
              <p:nvPr/>
            </p:nvGrpSpPr>
            <p:grpSpPr bwMode="auto">
              <a:xfrm>
                <a:off x="2325" y="8556"/>
                <a:ext cx="10252" cy="4345"/>
                <a:chOff x="2157" y="1637"/>
                <a:chExt cx="10252" cy="4345"/>
              </a:xfrm>
            </p:grpSpPr>
            <p:sp>
              <p:nvSpPr>
                <p:cNvPr id="83" name="Oval 82">
                  <a:extLst>
                    <a:ext uri="{FF2B5EF4-FFF2-40B4-BE49-F238E27FC236}">
                      <a16:creationId xmlns:a16="http://schemas.microsoft.com/office/drawing/2014/main" id="{383D4CE4-6B3B-15EB-66CB-61FF710DB4C8}"/>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4" name="AutoShape 1151">
                  <a:extLst>
                    <a:ext uri="{FF2B5EF4-FFF2-40B4-BE49-F238E27FC236}">
                      <a16:creationId xmlns:a16="http://schemas.microsoft.com/office/drawing/2014/main" id="{3F761F7F-9BC1-1EBC-75D4-EE232C379280}"/>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85" name="AutoShape 1152">
                  <a:extLst>
                    <a:ext uri="{FF2B5EF4-FFF2-40B4-BE49-F238E27FC236}">
                      <a16:creationId xmlns:a16="http://schemas.microsoft.com/office/drawing/2014/main" id="{05C6F00B-95DB-579B-9A46-03B49B63D427}"/>
                    </a:ext>
                  </a:extLst>
                </p:cNvPr>
                <p:cNvCxnSpPr>
                  <a:cxnSpLocks noChangeShapeType="1"/>
                  <a:stCxn id="83"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86" name="Rectangle 85">
                  <a:extLst>
                    <a:ext uri="{FF2B5EF4-FFF2-40B4-BE49-F238E27FC236}">
                      <a16:creationId xmlns:a16="http://schemas.microsoft.com/office/drawing/2014/main" id="{9C857530-D948-E1B1-8674-FF9065BB87DB}"/>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Oval 86">
                  <a:extLst>
                    <a:ext uri="{FF2B5EF4-FFF2-40B4-BE49-F238E27FC236}">
                      <a16:creationId xmlns:a16="http://schemas.microsoft.com/office/drawing/2014/main" id="{AE1D660D-12ED-75DD-7076-996C1C484ABB}"/>
                    </a:ext>
                  </a:extLst>
                </p:cNvPr>
                <p:cNvSpPr>
                  <a:spLocks noChangeArrowheads="1"/>
                </p:cNvSpPr>
                <p:nvPr/>
              </p:nvSpPr>
              <p:spPr bwMode="auto">
                <a:xfrm>
                  <a:off x="4494" y="2756"/>
                  <a:ext cx="2240" cy="162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no. of node, adjacency 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source node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Oval 87">
                  <a:extLst>
                    <a:ext uri="{FF2B5EF4-FFF2-40B4-BE49-F238E27FC236}">
                      <a16:creationId xmlns:a16="http://schemas.microsoft.com/office/drawing/2014/main" id="{CE171DEB-19C9-7C23-09CB-04F5714C80EC}"/>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Oval 88">
                  <a:extLst>
                    <a:ext uri="{FF2B5EF4-FFF2-40B4-BE49-F238E27FC236}">
                      <a16:creationId xmlns:a16="http://schemas.microsoft.com/office/drawing/2014/main" id="{8F1ED3A3-2291-8EB8-D33C-9792AF8E6538}"/>
                    </a:ext>
                  </a:extLst>
                </p:cNvPr>
                <p:cNvSpPr>
                  <a:spLocks noChangeArrowheads="1"/>
                </p:cNvSpPr>
                <p:nvPr/>
              </p:nvSpPr>
              <p:spPr bwMode="auto">
                <a:xfrm>
                  <a:off x="2241" y="4955"/>
                  <a:ext cx="2018" cy="8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0" name="Oval 89">
                  <a:extLst>
                    <a:ext uri="{FF2B5EF4-FFF2-40B4-BE49-F238E27FC236}">
                      <a16:creationId xmlns:a16="http://schemas.microsoft.com/office/drawing/2014/main" id="{63A2AA64-0A59-3346-6D4A-104029D06167}"/>
                    </a:ext>
                  </a:extLst>
                </p:cNvPr>
                <p:cNvSpPr>
                  <a:spLocks noChangeArrowheads="1"/>
                </p:cNvSpPr>
                <p:nvPr/>
              </p:nvSpPr>
              <p:spPr bwMode="auto">
                <a:xfrm>
                  <a:off x="4708" y="4798"/>
                  <a:ext cx="2627" cy="1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graph using BFS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 name="Oval 90">
                  <a:extLst>
                    <a:ext uri="{FF2B5EF4-FFF2-40B4-BE49-F238E27FC236}">
                      <a16:creationId xmlns:a16="http://schemas.microsoft.com/office/drawing/2014/main" id="{D204AC30-55B3-A026-E76B-5E1D6F781FCE}"/>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 name="Oval 91">
                  <a:extLst>
                    <a:ext uri="{FF2B5EF4-FFF2-40B4-BE49-F238E27FC236}">
                      <a16:creationId xmlns:a16="http://schemas.microsoft.com/office/drawing/2014/main" id="{234A64F4-8A9B-B6CA-4D2C-7E4B2CDE35A2}"/>
                    </a:ext>
                  </a:extLst>
                </p:cNvPr>
                <p:cNvSpPr>
                  <a:spLocks noChangeArrowheads="1"/>
                </p:cNvSpPr>
                <p:nvPr/>
              </p:nvSpPr>
              <p:spPr bwMode="auto">
                <a:xfrm>
                  <a:off x="9131" y="3600"/>
                  <a:ext cx="3278" cy="140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Calculate the shortest path from source to all other nodes using BFS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3" name="AutoShape 1160">
                  <a:extLst>
                    <a:ext uri="{FF2B5EF4-FFF2-40B4-BE49-F238E27FC236}">
                      <a16:creationId xmlns:a16="http://schemas.microsoft.com/office/drawing/2014/main" id="{BDCFE41B-8C30-EE8F-AE9C-EC58CFC40FB3}"/>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AutoShape 1161">
                  <a:extLst>
                    <a:ext uri="{FF2B5EF4-FFF2-40B4-BE49-F238E27FC236}">
                      <a16:creationId xmlns:a16="http://schemas.microsoft.com/office/drawing/2014/main" id="{79A666CD-F942-4E6F-B08D-0D7B6EBDC5BA}"/>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162">
                  <a:extLst>
                    <a:ext uri="{FF2B5EF4-FFF2-40B4-BE49-F238E27FC236}">
                      <a16:creationId xmlns:a16="http://schemas.microsoft.com/office/drawing/2014/main" id="{F68FC980-3D5B-AAC5-52D3-83004CF0C65D}"/>
                    </a:ext>
                  </a:extLst>
                </p:cNvPr>
                <p:cNvCxnSpPr>
                  <a:cxnSpLocks noChangeShapeType="1"/>
                  <a:stCxn id="88"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6" name="AutoShape 1163">
                  <a:extLst>
                    <a:ext uri="{FF2B5EF4-FFF2-40B4-BE49-F238E27FC236}">
                      <a16:creationId xmlns:a16="http://schemas.microsoft.com/office/drawing/2014/main" id="{8F3EACCB-71FE-CF58-C171-0750B4772B8E}"/>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164">
                  <a:extLst>
                    <a:ext uri="{FF2B5EF4-FFF2-40B4-BE49-F238E27FC236}">
                      <a16:creationId xmlns:a16="http://schemas.microsoft.com/office/drawing/2014/main" id="{B1C7671E-C700-34BB-A251-E29C67957200}"/>
                    </a:ext>
                  </a:extLst>
                </p:cNvPr>
                <p:cNvCxnSpPr>
                  <a:cxnSpLocks noChangeShapeType="1"/>
                </p:cNvCxnSpPr>
                <p:nvPr/>
              </p:nvCxnSpPr>
              <p:spPr bwMode="auto">
                <a:xfrm flipH="1">
                  <a:off x="4235" y="536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165">
                  <a:extLst>
                    <a:ext uri="{FF2B5EF4-FFF2-40B4-BE49-F238E27FC236}">
                      <a16:creationId xmlns:a16="http://schemas.microsoft.com/office/drawing/2014/main" id="{E06061A9-B8C5-132D-575F-825B6EE309C4}"/>
                    </a:ext>
                  </a:extLst>
                </p:cNvPr>
                <p:cNvCxnSpPr>
                  <a:cxnSpLocks noChangeShapeType="1"/>
                </p:cNvCxnSpPr>
                <p:nvPr/>
              </p:nvCxnSpPr>
              <p:spPr bwMode="auto">
                <a:xfrm flipH="1">
                  <a:off x="7292" y="543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166">
                  <a:extLst>
                    <a:ext uri="{FF2B5EF4-FFF2-40B4-BE49-F238E27FC236}">
                      <a16:creationId xmlns:a16="http://schemas.microsoft.com/office/drawing/2014/main" id="{9C689100-04A8-5912-B744-6A8986BCF916}"/>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AutoShape 1167">
                  <a:extLst>
                    <a:ext uri="{FF2B5EF4-FFF2-40B4-BE49-F238E27FC236}">
                      <a16:creationId xmlns:a16="http://schemas.microsoft.com/office/drawing/2014/main" id="{FC8828DA-77B6-BE28-C0A2-30148F14BC26}"/>
                    </a:ext>
                  </a:extLst>
                </p:cNvPr>
                <p:cNvCxnSpPr>
                  <a:cxnSpLocks noChangeShapeType="1"/>
                </p:cNvCxnSpPr>
                <p:nvPr/>
              </p:nvCxnSpPr>
              <p:spPr bwMode="auto">
                <a:xfrm>
                  <a:off x="10606" y="4699"/>
                  <a:ext cx="0" cy="7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2" name="AutoShape 1168">
                <a:extLst>
                  <a:ext uri="{FF2B5EF4-FFF2-40B4-BE49-F238E27FC236}">
                    <a16:creationId xmlns:a16="http://schemas.microsoft.com/office/drawing/2014/main" id="{19FC3528-0367-EDE4-C634-108824575517}"/>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79" name="Rectangle 78">
              <a:extLst>
                <a:ext uri="{FF2B5EF4-FFF2-40B4-BE49-F238E27FC236}">
                  <a16:creationId xmlns:a16="http://schemas.microsoft.com/office/drawing/2014/main" id="{77DFF266-6CF3-DC1F-A274-99181512965A}"/>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80" name="Rectangle 79">
              <a:extLst>
                <a:ext uri="{FF2B5EF4-FFF2-40B4-BE49-F238E27FC236}">
                  <a16:creationId xmlns:a16="http://schemas.microsoft.com/office/drawing/2014/main" id="{EB6BFC3A-CDB1-74DD-89C2-35BE1A1E2E0E}"/>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grpSp>
        <p:nvGrpSpPr>
          <p:cNvPr id="101" name="Group 100">
            <a:extLst>
              <a:ext uri="{FF2B5EF4-FFF2-40B4-BE49-F238E27FC236}">
                <a16:creationId xmlns:a16="http://schemas.microsoft.com/office/drawing/2014/main" id="{429EC918-E17B-641E-E8FD-21A270C64107}"/>
              </a:ext>
            </a:extLst>
          </p:cNvPr>
          <p:cNvGrpSpPr/>
          <p:nvPr/>
        </p:nvGrpSpPr>
        <p:grpSpPr>
          <a:xfrm>
            <a:off x="1229043" y="3529444"/>
            <a:ext cx="9800588" cy="2745662"/>
            <a:chOff x="1" y="-1"/>
            <a:chExt cx="5956183" cy="3193899"/>
          </a:xfrm>
        </p:grpSpPr>
        <p:grpSp>
          <p:nvGrpSpPr>
            <p:cNvPr id="102" name="Group 101">
              <a:extLst>
                <a:ext uri="{FF2B5EF4-FFF2-40B4-BE49-F238E27FC236}">
                  <a16:creationId xmlns:a16="http://schemas.microsoft.com/office/drawing/2014/main" id="{B73DCF4B-AF3D-5AE6-57D2-9CCD88939E49}"/>
                </a:ext>
              </a:extLst>
            </p:cNvPr>
            <p:cNvGrpSpPr>
              <a:grpSpLocks/>
            </p:cNvGrpSpPr>
            <p:nvPr/>
          </p:nvGrpSpPr>
          <p:grpSpPr bwMode="auto">
            <a:xfrm>
              <a:off x="1" y="-1"/>
              <a:ext cx="5956183" cy="3193899"/>
              <a:chOff x="2325" y="8556"/>
              <a:chExt cx="10252" cy="4345"/>
            </a:xfrm>
          </p:grpSpPr>
          <p:grpSp>
            <p:nvGrpSpPr>
              <p:cNvPr id="105" name="Group 104">
                <a:extLst>
                  <a:ext uri="{FF2B5EF4-FFF2-40B4-BE49-F238E27FC236}">
                    <a16:creationId xmlns:a16="http://schemas.microsoft.com/office/drawing/2014/main" id="{0BCA94D0-51F8-23FD-7F94-386F189C2044}"/>
                  </a:ext>
                </a:extLst>
              </p:cNvPr>
              <p:cNvGrpSpPr>
                <a:grpSpLocks/>
              </p:cNvGrpSpPr>
              <p:nvPr/>
            </p:nvGrpSpPr>
            <p:grpSpPr bwMode="auto">
              <a:xfrm>
                <a:off x="2325" y="8556"/>
                <a:ext cx="10252" cy="4345"/>
                <a:chOff x="2157" y="1637"/>
                <a:chExt cx="10252" cy="4345"/>
              </a:xfrm>
            </p:grpSpPr>
            <p:sp>
              <p:nvSpPr>
                <p:cNvPr id="107" name="Oval 106">
                  <a:extLst>
                    <a:ext uri="{FF2B5EF4-FFF2-40B4-BE49-F238E27FC236}">
                      <a16:creationId xmlns:a16="http://schemas.microsoft.com/office/drawing/2014/main" id="{C7BDA542-ECFE-BAF3-D27F-6FD1CE4C1E61}"/>
                    </a:ext>
                  </a:extLst>
                </p:cNvPr>
                <p:cNvSpPr>
                  <a:spLocks noChangeArrowheads="1"/>
                </p:cNvSpPr>
                <p:nvPr/>
              </p:nvSpPr>
              <p:spPr bwMode="auto">
                <a:xfrm>
                  <a:off x="4989" y="1637"/>
                  <a:ext cx="2461" cy="88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8" name="AutoShape 1151">
                  <a:extLst>
                    <a:ext uri="{FF2B5EF4-FFF2-40B4-BE49-F238E27FC236}">
                      <a16:creationId xmlns:a16="http://schemas.microsoft.com/office/drawing/2014/main" id="{1AFB53E8-CD24-0560-1D3A-639BF05C36CA}"/>
                    </a:ext>
                  </a:extLst>
                </p:cNvPr>
                <p:cNvCxnSpPr>
                  <a:cxnSpLocks noChangeShapeType="1"/>
                </p:cNvCxnSpPr>
                <p:nvPr/>
              </p:nvCxnSpPr>
              <p:spPr bwMode="auto">
                <a:xfrm rot="10800000">
                  <a:off x="7450" y="2083"/>
                  <a:ext cx="1079" cy="800"/>
                </a:xfrm>
                <a:prstGeom prst="bentConnector3">
                  <a:avLst>
                    <a:gd name="adj1" fmla="val 120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09" name="AutoShape 1152">
                  <a:extLst>
                    <a:ext uri="{FF2B5EF4-FFF2-40B4-BE49-F238E27FC236}">
                      <a16:creationId xmlns:a16="http://schemas.microsoft.com/office/drawing/2014/main" id="{A8AFA66F-1CCE-918B-4F10-9C9066E63E2E}"/>
                    </a:ext>
                  </a:extLst>
                </p:cNvPr>
                <p:cNvCxnSpPr>
                  <a:cxnSpLocks noChangeShapeType="1"/>
                  <a:stCxn id="107" idx="2"/>
                </p:cNvCxnSpPr>
                <p:nvPr/>
              </p:nvCxnSpPr>
              <p:spPr bwMode="auto">
                <a:xfrm rot="10800000" flipV="1">
                  <a:off x="3224" y="2079"/>
                  <a:ext cx="1765" cy="804"/>
                </a:xfrm>
                <a:prstGeom prst="bentConnector3">
                  <a:avLst>
                    <a:gd name="adj1" fmla="val 9963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10" name="Rectangle 109">
                  <a:extLst>
                    <a:ext uri="{FF2B5EF4-FFF2-40B4-BE49-F238E27FC236}">
                      <a16:creationId xmlns:a16="http://schemas.microsoft.com/office/drawing/2014/main" id="{5EE44F1B-7874-878F-BB32-8EA536C10DB5}"/>
                    </a:ext>
                  </a:extLst>
                </p:cNvPr>
                <p:cNvSpPr>
                  <a:spLocks noChangeArrowheads="1"/>
                </p:cNvSpPr>
                <p:nvPr/>
              </p:nvSpPr>
              <p:spPr bwMode="auto">
                <a:xfrm>
                  <a:off x="2157" y="2883"/>
                  <a:ext cx="1620" cy="7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Teacher/   student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1" name="Oval 110">
                  <a:extLst>
                    <a:ext uri="{FF2B5EF4-FFF2-40B4-BE49-F238E27FC236}">
                      <a16:creationId xmlns:a16="http://schemas.microsoft.com/office/drawing/2014/main" id="{B3643993-E6FB-A1C5-F316-EECC2176D5B9}"/>
                    </a:ext>
                  </a:extLst>
                </p:cNvPr>
                <p:cNvSpPr>
                  <a:spLocks noChangeArrowheads="1"/>
                </p:cNvSpPr>
                <p:nvPr/>
              </p:nvSpPr>
              <p:spPr bwMode="auto">
                <a:xfrm>
                  <a:off x="4494" y="2756"/>
                  <a:ext cx="2240" cy="162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Input no. of node, adjacency matrix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source node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Oval 111">
                  <a:extLst>
                    <a:ext uri="{FF2B5EF4-FFF2-40B4-BE49-F238E27FC236}">
                      <a16:creationId xmlns:a16="http://schemas.microsoft.com/office/drawing/2014/main" id="{4A5208D0-56E9-DD83-9ECB-784A6D5A5560}"/>
                    </a:ext>
                  </a:extLst>
                </p:cNvPr>
                <p:cNvSpPr>
                  <a:spLocks noChangeArrowheads="1"/>
                </p:cNvSpPr>
                <p:nvPr/>
              </p:nvSpPr>
              <p:spPr bwMode="auto">
                <a:xfrm>
                  <a:off x="7292" y="2883"/>
                  <a:ext cx="2113" cy="73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3" name="Oval 112">
                  <a:extLst>
                    <a:ext uri="{FF2B5EF4-FFF2-40B4-BE49-F238E27FC236}">
                      <a16:creationId xmlns:a16="http://schemas.microsoft.com/office/drawing/2014/main" id="{8D3BF209-79A1-3BCC-5D57-4B15BBB13D55}"/>
                    </a:ext>
                  </a:extLst>
                </p:cNvPr>
                <p:cNvSpPr>
                  <a:spLocks noChangeArrowheads="1"/>
                </p:cNvSpPr>
                <p:nvPr/>
              </p:nvSpPr>
              <p:spPr bwMode="auto">
                <a:xfrm>
                  <a:off x="2241" y="4955"/>
                  <a:ext cx="2018" cy="8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4" name="Oval 113">
                  <a:extLst>
                    <a:ext uri="{FF2B5EF4-FFF2-40B4-BE49-F238E27FC236}">
                      <a16:creationId xmlns:a16="http://schemas.microsoft.com/office/drawing/2014/main" id="{622747D9-14EA-4460-D4FA-9FC6E1A7DC58}"/>
                    </a:ext>
                  </a:extLst>
                </p:cNvPr>
                <p:cNvSpPr>
                  <a:spLocks noChangeArrowheads="1"/>
                </p:cNvSpPr>
                <p:nvPr/>
              </p:nvSpPr>
              <p:spPr bwMode="auto">
                <a:xfrm>
                  <a:off x="4708" y="4798"/>
                  <a:ext cx="2627" cy="11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graph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using DFS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5" name="Oval 114">
                  <a:extLst>
                    <a:ext uri="{FF2B5EF4-FFF2-40B4-BE49-F238E27FC236}">
                      <a16:creationId xmlns:a16="http://schemas.microsoft.com/office/drawing/2014/main" id="{4E1212DE-A40F-CBE5-854E-E14E27ED3C7F}"/>
                    </a:ext>
                  </a:extLst>
                </p:cNvPr>
                <p:cNvSpPr>
                  <a:spLocks noChangeArrowheads="1"/>
                </p:cNvSpPr>
                <p:nvPr/>
              </p:nvSpPr>
              <p:spPr bwMode="auto">
                <a:xfrm>
                  <a:off x="7632" y="4785"/>
                  <a:ext cx="2454" cy="11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Calculates time &amp; space complexity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6" name="Oval 115">
                  <a:extLst>
                    <a:ext uri="{FF2B5EF4-FFF2-40B4-BE49-F238E27FC236}">
                      <a16:creationId xmlns:a16="http://schemas.microsoft.com/office/drawing/2014/main" id="{F1326F8B-732C-E5C3-C388-B5418BA73630}"/>
                    </a:ext>
                  </a:extLst>
                </p:cNvPr>
                <p:cNvSpPr>
                  <a:spLocks noChangeArrowheads="1"/>
                </p:cNvSpPr>
                <p:nvPr/>
              </p:nvSpPr>
              <p:spPr bwMode="auto">
                <a:xfrm>
                  <a:off x="9131" y="3600"/>
                  <a:ext cx="3278" cy="140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rPr>
                    <a:t>Calculate the shortest path from source to all other nodes using DFS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7" name="AutoShape 1160">
                  <a:extLst>
                    <a:ext uri="{FF2B5EF4-FFF2-40B4-BE49-F238E27FC236}">
                      <a16:creationId xmlns:a16="http://schemas.microsoft.com/office/drawing/2014/main" id="{745A11B5-5BB7-0264-08AE-2A5552664F2E}"/>
                    </a:ext>
                  </a:extLst>
                </p:cNvPr>
                <p:cNvCxnSpPr>
                  <a:cxnSpLocks noChangeShapeType="1"/>
                </p:cNvCxnSpPr>
                <p:nvPr/>
              </p:nvCxnSpPr>
              <p:spPr bwMode="auto">
                <a:xfrm flipV="1">
                  <a:off x="3151" y="3642"/>
                  <a:ext cx="0" cy="13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AutoShape 1161">
                  <a:extLst>
                    <a:ext uri="{FF2B5EF4-FFF2-40B4-BE49-F238E27FC236}">
                      <a16:creationId xmlns:a16="http://schemas.microsoft.com/office/drawing/2014/main" id="{91B050ED-806A-F8B0-4695-64E04E0F19DA}"/>
                    </a:ext>
                  </a:extLst>
                </p:cNvPr>
                <p:cNvCxnSpPr>
                  <a:cxnSpLocks noChangeShapeType="1"/>
                </p:cNvCxnSpPr>
                <p:nvPr/>
              </p:nvCxnSpPr>
              <p:spPr bwMode="auto">
                <a:xfrm>
                  <a:off x="3777" y="3300"/>
                  <a:ext cx="7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9" name="AutoShape 1162">
                  <a:extLst>
                    <a:ext uri="{FF2B5EF4-FFF2-40B4-BE49-F238E27FC236}">
                      <a16:creationId xmlns:a16="http://schemas.microsoft.com/office/drawing/2014/main" id="{B91AFEA7-664D-28AA-C478-525BD57AA649}"/>
                    </a:ext>
                  </a:extLst>
                </p:cNvPr>
                <p:cNvCxnSpPr>
                  <a:cxnSpLocks noChangeShapeType="1"/>
                  <a:stCxn id="112" idx="6"/>
                </p:cNvCxnSpPr>
                <p:nvPr/>
              </p:nvCxnSpPr>
              <p:spPr bwMode="auto">
                <a:xfrm>
                  <a:off x="9404" y="3251"/>
                  <a:ext cx="82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0" name="AutoShape 1163">
                  <a:extLst>
                    <a:ext uri="{FF2B5EF4-FFF2-40B4-BE49-F238E27FC236}">
                      <a16:creationId xmlns:a16="http://schemas.microsoft.com/office/drawing/2014/main" id="{A2562A82-E9D2-82BF-1CF1-C54ABC8CCCFA}"/>
                    </a:ext>
                  </a:extLst>
                </p:cNvPr>
                <p:cNvCxnSpPr>
                  <a:cxnSpLocks noChangeShapeType="1"/>
                </p:cNvCxnSpPr>
                <p:nvPr/>
              </p:nvCxnSpPr>
              <p:spPr bwMode="auto">
                <a:xfrm>
                  <a:off x="10227" y="3261"/>
                  <a:ext cx="0" cy="3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AutoShape 1164">
                  <a:extLst>
                    <a:ext uri="{FF2B5EF4-FFF2-40B4-BE49-F238E27FC236}">
                      <a16:creationId xmlns:a16="http://schemas.microsoft.com/office/drawing/2014/main" id="{F8EFFCF0-DE5A-1B31-D388-108989CBB6F0}"/>
                    </a:ext>
                  </a:extLst>
                </p:cNvPr>
                <p:cNvCxnSpPr>
                  <a:cxnSpLocks noChangeShapeType="1"/>
                </p:cNvCxnSpPr>
                <p:nvPr/>
              </p:nvCxnSpPr>
              <p:spPr bwMode="auto">
                <a:xfrm flipH="1">
                  <a:off x="4235" y="5369"/>
                  <a:ext cx="531"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1165">
                  <a:extLst>
                    <a:ext uri="{FF2B5EF4-FFF2-40B4-BE49-F238E27FC236}">
                      <a16:creationId xmlns:a16="http://schemas.microsoft.com/office/drawing/2014/main" id="{B94F7D22-A450-D922-E118-0666BD5DF5C2}"/>
                    </a:ext>
                  </a:extLst>
                </p:cNvPr>
                <p:cNvCxnSpPr>
                  <a:cxnSpLocks noChangeShapeType="1"/>
                </p:cNvCxnSpPr>
                <p:nvPr/>
              </p:nvCxnSpPr>
              <p:spPr bwMode="auto">
                <a:xfrm flipH="1">
                  <a:off x="7292" y="5435"/>
                  <a:ext cx="3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166">
                  <a:extLst>
                    <a:ext uri="{FF2B5EF4-FFF2-40B4-BE49-F238E27FC236}">
                      <a16:creationId xmlns:a16="http://schemas.microsoft.com/office/drawing/2014/main" id="{4F0A9565-F24B-8D0D-00C8-D02D69069DD1}"/>
                    </a:ext>
                  </a:extLst>
                </p:cNvPr>
                <p:cNvCxnSpPr>
                  <a:cxnSpLocks noChangeShapeType="1"/>
                </p:cNvCxnSpPr>
                <p:nvPr/>
              </p:nvCxnSpPr>
              <p:spPr bwMode="auto">
                <a:xfrm flipH="1">
                  <a:off x="10053" y="5398"/>
                  <a:ext cx="56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167">
                  <a:extLst>
                    <a:ext uri="{FF2B5EF4-FFF2-40B4-BE49-F238E27FC236}">
                      <a16:creationId xmlns:a16="http://schemas.microsoft.com/office/drawing/2014/main" id="{78CCB5E7-E52C-850F-0A8A-91D32041B9D2}"/>
                    </a:ext>
                  </a:extLst>
                </p:cNvPr>
                <p:cNvCxnSpPr>
                  <a:cxnSpLocks noChangeShapeType="1"/>
                </p:cNvCxnSpPr>
                <p:nvPr/>
              </p:nvCxnSpPr>
              <p:spPr bwMode="auto">
                <a:xfrm flipH="1">
                  <a:off x="10606" y="5007"/>
                  <a:ext cx="16" cy="4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06" name="AutoShape 1168">
                <a:extLst>
                  <a:ext uri="{FF2B5EF4-FFF2-40B4-BE49-F238E27FC236}">
                    <a16:creationId xmlns:a16="http://schemas.microsoft.com/office/drawing/2014/main" id="{77375548-0141-B49B-1558-A637856C45EC}"/>
                  </a:ext>
                </a:extLst>
              </p:cNvPr>
              <p:cNvCxnSpPr>
                <a:cxnSpLocks noChangeShapeType="1"/>
              </p:cNvCxnSpPr>
              <p:nvPr/>
            </p:nvCxnSpPr>
            <p:spPr bwMode="auto">
              <a:xfrm>
                <a:off x="6889" y="10219"/>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03" name="Rectangle 102">
              <a:extLst>
                <a:ext uri="{FF2B5EF4-FFF2-40B4-BE49-F238E27FC236}">
                  <a16:creationId xmlns:a16="http://schemas.microsoft.com/office/drawing/2014/main" id="{23B2C5ED-F939-CAAB-4F8D-6BA16D43D6DB}"/>
                </a:ext>
              </a:extLst>
            </p:cNvPr>
            <p:cNvSpPr/>
            <p:nvPr/>
          </p:nvSpPr>
          <p:spPr>
            <a:xfrm>
              <a:off x="4311891" y="445252"/>
              <a:ext cx="716280" cy="350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TRUE</a:t>
              </a:r>
            </a:p>
          </p:txBody>
        </p:sp>
        <p:sp>
          <p:nvSpPr>
            <p:cNvPr id="104" name="Rectangle 103">
              <a:extLst>
                <a:ext uri="{FF2B5EF4-FFF2-40B4-BE49-F238E27FC236}">
                  <a16:creationId xmlns:a16="http://schemas.microsoft.com/office/drawing/2014/main" id="{C3F42AB0-E867-57DC-0057-F92A2EB71D6A}"/>
                </a:ext>
              </a:extLst>
            </p:cNvPr>
            <p:cNvSpPr/>
            <p:nvPr/>
          </p:nvSpPr>
          <p:spPr>
            <a:xfrm>
              <a:off x="3779520" y="289560"/>
              <a:ext cx="716280" cy="3505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FALSE</a:t>
              </a:r>
            </a:p>
          </p:txBody>
        </p:sp>
      </p:grpSp>
    </p:spTree>
    <p:extLst>
      <p:ext uri="{BB962C8B-B14F-4D97-AF65-F5344CB8AC3E}">
        <p14:creationId xmlns:p14="http://schemas.microsoft.com/office/powerpoint/2010/main" val="3249475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03A7C0-914E-FBA3-6EBB-47DFB272E71D}"/>
              </a:ext>
            </a:extLst>
          </p:cNvPr>
          <p:cNvSpPr>
            <a:spLocks noGrp="1"/>
          </p:cNvSpPr>
          <p:nvPr>
            <p:ph type="subTitle" idx="1"/>
          </p:nvPr>
        </p:nvSpPr>
        <p:spPr>
          <a:xfrm>
            <a:off x="410547" y="475861"/>
            <a:ext cx="11420669" cy="6130212"/>
          </a:xfrm>
        </p:spPr>
        <p:txBody>
          <a:bodyPr>
            <a:normAutofit/>
          </a:bodyPr>
          <a:lstStyle/>
          <a:p>
            <a:pPr algn="ctr"/>
            <a:r>
              <a:rPr lang="en-IN" b="1" cap="none" dirty="0">
                <a:solidFill>
                  <a:schemeClr val="tx1"/>
                </a:solidFill>
                <a:latin typeface="Times New Roman" panose="02020603050405020304" pitchFamily="18" charset="0"/>
                <a:cs typeface="Times New Roman" panose="02020603050405020304" pitchFamily="18" charset="0"/>
              </a:rPr>
              <a:t>DETAILED DESIGN</a:t>
            </a:r>
          </a:p>
          <a:p>
            <a:pPr algn="l"/>
            <a:r>
              <a:rPr lang="en-US" cap="none" dirty="0">
                <a:solidFill>
                  <a:schemeClr val="tx1"/>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v"/>
            </a:pPr>
            <a:r>
              <a:rPr lang="en-US" sz="1800" cap="none" dirty="0">
                <a:solidFill>
                  <a:schemeClr val="tx1"/>
                </a:solidFill>
                <a:latin typeface="Times New Roman" panose="02020603050405020304" pitchFamily="18" charset="0"/>
                <a:cs typeface="Times New Roman" panose="02020603050405020304" pitchFamily="18" charset="0"/>
              </a:rPr>
              <a:t>During detailed design, the internal logic of each module specified in system design is decided. </a:t>
            </a:r>
          </a:p>
          <a:p>
            <a:pPr marL="342900" indent="-342900" algn="l">
              <a:buFont typeface="Wingdings" panose="05000000000000000000" pitchFamily="2" charset="2"/>
              <a:buChar char="v"/>
            </a:pPr>
            <a:r>
              <a:rPr lang="en-US" sz="1800" cap="none" dirty="0">
                <a:solidFill>
                  <a:schemeClr val="tx1"/>
                </a:solidFill>
                <a:latin typeface="Times New Roman" panose="02020603050405020304" pitchFamily="18" charset="0"/>
                <a:cs typeface="Times New Roman" panose="02020603050405020304" pitchFamily="18" charset="0"/>
              </a:rPr>
              <a:t>During this phase further details of the modules are decided</a:t>
            </a:r>
            <a:r>
              <a:rPr lang="en-US" cap="none" dirty="0">
                <a:solidFill>
                  <a:schemeClr val="tx1"/>
                </a:solidFill>
                <a:latin typeface="Times New Roman" panose="02020603050405020304" pitchFamily="18" charset="0"/>
                <a:cs typeface="Times New Roman" panose="02020603050405020304" pitchFamily="18" charset="0"/>
              </a:rPr>
              <a:t>.</a:t>
            </a:r>
          </a:p>
          <a:p>
            <a:pPr algn="l"/>
            <a:r>
              <a:rPr lang="en-IN" b="1" cap="none" dirty="0">
                <a:solidFill>
                  <a:schemeClr val="tx1"/>
                </a:solidFill>
                <a:latin typeface="Times New Roman" panose="02020603050405020304" pitchFamily="18" charset="0"/>
                <a:cs typeface="Times New Roman" panose="02020603050405020304" pitchFamily="18" charset="0"/>
              </a:rPr>
              <a:t>Module decomposition of software</a:t>
            </a:r>
          </a:p>
          <a:p>
            <a:pPr algn="l"/>
            <a:r>
              <a:rPr lang="en-IN" b="1" cap="none" dirty="0">
                <a:solidFill>
                  <a:schemeClr val="tx1"/>
                </a:solidFill>
                <a:latin typeface="Times New Roman" panose="02020603050405020304" pitchFamily="18" charset="0"/>
                <a:cs typeface="Times New Roman" panose="02020603050405020304" pitchFamily="18" charset="0"/>
              </a:rPr>
              <a:t>Structure chart:</a:t>
            </a:r>
          </a:p>
          <a:p>
            <a:pPr marL="342900" indent="-342900" algn="l">
              <a:buFont typeface="Wingdings" panose="05000000000000000000" pitchFamily="2" charset="2"/>
              <a:buChar char="v"/>
            </a:pPr>
            <a:r>
              <a:rPr lang="en-US" sz="1800" cap="none" dirty="0">
                <a:solidFill>
                  <a:schemeClr val="tx1"/>
                </a:solidFill>
                <a:latin typeface="Times New Roman" panose="02020603050405020304" pitchFamily="18" charset="0"/>
                <a:cs typeface="Times New Roman" panose="02020603050405020304" pitchFamily="18" charset="0"/>
              </a:rPr>
              <a:t>Structure chart is a top-down modular design, consist of squares representing different modules in a system and lines. </a:t>
            </a:r>
          </a:p>
          <a:p>
            <a:pPr marL="342900" indent="-342900" algn="l">
              <a:buFont typeface="Wingdings" panose="05000000000000000000" pitchFamily="2" charset="2"/>
              <a:buChar char="v"/>
            </a:pPr>
            <a:r>
              <a:rPr lang="en-US" sz="1800" cap="none" dirty="0">
                <a:solidFill>
                  <a:schemeClr val="tx1"/>
                </a:solidFill>
                <a:latin typeface="Times New Roman" panose="02020603050405020304" pitchFamily="18" charset="0"/>
                <a:cs typeface="Times New Roman" panose="02020603050405020304" pitchFamily="18" charset="0"/>
              </a:rPr>
              <a:t>Structure chart shows how program has been partitioned into manageable modules hierarchy and organization of those modules and communicational interface</a:t>
            </a:r>
            <a:r>
              <a:rPr lang="en-US" cap="none" dirty="0">
                <a:solidFill>
                  <a:schemeClr val="tx1"/>
                </a:solidFill>
                <a:latin typeface="Times New Roman" panose="02020603050405020304" pitchFamily="18" charset="0"/>
                <a:cs typeface="Times New Roman" panose="02020603050405020304" pitchFamily="18" charset="0"/>
              </a:rPr>
              <a:t>.</a:t>
            </a:r>
            <a:endParaRPr lang="en-IN"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887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0F9D58-F997-E450-CEE9-707472A63EDB}"/>
              </a:ext>
            </a:extLst>
          </p:cNvPr>
          <p:cNvGraphicFramePr>
            <a:graphicFrameLocks noGrp="1"/>
          </p:cNvGraphicFramePr>
          <p:nvPr>
            <p:ph idx="1"/>
          </p:nvPr>
        </p:nvGraphicFramePr>
        <p:xfrm>
          <a:off x="843645" y="239804"/>
          <a:ext cx="10504710" cy="5543049"/>
        </p:xfrm>
        <a:graphic>
          <a:graphicData uri="http://schemas.openxmlformats.org/drawingml/2006/table">
            <a:tbl>
              <a:tblPr firstRow="1" bandRow="1">
                <a:tableStyleId>{5C22544A-7EE6-4342-B048-85BDC9FD1C3A}</a:tableStyleId>
              </a:tblPr>
              <a:tblGrid>
                <a:gridCol w="3501570">
                  <a:extLst>
                    <a:ext uri="{9D8B030D-6E8A-4147-A177-3AD203B41FA5}">
                      <a16:colId xmlns:a16="http://schemas.microsoft.com/office/drawing/2014/main" val="1175501048"/>
                    </a:ext>
                  </a:extLst>
                </a:gridCol>
                <a:gridCol w="3501570">
                  <a:extLst>
                    <a:ext uri="{9D8B030D-6E8A-4147-A177-3AD203B41FA5}">
                      <a16:colId xmlns:a16="http://schemas.microsoft.com/office/drawing/2014/main" val="113489905"/>
                    </a:ext>
                  </a:extLst>
                </a:gridCol>
                <a:gridCol w="3501570">
                  <a:extLst>
                    <a:ext uri="{9D8B030D-6E8A-4147-A177-3AD203B41FA5}">
                      <a16:colId xmlns:a16="http://schemas.microsoft.com/office/drawing/2014/main" val="2865744630"/>
                    </a:ext>
                  </a:extLst>
                </a:gridCol>
              </a:tblGrid>
              <a:tr h="354390">
                <a:tc>
                  <a:txBody>
                    <a:bodyPr/>
                    <a:lstStyle/>
                    <a:p>
                      <a:pPr algn="ctr">
                        <a:lnSpc>
                          <a:spcPct val="150000"/>
                        </a:lnSpc>
                        <a:spcAft>
                          <a:spcPts val="800"/>
                        </a:spcAft>
                        <a:tabLst>
                          <a:tab pos="234315" algn="l"/>
                          <a:tab pos="269875" algn="l"/>
                          <a:tab pos="288290" algn="l"/>
                          <a:tab pos="540385"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Symbol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234315" algn="l"/>
                          <a:tab pos="269875" algn="l"/>
                          <a:tab pos="288290" algn="l"/>
                          <a:tab pos="540385"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234315" algn="l"/>
                          <a:tab pos="269875" algn="l"/>
                          <a:tab pos="288290" algn="l"/>
                          <a:tab pos="540385"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3653710"/>
                  </a:ext>
                </a:extLst>
              </a:tr>
              <a:tr h="733472">
                <a:tc>
                  <a:txBody>
                    <a:bodyPr/>
                    <a:lstStyle/>
                    <a:p>
                      <a:endParaRPr lang="en-IN" dirty="0"/>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Data flow</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Show the direction flow of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701621"/>
                  </a:ext>
                </a:extLst>
              </a:tr>
              <a:tr h="640033">
                <a:tc>
                  <a:txBody>
                    <a:bodyPr/>
                    <a:lstStyle/>
                    <a:p>
                      <a:endParaRPr lang="en-IN" dirty="0"/>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Control flow</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Shows the direction of flow control.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61109"/>
                  </a:ext>
                </a:extLst>
              </a:tr>
              <a:tr h="854922">
                <a:tc>
                  <a:txBody>
                    <a:bodyPr/>
                    <a:lstStyle/>
                    <a:p>
                      <a:endParaRPr lang="en-IN" dirty="0"/>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Shows manipulation, calculation and 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7638787"/>
                  </a:ext>
                </a:extLst>
              </a:tr>
              <a:tr h="735152">
                <a:tc>
                  <a:txBody>
                    <a:bodyPr/>
                    <a:lstStyle/>
                    <a:p>
                      <a:endParaRPr lang="en-IN" dirty="0"/>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Module Invocation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 represents subordinate module being invoked by superior ordinate module.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41749"/>
                  </a:ext>
                </a:extLst>
              </a:tr>
              <a:tr h="1245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Condition invocation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 indicates that the invocation of subordinate modules depends on the evaluation of a condition.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3641"/>
                  </a:ext>
                </a:extLst>
              </a:tr>
              <a:tr h="979411">
                <a:tc>
                  <a:txBody>
                    <a:bodyPr/>
                    <a:lstStyle/>
                    <a:p>
                      <a:endParaRPr lang="en-IN" dirty="0"/>
                    </a:p>
                  </a:txBody>
                  <a:tcPr/>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tabLst>
                          <a:tab pos="234315" algn="l"/>
                          <a:tab pos="269875" algn="l"/>
                          <a:tab pos="288290" algn="l"/>
                          <a:tab pos="54038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 represents the iteration.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544430"/>
                  </a:ext>
                </a:extLst>
              </a:tr>
            </a:tbl>
          </a:graphicData>
        </a:graphic>
      </p:graphicFrame>
      <p:grpSp>
        <p:nvGrpSpPr>
          <p:cNvPr id="5" name="Group 4">
            <a:extLst>
              <a:ext uri="{FF2B5EF4-FFF2-40B4-BE49-F238E27FC236}">
                <a16:creationId xmlns:a16="http://schemas.microsoft.com/office/drawing/2014/main" id="{CA935430-60ED-22CC-AF4E-11F9033BDCAD}"/>
              </a:ext>
            </a:extLst>
          </p:cNvPr>
          <p:cNvGrpSpPr/>
          <p:nvPr/>
        </p:nvGrpSpPr>
        <p:grpSpPr>
          <a:xfrm>
            <a:off x="2596710" y="716184"/>
            <a:ext cx="106680" cy="396240"/>
            <a:chOff x="0" y="0"/>
            <a:chExt cx="106680" cy="396240"/>
          </a:xfrm>
        </p:grpSpPr>
        <p:sp>
          <p:nvSpPr>
            <p:cNvPr id="6" name="Oval 5">
              <a:extLst>
                <a:ext uri="{FF2B5EF4-FFF2-40B4-BE49-F238E27FC236}">
                  <a16:creationId xmlns:a16="http://schemas.microsoft.com/office/drawing/2014/main" id="{D5B8A783-F576-D5E3-8465-798D305FE791}"/>
                </a:ext>
              </a:extLst>
            </p:cNvPr>
            <p:cNvSpPr/>
            <p:nvPr/>
          </p:nvSpPr>
          <p:spPr>
            <a:xfrm>
              <a:off x="0" y="0"/>
              <a:ext cx="106680" cy="1143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 name="Straight Arrow Connector 6">
              <a:extLst>
                <a:ext uri="{FF2B5EF4-FFF2-40B4-BE49-F238E27FC236}">
                  <a16:creationId xmlns:a16="http://schemas.microsoft.com/office/drawing/2014/main" id="{73B901A9-BAA2-EEDF-8AA0-CFC34F697C10}"/>
                </a:ext>
              </a:extLst>
            </p:cNvPr>
            <p:cNvCxnSpPr/>
            <p:nvPr/>
          </p:nvCxnSpPr>
          <p:spPr>
            <a:xfrm>
              <a:off x="53340" y="121920"/>
              <a:ext cx="7620" cy="274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13BB7BF1-F3F1-5870-DDAE-04D216C6746C}"/>
              </a:ext>
            </a:extLst>
          </p:cNvPr>
          <p:cNvGrpSpPr/>
          <p:nvPr/>
        </p:nvGrpSpPr>
        <p:grpSpPr>
          <a:xfrm>
            <a:off x="2638207" y="1436357"/>
            <a:ext cx="106680" cy="396240"/>
            <a:chOff x="0" y="0"/>
            <a:chExt cx="106680" cy="396240"/>
          </a:xfrm>
        </p:grpSpPr>
        <p:sp>
          <p:nvSpPr>
            <p:cNvPr id="9" name="Oval 8">
              <a:extLst>
                <a:ext uri="{FF2B5EF4-FFF2-40B4-BE49-F238E27FC236}">
                  <a16:creationId xmlns:a16="http://schemas.microsoft.com/office/drawing/2014/main" id="{BA9C0C46-29AE-8613-4FB5-3F730119945F}"/>
                </a:ext>
              </a:extLst>
            </p:cNvPr>
            <p:cNvSpPr/>
            <p:nvPr/>
          </p:nvSpPr>
          <p:spPr>
            <a:xfrm>
              <a:off x="0" y="0"/>
              <a:ext cx="106680" cy="11430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079E915D-CBF0-5BF9-FB68-1BEB282DA5BA}"/>
                </a:ext>
              </a:extLst>
            </p:cNvPr>
            <p:cNvCxnSpPr/>
            <p:nvPr/>
          </p:nvCxnSpPr>
          <p:spPr>
            <a:xfrm>
              <a:off x="53340" y="121920"/>
              <a:ext cx="7620" cy="274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851DE75E-D723-12FD-0BF7-11688144E86C}"/>
              </a:ext>
            </a:extLst>
          </p:cNvPr>
          <p:cNvSpPr/>
          <p:nvPr/>
        </p:nvSpPr>
        <p:spPr>
          <a:xfrm>
            <a:off x="2103527" y="2093667"/>
            <a:ext cx="1203960" cy="5105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 name="Straight Arrow Connector 11">
            <a:extLst>
              <a:ext uri="{FF2B5EF4-FFF2-40B4-BE49-F238E27FC236}">
                <a16:creationId xmlns:a16="http://schemas.microsoft.com/office/drawing/2014/main" id="{11807512-1E97-622F-3797-A6C38C2416E5}"/>
              </a:ext>
            </a:extLst>
          </p:cNvPr>
          <p:cNvCxnSpPr/>
          <p:nvPr/>
        </p:nvCxnSpPr>
        <p:spPr>
          <a:xfrm>
            <a:off x="2128994" y="3011329"/>
            <a:ext cx="114300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DABA9A40-BF5F-C3F2-8D0C-CD65F55A9D47}"/>
              </a:ext>
            </a:extLst>
          </p:cNvPr>
          <p:cNvSpPr/>
          <p:nvPr/>
        </p:nvSpPr>
        <p:spPr>
          <a:xfrm>
            <a:off x="2065171" y="3676592"/>
            <a:ext cx="1390261" cy="3876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Main</a:t>
            </a:r>
          </a:p>
        </p:txBody>
      </p:sp>
      <p:sp>
        <p:nvSpPr>
          <p:cNvPr id="14" name="Flowchart: Decision 13">
            <a:extLst>
              <a:ext uri="{FF2B5EF4-FFF2-40B4-BE49-F238E27FC236}">
                <a16:creationId xmlns:a16="http://schemas.microsoft.com/office/drawing/2014/main" id="{D030A3DC-9CDB-F6A3-3D4A-97DFFF5FB048}"/>
              </a:ext>
            </a:extLst>
          </p:cNvPr>
          <p:cNvSpPr/>
          <p:nvPr/>
        </p:nvSpPr>
        <p:spPr>
          <a:xfrm>
            <a:off x="2889436" y="3888620"/>
            <a:ext cx="320817" cy="289249"/>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2421ECE-30F2-8581-7BE9-1075380F0E70}"/>
              </a:ext>
            </a:extLst>
          </p:cNvPr>
          <p:cNvCxnSpPr>
            <a:cxnSpLocks/>
          </p:cNvCxnSpPr>
          <p:nvPr/>
        </p:nvCxnSpPr>
        <p:spPr>
          <a:xfrm flipH="1">
            <a:off x="2686841" y="4062260"/>
            <a:ext cx="204963" cy="306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5B875B4-A797-F114-7717-BABC0775D949}"/>
              </a:ext>
            </a:extLst>
          </p:cNvPr>
          <p:cNvCxnSpPr/>
          <p:nvPr/>
        </p:nvCxnSpPr>
        <p:spPr>
          <a:xfrm flipH="1">
            <a:off x="2265911" y="4052203"/>
            <a:ext cx="17526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2EFF409-E380-6EAE-614C-0CC6D8D385E4}"/>
              </a:ext>
            </a:extLst>
          </p:cNvPr>
          <p:cNvCxnSpPr>
            <a:cxnSpLocks/>
          </p:cNvCxnSpPr>
          <p:nvPr/>
        </p:nvCxnSpPr>
        <p:spPr>
          <a:xfrm>
            <a:off x="3207884" y="4062390"/>
            <a:ext cx="199206" cy="296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E23AF1A0-C799-CDFB-5262-0F70F50A2ABE}"/>
              </a:ext>
            </a:extLst>
          </p:cNvPr>
          <p:cNvSpPr/>
          <p:nvPr/>
        </p:nvSpPr>
        <p:spPr>
          <a:xfrm>
            <a:off x="2042645" y="4340683"/>
            <a:ext cx="423689"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a:t>
            </a:r>
          </a:p>
        </p:txBody>
      </p:sp>
      <p:sp>
        <p:nvSpPr>
          <p:cNvPr id="20" name="Rectangle 19">
            <a:extLst>
              <a:ext uri="{FF2B5EF4-FFF2-40B4-BE49-F238E27FC236}">
                <a16:creationId xmlns:a16="http://schemas.microsoft.com/office/drawing/2014/main" id="{F61D6D5E-E8DA-CA55-135F-42CEC871CC9F}"/>
              </a:ext>
            </a:extLst>
          </p:cNvPr>
          <p:cNvSpPr/>
          <p:nvPr/>
        </p:nvSpPr>
        <p:spPr>
          <a:xfrm>
            <a:off x="2577479" y="4359104"/>
            <a:ext cx="423689"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B</a:t>
            </a:r>
          </a:p>
        </p:txBody>
      </p:sp>
      <p:sp>
        <p:nvSpPr>
          <p:cNvPr id="21" name="Rectangle 20">
            <a:extLst>
              <a:ext uri="{FF2B5EF4-FFF2-40B4-BE49-F238E27FC236}">
                <a16:creationId xmlns:a16="http://schemas.microsoft.com/office/drawing/2014/main" id="{219988BD-45BE-635A-8B33-C4014B759635}"/>
              </a:ext>
            </a:extLst>
          </p:cNvPr>
          <p:cNvSpPr/>
          <p:nvPr/>
        </p:nvSpPr>
        <p:spPr>
          <a:xfrm>
            <a:off x="3209738" y="4369125"/>
            <a:ext cx="423689"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C</a:t>
            </a:r>
          </a:p>
        </p:txBody>
      </p:sp>
      <p:sp>
        <p:nvSpPr>
          <p:cNvPr id="22" name="Rectangle 21">
            <a:extLst>
              <a:ext uri="{FF2B5EF4-FFF2-40B4-BE49-F238E27FC236}">
                <a16:creationId xmlns:a16="http://schemas.microsoft.com/office/drawing/2014/main" id="{75896F3D-F482-56AC-59F5-09D445A95076}"/>
              </a:ext>
            </a:extLst>
          </p:cNvPr>
          <p:cNvSpPr/>
          <p:nvPr/>
        </p:nvSpPr>
        <p:spPr>
          <a:xfrm>
            <a:off x="2034381" y="4818369"/>
            <a:ext cx="1451843" cy="33616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Main</a:t>
            </a:r>
          </a:p>
        </p:txBody>
      </p:sp>
      <p:sp>
        <p:nvSpPr>
          <p:cNvPr id="23" name="Arrow: Curved Up 22">
            <a:extLst>
              <a:ext uri="{FF2B5EF4-FFF2-40B4-BE49-F238E27FC236}">
                <a16:creationId xmlns:a16="http://schemas.microsoft.com/office/drawing/2014/main" id="{CDF643C4-8709-3C5D-F64B-6B3198CDBD32}"/>
              </a:ext>
            </a:extLst>
          </p:cNvPr>
          <p:cNvSpPr/>
          <p:nvPr/>
        </p:nvSpPr>
        <p:spPr>
          <a:xfrm>
            <a:off x="2466334" y="5161700"/>
            <a:ext cx="632460" cy="26571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5" name="Straight Arrow Connector 24">
            <a:extLst>
              <a:ext uri="{FF2B5EF4-FFF2-40B4-BE49-F238E27FC236}">
                <a16:creationId xmlns:a16="http://schemas.microsoft.com/office/drawing/2014/main" id="{0C1F654C-0357-D46B-0314-734DFA4F33A1}"/>
              </a:ext>
            </a:extLst>
          </p:cNvPr>
          <p:cNvCxnSpPr>
            <a:cxnSpLocks/>
          </p:cNvCxnSpPr>
          <p:nvPr/>
        </p:nvCxnSpPr>
        <p:spPr>
          <a:xfrm>
            <a:off x="2928184" y="5131547"/>
            <a:ext cx="228588" cy="319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24A1D5A-EEA9-A70C-EEA2-6ADCB119BF71}"/>
              </a:ext>
            </a:extLst>
          </p:cNvPr>
          <p:cNvCxnSpPr>
            <a:cxnSpLocks/>
          </p:cNvCxnSpPr>
          <p:nvPr/>
        </p:nvCxnSpPr>
        <p:spPr>
          <a:xfrm flipH="1">
            <a:off x="2364790" y="5136631"/>
            <a:ext cx="223638" cy="309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F8D31763-E3C2-16FA-D09F-C6DDC63A3C96}"/>
              </a:ext>
            </a:extLst>
          </p:cNvPr>
          <p:cNvSpPr/>
          <p:nvPr/>
        </p:nvSpPr>
        <p:spPr>
          <a:xfrm>
            <a:off x="2141696" y="5446299"/>
            <a:ext cx="423689"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a:t>
            </a:r>
          </a:p>
        </p:txBody>
      </p:sp>
      <p:sp>
        <p:nvSpPr>
          <p:cNvPr id="28" name="Rectangle 27">
            <a:extLst>
              <a:ext uri="{FF2B5EF4-FFF2-40B4-BE49-F238E27FC236}">
                <a16:creationId xmlns:a16="http://schemas.microsoft.com/office/drawing/2014/main" id="{83B25452-EBB1-7BA7-89D4-9E063127F107}"/>
              </a:ext>
            </a:extLst>
          </p:cNvPr>
          <p:cNvSpPr/>
          <p:nvPr/>
        </p:nvSpPr>
        <p:spPr>
          <a:xfrm>
            <a:off x="3001168" y="5454340"/>
            <a:ext cx="423689"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B</a:t>
            </a:r>
          </a:p>
        </p:txBody>
      </p:sp>
    </p:spTree>
    <p:extLst>
      <p:ext uri="{BB962C8B-B14F-4D97-AF65-F5344CB8AC3E}">
        <p14:creationId xmlns:p14="http://schemas.microsoft.com/office/powerpoint/2010/main" val="3873474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BBEA6-0526-AB53-186B-2FDE4B261E14}"/>
              </a:ext>
            </a:extLst>
          </p:cNvPr>
          <p:cNvSpPr>
            <a:spLocks noGrp="1"/>
          </p:cNvSpPr>
          <p:nvPr>
            <p:ph idx="1"/>
          </p:nvPr>
        </p:nvSpPr>
        <p:spPr>
          <a:xfrm>
            <a:off x="838200" y="121298"/>
            <a:ext cx="10515600" cy="6055665"/>
          </a:xfrm>
        </p:spPr>
        <p:txBody>
          <a:bodyPr/>
          <a:lstStyle/>
          <a:p>
            <a:pPr marL="0" indent="0">
              <a:buNone/>
            </a:pPr>
            <a:r>
              <a:rPr lang="en-US" b="1" dirty="0"/>
              <a:t>Flow chart: </a:t>
            </a:r>
          </a:p>
          <a:p>
            <a:r>
              <a:rPr lang="en-US" dirty="0"/>
              <a:t>Flow chart is a graphical representation of solution to the given problems. </a:t>
            </a:r>
          </a:p>
          <a:p>
            <a:r>
              <a:rPr lang="en-US" dirty="0"/>
              <a:t>A flow chart is pictorial representation of an algorithm, workflow or process. </a:t>
            </a:r>
          </a:p>
          <a:p>
            <a:r>
              <a:rPr lang="en-US" dirty="0"/>
              <a:t>The diagrammatic representation illustrates a solution model to given problem. </a:t>
            </a:r>
          </a:p>
          <a:p>
            <a:r>
              <a:rPr lang="en-US" dirty="0"/>
              <a:t>It uses the following symbols. </a:t>
            </a:r>
          </a:p>
          <a:p>
            <a:pPr marL="0" indent="0">
              <a:buNone/>
            </a:pPr>
            <a:r>
              <a:rPr lang="en-IN" dirty="0"/>
              <a:t>                        </a:t>
            </a:r>
          </a:p>
        </p:txBody>
      </p:sp>
    </p:spTree>
    <p:extLst>
      <p:ext uri="{BB962C8B-B14F-4D97-AF65-F5344CB8AC3E}">
        <p14:creationId xmlns:p14="http://schemas.microsoft.com/office/powerpoint/2010/main" val="2410827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a:extLst>
              <a:ext uri="{FF2B5EF4-FFF2-40B4-BE49-F238E27FC236}">
                <a16:creationId xmlns:a16="http://schemas.microsoft.com/office/drawing/2014/main" id="{F1462EE1-9B1E-550B-4A0D-A6ED114244EF}"/>
              </a:ext>
            </a:extLst>
          </p:cNvPr>
          <p:cNvGraphicFramePr>
            <a:graphicFrameLocks noGrp="1"/>
          </p:cNvGraphicFramePr>
          <p:nvPr>
            <p:ph idx="1"/>
            <p:extLst>
              <p:ext uri="{D42A27DB-BD31-4B8C-83A1-F6EECF244321}">
                <p14:modId xmlns:p14="http://schemas.microsoft.com/office/powerpoint/2010/main" val="567732319"/>
              </p:ext>
            </p:extLst>
          </p:nvPr>
        </p:nvGraphicFramePr>
        <p:xfrm>
          <a:off x="955551" y="294415"/>
          <a:ext cx="1947694" cy="6105980"/>
        </p:xfrm>
        <a:graphic>
          <a:graphicData uri="http://schemas.openxmlformats.org/drawingml/2006/table">
            <a:tbl>
              <a:tblPr firstRow="1" firstCol="1" bandRow="1">
                <a:tableStyleId>{5C22544A-7EE6-4342-B048-85BDC9FD1C3A}</a:tableStyleId>
              </a:tblPr>
              <a:tblGrid>
                <a:gridCol w="1947694">
                  <a:extLst>
                    <a:ext uri="{9D8B030D-6E8A-4147-A177-3AD203B41FA5}">
                      <a16:colId xmlns:a16="http://schemas.microsoft.com/office/drawing/2014/main" val="2122735587"/>
                    </a:ext>
                  </a:extLst>
                </a:gridCol>
              </a:tblGrid>
              <a:tr h="249094">
                <a:tc>
                  <a:txBody>
                    <a:bodyPr/>
                    <a:lstStyle/>
                    <a:p>
                      <a:pPr algn="ctr">
                        <a:lnSpc>
                          <a:spcPct val="150000"/>
                        </a:lnSpc>
                        <a:spcAft>
                          <a:spcPts val="800"/>
                        </a:spcAft>
                        <a:tabLst>
                          <a:tab pos="234315" algn="l"/>
                          <a:tab pos="269875" algn="l"/>
                          <a:tab pos="288290" algn="l"/>
                          <a:tab pos="540385" algn="l"/>
                        </a:tabLst>
                      </a:pPr>
                      <a:r>
                        <a:rPr lang="en-IN" sz="1200" kern="100" dirty="0">
                          <a:solidFill>
                            <a:schemeClr val="bg1"/>
                          </a:solidFill>
                          <a:effectLst/>
                        </a:rPr>
                        <a:t>Symbol</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1215540300"/>
                  </a:ext>
                </a:extLst>
              </a:tr>
              <a:tr h="503766">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856691513"/>
                  </a:ext>
                </a:extLst>
              </a:tr>
              <a:tr h="541119">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642106607"/>
                  </a:ext>
                </a:extLst>
              </a:tr>
              <a:tr h="640965">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1851602944"/>
                  </a:ext>
                </a:extLst>
              </a:tr>
              <a:tr h="543328">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2143560258"/>
                  </a:ext>
                </a:extLst>
              </a:tr>
              <a:tr h="542776">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4013907770"/>
                  </a:ext>
                </a:extLst>
              </a:tr>
              <a:tr h="542776">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1321159430"/>
                  </a:ext>
                </a:extLst>
              </a:tr>
              <a:tr h="543328">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3357944524"/>
                  </a:ext>
                </a:extLst>
              </a:tr>
              <a:tr h="491424">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3445987010"/>
                  </a:ext>
                </a:extLst>
              </a:tr>
              <a:tr h="543328">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1343761209"/>
                  </a:ext>
                </a:extLst>
              </a:tr>
              <a:tr h="543328">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2577432690"/>
                  </a:ext>
                </a:extLst>
              </a:tr>
              <a:tr h="420748">
                <a:tc>
                  <a:txBody>
                    <a:bodyPr/>
                    <a:lstStyle/>
                    <a:p>
                      <a:pPr algn="l">
                        <a:lnSpc>
                          <a:spcPct val="150000"/>
                        </a:lnSpc>
                        <a:spcAft>
                          <a:spcPts val="800"/>
                        </a:spcAft>
                        <a:tabLst>
                          <a:tab pos="234315" algn="l"/>
                          <a:tab pos="269875" algn="l"/>
                          <a:tab pos="288290" algn="l"/>
                          <a:tab pos="540385" algn="l"/>
                        </a:tabLs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893" marR="58893" marT="0" marB="0"/>
                </a:tc>
                <a:extLst>
                  <a:ext uri="{0D108BD9-81ED-4DB2-BD59-A6C34878D82A}">
                    <a16:rowId xmlns:a16="http://schemas.microsoft.com/office/drawing/2014/main" val="1121626111"/>
                  </a:ext>
                </a:extLst>
              </a:tr>
            </a:tbl>
          </a:graphicData>
        </a:graphic>
      </p:graphicFrame>
      <p:sp>
        <p:nvSpPr>
          <p:cNvPr id="24" name="Flowchart: Terminator 23">
            <a:extLst>
              <a:ext uri="{FF2B5EF4-FFF2-40B4-BE49-F238E27FC236}">
                <a16:creationId xmlns:a16="http://schemas.microsoft.com/office/drawing/2014/main" id="{664A2A46-5B73-E50E-F074-F6A7C509484C}"/>
              </a:ext>
            </a:extLst>
          </p:cNvPr>
          <p:cNvSpPr/>
          <p:nvPr/>
        </p:nvSpPr>
        <p:spPr>
          <a:xfrm>
            <a:off x="1282905" y="595312"/>
            <a:ext cx="1303337" cy="34925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Parallelogram 24">
            <a:extLst>
              <a:ext uri="{FF2B5EF4-FFF2-40B4-BE49-F238E27FC236}">
                <a16:creationId xmlns:a16="http://schemas.microsoft.com/office/drawing/2014/main" id="{0C79CE09-10B4-7FF6-64EB-17A3E32025C0}"/>
              </a:ext>
            </a:extLst>
          </p:cNvPr>
          <p:cNvSpPr/>
          <p:nvPr/>
        </p:nvSpPr>
        <p:spPr>
          <a:xfrm>
            <a:off x="1336085" y="1030611"/>
            <a:ext cx="1196975" cy="441325"/>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6" name="Diamond 25">
            <a:extLst>
              <a:ext uri="{FF2B5EF4-FFF2-40B4-BE49-F238E27FC236}">
                <a16:creationId xmlns:a16="http://schemas.microsoft.com/office/drawing/2014/main" id="{FD7F068C-D951-3DC9-94BA-BDC94A5C1EFC}"/>
              </a:ext>
            </a:extLst>
          </p:cNvPr>
          <p:cNvSpPr/>
          <p:nvPr/>
        </p:nvSpPr>
        <p:spPr>
          <a:xfrm>
            <a:off x="1681276" y="1526299"/>
            <a:ext cx="625475" cy="677862"/>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Rectangle 30">
            <a:extLst>
              <a:ext uri="{FF2B5EF4-FFF2-40B4-BE49-F238E27FC236}">
                <a16:creationId xmlns:a16="http://schemas.microsoft.com/office/drawing/2014/main" id="{C3FDAC41-87B6-78F7-3790-D60C0EB8EB2E}"/>
              </a:ext>
            </a:extLst>
          </p:cNvPr>
          <p:cNvSpPr/>
          <p:nvPr/>
        </p:nvSpPr>
        <p:spPr>
          <a:xfrm>
            <a:off x="1285737" y="2780652"/>
            <a:ext cx="1363662" cy="4191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Flowchart: Direct Access Storage 31">
            <a:extLst>
              <a:ext uri="{FF2B5EF4-FFF2-40B4-BE49-F238E27FC236}">
                <a16:creationId xmlns:a16="http://schemas.microsoft.com/office/drawing/2014/main" id="{3934708E-6FF4-7F7C-3B69-76700683D942}"/>
              </a:ext>
            </a:extLst>
          </p:cNvPr>
          <p:cNvSpPr/>
          <p:nvPr/>
        </p:nvSpPr>
        <p:spPr>
          <a:xfrm>
            <a:off x="1461438" y="3370539"/>
            <a:ext cx="1187450" cy="457200"/>
          </a:xfrm>
          <a:prstGeom prst="flowChartMagneticDru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Flowchart: Preparation 32">
            <a:extLst>
              <a:ext uri="{FF2B5EF4-FFF2-40B4-BE49-F238E27FC236}">
                <a16:creationId xmlns:a16="http://schemas.microsoft.com/office/drawing/2014/main" id="{A3EAA2C5-89A3-AD46-1008-49B9F3E7368E}"/>
              </a:ext>
            </a:extLst>
          </p:cNvPr>
          <p:cNvSpPr/>
          <p:nvPr/>
        </p:nvSpPr>
        <p:spPr>
          <a:xfrm>
            <a:off x="1462200" y="3933151"/>
            <a:ext cx="1063625" cy="327025"/>
          </a:xfrm>
          <a:prstGeom prst="flowChartPreparat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4" name="Oval 33">
            <a:extLst>
              <a:ext uri="{FF2B5EF4-FFF2-40B4-BE49-F238E27FC236}">
                <a16:creationId xmlns:a16="http://schemas.microsoft.com/office/drawing/2014/main" id="{CC5D4E69-AE31-DA09-F2D9-60942564D26B}"/>
              </a:ext>
            </a:extLst>
          </p:cNvPr>
          <p:cNvSpPr/>
          <p:nvPr/>
        </p:nvSpPr>
        <p:spPr>
          <a:xfrm>
            <a:off x="1696907" y="4426204"/>
            <a:ext cx="693738" cy="4111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Flowchart: Off-page Connector 34">
            <a:extLst>
              <a:ext uri="{FF2B5EF4-FFF2-40B4-BE49-F238E27FC236}">
                <a16:creationId xmlns:a16="http://schemas.microsoft.com/office/drawing/2014/main" id="{7CE5FFD1-F502-915B-2A44-422C7B45AD89}"/>
              </a:ext>
            </a:extLst>
          </p:cNvPr>
          <p:cNvSpPr/>
          <p:nvPr/>
        </p:nvSpPr>
        <p:spPr>
          <a:xfrm>
            <a:off x="1623788" y="4923415"/>
            <a:ext cx="723900" cy="425450"/>
          </a:xfrm>
          <a:prstGeom prst="flowChartOffpage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 name="Flowchart: Delay 35">
            <a:extLst>
              <a:ext uri="{FF2B5EF4-FFF2-40B4-BE49-F238E27FC236}">
                <a16:creationId xmlns:a16="http://schemas.microsoft.com/office/drawing/2014/main" id="{45B61979-EC2E-D3C3-EB63-BA96DF1DAC89}"/>
              </a:ext>
            </a:extLst>
          </p:cNvPr>
          <p:cNvSpPr/>
          <p:nvPr/>
        </p:nvSpPr>
        <p:spPr>
          <a:xfrm>
            <a:off x="1564570" y="5434914"/>
            <a:ext cx="1036638" cy="411162"/>
          </a:xfrm>
          <a:prstGeom prst="flowChartDelay">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Flowchart: Predefined Process 36">
            <a:extLst>
              <a:ext uri="{FF2B5EF4-FFF2-40B4-BE49-F238E27FC236}">
                <a16:creationId xmlns:a16="http://schemas.microsoft.com/office/drawing/2014/main" id="{FDBBC148-339F-33C9-32F8-301DC4C35470}"/>
              </a:ext>
            </a:extLst>
          </p:cNvPr>
          <p:cNvSpPr/>
          <p:nvPr/>
        </p:nvSpPr>
        <p:spPr>
          <a:xfrm>
            <a:off x="1480488" y="5968637"/>
            <a:ext cx="1168400" cy="3302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8" name="Straight Arrow Connector 37">
            <a:extLst>
              <a:ext uri="{FF2B5EF4-FFF2-40B4-BE49-F238E27FC236}">
                <a16:creationId xmlns:a16="http://schemas.microsoft.com/office/drawing/2014/main" id="{5E062CCE-DCCA-670F-B6B4-A5BE34B1A675}"/>
              </a:ext>
            </a:extLst>
          </p:cNvPr>
          <p:cNvCxnSpPr/>
          <p:nvPr/>
        </p:nvCxnSpPr>
        <p:spPr>
          <a:xfrm>
            <a:off x="1677062" y="2290422"/>
            <a:ext cx="677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09EB786-C8E2-CF02-9BEF-BEDF4148288D}"/>
              </a:ext>
            </a:extLst>
          </p:cNvPr>
          <p:cNvCxnSpPr/>
          <p:nvPr/>
        </p:nvCxnSpPr>
        <p:spPr>
          <a:xfrm>
            <a:off x="2324697" y="2255024"/>
            <a:ext cx="6350" cy="442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814E9CC-55A4-715E-A6BB-C838F2B6EFBA}"/>
              </a:ext>
            </a:extLst>
          </p:cNvPr>
          <p:cNvCxnSpPr/>
          <p:nvPr/>
        </p:nvCxnSpPr>
        <p:spPr>
          <a:xfrm flipV="1">
            <a:off x="1696907" y="2266931"/>
            <a:ext cx="635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E0C7DB34-F14F-6FDB-6C8A-F3D52F39FED2}"/>
              </a:ext>
            </a:extLst>
          </p:cNvPr>
          <p:cNvCxnSpPr/>
          <p:nvPr/>
        </p:nvCxnSpPr>
        <p:spPr>
          <a:xfrm flipH="1">
            <a:off x="1688082" y="2686031"/>
            <a:ext cx="595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96890661-F56C-0B9E-A045-2275D5398FB2}"/>
              </a:ext>
            </a:extLst>
          </p:cNvPr>
          <p:cNvGraphicFramePr>
            <a:graphicFrameLocks noGrp="1"/>
          </p:cNvGraphicFramePr>
          <p:nvPr>
            <p:extLst>
              <p:ext uri="{D42A27DB-BD31-4B8C-83A1-F6EECF244321}">
                <p14:modId xmlns:p14="http://schemas.microsoft.com/office/powerpoint/2010/main" val="856557595"/>
              </p:ext>
            </p:extLst>
          </p:nvPr>
        </p:nvGraphicFramePr>
        <p:xfrm>
          <a:off x="2904833" y="289245"/>
          <a:ext cx="2523995" cy="6105978"/>
        </p:xfrm>
        <a:graphic>
          <a:graphicData uri="http://schemas.openxmlformats.org/drawingml/2006/table">
            <a:tbl>
              <a:tblPr firstRow="1" firstCol="1" bandRow="1">
                <a:tableStyleId>{5C22544A-7EE6-4342-B048-85BDC9FD1C3A}</a:tableStyleId>
              </a:tblPr>
              <a:tblGrid>
                <a:gridCol w="2523995">
                  <a:extLst>
                    <a:ext uri="{9D8B030D-6E8A-4147-A177-3AD203B41FA5}">
                      <a16:colId xmlns:a16="http://schemas.microsoft.com/office/drawing/2014/main" val="1198375493"/>
                    </a:ext>
                  </a:extLst>
                </a:gridCol>
              </a:tblGrid>
              <a:tr h="215898">
                <a:tc>
                  <a:txBody>
                    <a:bodyPr/>
                    <a:lstStyle/>
                    <a:p>
                      <a:pPr algn="ctr">
                        <a:lnSpc>
                          <a:spcPct val="150000"/>
                        </a:lnSpc>
                        <a:spcAft>
                          <a:spcPts val="800"/>
                        </a:spcAft>
                        <a:tabLst>
                          <a:tab pos="234315" algn="l"/>
                          <a:tab pos="269875" algn="l"/>
                          <a:tab pos="288290" algn="l"/>
                          <a:tab pos="540385" algn="l"/>
                        </a:tabLst>
                      </a:pPr>
                      <a:r>
                        <a:rPr lang="en-IN" sz="1200" kern="100" dirty="0">
                          <a:effectLst/>
                        </a:rPr>
                        <a:t>Name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337163852"/>
                  </a:ext>
                </a:extLst>
              </a:tr>
              <a:tr h="534763">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Terminator</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758249033"/>
                  </a:ext>
                </a:extLst>
              </a:tr>
              <a:tr h="475104">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Input/output</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722669977"/>
                  </a:ext>
                </a:extLst>
              </a:tr>
              <a:tr h="643715">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Decision</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1590372731"/>
                  </a:ext>
                </a:extLst>
              </a:tr>
              <a:tr h="532802">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Flow direction</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763448630"/>
                  </a:ext>
                </a:extLst>
              </a:tr>
              <a:tr h="532261">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Processing</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1367559673"/>
                  </a:ext>
                </a:extLst>
              </a:tr>
              <a:tr h="532261">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Direction access storage</a:t>
                      </a:r>
                      <a:r>
                        <a:rPr lang="en-IN" sz="700" kern="100" dirty="0">
                          <a:solidFill>
                            <a:schemeClr val="bg1"/>
                          </a:solidFill>
                          <a:effectLst/>
                        </a:rPr>
                        <a:t>.</a:t>
                      </a:r>
                      <a:endParaRPr lang="en-IN" sz="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706323665"/>
                  </a:ext>
                </a:extLst>
              </a:tr>
              <a:tr h="618702">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Preparation (Looping)</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1641619552"/>
                  </a:ext>
                </a:extLst>
              </a:tr>
              <a:tr h="481903">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In-page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4165047124"/>
                  </a:ext>
                </a:extLst>
              </a:tr>
              <a:tr h="532802">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Off-page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428646478"/>
                  </a:ext>
                </a:extLst>
              </a:tr>
              <a:tr h="532802">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Delay</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3549291838"/>
                  </a:ext>
                </a:extLst>
              </a:tr>
              <a:tr h="442864">
                <a:tc>
                  <a:txBody>
                    <a:bodyPr/>
                    <a:lstStyle/>
                    <a:p>
                      <a:pPr algn="l">
                        <a:lnSpc>
                          <a:spcPct val="150000"/>
                        </a:lnSpc>
                        <a:spcAft>
                          <a:spcPts val="800"/>
                        </a:spcAft>
                        <a:tabLst>
                          <a:tab pos="234315" algn="l"/>
                          <a:tab pos="269875" algn="l"/>
                          <a:tab pos="288290" algn="l"/>
                          <a:tab pos="540385" algn="l"/>
                        </a:tabLst>
                      </a:pPr>
                      <a:r>
                        <a:rPr lang="en-IN" sz="1200" kern="100" dirty="0">
                          <a:solidFill>
                            <a:schemeClr val="bg1"/>
                          </a:solidFill>
                          <a:effectLst/>
                        </a:rPr>
                        <a:t>Pre-defined Process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871" marR="38871" marT="0" marB="0"/>
                </a:tc>
                <a:extLst>
                  <a:ext uri="{0D108BD9-81ED-4DB2-BD59-A6C34878D82A}">
                    <a16:rowId xmlns:a16="http://schemas.microsoft.com/office/drawing/2014/main" val="174628223"/>
                  </a:ext>
                </a:extLst>
              </a:tr>
            </a:tbl>
          </a:graphicData>
        </a:graphic>
      </p:graphicFrame>
      <p:graphicFrame>
        <p:nvGraphicFramePr>
          <p:cNvPr id="43" name="Table 42">
            <a:extLst>
              <a:ext uri="{FF2B5EF4-FFF2-40B4-BE49-F238E27FC236}">
                <a16:creationId xmlns:a16="http://schemas.microsoft.com/office/drawing/2014/main" id="{864F60CA-D2A1-B21A-02F1-0F4764D8DC05}"/>
              </a:ext>
            </a:extLst>
          </p:cNvPr>
          <p:cNvGraphicFramePr>
            <a:graphicFrameLocks noGrp="1"/>
          </p:cNvGraphicFramePr>
          <p:nvPr>
            <p:extLst>
              <p:ext uri="{D42A27DB-BD31-4B8C-83A1-F6EECF244321}">
                <p14:modId xmlns:p14="http://schemas.microsoft.com/office/powerpoint/2010/main" val="1122288714"/>
              </p:ext>
            </p:extLst>
          </p:nvPr>
        </p:nvGraphicFramePr>
        <p:xfrm>
          <a:off x="5430416" y="289243"/>
          <a:ext cx="4208106" cy="6101481"/>
        </p:xfrm>
        <a:graphic>
          <a:graphicData uri="http://schemas.openxmlformats.org/drawingml/2006/table">
            <a:tbl>
              <a:tblPr firstRow="1" firstCol="1" bandRow="1">
                <a:tableStyleId>{5C22544A-7EE6-4342-B048-85BDC9FD1C3A}</a:tableStyleId>
              </a:tblPr>
              <a:tblGrid>
                <a:gridCol w="4208106">
                  <a:extLst>
                    <a:ext uri="{9D8B030D-6E8A-4147-A177-3AD203B41FA5}">
                      <a16:colId xmlns:a16="http://schemas.microsoft.com/office/drawing/2014/main" val="2241195021"/>
                    </a:ext>
                  </a:extLst>
                </a:gridCol>
              </a:tblGrid>
              <a:tr h="220393">
                <a:tc>
                  <a:txBody>
                    <a:bodyPr/>
                    <a:lstStyle/>
                    <a:p>
                      <a:pPr algn="ctr">
                        <a:lnSpc>
                          <a:spcPct val="150000"/>
                        </a:lnSpc>
                        <a:spcAft>
                          <a:spcPts val="800"/>
                        </a:spcAft>
                        <a:tabLst>
                          <a:tab pos="234315" algn="l"/>
                          <a:tab pos="269875" algn="l"/>
                          <a:tab pos="288290" algn="l"/>
                          <a:tab pos="540385" algn="l"/>
                        </a:tabLst>
                      </a:pPr>
                      <a:r>
                        <a:rPr lang="en-IN" sz="1200" kern="100" dirty="0">
                          <a:effectLst/>
                        </a:rPr>
                        <a:t>Purpose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1659328431"/>
                  </a:ext>
                </a:extLst>
              </a:tr>
              <a:tr h="521072">
                <a:tc>
                  <a:txBody>
                    <a:bodyPr/>
                    <a:lstStyle/>
                    <a:p>
                      <a:pPr algn="l">
                        <a:lnSpc>
                          <a:spcPct val="150000"/>
                        </a:lnSpc>
                        <a:spcAft>
                          <a:spcPts val="800"/>
                        </a:spcAft>
                        <a:tabLst>
                          <a:tab pos="234315" algn="l"/>
                          <a:tab pos="269875" algn="l"/>
                          <a:tab pos="288290" algn="l"/>
                          <a:tab pos="540385" algn="l"/>
                        </a:tabLst>
                      </a:pPr>
                      <a:r>
                        <a:rPr lang="en-IN" sz="1200" kern="100" dirty="0">
                          <a:effectLst/>
                        </a:rPr>
                        <a:t>It indicates the start and end process.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2664875084"/>
                  </a:ext>
                </a:extLst>
              </a:tr>
              <a:tr h="436430">
                <a:tc>
                  <a:txBody>
                    <a:bodyPr/>
                    <a:lstStyle/>
                    <a:p>
                      <a:pPr algn="l">
                        <a:lnSpc>
                          <a:spcPct val="150000"/>
                        </a:lnSpc>
                        <a:spcAft>
                          <a:spcPts val="800"/>
                        </a:spcAft>
                        <a:tabLst>
                          <a:tab pos="234315" algn="l"/>
                          <a:tab pos="269875" algn="l"/>
                          <a:tab pos="288290" algn="l"/>
                          <a:tab pos="540385" algn="l"/>
                        </a:tabLst>
                      </a:pPr>
                      <a:r>
                        <a:rPr lang="en-IN" sz="1200" kern="100" dirty="0">
                          <a:effectLst/>
                        </a:rPr>
                        <a:t>Input/output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1856276893"/>
                  </a:ext>
                </a:extLst>
              </a:tr>
              <a:tr h="701617">
                <a:tc>
                  <a:txBody>
                    <a:bodyPr/>
                    <a:lstStyle/>
                    <a:p>
                      <a:pPr algn="l">
                        <a:lnSpc>
                          <a:spcPct val="150000"/>
                        </a:lnSpc>
                        <a:spcAft>
                          <a:spcPts val="800"/>
                        </a:spcAft>
                        <a:tabLst>
                          <a:tab pos="234315" algn="l"/>
                          <a:tab pos="269875" algn="l"/>
                          <a:tab pos="288290" algn="l"/>
                          <a:tab pos="540385" algn="l"/>
                        </a:tabLst>
                      </a:pPr>
                      <a:r>
                        <a:rPr lang="en-IN" sz="1200" kern="100" dirty="0">
                          <a:effectLst/>
                        </a:rPr>
                        <a:t>It represents a comparison or question that determines an alternate path to be followed.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437436205"/>
                  </a:ext>
                </a:extLst>
              </a:tr>
              <a:tr h="546627">
                <a:tc>
                  <a:txBody>
                    <a:bodyPr/>
                    <a:lstStyle/>
                    <a:p>
                      <a:pPr algn="l">
                        <a:lnSpc>
                          <a:spcPct val="150000"/>
                        </a:lnSpc>
                        <a:spcAft>
                          <a:spcPts val="800"/>
                        </a:spcAft>
                        <a:tabLst>
                          <a:tab pos="234315" algn="l"/>
                          <a:tab pos="269875" algn="l"/>
                          <a:tab pos="288290" algn="l"/>
                          <a:tab pos="540385" algn="l"/>
                        </a:tabLst>
                      </a:pPr>
                      <a:r>
                        <a:rPr lang="en-IN" sz="1200" kern="100" dirty="0">
                          <a:effectLst/>
                        </a:rPr>
                        <a:t>Shows the direction of the data flow.</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3392709058"/>
                  </a:ext>
                </a:extLst>
              </a:tr>
              <a:tr h="546071">
                <a:tc>
                  <a:txBody>
                    <a:bodyPr/>
                    <a:lstStyle/>
                    <a:p>
                      <a:pPr algn="l">
                        <a:lnSpc>
                          <a:spcPct val="150000"/>
                        </a:lnSpc>
                        <a:spcAft>
                          <a:spcPts val="800"/>
                        </a:spcAft>
                        <a:tabLst>
                          <a:tab pos="234315" algn="l"/>
                          <a:tab pos="269875" algn="l"/>
                          <a:tab pos="288290" algn="l"/>
                          <a:tab pos="540385" algn="l"/>
                        </a:tabLst>
                      </a:pPr>
                      <a:r>
                        <a:rPr lang="en-IN" sz="1200" kern="100" dirty="0">
                          <a:effectLst/>
                        </a:rPr>
                        <a:t>It represents manipulation, calculation or information processing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1290426844"/>
                  </a:ext>
                </a:extLst>
              </a:tr>
              <a:tr h="546071">
                <a:tc>
                  <a:txBody>
                    <a:bodyPr/>
                    <a:lstStyle/>
                    <a:p>
                      <a:pPr algn="l">
                        <a:lnSpc>
                          <a:spcPct val="150000"/>
                        </a:lnSpc>
                        <a:spcAft>
                          <a:spcPts val="800"/>
                        </a:spcAft>
                        <a:tabLst>
                          <a:tab pos="234315" algn="l"/>
                          <a:tab pos="269875" algn="l"/>
                          <a:tab pos="288290" algn="l"/>
                          <a:tab pos="540385" algn="l"/>
                        </a:tabLst>
                      </a:pPr>
                      <a:r>
                        <a:rPr lang="en-IN" sz="1200" kern="100" dirty="0">
                          <a:effectLst/>
                        </a:rPr>
                        <a:t>File storage.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696815872"/>
                  </a:ext>
                </a:extLst>
              </a:tr>
              <a:tr h="546627">
                <a:tc>
                  <a:txBody>
                    <a:bodyPr/>
                    <a:lstStyle/>
                    <a:p>
                      <a:pPr algn="l">
                        <a:lnSpc>
                          <a:spcPct val="150000"/>
                        </a:lnSpc>
                        <a:spcAft>
                          <a:spcPts val="800"/>
                        </a:spcAft>
                        <a:tabLst>
                          <a:tab pos="234315" algn="l"/>
                          <a:tab pos="269875" algn="l"/>
                          <a:tab pos="288290" algn="l"/>
                          <a:tab pos="540385" algn="l"/>
                        </a:tabLst>
                      </a:pPr>
                      <a:r>
                        <a:rPr lang="en-IN" sz="1200" kern="100" dirty="0">
                          <a:effectLst/>
                        </a:rPr>
                        <a:t>An instruction or group of instruction.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4229446881"/>
                  </a:ext>
                </a:extLst>
              </a:tr>
              <a:tr h="494410">
                <a:tc>
                  <a:txBody>
                    <a:bodyPr/>
                    <a:lstStyle/>
                    <a:p>
                      <a:pPr algn="l">
                        <a:lnSpc>
                          <a:spcPct val="150000"/>
                        </a:lnSpc>
                        <a:spcAft>
                          <a:spcPts val="800"/>
                        </a:spcAft>
                        <a:tabLst>
                          <a:tab pos="234315" algn="l"/>
                          <a:tab pos="269875" algn="l"/>
                          <a:tab pos="288290" algn="l"/>
                          <a:tab pos="540385" algn="l"/>
                        </a:tabLst>
                      </a:pPr>
                      <a:r>
                        <a:rPr lang="en-IN" sz="700" kern="10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2798918869"/>
                  </a:ext>
                </a:extLst>
              </a:tr>
              <a:tr h="546627">
                <a:tc>
                  <a:txBody>
                    <a:bodyPr/>
                    <a:lstStyle/>
                    <a:p>
                      <a:pPr algn="l">
                        <a:lnSpc>
                          <a:spcPct val="150000"/>
                        </a:lnSpc>
                        <a:spcAft>
                          <a:spcPts val="800"/>
                        </a:spcAft>
                        <a:tabLst>
                          <a:tab pos="234315" algn="l"/>
                          <a:tab pos="269875" algn="l"/>
                          <a:tab pos="288290" algn="l"/>
                          <a:tab pos="540385" algn="l"/>
                        </a:tabLst>
                      </a:pPr>
                      <a:r>
                        <a:rPr lang="en-IN" sz="700" kern="10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3425835650"/>
                  </a:ext>
                </a:extLst>
              </a:tr>
              <a:tr h="546627">
                <a:tc>
                  <a:txBody>
                    <a:bodyPr/>
                    <a:lstStyle/>
                    <a:p>
                      <a:pPr algn="l">
                        <a:lnSpc>
                          <a:spcPct val="150000"/>
                        </a:lnSpc>
                        <a:spcAft>
                          <a:spcPts val="800"/>
                        </a:spcAft>
                        <a:tabLst>
                          <a:tab pos="234315" algn="l"/>
                          <a:tab pos="269875" algn="l"/>
                          <a:tab pos="288290" algn="l"/>
                          <a:tab pos="540385" algn="l"/>
                        </a:tabLst>
                      </a:pPr>
                      <a:r>
                        <a:rPr lang="en-IN" sz="700" kern="100">
                          <a:effectLst/>
                        </a:rPr>
                        <a:t> </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3199880955"/>
                  </a:ext>
                </a:extLst>
              </a:tr>
              <a:tr h="423303">
                <a:tc>
                  <a:txBody>
                    <a:bodyPr/>
                    <a:lstStyle/>
                    <a:p>
                      <a:pPr algn="l">
                        <a:lnSpc>
                          <a:spcPct val="150000"/>
                        </a:lnSpc>
                        <a:spcAft>
                          <a:spcPts val="800"/>
                        </a:spcAft>
                        <a:tabLst>
                          <a:tab pos="234315" algn="l"/>
                          <a:tab pos="269875" algn="l"/>
                          <a:tab pos="288290" algn="l"/>
                          <a:tab pos="540385" algn="l"/>
                        </a:tabLst>
                      </a:pPr>
                      <a:r>
                        <a:rPr lang="en-IN" sz="700" kern="100" dirty="0">
                          <a:effectLst/>
                        </a:rPr>
                        <a:t> </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66" marR="39066" marT="0" marB="0"/>
                </a:tc>
                <a:extLst>
                  <a:ext uri="{0D108BD9-81ED-4DB2-BD59-A6C34878D82A}">
                    <a16:rowId xmlns:a16="http://schemas.microsoft.com/office/drawing/2014/main" val="3104681448"/>
                  </a:ext>
                </a:extLst>
              </a:tr>
            </a:tbl>
          </a:graphicData>
        </a:graphic>
      </p:graphicFrame>
    </p:spTree>
    <p:extLst>
      <p:ext uri="{BB962C8B-B14F-4D97-AF65-F5344CB8AC3E}">
        <p14:creationId xmlns:p14="http://schemas.microsoft.com/office/powerpoint/2010/main" val="3723582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2DBD3-C12D-6272-695F-D50942C53761}"/>
              </a:ext>
            </a:extLst>
          </p:cNvPr>
          <p:cNvSpPr>
            <a:spLocks noGrp="1"/>
          </p:cNvSpPr>
          <p:nvPr>
            <p:ph idx="1"/>
          </p:nvPr>
        </p:nvSpPr>
        <p:spPr>
          <a:xfrm>
            <a:off x="845503" y="234288"/>
            <a:ext cx="10515600" cy="6555449"/>
          </a:xfrm>
        </p:spPr>
        <p:txBody>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Sorting module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Bubble sort</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pSp>
        <p:nvGrpSpPr>
          <p:cNvPr id="38" name="Group 37">
            <a:extLst>
              <a:ext uri="{FF2B5EF4-FFF2-40B4-BE49-F238E27FC236}">
                <a16:creationId xmlns:a16="http://schemas.microsoft.com/office/drawing/2014/main" id="{6B5A41DE-E5CE-CD3F-0575-0AAE30EBEFD8}"/>
              </a:ext>
            </a:extLst>
          </p:cNvPr>
          <p:cNvGrpSpPr/>
          <p:nvPr/>
        </p:nvGrpSpPr>
        <p:grpSpPr>
          <a:xfrm>
            <a:off x="2328506" y="280988"/>
            <a:ext cx="4902200" cy="6451599"/>
            <a:chOff x="598105" y="0"/>
            <a:chExt cx="5115201" cy="7559676"/>
          </a:xfrm>
        </p:grpSpPr>
        <p:grpSp>
          <p:nvGrpSpPr>
            <p:cNvPr id="39" name="Group 38">
              <a:extLst>
                <a:ext uri="{FF2B5EF4-FFF2-40B4-BE49-F238E27FC236}">
                  <a16:creationId xmlns:a16="http://schemas.microsoft.com/office/drawing/2014/main" id="{23E1A8EF-D617-DA51-78AB-EF7E3339961C}"/>
                </a:ext>
              </a:extLst>
            </p:cNvPr>
            <p:cNvGrpSpPr/>
            <p:nvPr/>
          </p:nvGrpSpPr>
          <p:grpSpPr>
            <a:xfrm>
              <a:off x="598105" y="0"/>
              <a:ext cx="5115201" cy="7212754"/>
              <a:chOff x="598105" y="0"/>
              <a:chExt cx="5115201" cy="7212754"/>
            </a:xfrm>
          </p:grpSpPr>
          <p:cxnSp>
            <p:nvCxnSpPr>
              <p:cNvPr id="41" name="Straight Arrow Connector 40">
                <a:extLst>
                  <a:ext uri="{FF2B5EF4-FFF2-40B4-BE49-F238E27FC236}">
                    <a16:creationId xmlns:a16="http://schemas.microsoft.com/office/drawing/2014/main" id="{6ECEED9B-40EA-C531-F630-856BE05D7456}"/>
                  </a:ext>
                </a:extLst>
              </p:cNvPr>
              <p:cNvCxnSpPr/>
              <p:nvPr/>
            </p:nvCxnSpPr>
            <p:spPr>
              <a:xfrm>
                <a:off x="2743200" y="2330450"/>
                <a:ext cx="762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7929DFD-14D4-C1C5-4EA6-FAC276C5CFFF}"/>
                  </a:ext>
                </a:extLst>
              </p:cNvPr>
              <p:cNvCxnSpPr/>
              <p:nvPr/>
            </p:nvCxnSpPr>
            <p:spPr>
              <a:xfrm>
                <a:off x="2794000" y="30226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3" name="Group 42">
                <a:extLst>
                  <a:ext uri="{FF2B5EF4-FFF2-40B4-BE49-F238E27FC236}">
                    <a16:creationId xmlns:a16="http://schemas.microsoft.com/office/drawing/2014/main" id="{5F6AE7DF-BA5F-64DD-EFC8-B3157881D2EB}"/>
                  </a:ext>
                </a:extLst>
              </p:cNvPr>
              <p:cNvGrpSpPr/>
              <p:nvPr/>
            </p:nvGrpSpPr>
            <p:grpSpPr>
              <a:xfrm>
                <a:off x="598105" y="0"/>
                <a:ext cx="5115201" cy="7212754"/>
                <a:chOff x="598105" y="0"/>
                <a:chExt cx="5115201" cy="7212754"/>
              </a:xfrm>
            </p:grpSpPr>
            <p:grpSp>
              <p:nvGrpSpPr>
                <p:cNvPr id="44" name="Group 43">
                  <a:extLst>
                    <a:ext uri="{FF2B5EF4-FFF2-40B4-BE49-F238E27FC236}">
                      <a16:creationId xmlns:a16="http://schemas.microsoft.com/office/drawing/2014/main" id="{D45B86C3-18F4-76D1-5F04-75F952A132A1}"/>
                    </a:ext>
                  </a:extLst>
                </p:cNvPr>
                <p:cNvGrpSpPr/>
                <p:nvPr/>
              </p:nvGrpSpPr>
              <p:grpSpPr>
                <a:xfrm>
                  <a:off x="598105" y="0"/>
                  <a:ext cx="5115201" cy="7212754"/>
                  <a:chOff x="598105" y="0"/>
                  <a:chExt cx="5115201" cy="7212754"/>
                </a:xfrm>
              </p:grpSpPr>
              <p:sp>
                <p:nvSpPr>
                  <p:cNvPr id="46" name="Rectangle 45">
                    <a:extLst>
                      <a:ext uri="{FF2B5EF4-FFF2-40B4-BE49-F238E27FC236}">
                        <a16:creationId xmlns:a16="http://schemas.microsoft.com/office/drawing/2014/main" id="{54041CDB-6F46-4015-CAF0-F84E1CFF4288}"/>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55EEBE58-238A-C21A-314D-AC83C0C57B19}"/>
                      </a:ext>
                    </a:extLst>
                  </p:cNvPr>
                  <p:cNvSpPr/>
                  <p:nvPr/>
                </p:nvSpPr>
                <p:spPr>
                  <a:xfrm>
                    <a:off x="3038475" y="4953000"/>
                    <a:ext cx="55626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61F2B1F7-BA45-B08A-2FED-AE6D615A670E}"/>
                      </a:ext>
                    </a:extLst>
                  </p:cNvPr>
                  <p:cNvSpPr/>
                  <p:nvPr/>
                </p:nvSpPr>
                <p:spPr>
                  <a:xfrm>
                    <a:off x="3924300" y="4619625"/>
                    <a:ext cx="670560" cy="2438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49" name="Group 48">
                    <a:extLst>
                      <a:ext uri="{FF2B5EF4-FFF2-40B4-BE49-F238E27FC236}">
                        <a16:creationId xmlns:a16="http://schemas.microsoft.com/office/drawing/2014/main" id="{FB325F74-9BE5-958F-2139-1379CD8143CD}"/>
                      </a:ext>
                    </a:extLst>
                  </p:cNvPr>
                  <p:cNvGrpSpPr/>
                  <p:nvPr/>
                </p:nvGrpSpPr>
                <p:grpSpPr>
                  <a:xfrm>
                    <a:off x="598105" y="0"/>
                    <a:ext cx="5115201" cy="7212754"/>
                    <a:chOff x="598105" y="0"/>
                    <a:chExt cx="5115201" cy="7212754"/>
                  </a:xfrm>
                </p:grpSpPr>
                <p:sp>
                  <p:nvSpPr>
                    <p:cNvPr id="50" name="Oval 49">
                      <a:extLst>
                        <a:ext uri="{FF2B5EF4-FFF2-40B4-BE49-F238E27FC236}">
                          <a16:creationId xmlns:a16="http://schemas.microsoft.com/office/drawing/2014/main" id="{FD69C70B-4674-13A9-307F-69F032E928CB}"/>
                        </a:ext>
                      </a:extLst>
                    </p:cNvPr>
                    <p:cNvSpPr/>
                    <p:nvPr/>
                  </p:nvSpPr>
                  <p:spPr>
                    <a:xfrm>
                      <a:off x="2569975" y="6739509"/>
                      <a:ext cx="414524" cy="3187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96669516-7C43-4C3F-090C-2BB211F34D58}"/>
                        </a:ext>
                      </a:extLst>
                    </p:cNvPr>
                    <p:cNvCxnSpPr/>
                    <p:nvPr/>
                  </p:nvCxnSpPr>
                  <p:spPr>
                    <a:xfrm flipH="1">
                      <a:off x="2992966" y="6864350"/>
                      <a:ext cx="2720340" cy="228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49005D3-ACAA-BB2E-58AB-F7C015B3F7BE}"/>
                        </a:ext>
                      </a:extLst>
                    </p:cNvPr>
                    <p:cNvCxnSpPr>
                      <a:stCxn id="50" idx="2"/>
                    </p:cNvCxnSpPr>
                    <p:nvPr/>
                  </p:nvCxnSpPr>
                  <p:spPr>
                    <a:xfrm flipH="1">
                      <a:off x="598105" y="6898887"/>
                      <a:ext cx="1971870" cy="23484"/>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7013F6F1-E343-43C5-5C32-B595AA3D8C92}"/>
                        </a:ext>
                      </a:extLst>
                    </p:cNvPr>
                    <p:cNvGrpSpPr/>
                    <p:nvPr/>
                  </p:nvGrpSpPr>
                  <p:grpSpPr>
                    <a:xfrm>
                      <a:off x="598148" y="0"/>
                      <a:ext cx="5071132" cy="7212754"/>
                      <a:chOff x="598148" y="0"/>
                      <a:chExt cx="5071132" cy="7212754"/>
                    </a:xfrm>
                  </p:grpSpPr>
                  <p:sp>
                    <p:nvSpPr>
                      <p:cNvPr id="54" name="Oval 53">
                        <a:extLst>
                          <a:ext uri="{FF2B5EF4-FFF2-40B4-BE49-F238E27FC236}">
                            <a16:creationId xmlns:a16="http://schemas.microsoft.com/office/drawing/2014/main" id="{208E7ED2-BAE3-7995-6CD4-C10629EC800C}"/>
                          </a:ext>
                        </a:extLst>
                      </p:cNvPr>
                      <p:cNvSpPr/>
                      <p:nvPr/>
                    </p:nvSpPr>
                    <p:spPr>
                      <a:xfrm>
                        <a:off x="2575685" y="6154894"/>
                        <a:ext cx="445813" cy="41153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F5CBF4B8-7A00-1BA1-11FF-58F80BF7526F}"/>
                          </a:ext>
                        </a:extLst>
                      </p:cNvPr>
                      <p:cNvCxnSpPr/>
                      <p:nvPr/>
                    </p:nvCxnSpPr>
                    <p:spPr>
                      <a:xfrm>
                        <a:off x="2810933" y="6554010"/>
                        <a:ext cx="0"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F2BAE78-C383-582D-F475-4B7E388CCFAD}"/>
                          </a:ext>
                        </a:extLst>
                      </p:cNvPr>
                      <p:cNvCxnSpPr/>
                      <p:nvPr/>
                    </p:nvCxnSpPr>
                    <p:spPr>
                      <a:xfrm flipH="1">
                        <a:off x="2992966" y="6286500"/>
                        <a:ext cx="2247900" cy="457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45097D9-ADF9-3EF9-A7A4-BDE9B17AB91C}"/>
                          </a:ext>
                        </a:extLst>
                      </p:cNvPr>
                      <p:cNvCxnSpPr>
                        <a:cxnSpLocks/>
                        <a:stCxn id="54" idx="2"/>
                      </p:cNvCxnSpPr>
                      <p:nvPr/>
                    </p:nvCxnSpPr>
                    <p:spPr>
                      <a:xfrm flipH="1" flipV="1">
                        <a:off x="932146" y="6350000"/>
                        <a:ext cx="1643539" cy="10662"/>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4213944A-EA1F-E1A4-D905-4DB2C8F34992}"/>
                          </a:ext>
                        </a:extLst>
                      </p:cNvPr>
                      <p:cNvGrpSpPr/>
                      <p:nvPr/>
                    </p:nvGrpSpPr>
                    <p:grpSpPr>
                      <a:xfrm>
                        <a:off x="598148" y="0"/>
                        <a:ext cx="5071132" cy="6934200"/>
                        <a:chOff x="598148" y="0"/>
                        <a:chExt cx="5071132" cy="6934200"/>
                      </a:xfrm>
                    </p:grpSpPr>
                    <p:sp>
                      <p:nvSpPr>
                        <p:cNvPr id="60" name="Flowchart: Terminator 59">
                          <a:extLst>
                            <a:ext uri="{FF2B5EF4-FFF2-40B4-BE49-F238E27FC236}">
                              <a16:creationId xmlns:a16="http://schemas.microsoft.com/office/drawing/2014/main" id="{C07C8BBF-7081-8DB1-151D-D5328F3E0CD1}"/>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61" name="Flowchart: Data 60">
                          <a:extLst>
                            <a:ext uri="{FF2B5EF4-FFF2-40B4-BE49-F238E27FC236}">
                              <a16:creationId xmlns:a16="http://schemas.microsoft.com/office/drawing/2014/main" id="{D6C23ABA-6146-75A0-3E55-37EE4306EFCF}"/>
                            </a:ext>
                          </a:extLst>
                        </p:cNvPr>
                        <p:cNvSpPr/>
                        <p:nvPr/>
                      </p:nvSpPr>
                      <p:spPr>
                        <a:xfrm>
                          <a:off x="2061210" y="701040"/>
                          <a:ext cx="1432560" cy="45720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dirty="0">
                              <a:effectLst/>
                              <a:ea typeface="Calibri" panose="020F0502020204030204" pitchFamily="34" charset="0"/>
                              <a:cs typeface="Times New Roman" panose="02020603050405020304" pitchFamily="18" charset="0"/>
                            </a:rPr>
                            <a:t>Input array elements</a:t>
                          </a:r>
                          <a:endParaRPr lang="en-IN" sz="1100" kern="100" dirty="0">
                            <a:effectLst/>
                            <a:ea typeface="Calibri" panose="020F0502020204030204" pitchFamily="34" charset="0"/>
                            <a:cs typeface="Times New Roman" panose="02020603050405020304" pitchFamily="18" charset="0"/>
                          </a:endParaRPr>
                        </a:p>
                      </p:txBody>
                    </p:sp>
                    <p:sp>
                      <p:nvSpPr>
                        <p:cNvPr id="62" name="Diamond 61">
                          <a:extLst>
                            <a:ext uri="{FF2B5EF4-FFF2-40B4-BE49-F238E27FC236}">
                              <a16:creationId xmlns:a16="http://schemas.microsoft.com/office/drawing/2014/main" id="{69EFE249-A9B5-77B9-674F-3EE78479212D}"/>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8FC2898A-9589-E054-DAD7-AF48A2283716}"/>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Flowchart: Data 63">
                          <a:extLst>
                            <a:ext uri="{FF2B5EF4-FFF2-40B4-BE49-F238E27FC236}">
                              <a16:creationId xmlns:a16="http://schemas.microsoft.com/office/drawing/2014/main" id="{586BF133-0BC1-9230-6A14-CEF64A6C63E8}"/>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1043305E-2248-319F-2C81-35C4F36D1218}"/>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sp>
                      <p:nvSpPr>
                        <p:cNvPr id="66" name="Hexagon 65">
                          <a:extLst>
                            <a:ext uri="{FF2B5EF4-FFF2-40B4-BE49-F238E27FC236}">
                              <a16:creationId xmlns:a16="http://schemas.microsoft.com/office/drawing/2014/main" id="{ACFDAB12-AF52-9487-E7B4-6B6C677D1593}"/>
                            </a:ext>
                          </a:extLst>
                        </p:cNvPr>
                        <p:cNvSpPr/>
                        <p:nvPr/>
                      </p:nvSpPr>
                      <p:spPr>
                        <a:xfrm>
                          <a:off x="1710690" y="2613660"/>
                          <a:ext cx="2122170" cy="43434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I=1 to N-1</a:t>
                          </a:r>
                          <a:endParaRPr lang="en-IN" sz="1100" kern="100" dirty="0">
                            <a:effectLst/>
                            <a:ea typeface="Calibri" panose="020F0502020204030204" pitchFamily="34" charset="0"/>
                            <a:cs typeface="Times New Roman" panose="02020603050405020304" pitchFamily="18" charset="0"/>
                          </a:endParaRPr>
                        </a:p>
                      </p:txBody>
                    </p:sp>
                    <p:sp>
                      <p:nvSpPr>
                        <p:cNvPr id="67" name="Hexagon 66">
                          <a:extLst>
                            <a:ext uri="{FF2B5EF4-FFF2-40B4-BE49-F238E27FC236}">
                              <a16:creationId xmlns:a16="http://schemas.microsoft.com/office/drawing/2014/main" id="{7CEFAC7F-9C5B-D185-97F6-5B3C6ECDB5ED}"/>
                            </a:ext>
                          </a:extLst>
                        </p:cNvPr>
                        <p:cNvSpPr/>
                        <p:nvPr/>
                      </p:nvSpPr>
                      <p:spPr>
                        <a:xfrm>
                          <a:off x="1733550" y="3322320"/>
                          <a:ext cx="2072640" cy="40386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for J=1 to N-1</a:t>
                          </a:r>
                          <a:endParaRPr lang="en-IN" sz="1100" kern="100">
                            <a:effectLst/>
                            <a:ea typeface="Calibri" panose="020F0502020204030204" pitchFamily="34"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B9F09753-A701-B889-1997-9E2860EEC69C}"/>
                            </a:ext>
                          </a:extLst>
                        </p:cNvPr>
                        <p:cNvCxnSpPr/>
                        <p:nvPr/>
                      </p:nvCxnSpPr>
                      <p:spPr>
                        <a:xfrm>
                          <a:off x="2811780" y="3733688"/>
                          <a:ext cx="0" cy="212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Diamond 68">
                          <a:extLst>
                            <a:ext uri="{FF2B5EF4-FFF2-40B4-BE49-F238E27FC236}">
                              <a16:creationId xmlns:a16="http://schemas.microsoft.com/office/drawing/2014/main" id="{C37928C3-6390-15D3-77A0-F16C5CD48893}"/>
                            </a:ext>
                          </a:extLst>
                        </p:cNvPr>
                        <p:cNvSpPr/>
                        <p:nvPr/>
                      </p:nvSpPr>
                      <p:spPr>
                        <a:xfrm>
                          <a:off x="1887732" y="3951938"/>
                          <a:ext cx="1863091" cy="110769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5000"/>
                            </a:lnSpc>
                            <a:spcAft>
                              <a:spcPts val="800"/>
                            </a:spcAft>
                          </a:pPr>
                          <a:r>
                            <a:rPr lang="en-US" sz="1100" kern="100">
                              <a:effectLst/>
                              <a:ea typeface="Calibri" panose="020F0502020204030204" pitchFamily="34" charset="0"/>
                              <a:cs typeface="Times New Roman" panose="02020603050405020304" pitchFamily="18" charset="0"/>
                            </a:rPr>
                            <a:t>If data[J]&gt;</a:t>
                          </a:r>
                          <a:endParaRPr lang="en-IN" sz="1100" kern="100">
                            <a:effectLst/>
                            <a:ea typeface="Calibri" panose="020F0502020204030204" pitchFamily="34" charset="0"/>
                            <a:cs typeface="Times New Roman" panose="02020603050405020304" pitchFamily="18" charset="0"/>
                          </a:endParaRPr>
                        </a:p>
                        <a:p>
                          <a:pPr algn="ctr">
                            <a:lnSpc>
                              <a:spcPct val="85000"/>
                            </a:lnSpc>
                            <a:spcAft>
                              <a:spcPts val="800"/>
                            </a:spcAft>
                          </a:pPr>
                          <a:r>
                            <a:rPr lang="en-US" sz="1100" kern="100">
                              <a:effectLst/>
                              <a:ea typeface="Calibri" panose="020F0502020204030204" pitchFamily="34" charset="0"/>
                              <a:cs typeface="Times New Roman" panose="02020603050405020304" pitchFamily="18" charset="0"/>
                            </a:rPr>
                            <a:t>data[J+1]</a:t>
                          </a:r>
                          <a:endParaRPr lang="en-IN" sz="1100" kern="100">
                            <a:effectLst/>
                            <a:ea typeface="Calibri" panose="020F0502020204030204" pitchFamily="34"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14F20075-5FD6-CA95-4F5D-A8413DF13C97}"/>
                            </a:ext>
                          </a:extLst>
                        </p:cNvPr>
                        <p:cNvCxnSpPr/>
                        <p:nvPr/>
                      </p:nvCxnSpPr>
                      <p:spPr>
                        <a:xfrm>
                          <a:off x="2827020" y="5029200"/>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B1632232-D281-A4FF-08AC-452CEEEE0590}"/>
                            </a:ext>
                          </a:extLst>
                        </p:cNvPr>
                        <p:cNvSpPr/>
                        <p:nvPr/>
                      </p:nvSpPr>
                      <p:spPr>
                        <a:xfrm>
                          <a:off x="1459766" y="5268979"/>
                          <a:ext cx="2824753" cy="5791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5000"/>
                            </a:lnSpc>
                            <a:spcAft>
                              <a:spcPts val="800"/>
                            </a:spcAft>
                          </a:pPr>
                          <a:r>
                            <a:rPr lang="en-US" sz="1100" kern="100">
                              <a:effectLst/>
                              <a:ea typeface="Calibri" panose="020F0502020204030204" pitchFamily="34" charset="0"/>
                              <a:cs typeface="Times New Roman" panose="02020603050405020304" pitchFamily="18" charset="0"/>
                            </a:rPr>
                            <a:t>temp=data[J], data[J]=data[J+1]</a:t>
                          </a:r>
                          <a:endParaRPr lang="en-IN" sz="1100" kern="100">
                            <a:effectLst/>
                            <a:ea typeface="Calibri" panose="020F0502020204030204" pitchFamily="34" charset="0"/>
                            <a:cs typeface="Times New Roman" panose="02020603050405020304" pitchFamily="18" charset="0"/>
                          </a:endParaRPr>
                        </a:p>
                        <a:p>
                          <a:pPr algn="ctr">
                            <a:lnSpc>
                              <a:spcPct val="85000"/>
                            </a:lnSpc>
                            <a:spcAft>
                              <a:spcPts val="800"/>
                            </a:spcAft>
                          </a:pPr>
                          <a:r>
                            <a:rPr lang="en-US" sz="1100" kern="100">
                              <a:effectLst/>
                              <a:ea typeface="Calibri" panose="020F0502020204030204" pitchFamily="34" charset="0"/>
                              <a:cs typeface="Times New Roman" panose="02020603050405020304" pitchFamily="18" charset="0"/>
                            </a:rPr>
                            <a:t>data[J+1] =temp</a:t>
                          </a:r>
                          <a:endParaRPr lang="en-IN" sz="1100" kern="100">
                            <a:effectLst/>
                            <a:ea typeface="Calibri" panose="020F0502020204030204" pitchFamily="34" charset="0"/>
                            <a:cs typeface="Times New Roman" panose="02020603050405020304" pitchFamily="18" charset="0"/>
                          </a:endParaRPr>
                        </a:p>
                      </p:txBody>
                    </p:sp>
                    <p:cxnSp>
                      <p:nvCxnSpPr>
                        <p:cNvPr id="72" name="Straight Connector 71">
                          <a:extLst>
                            <a:ext uri="{FF2B5EF4-FFF2-40B4-BE49-F238E27FC236}">
                              <a16:creationId xmlns:a16="http://schemas.microsoft.com/office/drawing/2014/main" id="{54223E4A-DB12-8EE5-46F5-EF594AEFDC00}"/>
                            </a:ext>
                          </a:extLst>
                        </p:cNvPr>
                        <p:cNvCxnSpPr>
                          <a:stCxn id="69" idx="3"/>
                        </p:cNvCxnSpPr>
                        <p:nvPr/>
                      </p:nvCxnSpPr>
                      <p:spPr>
                        <a:xfrm>
                          <a:off x="3750823" y="4505785"/>
                          <a:ext cx="965957" cy="1260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BB1414B-C121-2F97-8626-D1E04FF89E6D}"/>
                            </a:ext>
                          </a:extLst>
                        </p:cNvPr>
                        <p:cNvCxnSpPr/>
                        <p:nvPr/>
                      </p:nvCxnSpPr>
                      <p:spPr>
                        <a:xfrm>
                          <a:off x="4739640" y="4549140"/>
                          <a:ext cx="22860" cy="14478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9A762AF-0A71-1621-0B45-1B32931FBC8C}"/>
                            </a:ext>
                          </a:extLst>
                        </p:cNvPr>
                        <p:cNvCxnSpPr/>
                        <p:nvPr/>
                      </p:nvCxnSpPr>
                      <p:spPr>
                        <a:xfrm>
                          <a:off x="2811780" y="5836920"/>
                          <a:ext cx="7620" cy="32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FACC7094-F32F-FBB5-69DD-1A01F24773DC}"/>
                            </a:ext>
                          </a:extLst>
                        </p:cNvPr>
                        <p:cNvCxnSpPr/>
                        <p:nvPr/>
                      </p:nvCxnSpPr>
                      <p:spPr>
                        <a:xfrm flipH="1">
                          <a:off x="2807970" y="6000750"/>
                          <a:ext cx="19354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31087932-9B74-C726-C030-9801F8632D34}"/>
                            </a:ext>
                          </a:extLst>
                        </p:cNvPr>
                        <p:cNvCxnSpPr/>
                        <p:nvPr/>
                      </p:nvCxnSpPr>
                      <p:spPr>
                        <a:xfrm>
                          <a:off x="3831589" y="2842260"/>
                          <a:ext cx="1798321" cy="762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3579375-9033-4B32-D530-21F0DEF6A0BE}"/>
                            </a:ext>
                          </a:extLst>
                        </p:cNvPr>
                        <p:cNvCxnSpPr/>
                        <p:nvPr/>
                      </p:nvCxnSpPr>
                      <p:spPr>
                        <a:xfrm>
                          <a:off x="5646420" y="2872740"/>
                          <a:ext cx="22860" cy="401574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9251F4F-2315-B360-40A2-3D8FD84FB6B0}"/>
                            </a:ext>
                          </a:extLst>
                        </p:cNvPr>
                        <p:cNvCxnSpPr/>
                        <p:nvPr/>
                      </p:nvCxnSpPr>
                      <p:spPr>
                        <a:xfrm flipV="1">
                          <a:off x="3825240" y="3505200"/>
                          <a:ext cx="1337310" cy="1524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AF49634-208B-5074-1EC0-BF215B630AC9}"/>
                            </a:ext>
                          </a:extLst>
                        </p:cNvPr>
                        <p:cNvCxnSpPr/>
                        <p:nvPr/>
                      </p:nvCxnSpPr>
                      <p:spPr>
                        <a:xfrm>
                          <a:off x="5173980" y="3520440"/>
                          <a:ext cx="38100" cy="271272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AB3B8F72-E8A8-7D5A-5212-A7973C533108}"/>
                            </a:ext>
                          </a:extLst>
                        </p:cNvPr>
                        <p:cNvCxnSpPr/>
                        <p:nvPr/>
                      </p:nvCxnSpPr>
                      <p:spPr>
                        <a:xfrm flipH="1" flipV="1">
                          <a:off x="598148" y="2872740"/>
                          <a:ext cx="30480" cy="40614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69E3CB6-7C52-6E09-2D1C-5F05684953D3}"/>
                            </a:ext>
                          </a:extLst>
                        </p:cNvPr>
                        <p:cNvCxnSpPr/>
                        <p:nvPr/>
                      </p:nvCxnSpPr>
                      <p:spPr>
                        <a:xfrm flipV="1">
                          <a:off x="628650" y="2842260"/>
                          <a:ext cx="1097217" cy="2159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C978272-2650-7763-C01F-BEE484AB0E79}"/>
                            </a:ext>
                          </a:extLst>
                        </p:cNvPr>
                        <p:cNvCxnSpPr/>
                        <p:nvPr/>
                      </p:nvCxnSpPr>
                      <p:spPr>
                        <a:xfrm flipV="1">
                          <a:off x="932180" y="3520440"/>
                          <a:ext cx="0" cy="281940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A6C70CC-6AB3-C640-2988-832941EBBE0D}"/>
                            </a:ext>
                          </a:extLst>
                        </p:cNvPr>
                        <p:cNvCxnSpPr/>
                        <p:nvPr/>
                      </p:nvCxnSpPr>
                      <p:spPr>
                        <a:xfrm flipV="1">
                          <a:off x="920750" y="3520440"/>
                          <a:ext cx="808926" cy="101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AC342F75-7CEB-57B6-056B-8A008839C1A3}"/>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415B20A-7836-D5BC-9172-5E296718C618}"/>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62773E77-C83E-9A4B-562D-09872BE566EC}"/>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59" name="Straight Arrow Connector 58">
                        <a:extLst>
                          <a:ext uri="{FF2B5EF4-FFF2-40B4-BE49-F238E27FC236}">
                            <a16:creationId xmlns:a16="http://schemas.microsoft.com/office/drawing/2014/main" id="{49153F65-C2DC-2CE3-95A5-D510A5430DAC}"/>
                          </a:ext>
                        </a:extLst>
                      </p:cNvPr>
                      <p:cNvCxnSpPr/>
                      <p:nvPr/>
                    </p:nvCxnSpPr>
                    <p:spPr>
                      <a:xfrm>
                        <a:off x="2810933" y="7052734"/>
                        <a:ext cx="7620" cy="16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45" name="Rectangle 44">
                  <a:extLst>
                    <a:ext uri="{FF2B5EF4-FFF2-40B4-BE49-F238E27FC236}">
                      <a16:creationId xmlns:a16="http://schemas.microsoft.com/office/drawing/2014/main" id="{B68BE0EC-6835-0885-751C-C82682DB04A5}"/>
                    </a:ext>
                  </a:extLst>
                </p:cNvPr>
                <p:cNvSpPr/>
                <p:nvPr/>
              </p:nvSpPr>
              <p:spPr>
                <a:xfrm>
                  <a:off x="3021498" y="2277973"/>
                  <a:ext cx="780882" cy="2777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grpSp>
        <p:sp>
          <p:nvSpPr>
            <p:cNvPr id="40" name="Oval 39">
              <a:extLst>
                <a:ext uri="{FF2B5EF4-FFF2-40B4-BE49-F238E27FC236}">
                  <a16:creationId xmlns:a16="http://schemas.microsoft.com/office/drawing/2014/main" id="{7EF7E1E9-1663-AEBF-D9A0-A2162D0412CF}"/>
                </a:ext>
              </a:extLst>
            </p:cNvPr>
            <p:cNvSpPr/>
            <p:nvPr/>
          </p:nvSpPr>
          <p:spPr>
            <a:xfrm>
              <a:off x="2575685" y="7195005"/>
              <a:ext cx="478859" cy="36467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grpSp>
        <p:nvGrpSpPr>
          <p:cNvPr id="88" name="Group 87">
            <a:extLst>
              <a:ext uri="{FF2B5EF4-FFF2-40B4-BE49-F238E27FC236}">
                <a16:creationId xmlns:a16="http://schemas.microsoft.com/office/drawing/2014/main" id="{E1FD9698-A296-B16A-BBFD-1EF8315A4C21}"/>
              </a:ext>
            </a:extLst>
          </p:cNvPr>
          <p:cNvGrpSpPr/>
          <p:nvPr/>
        </p:nvGrpSpPr>
        <p:grpSpPr>
          <a:xfrm>
            <a:off x="8191055" y="803026"/>
            <a:ext cx="2331085" cy="4836499"/>
            <a:chOff x="0" y="272143"/>
            <a:chExt cx="2331176" cy="4652848"/>
          </a:xfrm>
        </p:grpSpPr>
        <p:grpSp>
          <p:nvGrpSpPr>
            <p:cNvPr id="89" name="Group 88">
              <a:extLst>
                <a:ext uri="{FF2B5EF4-FFF2-40B4-BE49-F238E27FC236}">
                  <a16:creationId xmlns:a16="http://schemas.microsoft.com/office/drawing/2014/main" id="{22F637AE-5116-8A7A-7E70-A844BB7197AA}"/>
                </a:ext>
              </a:extLst>
            </p:cNvPr>
            <p:cNvGrpSpPr/>
            <p:nvPr/>
          </p:nvGrpSpPr>
          <p:grpSpPr>
            <a:xfrm>
              <a:off x="0" y="898072"/>
              <a:ext cx="2331176" cy="4026919"/>
              <a:chOff x="0" y="0"/>
              <a:chExt cx="2331176" cy="4026919"/>
            </a:xfrm>
          </p:grpSpPr>
          <p:sp>
            <p:nvSpPr>
              <p:cNvPr id="92" name="Rectangle 91">
                <a:extLst>
                  <a:ext uri="{FF2B5EF4-FFF2-40B4-BE49-F238E27FC236}">
                    <a16:creationId xmlns:a16="http://schemas.microsoft.com/office/drawing/2014/main" id="{A81576AF-F6AE-B336-E8E2-6B3B690431AA}"/>
                  </a:ext>
                </a:extLst>
              </p:cNvPr>
              <p:cNvSpPr/>
              <p:nvPr/>
            </p:nvSpPr>
            <p:spPr>
              <a:xfrm>
                <a:off x="122464" y="0"/>
                <a:ext cx="2164080"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Visualizing of bubble sort algorithm </a:t>
                </a:r>
                <a:endParaRPr lang="en-IN" sz="1100" kern="100" dirty="0">
                  <a:effectLst/>
                  <a:ea typeface="Calibri" panose="020F0502020204030204" pitchFamily="34" charset="0"/>
                  <a:cs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id="{79C86361-ECAA-3DCB-D117-CAFD69D2EC98}"/>
                  </a:ext>
                </a:extLst>
              </p:cNvPr>
              <p:cNvCxnSpPr/>
              <p:nvPr/>
            </p:nvCxnSpPr>
            <p:spPr>
              <a:xfrm>
                <a:off x="1211036" y="544286"/>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75A005AF-9F3E-7A26-BE7E-72347B1EBC47}"/>
                  </a:ext>
                </a:extLst>
              </p:cNvPr>
              <p:cNvSpPr/>
              <p:nvPr/>
            </p:nvSpPr>
            <p:spPr>
              <a:xfrm>
                <a:off x="144236" y="805543"/>
                <a:ext cx="2186940" cy="10145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Best=</a:t>
                </a:r>
                <a:r>
                  <a:rPr lang="en-US" sz="1100" kern="100" dirty="0">
                    <a:effectLst/>
                    <a:ea typeface="Calibri" panose="020F0502020204030204" pitchFamily="34" charset="0"/>
                    <a:cs typeface="Calibri" panose="020F0502020204030204" pitchFamily="34" charset="0"/>
                  </a:rPr>
                  <a:t>Ω</a:t>
                </a:r>
                <a:r>
                  <a:rPr lang="en-US" sz="1100" kern="100" dirty="0">
                    <a:effectLst/>
                    <a:ea typeface="Calibri" panose="020F0502020204030204" pitchFamily="34" charset="0"/>
                    <a:cs typeface="Times New Roman" panose="02020603050405020304" pitchFamily="18" charset="0"/>
                  </a:rPr>
                  <a:t>(n)</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average=θ(n^2)</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worst=O(n^2)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62B8BA98-4ADC-376E-252A-5B319830D7AD}"/>
                  </a:ext>
                </a:extLst>
              </p:cNvPr>
              <p:cNvCxnSpPr/>
              <p:nvPr/>
            </p:nvCxnSpPr>
            <p:spPr>
              <a:xfrm>
                <a:off x="1243693" y="1821163"/>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556DCC77-71D0-89C4-3F16-0D010E8F24CD}"/>
                  </a:ext>
                </a:extLst>
              </p:cNvPr>
              <p:cNvSpPr/>
              <p:nvPr/>
            </p:nvSpPr>
            <p:spPr>
              <a:xfrm>
                <a:off x="187779" y="2024743"/>
                <a:ext cx="2141220" cy="58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Worst=O (1)</a:t>
                </a:r>
                <a:endParaRPr lang="en-IN" sz="1100" kern="100">
                  <a:effectLst/>
                  <a:ea typeface="Calibri" panose="020F0502020204030204" pitchFamily="34" charset="0"/>
                  <a:cs typeface="Times New Roman" panose="02020603050405020304" pitchFamily="18" charset="0"/>
                </a:endParaRPr>
              </a:p>
            </p:txBody>
          </p:sp>
          <p:cxnSp>
            <p:nvCxnSpPr>
              <p:cNvPr id="97" name="Straight Arrow Connector 96">
                <a:extLst>
                  <a:ext uri="{FF2B5EF4-FFF2-40B4-BE49-F238E27FC236}">
                    <a16:creationId xmlns:a16="http://schemas.microsoft.com/office/drawing/2014/main" id="{5412A543-E3A8-A604-F764-E0C8FE6BFCAD}"/>
                  </a:ext>
                </a:extLst>
              </p:cNvPr>
              <p:cNvCxnSpPr/>
              <p:nvPr/>
            </p:nvCxnSpPr>
            <p:spPr>
              <a:xfrm>
                <a:off x="1232807" y="2612571"/>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Flowchart: Data 97">
                <a:extLst>
                  <a:ext uri="{FF2B5EF4-FFF2-40B4-BE49-F238E27FC236}">
                    <a16:creationId xmlns:a16="http://schemas.microsoft.com/office/drawing/2014/main" id="{E504A988-120B-DB9F-CF83-74D73A5AACA1}"/>
                  </a:ext>
                </a:extLst>
              </p:cNvPr>
              <p:cNvSpPr/>
              <p:nvPr/>
            </p:nvSpPr>
            <p:spPr>
              <a:xfrm>
                <a:off x="0" y="2852058"/>
                <a:ext cx="2217420" cy="527161"/>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99" name="Flowchart: Terminator 98">
                <a:extLst>
                  <a:ext uri="{FF2B5EF4-FFF2-40B4-BE49-F238E27FC236}">
                    <a16:creationId xmlns:a16="http://schemas.microsoft.com/office/drawing/2014/main" id="{EFF8F2F2-9C0A-9512-03FE-FFCF2C1BB8ED}"/>
                  </a:ext>
                </a:extLst>
              </p:cNvPr>
              <p:cNvSpPr/>
              <p:nvPr/>
            </p:nvSpPr>
            <p:spPr>
              <a:xfrm>
                <a:off x="399687" y="3592579"/>
                <a:ext cx="1516380" cy="4343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100" name="Straight Arrow Connector 99">
                <a:extLst>
                  <a:ext uri="{FF2B5EF4-FFF2-40B4-BE49-F238E27FC236}">
                    <a16:creationId xmlns:a16="http://schemas.microsoft.com/office/drawing/2014/main" id="{65143797-EE6D-E11E-EFE1-78B0CDA5F58C}"/>
                  </a:ext>
                </a:extLst>
              </p:cNvPr>
              <p:cNvCxnSpPr/>
              <p:nvPr/>
            </p:nvCxnSpPr>
            <p:spPr>
              <a:xfrm>
                <a:off x="1162050" y="3379220"/>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0" name="Oval 89">
              <a:extLst>
                <a:ext uri="{FF2B5EF4-FFF2-40B4-BE49-F238E27FC236}">
                  <a16:creationId xmlns:a16="http://schemas.microsoft.com/office/drawing/2014/main" id="{B8AE03F0-A92E-FC40-F26A-2B6253A7CB31}"/>
                </a:ext>
              </a:extLst>
            </p:cNvPr>
            <p:cNvSpPr/>
            <p:nvPr/>
          </p:nvSpPr>
          <p:spPr>
            <a:xfrm>
              <a:off x="851807" y="272143"/>
              <a:ext cx="582386"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A</a:t>
              </a:r>
              <a:endParaRPr lang="en-IN" sz="1100" kern="100" dirty="0">
                <a:effectLst/>
                <a:ea typeface="Calibri" panose="020F0502020204030204" pitchFamily="34"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33BE2C36-FFBC-4DE3-B4A7-486733DEDBF1}"/>
                </a:ext>
              </a:extLst>
            </p:cNvPr>
            <p:cNvCxnSpPr/>
            <p:nvPr/>
          </p:nvCxnSpPr>
          <p:spPr>
            <a:xfrm>
              <a:off x="1151165" y="653143"/>
              <a:ext cx="10885" cy="234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29402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E5EAD-37F2-09A7-976E-6B37957BD006}"/>
              </a:ext>
            </a:extLst>
          </p:cNvPr>
          <p:cNvSpPr>
            <a:spLocks noGrp="1"/>
          </p:cNvSpPr>
          <p:nvPr>
            <p:ph idx="1"/>
          </p:nvPr>
        </p:nvSpPr>
        <p:spPr>
          <a:xfrm>
            <a:off x="838200" y="335902"/>
            <a:ext cx="10515600" cy="6186196"/>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Selection sort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pSp>
        <p:nvGrpSpPr>
          <p:cNvPr id="4" name="Group 3">
            <a:extLst>
              <a:ext uri="{FF2B5EF4-FFF2-40B4-BE49-F238E27FC236}">
                <a16:creationId xmlns:a16="http://schemas.microsoft.com/office/drawing/2014/main" id="{44615A58-028F-29B0-6C90-9D9656D404B1}"/>
              </a:ext>
            </a:extLst>
          </p:cNvPr>
          <p:cNvGrpSpPr/>
          <p:nvPr/>
        </p:nvGrpSpPr>
        <p:grpSpPr>
          <a:xfrm>
            <a:off x="1043329" y="223934"/>
            <a:ext cx="5752467" cy="6410131"/>
            <a:chOff x="0" y="0"/>
            <a:chExt cx="5752467" cy="7813221"/>
          </a:xfrm>
        </p:grpSpPr>
        <p:grpSp>
          <p:nvGrpSpPr>
            <p:cNvPr id="5" name="Group 4">
              <a:extLst>
                <a:ext uri="{FF2B5EF4-FFF2-40B4-BE49-F238E27FC236}">
                  <a16:creationId xmlns:a16="http://schemas.microsoft.com/office/drawing/2014/main" id="{58B31A8A-347E-27DA-2F15-CB99A68B929C}"/>
                </a:ext>
              </a:extLst>
            </p:cNvPr>
            <p:cNvGrpSpPr/>
            <p:nvPr/>
          </p:nvGrpSpPr>
          <p:grpSpPr>
            <a:xfrm>
              <a:off x="0" y="0"/>
              <a:ext cx="5752467" cy="7459766"/>
              <a:chOff x="0" y="0"/>
              <a:chExt cx="5752467" cy="7459766"/>
            </a:xfrm>
          </p:grpSpPr>
          <p:cxnSp>
            <p:nvCxnSpPr>
              <p:cNvPr id="7" name="Straight Arrow Connector 6">
                <a:extLst>
                  <a:ext uri="{FF2B5EF4-FFF2-40B4-BE49-F238E27FC236}">
                    <a16:creationId xmlns:a16="http://schemas.microsoft.com/office/drawing/2014/main" id="{66576B53-91D6-57DE-E241-16EB1C14AA8E}"/>
                  </a:ext>
                </a:extLst>
              </p:cNvPr>
              <p:cNvCxnSpPr/>
              <p:nvPr/>
            </p:nvCxnSpPr>
            <p:spPr>
              <a:xfrm>
                <a:off x="2763982" y="2417618"/>
                <a:ext cx="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C9B1515A-B703-E2A1-6987-3138A5F4C17D}"/>
                  </a:ext>
                </a:extLst>
              </p:cNvPr>
              <p:cNvGrpSpPr/>
              <p:nvPr/>
            </p:nvGrpSpPr>
            <p:grpSpPr>
              <a:xfrm>
                <a:off x="0" y="0"/>
                <a:ext cx="5752467" cy="7459766"/>
                <a:chOff x="0" y="0"/>
                <a:chExt cx="5752467" cy="7459766"/>
              </a:xfrm>
            </p:grpSpPr>
            <p:grpSp>
              <p:nvGrpSpPr>
                <p:cNvPr id="9" name="Group 8">
                  <a:extLst>
                    <a:ext uri="{FF2B5EF4-FFF2-40B4-BE49-F238E27FC236}">
                      <a16:creationId xmlns:a16="http://schemas.microsoft.com/office/drawing/2014/main" id="{5E4AED90-7F39-1502-7AE8-F04C9829A244}"/>
                    </a:ext>
                  </a:extLst>
                </p:cNvPr>
                <p:cNvGrpSpPr/>
                <p:nvPr/>
              </p:nvGrpSpPr>
              <p:grpSpPr>
                <a:xfrm>
                  <a:off x="0" y="0"/>
                  <a:ext cx="5752467" cy="7298871"/>
                  <a:chOff x="0" y="0"/>
                  <a:chExt cx="5752467" cy="7298871"/>
                </a:xfrm>
              </p:grpSpPr>
              <p:grpSp>
                <p:nvGrpSpPr>
                  <p:cNvPr id="11" name="Group 10">
                    <a:extLst>
                      <a:ext uri="{FF2B5EF4-FFF2-40B4-BE49-F238E27FC236}">
                        <a16:creationId xmlns:a16="http://schemas.microsoft.com/office/drawing/2014/main" id="{D4E1606D-5B32-758A-A98B-C379CD4D1F15}"/>
                      </a:ext>
                    </a:extLst>
                  </p:cNvPr>
                  <p:cNvGrpSpPr/>
                  <p:nvPr/>
                </p:nvGrpSpPr>
                <p:grpSpPr>
                  <a:xfrm>
                    <a:off x="0" y="0"/>
                    <a:ext cx="5752467" cy="7298871"/>
                    <a:chOff x="0" y="0"/>
                    <a:chExt cx="5752467" cy="7298871"/>
                  </a:xfrm>
                </p:grpSpPr>
                <p:grpSp>
                  <p:nvGrpSpPr>
                    <p:cNvPr id="15" name="Group 14">
                      <a:extLst>
                        <a:ext uri="{FF2B5EF4-FFF2-40B4-BE49-F238E27FC236}">
                          <a16:creationId xmlns:a16="http://schemas.microsoft.com/office/drawing/2014/main" id="{7B11B12C-EB7D-56AD-18B5-C5239E4D130C}"/>
                        </a:ext>
                      </a:extLst>
                    </p:cNvPr>
                    <p:cNvGrpSpPr/>
                    <p:nvPr/>
                  </p:nvGrpSpPr>
                  <p:grpSpPr>
                    <a:xfrm>
                      <a:off x="0" y="0"/>
                      <a:ext cx="5752467" cy="7298871"/>
                      <a:chOff x="-7620" y="0"/>
                      <a:chExt cx="5752677" cy="7017771"/>
                    </a:xfrm>
                  </p:grpSpPr>
                  <p:grpSp>
                    <p:nvGrpSpPr>
                      <p:cNvPr id="20" name="Group 19">
                        <a:extLst>
                          <a:ext uri="{FF2B5EF4-FFF2-40B4-BE49-F238E27FC236}">
                            <a16:creationId xmlns:a16="http://schemas.microsoft.com/office/drawing/2014/main" id="{433D1D16-8708-DECD-E610-90C0C61E22E3}"/>
                          </a:ext>
                        </a:extLst>
                      </p:cNvPr>
                      <p:cNvGrpSpPr/>
                      <p:nvPr/>
                    </p:nvGrpSpPr>
                    <p:grpSpPr>
                      <a:xfrm>
                        <a:off x="-7620" y="0"/>
                        <a:ext cx="5752677" cy="7017771"/>
                        <a:chOff x="-7620" y="0"/>
                        <a:chExt cx="5752677" cy="7017771"/>
                      </a:xfrm>
                    </p:grpSpPr>
                    <p:sp>
                      <p:nvSpPr>
                        <p:cNvPr id="22" name="Rectangle 21">
                          <a:extLst>
                            <a:ext uri="{FF2B5EF4-FFF2-40B4-BE49-F238E27FC236}">
                              <a16:creationId xmlns:a16="http://schemas.microsoft.com/office/drawing/2014/main" id="{F6BA92AC-D69D-A2C2-1A8D-85F79F7CD4B5}"/>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E762E631-F399-C99C-8AF0-3B2DD73DB9D6}"/>
                            </a:ext>
                          </a:extLst>
                        </p:cNvPr>
                        <p:cNvSpPr/>
                        <p:nvPr/>
                      </p:nvSpPr>
                      <p:spPr>
                        <a:xfrm>
                          <a:off x="2992966" y="4775942"/>
                          <a:ext cx="55626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E542C0F6-880E-F620-493B-757A6192579F}"/>
                            </a:ext>
                          </a:extLst>
                        </p:cNvPr>
                        <p:cNvSpPr/>
                        <p:nvPr/>
                      </p:nvSpPr>
                      <p:spPr>
                        <a:xfrm>
                          <a:off x="3892549" y="4460884"/>
                          <a:ext cx="670560" cy="2438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25" name="Group 24">
                          <a:extLst>
                            <a:ext uri="{FF2B5EF4-FFF2-40B4-BE49-F238E27FC236}">
                              <a16:creationId xmlns:a16="http://schemas.microsoft.com/office/drawing/2014/main" id="{4423F8D4-CAFD-82E6-D7E5-38798D800DDC}"/>
                            </a:ext>
                          </a:extLst>
                        </p:cNvPr>
                        <p:cNvGrpSpPr/>
                        <p:nvPr/>
                      </p:nvGrpSpPr>
                      <p:grpSpPr>
                        <a:xfrm>
                          <a:off x="-7620" y="0"/>
                          <a:ext cx="5752677" cy="7017771"/>
                          <a:chOff x="-7620" y="0"/>
                          <a:chExt cx="5752677" cy="7017771"/>
                        </a:xfrm>
                      </p:grpSpPr>
                      <p:sp>
                        <p:nvSpPr>
                          <p:cNvPr id="26" name="Oval 25">
                            <a:extLst>
                              <a:ext uri="{FF2B5EF4-FFF2-40B4-BE49-F238E27FC236}">
                                <a16:creationId xmlns:a16="http://schemas.microsoft.com/office/drawing/2014/main" id="{45838341-29D2-D695-0A7B-1946F80C7BC8}"/>
                              </a:ext>
                            </a:extLst>
                          </p:cNvPr>
                          <p:cNvSpPr/>
                          <p:nvPr/>
                        </p:nvSpPr>
                        <p:spPr>
                          <a:xfrm>
                            <a:off x="2679701" y="6736578"/>
                            <a:ext cx="342900" cy="2811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1BBBFE72-EBCE-7C73-C7D1-B96BD9DE115F}"/>
                              </a:ext>
                            </a:extLst>
                          </p:cNvPr>
                          <p:cNvCxnSpPr/>
                          <p:nvPr/>
                        </p:nvCxnSpPr>
                        <p:spPr>
                          <a:xfrm flipH="1">
                            <a:off x="3024717" y="6870456"/>
                            <a:ext cx="2720340" cy="228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4685420-F2D4-5A0F-7564-D7BEAEC3E5F4}"/>
                              </a:ext>
                            </a:extLst>
                          </p:cNvPr>
                          <p:cNvCxnSpPr/>
                          <p:nvPr/>
                        </p:nvCxnSpPr>
                        <p:spPr>
                          <a:xfrm flipH="1">
                            <a:off x="16933" y="6883400"/>
                            <a:ext cx="2628900" cy="3048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92DA270C-8540-2BF7-45EE-2DCB717E5D46}"/>
                              </a:ext>
                            </a:extLst>
                          </p:cNvPr>
                          <p:cNvGrpSpPr/>
                          <p:nvPr/>
                        </p:nvGrpSpPr>
                        <p:grpSpPr>
                          <a:xfrm>
                            <a:off x="-7620" y="0"/>
                            <a:ext cx="5702510" cy="6913881"/>
                            <a:chOff x="-7620" y="0"/>
                            <a:chExt cx="5702510" cy="6913881"/>
                          </a:xfrm>
                        </p:grpSpPr>
                        <p:sp>
                          <p:nvSpPr>
                            <p:cNvPr id="30" name="Oval 29">
                              <a:extLst>
                                <a:ext uri="{FF2B5EF4-FFF2-40B4-BE49-F238E27FC236}">
                                  <a16:creationId xmlns:a16="http://schemas.microsoft.com/office/drawing/2014/main" id="{F13DBABE-3F9E-F0AB-1304-EFEC097EEE56}"/>
                                </a:ext>
                              </a:extLst>
                            </p:cNvPr>
                            <p:cNvSpPr/>
                            <p:nvPr/>
                          </p:nvSpPr>
                          <p:spPr>
                            <a:xfrm>
                              <a:off x="2664884" y="5769644"/>
                              <a:ext cx="342900"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99CC8E11-CF61-87DD-3406-3A09BA192784}"/>
                                </a:ext>
                              </a:extLst>
                            </p:cNvPr>
                            <p:cNvCxnSpPr/>
                            <p:nvPr/>
                          </p:nvCxnSpPr>
                          <p:spPr>
                            <a:xfrm flipH="1">
                              <a:off x="2977073" y="5859119"/>
                              <a:ext cx="2247900" cy="457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1AD04E2-3F77-F001-1B88-251537C1E947}"/>
                                </a:ext>
                              </a:extLst>
                            </p:cNvPr>
                            <p:cNvCxnSpPr/>
                            <p:nvPr/>
                          </p:nvCxnSpPr>
                          <p:spPr>
                            <a:xfrm flipH="1">
                              <a:off x="596053" y="5937191"/>
                              <a:ext cx="2049780" cy="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26CA8F5C-90DA-127A-2A31-D197FAB22313}"/>
                                </a:ext>
                              </a:extLst>
                            </p:cNvPr>
                            <p:cNvGrpSpPr/>
                            <p:nvPr/>
                          </p:nvGrpSpPr>
                          <p:grpSpPr>
                            <a:xfrm>
                              <a:off x="-7620" y="0"/>
                              <a:ext cx="5702510" cy="6913881"/>
                              <a:chOff x="-7620" y="0"/>
                              <a:chExt cx="5702510" cy="6913881"/>
                            </a:xfrm>
                          </p:grpSpPr>
                          <p:sp>
                            <p:nvSpPr>
                              <p:cNvPr id="34" name="Flowchart: Terminator 33">
                                <a:extLst>
                                  <a:ext uri="{FF2B5EF4-FFF2-40B4-BE49-F238E27FC236}">
                                    <a16:creationId xmlns:a16="http://schemas.microsoft.com/office/drawing/2014/main" id="{9F8E5881-77B0-3339-0833-D332F50315BF}"/>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35" name="Flowchart: Data 34">
                                <a:extLst>
                                  <a:ext uri="{FF2B5EF4-FFF2-40B4-BE49-F238E27FC236}">
                                    <a16:creationId xmlns:a16="http://schemas.microsoft.com/office/drawing/2014/main" id="{EC673794-D923-06C1-6DB1-66618D8E8332}"/>
                                  </a:ext>
                                </a:extLst>
                              </p:cNvPr>
                              <p:cNvSpPr/>
                              <p:nvPr/>
                            </p:nvSpPr>
                            <p:spPr>
                              <a:xfrm>
                                <a:off x="2061210" y="701040"/>
                                <a:ext cx="1432560" cy="45720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Input array elements</a:t>
                                </a:r>
                                <a:endParaRPr lang="en-IN" sz="1100" kern="100">
                                  <a:effectLst/>
                                  <a:ea typeface="Calibri" panose="020F0502020204030204" pitchFamily="34" charset="0"/>
                                  <a:cs typeface="Times New Roman" panose="02020603050405020304" pitchFamily="18" charset="0"/>
                                </a:endParaRPr>
                              </a:p>
                            </p:txBody>
                          </p:sp>
                          <p:sp>
                            <p:nvSpPr>
                              <p:cNvPr id="36" name="Diamond 35">
                                <a:extLst>
                                  <a:ext uri="{FF2B5EF4-FFF2-40B4-BE49-F238E27FC236}">
                                    <a16:creationId xmlns:a16="http://schemas.microsoft.com/office/drawing/2014/main" id="{0B983F78-C9BF-1D39-8FAF-3C9011B4A173}"/>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8AF60528-6314-FA63-8759-66DC13A5812D}"/>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Flowchart: Data 37">
                                <a:extLst>
                                  <a:ext uri="{FF2B5EF4-FFF2-40B4-BE49-F238E27FC236}">
                                    <a16:creationId xmlns:a16="http://schemas.microsoft.com/office/drawing/2014/main" id="{2D542D81-6459-F849-FF3C-716443986430}"/>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345ADB0E-327E-33B8-3C08-51735101CD9B}"/>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sp>
                            <p:nvSpPr>
                              <p:cNvPr id="40" name="Hexagon 39">
                                <a:extLst>
                                  <a:ext uri="{FF2B5EF4-FFF2-40B4-BE49-F238E27FC236}">
                                    <a16:creationId xmlns:a16="http://schemas.microsoft.com/office/drawing/2014/main" id="{0111A328-1E27-7834-3ACE-D81BAA40F206}"/>
                                  </a:ext>
                                </a:extLst>
                              </p:cNvPr>
                              <p:cNvSpPr/>
                              <p:nvPr/>
                            </p:nvSpPr>
                            <p:spPr>
                              <a:xfrm>
                                <a:off x="1710690" y="2473235"/>
                                <a:ext cx="2122170" cy="329163"/>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I=1 to N-1</a:t>
                                </a:r>
                                <a:endParaRPr lang="en-IN" sz="1100" kern="100" dirty="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4C497003-0B1E-3EE6-7482-9CA97F3D9D0B}"/>
                                  </a:ext>
                                </a:extLst>
                              </p:cNvPr>
                              <p:cNvCxnSpPr/>
                              <p:nvPr/>
                            </p:nvCxnSpPr>
                            <p:spPr>
                              <a:xfrm>
                                <a:off x="2811780" y="3733800"/>
                                <a:ext cx="762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Diamond 41">
                                <a:extLst>
                                  <a:ext uri="{FF2B5EF4-FFF2-40B4-BE49-F238E27FC236}">
                                    <a16:creationId xmlns:a16="http://schemas.microsoft.com/office/drawing/2014/main" id="{7A53E505-2A8B-64DA-A565-3F61D25C2314}"/>
                                  </a:ext>
                                </a:extLst>
                              </p:cNvPr>
                              <p:cNvSpPr/>
                              <p:nvPr/>
                            </p:nvSpPr>
                            <p:spPr>
                              <a:xfrm>
                                <a:off x="2061210" y="3996690"/>
                                <a:ext cx="1543050" cy="8667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r>
                                  <a:rPr lang="en-US" sz="1100" kern="100">
                                    <a:effectLst/>
                                    <a:ea typeface="Calibri" panose="020F0502020204030204" pitchFamily="34" charset="0"/>
                                    <a:cs typeface="Times New Roman" panose="02020603050405020304" pitchFamily="18" charset="0"/>
                                  </a:rPr>
                                  <a:t>If A[J]&lt;</a:t>
                                </a:r>
                                <a:endParaRPr lang="en-IN" sz="1100" kern="10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a:effectLst/>
                                    <a:ea typeface="Calibri" panose="020F0502020204030204" pitchFamily="34" charset="0"/>
                                    <a:cs typeface="Times New Roman" panose="02020603050405020304" pitchFamily="18" charset="0"/>
                                  </a:rPr>
                                  <a:t>Small</a:t>
                                </a:r>
                                <a:endParaRPr lang="en-IN" sz="1100" kern="10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63B2EA56-67E4-5A31-5B9A-33DE6B5823B6}"/>
                                  </a:ext>
                                </a:extLst>
                              </p:cNvPr>
                              <p:cNvCxnSpPr/>
                              <p:nvPr/>
                            </p:nvCxnSpPr>
                            <p:spPr>
                              <a:xfrm>
                                <a:off x="2829455" y="4876564"/>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7FD5AA2D-9DA9-9DA2-6C31-687F123E7F8C}"/>
                                  </a:ext>
                                </a:extLst>
                              </p:cNvPr>
                              <p:cNvSpPr/>
                              <p:nvPr/>
                            </p:nvSpPr>
                            <p:spPr>
                              <a:xfrm>
                                <a:off x="1840230" y="5097544"/>
                                <a:ext cx="2011680" cy="4217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Small=A[J], pos=J</a:t>
                                </a:r>
                                <a:endParaRPr lang="en-IN" sz="1100" kern="100">
                                  <a:effectLst/>
                                  <a:ea typeface="Calibri" panose="020F0502020204030204" pitchFamily="34"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1DD65564-7B72-EB61-37DD-3DBF424CB154}"/>
                                  </a:ext>
                                </a:extLst>
                              </p:cNvPr>
                              <p:cNvCxnSpPr/>
                              <p:nvPr/>
                            </p:nvCxnSpPr>
                            <p:spPr>
                              <a:xfrm flipV="1">
                                <a:off x="3615690" y="4427079"/>
                                <a:ext cx="1127760" cy="762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B30F3A8-1A2B-B719-B4CD-447ED8BE9CCA}"/>
                                  </a:ext>
                                </a:extLst>
                              </p:cNvPr>
                              <p:cNvCxnSpPr/>
                              <p:nvPr/>
                            </p:nvCxnSpPr>
                            <p:spPr>
                              <a:xfrm>
                                <a:off x="4743450" y="4427079"/>
                                <a:ext cx="11606" cy="11768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E5771C7-6AAE-C95E-9CA0-DCBCE5407E06}"/>
                                  </a:ext>
                                </a:extLst>
                              </p:cNvPr>
                              <p:cNvCxnSpPr/>
                              <p:nvPr/>
                            </p:nvCxnSpPr>
                            <p:spPr>
                              <a:xfrm>
                                <a:off x="2831891" y="5537754"/>
                                <a:ext cx="7620" cy="23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BC7FA10-0D16-13D3-B5A1-82F67E34ED89}"/>
                                  </a:ext>
                                </a:extLst>
                              </p:cNvPr>
                              <p:cNvCxnSpPr/>
                              <p:nvPr/>
                            </p:nvCxnSpPr>
                            <p:spPr>
                              <a:xfrm flipH="1">
                                <a:off x="2829455" y="5603896"/>
                                <a:ext cx="19354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6D17C5A-F778-0FF5-86C7-E39E35CC0A40}"/>
                                  </a:ext>
                                </a:extLst>
                              </p:cNvPr>
                              <p:cNvCxnSpPr/>
                              <p:nvPr/>
                            </p:nvCxnSpPr>
                            <p:spPr>
                              <a:xfrm>
                                <a:off x="3840482" y="2622465"/>
                                <a:ext cx="1798320" cy="762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6AD28BA-758E-C1E3-CB88-8633A04438F7}"/>
                                  </a:ext>
                                </a:extLst>
                              </p:cNvPr>
                              <p:cNvCxnSpPr/>
                              <p:nvPr/>
                            </p:nvCxnSpPr>
                            <p:spPr>
                              <a:xfrm>
                                <a:off x="5652770" y="2630084"/>
                                <a:ext cx="42120" cy="4232433"/>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A8780D0-E629-9DE7-2C9A-06B6C381DF76}"/>
                                  </a:ext>
                                </a:extLst>
                              </p:cNvPr>
                              <p:cNvCxnSpPr/>
                              <p:nvPr/>
                            </p:nvCxnSpPr>
                            <p:spPr>
                              <a:xfrm flipV="1">
                                <a:off x="3836670" y="3608992"/>
                                <a:ext cx="1337310" cy="1524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03CF171-CE70-1599-DBEC-17273D662415}"/>
                                  </a:ext>
                                </a:extLst>
                              </p:cNvPr>
                              <p:cNvCxnSpPr/>
                              <p:nvPr/>
                            </p:nvCxnSpPr>
                            <p:spPr>
                              <a:xfrm>
                                <a:off x="5173980" y="3602211"/>
                                <a:ext cx="44643" cy="227122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2DD5183-E5E1-F9EC-BDBA-442E70766E2F}"/>
                                  </a:ext>
                                </a:extLst>
                              </p:cNvPr>
                              <p:cNvCxnSpPr/>
                              <p:nvPr/>
                            </p:nvCxnSpPr>
                            <p:spPr>
                              <a:xfrm flipH="1" flipV="1">
                                <a:off x="0" y="2675169"/>
                                <a:ext cx="30480" cy="4238712"/>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6AEDECC1-A338-2CF0-44AA-7FFAF794C9AF}"/>
                                  </a:ext>
                                </a:extLst>
                              </p:cNvPr>
                              <p:cNvCxnSpPr/>
                              <p:nvPr/>
                            </p:nvCxnSpPr>
                            <p:spPr>
                              <a:xfrm flipV="1">
                                <a:off x="-7620" y="2630084"/>
                                <a:ext cx="1718310" cy="4508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7DABA31-10B5-7CB2-17DE-155D22859292}"/>
                                  </a:ext>
                                </a:extLst>
                              </p:cNvPr>
                              <p:cNvCxnSpPr/>
                              <p:nvPr/>
                            </p:nvCxnSpPr>
                            <p:spPr>
                              <a:xfrm flipH="1" flipV="1">
                                <a:off x="538500" y="3651055"/>
                                <a:ext cx="44452" cy="228613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C022F102-2F19-E652-C40D-7477A0450597}"/>
                                  </a:ext>
                                </a:extLst>
                              </p:cNvPr>
                              <p:cNvCxnSpPr/>
                              <p:nvPr/>
                            </p:nvCxnSpPr>
                            <p:spPr>
                              <a:xfrm flipV="1">
                                <a:off x="508064" y="3612696"/>
                                <a:ext cx="1211580" cy="228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E43F95D-7E6A-494D-07CA-35E18EEEEB02}"/>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E2977EA-AFB8-B052-C07C-8A094F78CC95}"/>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8201E614-54E9-0ED2-CF16-8CE49238AC90}"/>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sp>
                    <p:nvSpPr>
                      <p:cNvPr id="21" name="Rectangle 20">
                        <a:extLst>
                          <a:ext uri="{FF2B5EF4-FFF2-40B4-BE49-F238E27FC236}">
                            <a16:creationId xmlns:a16="http://schemas.microsoft.com/office/drawing/2014/main" id="{347AA740-EB0B-9EF7-644A-B38224754AFB}"/>
                          </a:ext>
                        </a:extLst>
                      </p:cNvPr>
                      <p:cNvSpPr/>
                      <p:nvPr/>
                    </p:nvSpPr>
                    <p:spPr>
                      <a:xfrm>
                        <a:off x="3131801" y="2148152"/>
                        <a:ext cx="752475" cy="247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49600A0B-F0F8-60DE-AF73-018CBE8EA877}"/>
                        </a:ext>
                      </a:extLst>
                    </p:cNvPr>
                    <p:cNvSpPr/>
                    <p:nvPr/>
                  </p:nvSpPr>
                  <p:spPr>
                    <a:xfrm>
                      <a:off x="2127250" y="3105150"/>
                      <a:ext cx="13208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Small=A[I], pos=I</a:t>
                      </a:r>
                      <a:endParaRPr lang="en-IN" sz="1100" kern="100" dirty="0">
                        <a:effectLst/>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BF8AB63-B484-E1DD-B07F-3AE71C4A0C81}"/>
                        </a:ext>
                      </a:extLst>
                    </p:cNvPr>
                    <p:cNvCxnSpPr/>
                    <p:nvPr/>
                  </p:nvCxnSpPr>
                  <p:spPr>
                    <a:xfrm>
                      <a:off x="2768600" y="2889250"/>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EFCE3B0-2003-6958-DCE0-DB3FF0E8CE27}"/>
                        </a:ext>
                      </a:extLst>
                    </p:cNvPr>
                    <p:cNvCxnSpPr/>
                    <p:nvPr/>
                  </p:nvCxnSpPr>
                  <p:spPr>
                    <a:xfrm>
                      <a:off x="2768600" y="3435350"/>
                      <a:ext cx="0" cy="158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Hexagon 18">
                      <a:extLst>
                        <a:ext uri="{FF2B5EF4-FFF2-40B4-BE49-F238E27FC236}">
                          <a16:creationId xmlns:a16="http://schemas.microsoft.com/office/drawing/2014/main" id="{DE431C02-63D0-D8FE-C2AC-5CD3DE55AA76}"/>
                        </a:ext>
                      </a:extLst>
                    </p:cNvPr>
                    <p:cNvSpPr/>
                    <p:nvPr/>
                  </p:nvSpPr>
                  <p:spPr>
                    <a:xfrm>
                      <a:off x="1739900" y="3594100"/>
                      <a:ext cx="2122092" cy="342348"/>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J=I+1 to N</a:t>
                      </a:r>
                      <a:endParaRPr lang="en-IN" sz="1100" kern="100" dirty="0">
                        <a:effectLst/>
                        <a:ea typeface="Calibri" panose="020F0502020204030204" pitchFamily="34"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A44D237C-CE9E-9B8C-367E-AD22A7155467}"/>
                      </a:ext>
                    </a:extLst>
                  </p:cNvPr>
                  <p:cNvSpPr/>
                  <p:nvPr/>
                </p:nvSpPr>
                <p:spPr>
                  <a:xfrm>
                    <a:off x="2038350" y="6527800"/>
                    <a:ext cx="1682750" cy="298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A[pos]=A[I], A[I]=Small</a:t>
                    </a:r>
                    <a:endParaRPr lang="en-IN" sz="1100" kern="100" dirty="0">
                      <a:effectLst/>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4C54E65E-9030-3A24-6ECE-65CF8F4BBF09}"/>
                      </a:ext>
                    </a:extLst>
                  </p:cNvPr>
                  <p:cNvCxnSpPr/>
                  <p:nvPr/>
                </p:nvCxnSpPr>
                <p:spPr>
                  <a:xfrm>
                    <a:off x="2851150" y="6369050"/>
                    <a:ext cx="0" cy="16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B4B57D8-DD3F-F7BD-86B8-774EECB819F7}"/>
                      </a:ext>
                    </a:extLst>
                  </p:cNvPr>
                  <p:cNvCxnSpPr/>
                  <p:nvPr/>
                </p:nvCxnSpPr>
                <p:spPr>
                  <a:xfrm flipH="1">
                    <a:off x="2863850" y="6838950"/>
                    <a:ext cx="6350" cy="173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 name="Straight Arrow Connector 9">
                  <a:extLst>
                    <a:ext uri="{FF2B5EF4-FFF2-40B4-BE49-F238E27FC236}">
                      <a16:creationId xmlns:a16="http://schemas.microsoft.com/office/drawing/2014/main" id="{6A828CD9-B94E-80C8-CA91-25E1B5D85F14}"/>
                    </a:ext>
                  </a:extLst>
                </p:cNvPr>
                <p:cNvCxnSpPr/>
                <p:nvPr/>
              </p:nvCxnSpPr>
              <p:spPr>
                <a:xfrm>
                  <a:off x="2851150" y="7313716"/>
                  <a:ext cx="6350" cy="14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6" name="Oval 5">
              <a:extLst>
                <a:ext uri="{FF2B5EF4-FFF2-40B4-BE49-F238E27FC236}">
                  <a16:creationId xmlns:a16="http://schemas.microsoft.com/office/drawing/2014/main" id="{90D20B51-D1A3-2BD2-4C01-841EB0530569}"/>
                </a:ext>
              </a:extLst>
            </p:cNvPr>
            <p:cNvSpPr/>
            <p:nvPr/>
          </p:nvSpPr>
          <p:spPr>
            <a:xfrm>
              <a:off x="2628900" y="7448550"/>
              <a:ext cx="478841" cy="36467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grpSp>
        <p:nvGrpSpPr>
          <p:cNvPr id="60" name="Group 59">
            <a:extLst>
              <a:ext uri="{FF2B5EF4-FFF2-40B4-BE49-F238E27FC236}">
                <a16:creationId xmlns:a16="http://schemas.microsoft.com/office/drawing/2014/main" id="{722D5399-AEAC-7F2E-459F-8C838E1DC2A3}"/>
              </a:ext>
            </a:extLst>
          </p:cNvPr>
          <p:cNvGrpSpPr/>
          <p:nvPr/>
        </p:nvGrpSpPr>
        <p:grpSpPr>
          <a:xfrm>
            <a:off x="7992514" y="679075"/>
            <a:ext cx="2331085" cy="4966968"/>
            <a:chOff x="0" y="0"/>
            <a:chExt cx="2331176" cy="4966985"/>
          </a:xfrm>
        </p:grpSpPr>
        <p:grpSp>
          <p:nvGrpSpPr>
            <p:cNvPr id="61" name="Group 60">
              <a:extLst>
                <a:ext uri="{FF2B5EF4-FFF2-40B4-BE49-F238E27FC236}">
                  <a16:creationId xmlns:a16="http://schemas.microsoft.com/office/drawing/2014/main" id="{2C0AEE4E-65E0-9700-24BE-E663D7F75826}"/>
                </a:ext>
              </a:extLst>
            </p:cNvPr>
            <p:cNvGrpSpPr/>
            <p:nvPr/>
          </p:nvGrpSpPr>
          <p:grpSpPr>
            <a:xfrm>
              <a:off x="0" y="668216"/>
              <a:ext cx="2331176" cy="4298769"/>
              <a:chOff x="0" y="0"/>
              <a:chExt cx="2331176" cy="4298769"/>
            </a:xfrm>
          </p:grpSpPr>
          <p:sp>
            <p:nvSpPr>
              <p:cNvPr id="64" name="Rectangle 63">
                <a:extLst>
                  <a:ext uri="{FF2B5EF4-FFF2-40B4-BE49-F238E27FC236}">
                    <a16:creationId xmlns:a16="http://schemas.microsoft.com/office/drawing/2014/main" id="{3B3D9396-8A63-A469-8488-68B4F83DEFB1}"/>
                  </a:ext>
                </a:extLst>
              </p:cNvPr>
              <p:cNvSpPr/>
              <p:nvPr/>
            </p:nvSpPr>
            <p:spPr>
              <a:xfrm>
                <a:off x="122464" y="0"/>
                <a:ext cx="2164080"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Visualizing of selection sort algorithm </a:t>
                </a:r>
                <a:endParaRPr lang="en-IN" sz="1100" kern="100" dirty="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20BBDD7B-D709-0025-21E8-AE37DF2CED2E}"/>
                  </a:ext>
                </a:extLst>
              </p:cNvPr>
              <p:cNvCxnSpPr/>
              <p:nvPr/>
            </p:nvCxnSpPr>
            <p:spPr>
              <a:xfrm>
                <a:off x="1211036" y="544286"/>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7C896F7A-83F6-3B2A-DE13-86E48B5108C4}"/>
                  </a:ext>
                </a:extLst>
              </p:cNvPr>
              <p:cNvSpPr/>
              <p:nvPr/>
            </p:nvSpPr>
            <p:spPr>
              <a:xfrm>
                <a:off x="144236" y="805543"/>
                <a:ext cx="2186940" cy="9753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Best=</a:t>
                </a:r>
                <a:r>
                  <a:rPr lang="en-US" sz="1100" kern="100" dirty="0">
                    <a:effectLst/>
                    <a:ea typeface="Calibri" panose="020F0502020204030204" pitchFamily="34" charset="0"/>
                    <a:cs typeface="Calibri" panose="020F0502020204030204" pitchFamily="34" charset="0"/>
                  </a:rPr>
                  <a:t>Ω</a:t>
                </a:r>
                <a:r>
                  <a:rPr lang="en-US" sz="1100" kern="100" dirty="0">
                    <a:effectLst/>
                    <a:ea typeface="Calibri" panose="020F0502020204030204" pitchFamily="34" charset="0"/>
                    <a:cs typeface="Times New Roman" panose="02020603050405020304" pitchFamily="18" charset="0"/>
                  </a:rPr>
                  <a:t>(n^2)</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average=θ(n^2)</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worst=O(n^2)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D280DCFE-0983-FC76-1959-ECAE25C8915A}"/>
                  </a:ext>
                </a:extLst>
              </p:cNvPr>
              <p:cNvCxnSpPr/>
              <p:nvPr/>
            </p:nvCxnSpPr>
            <p:spPr>
              <a:xfrm>
                <a:off x="1243693" y="1785257"/>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60CCD749-9846-E528-2494-E074AFB8D134}"/>
                  </a:ext>
                </a:extLst>
              </p:cNvPr>
              <p:cNvSpPr/>
              <p:nvPr/>
            </p:nvSpPr>
            <p:spPr>
              <a:xfrm>
                <a:off x="187779" y="2024743"/>
                <a:ext cx="2141220" cy="58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Worst=O (1)</a:t>
                </a:r>
                <a:endParaRPr lang="en-IN" sz="1100" kern="100">
                  <a:effectLst/>
                  <a:ea typeface="Calibri" panose="020F0502020204030204" pitchFamily="34"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0EDDADFC-982E-C865-D4F8-371C26FFE84C}"/>
                  </a:ext>
                </a:extLst>
              </p:cNvPr>
              <p:cNvCxnSpPr/>
              <p:nvPr/>
            </p:nvCxnSpPr>
            <p:spPr>
              <a:xfrm>
                <a:off x="1232807" y="2612571"/>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Flowchart: Data 69">
                <a:extLst>
                  <a:ext uri="{FF2B5EF4-FFF2-40B4-BE49-F238E27FC236}">
                    <a16:creationId xmlns:a16="http://schemas.microsoft.com/office/drawing/2014/main" id="{FF0E18E4-A0D2-09B0-0E63-53F948F380EA}"/>
                  </a:ext>
                </a:extLst>
              </p:cNvPr>
              <p:cNvSpPr/>
              <p:nvPr/>
            </p:nvSpPr>
            <p:spPr>
              <a:xfrm>
                <a:off x="0" y="2852057"/>
                <a:ext cx="2217420" cy="78486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71" name="Flowchart: Terminator 70">
                <a:extLst>
                  <a:ext uri="{FF2B5EF4-FFF2-40B4-BE49-F238E27FC236}">
                    <a16:creationId xmlns:a16="http://schemas.microsoft.com/office/drawing/2014/main" id="{2A3B9713-3CC3-D611-C993-0074CBD7F087}"/>
                  </a:ext>
                </a:extLst>
              </p:cNvPr>
              <p:cNvSpPr/>
              <p:nvPr/>
            </p:nvSpPr>
            <p:spPr>
              <a:xfrm>
                <a:off x="394607" y="3864429"/>
                <a:ext cx="1516380" cy="4343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72" name="Straight Arrow Connector 71">
                <a:extLst>
                  <a:ext uri="{FF2B5EF4-FFF2-40B4-BE49-F238E27FC236}">
                    <a16:creationId xmlns:a16="http://schemas.microsoft.com/office/drawing/2014/main" id="{A407DC1D-1A41-81DB-96B6-949B4578AA67}"/>
                  </a:ext>
                </a:extLst>
              </p:cNvPr>
              <p:cNvCxnSpPr/>
              <p:nvPr/>
            </p:nvCxnSpPr>
            <p:spPr>
              <a:xfrm>
                <a:off x="1156607" y="3635829"/>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2" name="Oval 61">
              <a:extLst>
                <a:ext uri="{FF2B5EF4-FFF2-40B4-BE49-F238E27FC236}">
                  <a16:creationId xmlns:a16="http://schemas.microsoft.com/office/drawing/2014/main" id="{4A9D9F9F-EE2E-AFEB-BD97-D6AB8FFA4885}"/>
                </a:ext>
              </a:extLst>
            </p:cNvPr>
            <p:cNvSpPr/>
            <p:nvPr/>
          </p:nvSpPr>
          <p:spPr>
            <a:xfrm>
              <a:off x="912934" y="0"/>
              <a:ext cx="511581" cy="39188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32035FF7-E6D3-5291-2012-9AE946646263}"/>
                </a:ext>
              </a:extLst>
            </p:cNvPr>
            <p:cNvCxnSpPr/>
            <p:nvPr/>
          </p:nvCxnSpPr>
          <p:spPr>
            <a:xfrm>
              <a:off x="1176704" y="398585"/>
              <a:ext cx="0" cy="21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9082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E9857C-DD60-0B02-3B67-209898A3438C}"/>
              </a:ext>
            </a:extLst>
          </p:cNvPr>
          <p:cNvSpPr>
            <a:spLocks noGrp="1"/>
          </p:cNvSpPr>
          <p:nvPr>
            <p:ph idx="1"/>
          </p:nvPr>
        </p:nvSpPr>
        <p:spPr>
          <a:xfrm>
            <a:off x="704850" y="209550"/>
            <a:ext cx="10810875" cy="6648450"/>
          </a:xfrm>
        </p:spPr>
        <p:txBody>
          <a:bodyPr>
            <a:normAutofit fontScale="62500" lnSpcReduction="20000"/>
          </a:bodyPr>
          <a:lstStyle/>
          <a:p>
            <a:pPr marL="914400" indent="457200" algn="just">
              <a:lnSpc>
                <a:spcPct val="120000"/>
              </a:lnSpc>
              <a:spcAft>
                <a:spcPts val="800"/>
              </a:spcAft>
            </a:pP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Merge Sort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2500" kern="100" dirty="0">
                <a:effectLst/>
                <a:latin typeface="Times New Roman" panose="02020603050405020304" pitchFamily="18" charset="0"/>
                <a:ea typeface="Times New Roman" panose="02020603050405020304" pitchFamily="18" charset="0"/>
                <a:cs typeface="Times New Roman" panose="02020603050405020304" pitchFamily="18" charset="0"/>
              </a:rPr>
              <a:t>Merge sort is defined as a sorting algorithm that works by dividing an array into smaller subarrays, sorting each subarray and then merging the sorted subarray back together to form the final sorted array.</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Quick Sort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2500" kern="100" dirty="0">
                <a:effectLst/>
                <a:latin typeface="Times New Roman" panose="02020603050405020304" pitchFamily="18" charset="0"/>
                <a:ea typeface="Times New Roman" panose="02020603050405020304" pitchFamily="18" charset="0"/>
                <a:cs typeface="Times New Roman" panose="02020603050405020304" pitchFamily="18" charset="0"/>
              </a:rPr>
              <a:t>Quick sort is a divide and conquer algorithm. It picks an element as a pivot and partitions the given array around picked pivot.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Brick Sort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The sorting technique is divided into two phases that is odd-even phases. The algorithm runs until the array elements are sorted   and, in each iteration, the two phases occur.</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Shell Sort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This sort is highly efficient and is based on the insertion sort algorithm. This algorithm avoids the large shifts as in the insertion sort, where the smaller value is on the far right and must be moved to the far left</a:t>
            </a: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20000"/>
              </a:lnSpc>
              <a:spcAft>
                <a:spcPts val="1000"/>
              </a:spcAft>
            </a:pP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5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Bucket sort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20000"/>
              </a:lnSpc>
              <a:spcAft>
                <a:spcPts val="1000"/>
              </a:spcAft>
              <a:buNone/>
            </a:pPr>
            <a:r>
              <a:rPr lang="en-IN" sz="2500" kern="100" dirty="0">
                <a:effectLst/>
                <a:latin typeface="Times New Roman" panose="02020603050405020304" pitchFamily="18" charset="0"/>
                <a:ea typeface="Times New Roman" panose="02020603050405020304" pitchFamily="18" charset="0"/>
                <a:cs typeface="Times New Roman" panose="02020603050405020304" pitchFamily="18" charset="0"/>
              </a:rPr>
              <a:t>It distributes the element of the array to the number of buckets and then each bucket is individually sorted using different sorting technique or recursively using bucket sort algorithm.</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en-IN" dirty="0"/>
          </a:p>
        </p:txBody>
      </p:sp>
    </p:spTree>
    <p:extLst>
      <p:ext uri="{BB962C8B-B14F-4D97-AF65-F5344CB8AC3E}">
        <p14:creationId xmlns:p14="http://schemas.microsoft.com/office/powerpoint/2010/main" val="28810926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C1AC8-D02A-58F7-C7E9-081FC9A91DE0}"/>
              </a:ext>
            </a:extLst>
          </p:cNvPr>
          <p:cNvSpPr>
            <a:spLocks noGrp="1"/>
          </p:cNvSpPr>
          <p:nvPr>
            <p:ph idx="1"/>
          </p:nvPr>
        </p:nvSpPr>
        <p:spPr>
          <a:xfrm>
            <a:off x="838200" y="326570"/>
            <a:ext cx="10515600" cy="6382139"/>
          </a:xfrm>
        </p:spPr>
        <p:txBody>
          <a:bodyPr/>
          <a:lstStyle/>
          <a:p>
            <a:r>
              <a:rPr lang="en-US" sz="1800" b="1" dirty="0">
                <a:effectLst/>
                <a:latin typeface="Times New Roman" panose="02020603050405020304" pitchFamily="18" charset="0"/>
                <a:ea typeface="Calibri" panose="020F0502020204030204" pitchFamily="34" charset="0"/>
              </a:rPr>
              <a:t>Insertion sort</a:t>
            </a:r>
            <a:endParaRPr lang="en-IN" dirty="0"/>
          </a:p>
        </p:txBody>
      </p:sp>
      <p:grpSp>
        <p:nvGrpSpPr>
          <p:cNvPr id="4" name="Group 3">
            <a:extLst>
              <a:ext uri="{FF2B5EF4-FFF2-40B4-BE49-F238E27FC236}">
                <a16:creationId xmlns:a16="http://schemas.microsoft.com/office/drawing/2014/main" id="{7AABCF28-0852-E8F8-659E-6B31C6CC37B4}"/>
              </a:ext>
            </a:extLst>
          </p:cNvPr>
          <p:cNvGrpSpPr/>
          <p:nvPr/>
        </p:nvGrpSpPr>
        <p:grpSpPr>
          <a:xfrm>
            <a:off x="1213686" y="326569"/>
            <a:ext cx="5752467" cy="6382139"/>
            <a:chOff x="0" y="0"/>
            <a:chExt cx="5752467" cy="7948246"/>
          </a:xfrm>
        </p:grpSpPr>
        <p:grpSp>
          <p:nvGrpSpPr>
            <p:cNvPr id="5" name="Group 4">
              <a:extLst>
                <a:ext uri="{FF2B5EF4-FFF2-40B4-BE49-F238E27FC236}">
                  <a16:creationId xmlns:a16="http://schemas.microsoft.com/office/drawing/2014/main" id="{D2818433-EBE0-3AC4-3119-269FACEBE4D4}"/>
                </a:ext>
              </a:extLst>
            </p:cNvPr>
            <p:cNvGrpSpPr/>
            <p:nvPr/>
          </p:nvGrpSpPr>
          <p:grpSpPr>
            <a:xfrm>
              <a:off x="0" y="0"/>
              <a:ext cx="5752467" cy="7530523"/>
              <a:chOff x="0" y="0"/>
              <a:chExt cx="5752467" cy="7530523"/>
            </a:xfrm>
          </p:grpSpPr>
          <p:cxnSp>
            <p:nvCxnSpPr>
              <p:cNvPr id="7" name="Straight Arrow Connector 6">
                <a:extLst>
                  <a:ext uri="{FF2B5EF4-FFF2-40B4-BE49-F238E27FC236}">
                    <a16:creationId xmlns:a16="http://schemas.microsoft.com/office/drawing/2014/main" id="{16F58EBB-AC24-03D6-277B-DBC83EB0D657}"/>
                  </a:ext>
                </a:extLst>
              </p:cNvPr>
              <p:cNvCxnSpPr/>
              <p:nvPr/>
            </p:nvCxnSpPr>
            <p:spPr>
              <a:xfrm>
                <a:off x="2763982" y="2417618"/>
                <a:ext cx="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C3EFACA0-A54B-1112-4522-9FA6825865ED}"/>
                  </a:ext>
                </a:extLst>
              </p:cNvPr>
              <p:cNvGrpSpPr/>
              <p:nvPr/>
            </p:nvGrpSpPr>
            <p:grpSpPr>
              <a:xfrm>
                <a:off x="0" y="0"/>
                <a:ext cx="5752467" cy="7530523"/>
                <a:chOff x="0" y="0"/>
                <a:chExt cx="5752467" cy="7530523"/>
              </a:xfrm>
            </p:grpSpPr>
            <p:grpSp>
              <p:nvGrpSpPr>
                <p:cNvPr id="9" name="Group 8">
                  <a:extLst>
                    <a:ext uri="{FF2B5EF4-FFF2-40B4-BE49-F238E27FC236}">
                      <a16:creationId xmlns:a16="http://schemas.microsoft.com/office/drawing/2014/main" id="{5D5CD332-94AE-818B-660F-CF815F54E521}"/>
                    </a:ext>
                  </a:extLst>
                </p:cNvPr>
                <p:cNvGrpSpPr/>
                <p:nvPr/>
              </p:nvGrpSpPr>
              <p:grpSpPr>
                <a:xfrm>
                  <a:off x="0" y="0"/>
                  <a:ext cx="5752467" cy="7371034"/>
                  <a:chOff x="0" y="0"/>
                  <a:chExt cx="5752467" cy="7371034"/>
                </a:xfrm>
              </p:grpSpPr>
              <p:grpSp>
                <p:nvGrpSpPr>
                  <p:cNvPr id="11" name="Group 10">
                    <a:extLst>
                      <a:ext uri="{FF2B5EF4-FFF2-40B4-BE49-F238E27FC236}">
                        <a16:creationId xmlns:a16="http://schemas.microsoft.com/office/drawing/2014/main" id="{549A255B-F511-8AAC-E453-DD3594B50A23}"/>
                      </a:ext>
                    </a:extLst>
                  </p:cNvPr>
                  <p:cNvGrpSpPr/>
                  <p:nvPr/>
                </p:nvGrpSpPr>
                <p:grpSpPr>
                  <a:xfrm>
                    <a:off x="0" y="0"/>
                    <a:ext cx="5752467" cy="7371034"/>
                    <a:chOff x="0" y="0"/>
                    <a:chExt cx="5752467" cy="7371034"/>
                  </a:xfrm>
                </p:grpSpPr>
                <p:grpSp>
                  <p:nvGrpSpPr>
                    <p:cNvPr id="15" name="Group 14">
                      <a:extLst>
                        <a:ext uri="{FF2B5EF4-FFF2-40B4-BE49-F238E27FC236}">
                          <a16:creationId xmlns:a16="http://schemas.microsoft.com/office/drawing/2014/main" id="{2C008D06-6B56-6FBC-45BD-4A74DA8838B1}"/>
                        </a:ext>
                      </a:extLst>
                    </p:cNvPr>
                    <p:cNvGrpSpPr/>
                    <p:nvPr/>
                  </p:nvGrpSpPr>
                  <p:grpSpPr>
                    <a:xfrm>
                      <a:off x="0" y="0"/>
                      <a:ext cx="5752467" cy="7371034"/>
                      <a:chOff x="-7620" y="0"/>
                      <a:chExt cx="5752677" cy="7087149"/>
                    </a:xfrm>
                  </p:grpSpPr>
                  <p:sp>
                    <p:nvSpPr>
                      <p:cNvPr id="20" name="Rectangle 19">
                        <a:extLst>
                          <a:ext uri="{FF2B5EF4-FFF2-40B4-BE49-F238E27FC236}">
                            <a16:creationId xmlns:a16="http://schemas.microsoft.com/office/drawing/2014/main" id="{3E5DB23C-3379-2CD9-611A-894039D711C5}"/>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05A60E70-2B89-95B0-7073-3FB3F356A486}"/>
                          </a:ext>
                        </a:extLst>
                      </p:cNvPr>
                      <p:cNvSpPr/>
                      <p:nvPr/>
                    </p:nvSpPr>
                    <p:spPr>
                      <a:xfrm>
                        <a:off x="2992966" y="4775942"/>
                        <a:ext cx="55626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F5D7AB47-BACB-05F0-38DA-7B0060745CC9}"/>
                          </a:ext>
                        </a:extLst>
                      </p:cNvPr>
                      <p:cNvSpPr/>
                      <p:nvPr/>
                    </p:nvSpPr>
                    <p:spPr>
                      <a:xfrm>
                        <a:off x="3892549" y="4460884"/>
                        <a:ext cx="670560" cy="2438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764D341-C771-FBBE-8324-E972EBBA9D7E}"/>
                          </a:ext>
                        </a:extLst>
                      </p:cNvPr>
                      <p:cNvGrpSpPr/>
                      <p:nvPr/>
                    </p:nvGrpSpPr>
                    <p:grpSpPr>
                      <a:xfrm>
                        <a:off x="-7620" y="0"/>
                        <a:ext cx="5752677" cy="7087149"/>
                        <a:chOff x="-7620" y="0"/>
                        <a:chExt cx="5752677" cy="7087149"/>
                      </a:xfrm>
                    </p:grpSpPr>
                    <p:sp>
                      <p:nvSpPr>
                        <p:cNvPr id="24" name="Oval 23">
                          <a:extLst>
                            <a:ext uri="{FF2B5EF4-FFF2-40B4-BE49-F238E27FC236}">
                              <a16:creationId xmlns:a16="http://schemas.microsoft.com/office/drawing/2014/main" id="{67BC7B48-3CCA-7137-C602-8F7D699ACB5D}"/>
                            </a:ext>
                          </a:extLst>
                        </p:cNvPr>
                        <p:cNvSpPr/>
                        <p:nvPr/>
                      </p:nvSpPr>
                      <p:spPr>
                        <a:xfrm>
                          <a:off x="2679701" y="6736629"/>
                          <a:ext cx="342900"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50194E89-F800-A789-4F57-691DBF99F596}"/>
                            </a:ext>
                          </a:extLst>
                        </p:cNvPr>
                        <p:cNvCxnSpPr/>
                        <p:nvPr/>
                      </p:nvCxnSpPr>
                      <p:spPr>
                        <a:xfrm flipH="1">
                          <a:off x="3024717" y="6870456"/>
                          <a:ext cx="2720340" cy="228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47074C0-2B91-96FF-C15C-07E5E7D9A1B7}"/>
                            </a:ext>
                          </a:extLst>
                        </p:cNvPr>
                        <p:cNvCxnSpPr/>
                        <p:nvPr/>
                      </p:nvCxnSpPr>
                      <p:spPr>
                        <a:xfrm flipH="1">
                          <a:off x="16933" y="6883400"/>
                          <a:ext cx="2628900" cy="3048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D99F5E99-5431-05EB-28DC-50907C048B4D}"/>
                            </a:ext>
                          </a:extLst>
                        </p:cNvPr>
                        <p:cNvGrpSpPr/>
                        <p:nvPr/>
                      </p:nvGrpSpPr>
                      <p:grpSpPr>
                        <a:xfrm>
                          <a:off x="-7620" y="0"/>
                          <a:ext cx="5702510" cy="6913881"/>
                          <a:chOff x="-7620" y="0"/>
                          <a:chExt cx="5702510" cy="6913881"/>
                        </a:xfrm>
                      </p:grpSpPr>
                      <p:sp>
                        <p:nvSpPr>
                          <p:cNvPr id="28" name="Oval 27">
                            <a:extLst>
                              <a:ext uri="{FF2B5EF4-FFF2-40B4-BE49-F238E27FC236}">
                                <a16:creationId xmlns:a16="http://schemas.microsoft.com/office/drawing/2014/main" id="{13357B08-C03A-30DD-54C5-C568E37C5749}"/>
                              </a:ext>
                            </a:extLst>
                          </p:cNvPr>
                          <p:cNvSpPr/>
                          <p:nvPr/>
                        </p:nvSpPr>
                        <p:spPr>
                          <a:xfrm>
                            <a:off x="2664884" y="5769644"/>
                            <a:ext cx="342900"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CFC41C6E-859A-2E76-9F21-9DC027327621}"/>
                              </a:ext>
                            </a:extLst>
                          </p:cNvPr>
                          <p:cNvCxnSpPr/>
                          <p:nvPr/>
                        </p:nvCxnSpPr>
                        <p:spPr>
                          <a:xfrm flipH="1">
                            <a:off x="2977073" y="5859119"/>
                            <a:ext cx="2247900" cy="457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63FEA7-09FC-5CAA-3912-31B4E5C894B4}"/>
                              </a:ext>
                            </a:extLst>
                          </p:cNvPr>
                          <p:cNvCxnSpPr/>
                          <p:nvPr/>
                        </p:nvCxnSpPr>
                        <p:spPr>
                          <a:xfrm flipH="1">
                            <a:off x="596053" y="5937191"/>
                            <a:ext cx="2049780" cy="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31" name="Group 30">
                            <a:extLst>
                              <a:ext uri="{FF2B5EF4-FFF2-40B4-BE49-F238E27FC236}">
                                <a16:creationId xmlns:a16="http://schemas.microsoft.com/office/drawing/2014/main" id="{17B5FB79-1AF0-9662-29C8-17B39A120FB2}"/>
                              </a:ext>
                            </a:extLst>
                          </p:cNvPr>
                          <p:cNvGrpSpPr/>
                          <p:nvPr/>
                        </p:nvGrpSpPr>
                        <p:grpSpPr>
                          <a:xfrm>
                            <a:off x="-7620" y="0"/>
                            <a:ext cx="5702510" cy="6913881"/>
                            <a:chOff x="-7620" y="0"/>
                            <a:chExt cx="5702510" cy="6913881"/>
                          </a:xfrm>
                        </p:grpSpPr>
                        <p:sp>
                          <p:nvSpPr>
                            <p:cNvPr id="32" name="Flowchart: Terminator 31">
                              <a:extLst>
                                <a:ext uri="{FF2B5EF4-FFF2-40B4-BE49-F238E27FC236}">
                                  <a16:creationId xmlns:a16="http://schemas.microsoft.com/office/drawing/2014/main" id="{4AB0CEF9-DB84-17A3-5F56-7071D4D60263}"/>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33" name="Flowchart: Data 32">
                              <a:extLst>
                                <a:ext uri="{FF2B5EF4-FFF2-40B4-BE49-F238E27FC236}">
                                  <a16:creationId xmlns:a16="http://schemas.microsoft.com/office/drawing/2014/main" id="{49E4159A-429D-1787-E5EE-AAFBE025A6F0}"/>
                                </a:ext>
                              </a:extLst>
                            </p:cNvPr>
                            <p:cNvSpPr/>
                            <p:nvPr/>
                          </p:nvSpPr>
                          <p:spPr>
                            <a:xfrm>
                              <a:off x="2061210" y="701040"/>
                              <a:ext cx="1432560" cy="45720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Input array elements</a:t>
                              </a:r>
                              <a:endParaRPr lang="en-IN" sz="1100" kern="100" dirty="0">
                                <a:effectLst/>
                                <a:ea typeface="Calibri" panose="020F0502020204030204" pitchFamily="34" charset="0"/>
                                <a:cs typeface="Times New Roman" panose="02020603050405020304" pitchFamily="18" charset="0"/>
                              </a:endParaRPr>
                            </a:p>
                          </p:txBody>
                        </p:sp>
                        <p:sp>
                          <p:nvSpPr>
                            <p:cNvPr id="34" name="Diamond 33">
                              <a:extLst>
                                <a:ext uri="{FF2B5EF4-FFF2-40B4-BE49-F238E27FC236}">
                                  <a16:creationId xmlns:a16="http://schemas.microsoft.com/office/drawing/2014/main" id="{A52588FD-4123-AA3B-22F6-83A09FD723C7}"/>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B47A3892-B549-76DA-0122-F50F4D96FB5E}"/>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lowchart: Data 35">
                              <a:extLst>
                                <a:ext uri="{FF2B5EF4-FFF2-40B4-BE49-F238E27FC236}">
                                  <a16:creationId xmlns:a16="http://schemas.microsoft.com/office/drawing/2014/main" id="{6C47BB69-3607-2BDE-D325-EB39AAA985F6}"/>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30946362-66C6-89B9-92CA-DBC0CADD13E4}"/>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sp>
                          <p:nvSpPr>
                            <p:cNvPr id="38" name="Hexagon 37">
                              <a:extLst>
                                <a:ext uri="{FF2B5EF4-FFF2-40B4-BE49-F238E27FC236}">
                                  <a16:creationId xmlns:a16="http://schemas.microsoft.com/office/drawing/2014/main" id="{EF68B0FC-9334-F9D4-DEA2-53C7F2ABE5C9}"/>
                                </a:ext>
                              </a:extLst>
                            </p:cNvPr>
                            <p:cNvSpPr/>
                            <p:nvPr/>
                          </p:nvSpPr>
                          <p:spPr>
                            <a:xfrm>
                              <a:off x="1710690" y="2473235"/>
                              <a:ext cx="2122170" cy="329163"/>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I=1 to N</a:t>
                              </a:r>
                              <a:endParaRPr lang="en-IN" sz="1100" kern="100" dirty="0">
                                <a:effectLst/>
                                <a:ea typeface="Calibri" panose="020F0502020204030204" pitchFamily="34"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E4233B72-FF0A-9487-B382-0EE9E7238BB8}"/>
                                </a:ext>
                              </a:extLst>
                            </p:cNvPr>
                            <p:cNvCxnSpPr/>
                            <p:nvPr/>
                          </p:nvCxnSpPr>
                          <p:spPr>
                            <a:xfrm>
                              <a:off x="2811780" y="3733800"/>
                              <a:ext cx="762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Diamond 39">
                              <a:extLst>
                                <a:ext uri="{FF2B5EF4-FFF2-40B4-BE49-F238E27FC236}">
                                  <a16:creationId xmlns:a16="http://schemas.microsoft.com/office/drawing/2014/main" id="{BB635CE5-83E4-9049-DD44-0AA0B5A8384F}"/>
                                </a:ext>
                              </a:extLst>
                            </p:cNvPr>
                            <p:cNvSpPr/>
                            <p:nvPr/>
                          </p:nvSpPr>
                          <p:spPr>
                            <a:xfrm>
                              <a:off x="2061210" y="3996690"/>
                              <a:ext cx="1543050" cy="8667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r>
                                <a:rPr lang="en-US" sz="1100" kern="100">
                                  <a:effectLst/>
                                  <a:ea typeface="Calibri" panose="020F0502020204030204" pitchFamily="34" charset="0"/>
                                  <a:cs typeface="Times New Roman" panose="02020603050405020304" pitchFamily="18" charset="0"/>
                                </a:rPr>
                                <a:t>If A[J]&gt;</a:t>
                              </a:r>
                              <a:endParaRPr lang="en-IN" sz="1100" kern="100">
                                <a:effectLst/>
                                <a:ea typeface="Calibri" panose="020F0502020204030204" pitchFamily="34" charset="0"/>
                                <a:cs typeface="Times New Roman" panose="02020603050405020304" pitchFamily="18" charset="0"/>
                              </a:endParaRPr>
                            </a:p>
                            <a:p>
                              <a:pPr>
                                <a:lnSpc>
                                  <a:spcPct val="75000"/>
                                </a:lnSpc>
                                <a:spcAft>
                                  <a:spcPts val="800"/>
                                </a:spcAft>
                              </a:pPr>
                              <a:r>
                                <a:rPr lang="en-US" sz="1100" kern="100">
                                  <a:effectLst/>
                                  <a:ea typeface="Calibri" panose="020F0502020204030204" pitchFamily="34" charset="0"/>
                                  <a:cs typeface="Times New Roman" panose="02020603050405020304" pitchFamily="18" charset="0"/>
                                </a:rPr>
                                <a:t>temp</a:t>
                              </a:r>
                              <a:endParaRPr lang="en-IN" sz="1100" kern="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350FEC34-2F8A-7FD1-184C-E283DAB3C6B4}"/>
                                </a:ext>
                              </a:extLst>
                            </p:cNvPr>
                            <p:cNvCxnSpPr/>
                            <p:nvPr/>
                          </p:nvCxnSpPr>
                          <p:spPr>
                            <a:xfrm>
                              <a:off x="2829455" y="4876564"/>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AFE9EE7-53FB-94BF-08CE-5933E00A8B5B}"/>
                                </a:ext>
                              </a:extLst>
                            </p:cNvPr>
                            <p:cNvSpPr/>
                            <p:nvPr/>
                          </p:nvSpPr>
                          <p:spPr>
                            <a:xfrm>
                              <a:off x="1840230" y="5097544"/>
                              <a:ext cx="2011680" cy="4217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A[J+1] =A[J]</a:t>
                              </a:r>
                              <a:endParaRPr lang="en-IN" sz="1100" kern="100">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68B36036-7BE0-D79C-7445-7608F0AE738C}"/>
                                </a:ext>
                              </a:extLst>
                            </p:cNvPr>
                            <p:cNvCxnSpPr/>
                            <p:nvPr/>
                          </p:nvCxnSpPr>
                          <p:spPr>
                            <a:xfrm flipV="1">
                              <a:off x="3615690" y="4427079"/>
                              <a:ext cx="1127760" cy="762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03574C3-30E9-4F9F-260D-B55F50F6D836}"/>
                                </a:ext>
                              </a:extLst>
                            </p:cNvPr>
                            <p:cNvCxnSpPr/>
                            <p:nvPr/>
                          </p:nvCxnSpPr>
                          <p:spPr>
                            <a:xfrm>
                              <a:off x="4743450" y="4427079"/>
                              <a:ext cx="11606" cy="117681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4863837-396E-A36C-F8A3-27B459F94483}"/>
                                </a:ext>
                              </a:extLst>
                            </p:cNvPr>
                            <p:cNvCxnSpPr/>
                            <p:nvPr/>
                          </p:nvCxnSpPr>
                          <p:spPr>
                            <a:xfrm>
                              <a:off x="2831891" y="5537754"/>
                              <a:ext cx="7620" cy="23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0F32244-FE1D-E22E-5939-0D58236A379B}"/>
                                </a:ext>
                              </a:extLst>
                            </p:cNvPr>
                            <p:cNvCxnSpPr/>
                            <p:nvPr/>
                          </p:nvCxnSpPr>
                          <p:spPr>
                            <a:xfrm flipH="1">
                              <a:off x="2829455" y="5603896"/>
                              <a:ext cx="19354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FCFF3EF-8467-6283-1E38-807E9F9C9195}"/>
                                </a:ext>
                              </a:extLst>
                            </p:cNvPr>
                            <p:cNvCxnSpPr/>
                            <p:nvPr/>
                          </p:nvCxnSpPr>
                          <p:spPr>
                            <a:xfrm>
                              <a:off x="3840482" y="2622465"/>
                              <a:ext cx="1798320" cy="762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25CF097-C197-73B4-523B-E5F9B1D60806}"/>
                                </a:ext>
                              </a:extLst>
                            </p:cNvPr>
                            <p:cNvCxnSpPr/>
                            <p:nvPr/>
                          </p:nvCxnSpPr>
                          <p:spPr>
                            <a:xfrm>
                              <a:off x="5652770" y="2630084"/>
                              <a:ext cx="42120" cy="4232433"/>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4C9D4DB-82ED-32CB-A093-86C97B442F02}"/>
                                </a:ext>
                              </a:extLst>
                            </p:cNvPr>
                            <p:cNvCxnSpPr/>
                            <p:nvPr/>
                          </p:nvCxnSpPr>
                          <p:spPr>
                            <a:xfrm flipV="1">
                              <a:off x="4259737" y="3623120"/>
                              <a:ext cx="942441" cy="1524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AFADD6A-951D-3942-8DA2-20C9F9B1E847}"/>
                                </a:ext>
                              </a:extLst>
                            </p:cNvPr>
                            <p:cNvCxnSpPr/>
                            <p:nvPr/>
                          </p:nvCxnSpPr>
                          <p:spPr>
                            <a:xfrm>
                              <a:off x="5173980" y="3602211"/>
                              <a:ext cx="44643" cy="227122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0353CE5-8BCE-9142-9087-A2DA99B323D1}"/>
                                </a:ext>
                              </a:extLst>
                            </p:cNvPr>
                            <p:cNvCxnSpPr/>
                            <p:nvPr/>
                          </p:nvCxnSpPr>
                          <p:spPr>
                            <a:xfrm flipH="1" flipV="1">
                              <a:off x="0" y="2675169"/>
                              <a:ext cx="30480" cy="4238712"/>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99FB690-956C-FD52-A0CD-5CCDF5BC2D19}"/>
                                </a:ext>
                              </a:extLst>
                            </p:cNvPr>
                            <p:cNvCxnSpPr/>
                            <p:nvPr/>
                          </p:nvCxnSpPr>
                          <p:spPr>
                            <a:xfrm flipV="1">
                              <a:off x="-7620" y="2630084"/>
                              <a:ext cx="1718310" cy="4508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28CB237D-634F-87BB-1B46-63947D986AAA}"/>
                                </a:ext>
                              </a:extLst>
                            </p:cNvPr>
                            <p:cNvCxnSpPr/>
                            <p:nvPr/>
                          </p:nvCxnSpPr>
                          <p:spPr>
                            <a:xfrm flipH="1" flipV="1">
                              <a:off x="538500" y="3651055"/>
                              <a:ext cx="44452" cy="228613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FFB830E1-2207-F3A5-F244-CDB5B695FA16}"/>
                                </a:ext>
                              </a:extLst>
                            </p:cNvPr>
                            <p:cNvCxnSpPr/>
                            <p:nvPr/>
                          </p:nvCxnSpPr>
                          <p:spPr>
                            <a:xfrm flipV="1">
                              <a:off x="525800" y="3607881"/>
                              <a:ext cx="997564" cy="3540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86AE775-B206-91B9-BC34-421FAA0910A7}"/>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19C9890-7F54-DB77-5AC8-C6286F7A85D2}"/>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679FD557-DF02-57F2-5B1D-04EE4997350E}"/>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sp>
                  <p:nvSpPr>
                    <p:cNvPr id="16" name="Rectangle 15">
                      <a:extLst>
                        <a:ext uri="{FF2B5EF4-FFF2-40B4-BE49-F238E27FC236}">
                          <a16:creationId xmlns:a16="http://schemas.microsoft.com/office/drawing/2014/main" id="{B182E014-5FDA-FE6E-668A-BD197F64C51C}"/>
                        </a:ext>
                      </a:extLst>
                    </p:cNvPr>
                    <p:cNvSpPr/>
                    <p:nvPr/>
                  </p:nvSpPr>
                  <p:spPr>
                    <a:xfrm>
                      <a:off x="2127250" y="3105150"/>
                      <a:ext cx="13208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temp=A[I]</a:t>
                      </a:r>
                      <a:endParaRPr lang="en-IN" sz="1100" kern="100" dirty="0">
                        <a:effectLst/>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21A3AC2-3C5E-B7FB-687C-059D594C04A5}"/>
                        </a:ext>
                      </a:extLst>
                    </p:cNvPr>
                    <p:cNvCxnSpPr/>
                    <p:nvPr/>
                  </p:nvCxnSpPr>
                  <p:spPr>
                    <a:xfrm>
                      <a:off x="2768600" y="2889250"/>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3857AEA-E904-126A-6409-4A782823B3B1}"/>
                        </a:ext>
                      </a:extLst>
                    </p:cNvPr>
                    <p:cNvCxnSpPr/>
                    <p:nvPr/>
                  </p:nvCxnSpPr>
                  <p:spPr>
                    <a:xfrm>
                      <a:off x="2768600" y="3435350"/>
                      <a:ext cx="0" cy="158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Hexagon 18">
                      <a:extLst>
                        <a:ext uri="{FF2B5EF4-FFF2-40B4-BE49-F238E27FC236}">
                          <a16:creationId xmlns:a16="http://schemas.microsoft.com/office/drawing/2014/main" id="{6C09020C-47D2-D956-AA42-A4C9F967A159}"/>
                        </a:ext>
                      </a:extLst>
                    </p:cNvPr>
                    <p:cNvSpPr/>
                    <p:nvPr/>
                  </p:nvSpPr>
                  <p:spPr>
                    <a:xfrm>
                      <a:off x="1530927" y="3594100"/>
                      <a:ext cx="2736273" cy="342348"/>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for J=I-1 to 1 by -1</a:t>
                      </a:r>
                      <a:endParaRPr lang="en-IN" sz="1100" kern="100">
                        <a:effectLst/>
                        <a:ea typeface="Calibri" panose="020F0502020204030204" pitchFamily="34"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9AC6E751-AB02-EB37-035B-3680CB2601E5}"/>
                      </a:ext>
                    </a:extLst>
                  </p:cNvPr>
                  <p:cNvSpPr/>
                  <p:nvPr/>
                </p:nvSpPr>
                <p:spPr>
                  <a:xfrm>
                    <a:off x="2038350" y="6527800"/>
                    <a:ext cx="1682750" cy="298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A[J+1] =temp</a:t>
                    </a:r>
                    <a:endParaRPr lang="en-IN" sz="1100" kern="100">
                      <a:effectLst/>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0BE435FD-ED02-68C2-A6E5-FFF8EBE77CF0}"/>
                      </a:ext>
                    </a:extLst>
                  </p:cNvPr>
                  <p:cNvCxnSpPr/>
                  <p:nvPr/>
                </p:nvCxnSpPr>
                <p:spPr>
                  <a:xfrm>
                    <a:off x="2851150" y="6369050"/>
                    <a:ext cx="0" cy="16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13FC15E-9395-9DFA-62E3-478E2DA9580C}"/>
                      </a:ext>
                    </a:extLst>
                  </p:cNvPr>
                  <p:cNvCxnSpPr/>
                  <p:nvPr/>
                </p:nvCxnSpPr>
                <p:spPr>
                  <a:xfrm flipH="1">
                    <a:off x="2863850" y="6838950"/>
                    <a:ext cx="6350" cy="173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 name="Straight Arrow Connector 9">
                  <a:extLst>
                    <a:ext uri="{FF2B5EF4-FFF2-40B4-BE49-F238E27FC236}">
                      <a16:creationId xmlns:a16="http://schemas.microsoft.com/office/drawing/2014/main" id="{E9C1A658-42F1-8A31-0703-DB2D1B0C5841}"/>
                    </a:ext>
                  </a:extLst>
                </p:cNvPr>
                <p:cNvCxnSpPr/>
                <p:nvPr/>
              </p:nvCxnSpPr>
              <p:spPr>
                <a:xfrm>
                  <a:off x="2888673" y="7384473"/>
                  <a:ext cx="6350" cy="14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6" name="Oval 5">
              <a:extLst>
                <a:ext uri="{FF2B5EF4-FFF2-40B4-BE49-F238E27FC236}">
                  <a16:creationId xmlns:a16="http://schemas.microsoft.com/office/drawing/2014/main" id="{F2863917-EC58-F249-05F3-BB2CFDF57C95}"/>
                </a:ext>
              </a:extLst>
            </p:cNvPr>
            <p:cNvSpPr/>
            <p:nvPr/>
          </p:nvSpPr>
          <p:spPr>
            <a:xfrm>
              <a:off x="2579077" y="7520354"/>
              <a:ext cx="582754" cy="42789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grpSp>
        <p:nvGrpSpPr>
          <p:cNvPr id="58" name="Group 57">
            <a:extLst>
              <a:ext uri="{FF2B5EF4-FFF2-40B4-BE49-F238E27FC236}">
                <a16:creationId xmlns:a16="http://schemas.microsoft.com/office/drawing/2014/main" id="{152676C1-B14E-996B-183D-5554E092353F}"/>
              </a:ext>
            </a:extLst>
          </p:cNvPr>
          <p:cNvGrpSpPr/>
          <p:nvPr/>
        </p:nvGrpSpPr>
        <p:grpSpPr>
          <a:xfrm>
            <a:off x="8084065" y="806972"/>
            <a:ext cx="2331085" cy="4966968"/>
            <a:chOff x="0" y="0"/>
            <a:chExt cx="2331176" cy="4966984"/>
          </a:xfrm>
        </p:grpSpPr>
        <p:grpSp>
          <p:nvGrpSpPr>
            <p:cNvPr id="59" name="Group 58">
              <a:extLst>
                <a:ext uri="{FF2B5EF4-FFF2-40B4-BE49-F238E27FC236}">
                  <a16:creationId xmlns:a16="http://schemas.microsoft.com/office/drawing/2014/main" id="{BA080611-C737-CE98-BFC1-A24B6F9042B2}"/>
                </a:ext>
              </a:extLst>
            </p:cNvPr>
            <p:cNvGrpSpPr/>
            <p:nvPr/>
          </p:nvGrpSpPr>
          <p:grpSpPr>
            <a:xfrm>
              <a:off x="0" y="668215"/>
              <a:ext cx="2331176" cy="4298769"/>
              <a:chOff x="0" y="0"/>
              <a:chExt cx="2331176" cy="4298769"/>
            </a:xfrm>
          </p:grpSpPr>
          <p:sp>
            <p:nvSpPr>
              <p:cNvPr id="62" name="Rectangle 61">
                <a:extLst>
                  <a:ext uri="{FF2B5EF4-FFF2-40B4-BE49-F238E27FC236}">
                    <a16:creationId xmlns:a16="http://schemas.microsoft.com/office/drawing/2014/main" id="{8502C8D2-BCCD-DBB3-E6F6-DB5DD947BB9B}"/>
                  </a:ext>
                </a:extLst>
              </p:cNvPr>
              <p:cNvSpPr/>
              <p:nvPr/>
            </p:nvSpPr>
            <p:spPr>
              <a:xfrm>
                <a:off x="122464" y="0"/>
                <a:ext cx="2164080"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Visualizing of insertion sort algorithm </a:t>
                </a:r>
                <a:endParaRPr lang="en-IN" sz="1100" kern="10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C57A4FA5-5699-3DB3-1869-1FC05432F7D9}"/>
                  </a:ext>
                </a:extLst>
              </p:cNvPr>
              <p:cNvCxnSpPr/>
              <p:nvPr/>
            </p:nvCxnSpPr>
            <p:spPr>
              <a:xfrm>
                <a:off x="1211036" y="544286"/>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A504865D-4436-B331-3AA1-0A9D4E92C360}"/>
                  </a:ext>
                </a:extLst>
              </p:cNvPr>
              <p:cNvSpPr/>
              <p:nvPr/>
            </p:nvSpPr>
            <p:spPr>
              <a:xfrm>
                <a:off x="144236" y="805543"/>
                <a:ext cx="2186940" cy="9753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Best=</a:t>
                </a:r>
                <a:r>
                  <a:rPr lang="en-US" sz="1100" kern="100" dirty="0">
                    <a:effectLst/>
                    <a:ea typeface="Calibri" panose="020F0502020204030204" pitchFamily="34" charset="0"/>
                    <a:cs typeface="Calibri" panose="020F0502020204030204" pitchFamily="34" charset="0"/>
                  </a:rPr>
                  <a:t>Ω</a:t>
                </a:r>
                <a:r>
                  <a:rPr lang="en-US" sz="1100" kern="100" dirty="0">
                    <a:effectLst/>
                    <a:ea typeface="Calibri" panose="020F0502020204030204" pitchFamily="34" charset="0"/>
                    <a:cs typeface="Times New Roman" panose="02020603050405020304" pitchFamily="18" charset="0"/>
                  </a:rPr>
                  <a:t>(n)</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average=θ(n^2)</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Calibri" panose="020F0502020204030204" pitchFamily="34" charset="0"/>
                  </a:rPr>
                  <a:t>worst=O(n^2)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078B9EF5-BDA2-9122-B743-3404ED45F7D1}"/>
                  </a:ext>
                </a:extLst>
              </p:cNvPr>
              <p:cNvCxnSpPr/>
              <p:nvPr/>
            </p:nvCxnSpPr>
            <p:spPr>
              <a:xfrm>
                <a:off x="1243693" y="1785257"/>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740E9782-A022-3DB1-52A5-46CCC2D33569}"/>
                  </a:ext>
                </a:extLst>
              </p:cNvPr>
              <p:cNvSpPr/>
              <p:nvPr/>
            </p:nvSpPr>
            <p:spPr>
              <a:xfrm>
                <a:off x="187779" y="2024743"/>
                <a:ext cx="2141220" cy="58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Worst=O (1)</a:t>
                </a:r>
                <a:endParaRPr lang="en-IN" sz="1100" kern="100">
                  <a:effectLst/>
                  <a:ea typeface="Calibri" panose="020F0502020204030204" pitchFamily="34"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B67ACF4E-B05A-79CC-5DF8-676E29B338AF}"/>
                  </a:ext>
                </a:extLst>
              </p:cNvPr>
              <p:cNvCxnSpPr/>
              <p:nvPr/>
            </p:nvCxnSpPr>
            <p:spPr>
              <a:xfrm>
                <a:off x="1232807" y="2612571"/>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Flowchart: Data 67">
                <a:extLst>
                  <a:ext uri="{FF2B5EF4-FFF2-40B4-BE49-F238E27FC236}">
                    <a16:creationId xmlns:a16="http://schemas.microsoft.com/office/drawing/2014/main" id="{8D8D36A5-F544-9446-28E2-AB9A68990DD4}"/>
                  </a:ext>
                </a:extLst>
              </p:cNvPr>
              <p:cNvSpPr/>
              <p:nvPr/>
            </p:nvSpPr>
            <p:spPr>
              <a:xfrm>
                <a:off x="0" y="2852057"/>
                <a:ext cx="2217420" cy="78486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69" name="Flowchart: Terminator 68">
                <a:extLst>
                  <a:ext uri="{FF2B5EF4-FFF2-40B4-BE49-F238E27FC236}">
                    <a16:creationId xmlns:a16="http://schemas.microsoft.com/office/drawing/2014/main" id="{9D60D09C-D5F8-DF4A-C56B-37296272A67D}"/>
                  </a:ext>
                </a:extLst>
              </p:cNvPr>
              <p:cNvSpPr/>
              <p:nvPr/>
            </p:nvSpPr>
            <p:spPr>
              <a:xfrm>
                <a:off x="394607" y="3864429"/>
                <a:ext cx="1516380" cy="4343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949D2B58-3DBF-B9FE-D474-8813EF642DA7}"/>
                  </a:ext>
                </a:extLst>
              </p:cNvPr>
              <p:cNvCxnSpPr/>
              <p:nvPr/>
            </p:nvCxnSpPr>
            <p:spPr>
              <a:xfrm>
                <a:off x="1156607" y="3635829"/>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0" name="Oval 59">
              <a:extLst>
                <a:ext uri="{FF2B5EF4-FFF2-40B4-BE49-F238E27FC236}">
                  <a16:creationId xmlns:a16="http://schemas.microsoft.com/office/drawing/2014/main" id="{DB3E83E2-0D1A-44A7-CAAF-6DFC200C339E}"/>
                </a:ext>
              </a:extLst>
            </p:cNvPr>
            <p:cNvSpPr/>
            <p:nvPr/>
          </p:nvSpPr>
          <p:spPr>
            <a:xfrm>
              <a:off x="901211" y="0"/>
              <a:ext cx="582754" cy="42789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61" name="Straight Arrow Connector 60">
              <a:extLst>
                <a:ext uri="{FF2B5EF4-FFF2-40B4-BE49-F238E27FC236}">
                  <a16:creationId xmlns:a16="http://schemas.microsoft.com/office/drawing/2014/main" id="{826C5FA7-582B-54D2-7C63-30C0FEBDB135}"/>
                </a:ext>
              </a:extLst>
            </p:cNvPr>
            <p:cNvCxnSpPr/>
            <p:nvPr/>
          </p:nvCxnSpPr>
          <p:spPr>
            <a:xfrm>
              <a:off x="1206011" y="433754"/>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209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2604A-9B2B-8826-D4A0-06319CE86760}"/>
              </a:ext>
            </a:extLst>
          </p:cNvPr>
          <p:cNvSpPr>
            <a:spLocks noGrp="1"/>
          </p:cNvSpPr>
          <p:nvPr>
            <p:ph idx="1"/>
          </p:nvPr>
        </p:nvSpPr>
        <p:spPr>
          <a:xfrm>
            <a:off x="838200" y="130629"/>
            <a:ext cx="10515600" cy="6643395"/>
          </a:xfrm>
        </p:spPr>
        <p:txBody>
          <a:bodyPr/>
          <a:lstStyle/>
          <a:p>
            <a:r>
              <a:rPr lang="en-US" sz="1800" b="1" dirty="0">
                <a:effectLst/>
                <a:latin typeface="Times New Roman" panose="02020603050405020304" pitchFamily="18" charset="0"/>
                <a:ea typeface="Calibri" panose="020F0502020204030204" pitchFamily="34" charset="0"/>
              </a:rPr>
              <a:t>Exchange sort</a:t>
            </a:r>
          </a:p>
        </p:txBody>
      </p:sp>
      <p:grpSp>
        <p:nvGrpSpPr>
          <p:cNvPr id="112" name="Group 111">
            <a:extLst>
              <a:ext uri="{FF2B5EF4-FFF2-40B4-BE49-F238E27FC236}">
                <a16:creationId xmlns:a16="http://schemas.microsoft.com/office/drawing/2014/main" id="{226927DD-B160-7E31-9B59-243877B85F8F}"/>
              </a:ext>
            </a:extLst>
          </p:cNvPr>
          <p:cNvGrpSpPr/>
          <p:nvPr/>
        </p:nvGrpSpPr>
        <p:grpSpPr>
          <a:xfrm>
            <a:off x="2724539" y="228600"/>
            <a:ext cx="7193901" cy="6429274"/>
            <a:chOff x="0" y="0"/>
            <a:chExt cx="5702300" cy="9430603"/>
          </a:xfrm>
        </p:grpSpPr>
        <p:grpSp>
          <p:nvGrpSpPr>
            <p:cNvPr id="114" name="Group 113">
              <a:extLst>
                <a:ext uri="{FF2B5EF4-FFF2-40B4-BE49-F238E27FC236}">
                  <a16:creationId xmlns:a16="http://schemas.microsoft.com/office/drawing/2014/main" id="{BB58CF3E-23F1-77D9-7A00-F6DC63E9F4AE}"/>
                </a:ext>
              </a:extLst>
            </p:cNvPr>
            <p:cNvGrpSpPr/>
            <p:nvPr/>
          </p:nvGrpSpPr>
          <p:grpSpPr>
            <a:xfrm>
              <a:off x="1631950" y="5887833"/>
              <a:ext cx="2328916" cy="3542770"/>
              <a:chOff x="0" y="-44174"/>
              <a:chExt cx="2328999" cy="4077973"/>
            </a:xfrm>
          </p:grpSpPr>
          <p:sp>
            <p:nvSpPr>
              <p:cNvPr id="165" name="Rectangle 164">
                <a:extLst>
                  <a:ext uri="{FF2B5EF4-FFF2-40B4-BE49-F238E27FC236}">
                    <a16:creationId xmlns:a16="http://schemas.microsoft.com/office/drawing/2014/main" id="{5D4452A1-119C-32B4-3D32-3FE94690ABD5}"/>
                  </a:ext>
                </a:extLst>
              </p:cNvPr>
              <p:cNvSpPr/>
              <p:nvPr/>
            </p:nvSpPr>
            <p:spPr>
              <a:xfrm>
                <a:off x="163227" y="-44174"/>
                <a:ext cx="2164080" cy="5486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Visualizing of exchange sort algorithm </a:t>
                </a:r>
                <a:endParaRPr lang="en-IN" sz="1100" kern="100" dirty="0">
                  <a:effectLst/>
                  <a:ea typeface="Calibri" panose="020F0502020204030204" pitchFamily="34" charset="0"/>
                  <a:cs typeface="Times New Roman" panose="02020603050405020304" pitchFamily="18" charset="0"/>
                </a:endParaRPr>
              </a:p>
            </p:txBody>
          </p:sp>
          <p:cxnSp>
            <p:nvCxnSpPr>
              <p:cNvPr id="166" name="Straight Arrow Connector 165">
                <a:extLst>
                  <a:ext uri="{FF2B5EF4-FFF2-40B4-BE49-F238E27FC236}">
                    <a16:creationId xmlns:a16="http://schemas.microsoft.com/office/drawing/2014/main" id="{7C0F49AB-ADF0-F44F-E971-722B80DF7288}"/>
                  </a:ext>
                </a:extLst>
              </p:cNvPr>
              <p:cNvCxnSpPr/>
              <p:nvPr/>
            </p:nvCxnSpPr>
            <p:spPr>
              <a:xfrm>
                <a:off x="1211036" y="509734"/>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7F67E9B2-FF68-AFB1-EC3B-27EBD1D1E411}"/>
                  </a:ext>
                </a:extLst>
              </p:cNvPr>
              <p:cNvSpPr/>
              <p:nvPr/>
            </p:nvSpPr>
            <p:spPr>
              <a:xfrm>
                <a:off x="135587" y="687722"/>
                <a:ext cx="2186940" cy="10891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Times New Roman" panose="02020603050405020304" pitchFamily="18" charset="0"/>
                  </a:rPr>
                  <a:t>Time complexity</a:t>
                </a:r>
                <a:r>
                  <a:rPr lang="en-IN" sz="1100" kern="100" dirty="0">
                    <a:ea typeface="Calibri" panose="020F0502020204030204" pitchFamily="34" charset="0"/>
                    <a:cs typeface="Times New Roman" panose="02020603050405020304" pitchFamily="18" charset="0"/>
                  </a:rPr>
                  <a:t>   </a:t>
                </a:r>
                <a:r>
                  <a:rPr lang="en-US" sz="1100" kern="100" dirty="0">
                    <a:effectLst/>
                    <a:ea typeface="Calibri" panose="020F0502020204030204" pitchFamily="34" charset="0"/>
                    <a:cs typeface="Times New Roman" panose="02020603050405020304" pitchFamily="18" charset="0"/>
                  </a:rPr>
                  <a:t>Best=</a:t>
                </a:r>
                <a:r>
                  <a:rPr lang="en-US" sz="1100" kern="100" dirty="0">
                    <a:effectLst/>
                    <a:ea typeface="Calibri" panose="020F0502020204030204" pitchFamily="34" charset="0"/>
                    <a:cs typeface="Calibri" panose="020F0502020204030204" pitchFamily="34" charset="0"/>
                  </a:rPr>
                  <a:t>Ω</a:t>
                </a:r>
                <a:r>
                  <a:rPr lang="en-US" sz="1100" kern="100" dirty="0">
                    <a:effectLst/>
                    <a:ea typeface="Calibri" panose="020F0502020204030204" pitchFamily="34" charset="0"/>
                    <a:cs typeface="Times New Roman" panose="02020603050405020304" pitchFamily="18" charset="0"/>
                  </a:rPr>
                  <a:t>(n)</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Calibri" panose="020F0502020204030204" pitchFamily="34" charset="0"/>
                  </a:rPr>
                  <a:t>average=θ(n^2)</a:t>
                </a:r>
                <a:r>
                  <a:rPr lang="en-IN" sz="1100" kern="100" dirty="0">
                    <a:ea typeface="Calibri" panose="020F0502020204030204" pitchFamily="34" charset="0"/>
                    <a:cs typeface="Times New Roman" panose="02020603050405020304" pitchFamily="18" charset="0"/>
                  </a:rPr>
                  <a:t>  ,  </a:t>
                </a:r>
                <a:r>
                  <a:rPr lang="en-US" sz="1100" kern="100" dirty="0">
                    <a:effectLst/>
                    <a:ea typeface="Calibri" panose="020F0502020204030204" pitchFamily="34" charset="0"/>
                    <a:cs typeface="Calibri" panose="020F0502020204030204" pitchFamily="34" charset="0"/>
                  </a:rPr>
                  <a:t>worst=O(n^2)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68" name="Straight Arrow Connector 167">
                <a:extLst>
                  <a:ext uri="{FF2B5EF4-FFF2-40B4-BE49-F238E27FC236}">
                    <a16:creationId xmlns:a16="http://schemas.microsoft.com/office/drawing/2014/main" id="{126FB572-48FB-F16B-CFF5-049167617B62}"/>
                  </a:ext>
                </a:extLst>
              </p:cNvPr>
              <p:cNvCxnSpPr/>
              <p:nvPr/>
            </p:nvCxnSpPr>
            <p:spPr>
              <a:xfrm>
                <a:off x="1243693" y="1785257"/>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Rectangle 168">
                <a:extLst>
                  <a:ext uri="{FF2B5EF4-FFF2-40B4-BE49-F238E27FC236}">
                    <a16:creationId xmlns:a16="http://schemas.microsoft.com/office/drawing/2014/main" id="{1587E61B-212C-574D-D765-C58D3E1B9BDF}"/>
                  </a:ext>
                </a:extLst>
              </p:cNvPr>
              <p:cNvSpPr/>
              <p:nvPr/>
            </p:nvSpPr>
            <p:spPr>
              <a:xfrm>
                <a:off x="187779" y="1954828"/>
                <a:ext cx="2141220" cy="6566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r>
                  <a:rPr lang="en-US" sz="1100" kern="100">
                    <a:effectLst/>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a:effectLst/>
                    <a:ea typeface="Calibri" panose="020F0502020204030204" pitchFamily="34" charset="0"/>
                    <a:cs typeface="Times New Roman" panose="02020603050405020304" pitchFamily="18" charset="0"/>
                  </a:rPr>
                  <a:t>Worst=O (1)</a:t>
                </a:r>
                <a:endParaRPr lang="en-IN" sz="1100" kern="100">
                  <a:effectLst/>
                  <a:ea typeface="Calibri" panose="020F0502020204030204" pitchFamily="34" charset="0"/>
                  <a:cs typeface="Times New Roman" panose="02020603050405020304" pitchFamily="18" charset="0"/>
                </a:endParaRPr>
              </a:p>
            </p:txBody>
          </p:sp>
          <p:cxnSp>
            <p:nvCxnSpPr>
              <p:cNvPr id="170" name="Straight Arrow Connector 169">
                <a:extLst>
                  <a:ext uri="{FF2B5EF4-FFF2-40B4-BE49-F238E27FC236}">
                    <a16:creationId xmlns:a16="http://schemas.microsoft.com/office/drawing/2014/main" id="{BE588499-28C7-7FC9-0552-B68D79E1F94B}"/>
                  </a:ext>
                </a:extLst>
              </p:cNvPr>
              <p:cNvCxnSpPr/>
              <p:nvPr/>
            </p:nvCxnSpPr>
            <p:spPr>
              <a:xfrm>
                <a:off x="1232807" y="2628901"/>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Flowchart: Data 170">
                <a:extLst>
                  <a:ext uri="{FF2B5EF4-FFF2-40B4-BE49-F238E27FC236}">
                    <a16:creationId xmlns:a16="http://schemas.microsoft.com/office/drawing/2014/main" id="{8364AD9D-5F01-F2CB-1E6D-4891F914C153}"/>
                  </a:ext>
                </a:extLst>
              </p:cNvPr>
              <p:cNvSpPr/>
              <p:nvPr/>
            </p:nvSpPr>
            <p:spPr>
              <a:xfrm>
                <a:off x="0" y="2851868"/>
                <a:ext cx="2217420" cy="617013"/>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172" name="Flowchart: Terminator 171">
                <a:extLst>
                  <a:ext uri="{FF2B5EF4-FFF2-40B4-BE49-F238E27FC236}">
                    <a16:creationId xmlns:a16="http://schemas.microsoft.com/office/drawing/2014/main" id="{35F1C987-0DA8-6A59-B2F1-3D47E664C400}"/>
                  </a:ext>
                </a:extLst>
              </p:cNvPr>
              <p:cNvSpPr/>
              <p:nvPr/>
            </p:nvSpPr>
            <p:spPr>
              <a:xfrm>
                <a:off x="485503" y="3643090"/>
                <a:ext cx="1516380" cy="390709"/>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173" name="Straight Arrow Connector 172">
                <a:extLst>
                  <a:ext uri="{FF2B5EF4-FFF2-40B4-BE49-F238E27FC236}">
                    <a16:creationId xmlns:a16="http://schemas.microsoft.com/office/drawing/2014/main" id="{D0E596AD-A075-FA30-D234-F49B69B30CD3}"/>
                  </a:ext>
                </a:extLst>
              </p:cNvPr>
              <p:cNvCxnSpPr/>
              <p:nvPr/>
            </p:nvCxnSpPr>
            <p:spPr>
              <a:xfrm>
                <a:off x="1230566" y="3460406"/>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723288BE-73E8-D551-A218-765EA396BD38}"/>
                </a:ext>
              </a:extLst>
            </p:cNvPr>
            <p:cNvGrpSpPr/>
            <p:nvPr/>
          </p:nvGrpSpPr>
          <p:grpSpPr>
            <a:xfrm>
              <a:off x="0" y="0"/>
              <a:ext cx="5702300" cy="5916950"/>
              <a:chOff x="0" y="0"/>
              <a:chExt cx="5702300" cy="5917221"/>
            </a:xfrm>
          </p:grpSpPr>
          <p:grpSp>
            <p:nvGrpSpPr>
              <p:cNvPr id="116" name="Group 115">
                <a:extLst>
                  <a:ext uri="{FF2B5EF4-FFF2-40B4-BE49-F238E27FC236}">
                    <a16:creationId xmlns:a16="http://schemas.microsoft.com/office/drawing/2014/main" id="{0EA73BE0-6914-C93A-D513-B429D668B6D7}"/>
                  </a:ext>
                </a:extLst>
              </p:cNvPr>
              <p:cNvGrpSpPr/>
              <p:nvPr/>
            </p:nvGrpSpPr>
            <p:grpSpPr>
              <a:xfrm>
                <a:off x="0" y="0"/>
                <a:ext cx="5702300" cy="5917221"/>
                <a:chOff x="0" y="0"/>
                <a:chExt cx="5702300" cy="6793186"/>
              </a:xfrm>
            </p:grpSpPr>
            <p:cxnSp>
              <p:nvCxnSpPr>
                <p:cNvPr id="118" name="Straight Arrow Connector 117">
                  <a:extLst>
                    <a:ext uri="{FF2B5EF4-FFF2-40B4-BE49-F238E27FC236}">
                      <a16:creationId xmlns:a16="http://schemas.microsoft.com/office/drawing/2014/main" id="{2AF4DEB8-5A88-A26B-FD70-1DADB0479EDB}"/>
                    </a:ext>
                  </a:extLst>
                </p:cNvPr>
                <p:cNvCxnSpPr/>
                <p:nvPr/>
              </p:nvCxnSpPr>
              <p:spPr>
                <a:xfrm>
                  <a:off x="2763982" y="2417618"/>
                  <a:ext cx="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9" name="Group 118">
                  <a:extLst>
                    <a:ext uri="{FF2B5EF4-FFF2-40B4-BE49-F238E27FC236}">
                      <a16:creationId xmlns:a16="http://schemas.microsoft.com/office/drawing/2014/main" id="{89A4656C-5D1F-FF03-4EC3-E72D36F4400A}"/>
                    </a:ext>
                  </a:extLst>
                </p:cNvPr>
                <p:cNvGrpSpPr/>
                <p:nvPr/>
              </p:nvGrpSpPr>
              <p:grpSpPr>
                <a:xfrm>
                  <a:off x="0" y="0"/>
                  <a:ext cx="5702300" cy="6793186"/>
                  <a:chOff x="0" y="0"/>
                  <a:chExt cx="5702300" cy="6793186"/>
                </a:xfrm>
              </p:grpSpPr>
              <p:grpSp>
                <p:nvGrpSpPr>
                  <p:cNvPr id="120" name="Group 119">
                    <a:extLst>
                      <a:ext uri="{FF2B5EF4-FFF2-40B4-BE49-F238E27FC236}">
                        <a16:creationId xmlns:a16="http://schemas.microsoft.com/office/drawing/2014/main" id="{15780B03-7588-26D5-1EC3-E5A2AE0ABA12}"/>
                      </a:ext>
                    </a:extLst>
                  </p:cNvPr>
                  <p:cNvGrpSpPr/>
                  <p:nvPr/>
                </p:nvGrpSpPr>
                <p:grpSpPr>
                  <a:xfrm>
                    <a:off x="0" y="0"/>
                    <a:ext cx="5702300" cy="6639943"/>
                    <a:chOff x="0" y="0"/>
                    <a:chExt cx="5702300" cy="6639943"/>
                  </a:xfrm>
                </p:grpSpPr>
                <p:grpSp>
                  <p:nvGrpSpPr>
                    <p:cNvPr id="122" name="Group 121">
                      <a:extLst>
                        <a:ext uri="{FF2B5EF4-FFF2-40B4-BE49-F238E27FC236}">
                          <a16:creationId xmlns:a16="http://schemas.microsoft.com/office/drawing/2014/main" id="{E71259CE-3743-90F9-35AA-76C42C622D7D}"/>
                        </a:ext>
                      </a:extLst>
                    </p:cNvPr>
                    <p:cNvGrpSpPr/>
                    <p:nvPr/>
                  </p:nvGrpSpPr>
                  <p:grpSpPr>
                    <a:xfrm>
                      <a:off x="0" y="0"/>
                      <a:ext cx="5702300" cy="6639943"/>
                      <a:chOff x="0" y="0"/>
                      <a:chExt cx="5702300" cy="6639943"/>
                    </a:xfrm>
                  </p:grpSpPr>
                  <p:grpSp>
                    <p:nvGrpSpPr>
                      <p:cNvPr id="124" name="Group 123">
                        <a:extLst>
                          <a:ext uri="{FF2B5EF4-FFF2-40B4-BE49-F238E27FC236}">
                            <a16:creationId xmlns:a16="http://schemas.microsoft.com/office/drawing/2014/main" id="{B18C2693-0506-F67C-D967-E2C872A1B301}"/>
                          </a:ext>
                        </a:extLst>
                      </p:cNvPr>
                      <p:cNvGrpSpPr/>
                      <p:nvPr/>
                    </p:nvGrpSpPr>
                    <p:grpSpPr>
                      <a:xfrm>
                        <a:off x="0" y="0"/>
                        <a:ext cx="5702300" cy="6639943"/>
                        <a:chOff x="-7620" y="0"/>
                        <a:chExt cx="5702510" cy="6384215"/>
                      </a:xfrm>
                    </p:grpSpPr>
                    <p:sp>
                      <p:nvSpPr>
                        <p:cNvPr id="127" name="Rectangle 126">
                          <a:extLst>
                            <a:ext uri="{FF2B5EF4-FFF2-40B4-BE49-F238E27FC236}">
                              <a16:creationId xmlns:a16="http://schemas.microsoft.com/office/drawing/2014/main" id="{14C74AFF-082E-39B3-193E-1DF55793ED72}"/>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128" name="Rectangle 127">
                          <a:extLst>
                            <a:ext uri="{FF2B5EF4-FFF2-40B4-BE49-F238E27FC236}">
                              <a16:creationId xmlns:a16="http://schemas.microsoft.com/office/drawing/2014/main" id="{B3921B3B-A26A-C1C1-2CAA-8DCF464FDBA3}"/>
                            </a:ext>
                          </a:extLst>
                        </p:cNvPr>
                        <p:cNvSpPr/>
                        <p:nvPr/>
                      </p:nvSpPr>
                      <p:spPr>
                        <a:xfrm>
                          <a:off x="2856336" y="4487559"/>
                          <a:ext cx="55626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129" name="Rectangle 128">
                          <a:extLst>
                            <a:ext uri="{FF2B5EF4-FFF2-40B4-BE49-F238E27FC236}">
                              <a16:creationId xmlns:a16="http://schemas.microsoft.com/office/drawing/2014/main" id="{78BE4C54-FE8D-AA47-6805-AA73E1CEE245}"/>
                            </a:ext>
                          </a:extLst>
                        </p:cNvPr>
                        <p:cNvSpPr/>
                        <p:nvPr/>
                      </p:nvSpPr>
                      <p:spPr>
                        <a:xfrm>
                          <a:off x="3832861" y="3625654"/>
                          <a:ext cx="670560" cy="2855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130" name="Group 129">
                          <a:extLst>
                            <a:ext uri="{FF2B5EF4-FFF2-40B4-BE49-F238E27FC236}">
                              <a16:creationId xmlns:a16="http://schemas.microsoft.com/office/drawing/2014/main" id="{9777774E-44B4-54C6-E276-A91B711FF192}"/>
                            </a:ext>
                          </a:extLst>
                        </p:cNvPr>
                        <p:cNvGrpSpPr/>
                        <p:nvPr/>
                      </p:nvGrpSpPr>
                      <p:grpSpPr>
                        <a:xfrm>
                          <a:off x="-7620" y="0"/>
                          <a:ext cx="5702510" cy="6384215"/>
                          <a:chOff x="-7620" y="0"/>
                          <a:chExt cx="5702510" cy="6384215"/>
                        </a:xfrm>
                      </p:grpSpPr>
                      <p:sp>
                        <p:nvSpPr>
                          <p:cNvPr id="131" name="Oval 130">
                            <a:extLst>
                              <a:ext uri="{FF2B5EF4-FFF2-40B4-BE49-F238E27FC236}">
                                <a16:creationId xmlns:a16="http://schemas.microsoft.com/office/drawing/2014/main" id="{0AA30905-200F-6277-AF63-4232A11D0D7B}"/>
                              </a:ext>
                            </a:extLst>
                          </p:cNvPr>
                          <p:cNvSpPr/>
                          <p:nvPr/>
                        </p:nvSpPr>
                        <p:spPr>
                          <a:xfrm>
                            <a:off x="2626136" y="6033695"/>
                            <a:ext cx="342900"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132" name="Straight Arrow Connector 131">
                            <a:extLst>
                              <a:ext uri="{FF2B5EF4-FFF2-40B4-BE49-F238E27FC236}">
                                <a16:creationId xmlns:a16="http://schemas.microsoft.com/office/drawing/2014/main" id="{F13B85B3-540B-F1EF-8D21-4C06DD08229E}"/>
                              </a:ext>
                            </a:extLst>
                          </p:cNvPr>
                          <p:cNvCxnSpPr/>
                          <p:nvPr/>
                        </p:nvCxnSpPr>
                        <p:spPr>
                          <a:xfrm flipH="1">
                            <a:off x="2969036" y="6167524"/>
                            <a:ext cx="2720340" cy="228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210C5EB8-FE8A-FBEE-F665-8D0D875B8941}"/>
                              </a:ext>
                            </a:extLst>
                          </p:cNvPr>
                          <p:cNvCxnSpPr/>
                          <p:nvPr/>
                        </p:nvCxnSpPr>
                        <p:spPr>
                          <a:xfrm flipH="1">
                            <a:off x="-7620" y="6222523"/>
                            <a:ext cx="2628900" cy="3048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20AAB1AA-28CF-7D95-0E2E-565A55180DF5}"/>
                              </a:ext>
                            </a:extLst>
                          </p:cNvPr>
                          <p:cNvGrpSpPr/>
                          <p:nvPr/>
                        </p:nvGrpSpPr>
                        <p:grpSpPr>
                          <a:xfrm>
                            <a:off x="-7620" y="0"/>
                            <a:ext cx="5702510" cy="6260306"/>
                            <a:chOff x="-7620" y="0"/>
                            <a:chExt cx="5702510" cy="6260306"/>
                          </a:xfrm>
                        </p:grpSpPr>
                        <p:sp>
                          <p:nvSpPr>
                            <p:cNvPr id="135" name="Oval 134">
                              <a:extLst>
                                <a:ext uri="{FF2B5EF4-FFF2-40B4-BE49-F238E27FC236}">
                                  <a16:creationId xmlns:a16="http://schemas.microsoft.com/office/drawing/2014/main" id="{BE0E2941-C3C5-D158-B559-239E03C020D3}"/>
                                </a:ext>
                              </a:extLst>
                            </p:cNvPr>
                            <p:cNvSpPr/>
                            <p:nvPr/>
                          </p:nvSpPr>
                          <p:spPr>
                            <a:xfrm>
                              <a:off x="2630545" y="5475254"/>
                              <a:ext cx="342900"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136" name="Straight Arrow Connector 135">
                              <a:extLst>
                                <a:ext uri="{FF2B5EF4-FFF2-40B4-BE49-F238E27FC236}">
                                  <a16:creationId xmlns:a16="http://schemas.microsoft.com/office/drawing/2014/main" id="{7B947624-17FD-9CAA-1C59-DEEF44DBE364}"/>
                                </a:ext>
                              </a:extLst>
                            </p:cNvPr>
                            <p:cNvCxnSpPr/>
                            <p:nvPr/>
                          </p:nvCxnSpPr>
                          <p:spPr>
                            <a:xfrm flipH="1">
                              <a:off x="2970045" y="5582753"/>
                              <a:ext cx="2247900" cy="4572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39A4EFAA-DFB5-7C96-B965-6C73577B7850}"/>
                                </a:ext>
                              </a:extLst>
                            </p:cNvPr>
                            <p:cNvCxnSpPr>
                              <a:cxnSpLocks/>
                            </p:cNvCxnSpPr>
                            <p:nvPr/>
                          </p:nvCxnSpPr>
                          <p:spPr>
                            <a:xfrm flipH="1">
                              <a:off x="504027" y="5660822"/>
                              <a:ext cx="2120034" cy="16712"/>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38" name="Group 137">
                              <a:extLst>
                                <a:ext uri="{FF2B5EF4-FFF2-40B4-BE49-F238E27FC236}">
                                  <a16:creationId xmlns:a16="http://schemas.microsoft.com/office/drawing/2014/main" id="{6B113E02-E9FB-2C78-7461-A4C64EAF787E}"/>
                                </a:ext>
                              </a:extLst>
                            </p:cNvPr>
                            <p:cNvGrpSpPr/>
                            <p:nvPr/>
                          </p:nvGrpSpPr>
                          <p:grpSpPr>
                            <a:xfrm>
                              <a:off x="-7620" y="0"/>
                              <a:ext cx="5702510" cy="6260306"/>
                              <a:chOff x="-7620" y="0"/>
                              <a:chExt cx="5702510" cy="6260306"/>
                            </a:xfrm>
                          </p:grpSpPr>
                          <p:sp>
                            <p:nvSpPr>
                              <p:cNvPr id="139" name="Flowchart: Terminator 138">
                                <a:extLst>
                                  <a:ext uri="{FF2B5EF4-FFF2-40B4-BE49-F238E27FC236}">
                                    <a16:creationId xmlns:a16="http://schemas.microsoft.com/office/drawing/2014/main" id="{9F8ECA7A-6830-D688-44BA-796C51DE8BCF}"/>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140" name="Flowchart: Data 139">
                                <a:extLst>
                                  <a:ext uri="{FF2B5EF4-FFF2-40B4-BE49-F238E27FC236}">
                                    <a16:creationId xmlns:a16="http://schemas.microsoft.com/office/drawing/2014/main" id="{5027A0A2-215E-BCB4-62B3-5A5B4A722DAA}"/>
                                  </a:ext>
                                </a:extLst>
                              </p:cNvPr>
                              <p:cNvSpPr/>
                              <p:nvPr/>
                            </p:nvSpPr>
                            <p:spPr>
                              <a:xfrm>
                                <a:off x="2061210" y="651988"/>
                                <a:ext cx="1432560" cy="506239"/>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Input array elements</a:t>
                                </a:r>
                                <a:endParaRPr lang="en-IN" sz="1100" kern="100" dirty="0">
                                  <a:effectLst/>
                                  <a:ea typeface="Calibri" panose="020F0502020204030204" pitchFamily="34" charset="0"/>
                                  <a:cs typeface="Times New Roman" panose="02020603050405020304" pitchFamily="18" charset="0"/>
                                </a:endParaRPr>
                              </a:p>
                            </p:txBody>
                          </p:sp>
                          <p:sp>
                            <p:nvSpPr>
                              <p:cNvPr id="141" name="Diamond 140">
                                <a:extLst>
                                  <a:ext uri="{FF2B5EF4-FFF2-40B4-BE49-F238E27FC236}">
                                    <a16:creationId xmlns:a16="http://schemas.microsoft.com/office/drawing/2014/main" id="{7F5B42CE-87D7-887E-DF43-AB40E5B3F73C}"/>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42" name="Straight Arrow Connector 141">
                                <a:extLst>
                                  <a:ext uri="{FF2B5EF4-FFF2-40B4-BE49-F238E27FC236}">
                                    <a16:creationId xmlns:a16="http://schemas.microsoft.com/office/drawing/2014/main" id="{65523518-0C5D-3C65-6905-D2C9EAFC7964}"/>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Flowchart: Data 142">
                                <a:extLst>
                                  <a:ext uri="{FF2B5EF4-FFF2-40B4-BE49-F238E27FC236}">
                                    <a16:creationId xmlns:a16="http://schemas.microsoft.com/office/drawing/2014/main" id="{C59A8744-0F8E-BA42-DFC6-78256F579532}"/>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144" name="Straight Connector 143">
                                <a:extLst>
                                  <a:ext uri="{FF2B5EF4-FFF2-40B4-BE49-F238E27FC236}">
                                    <a16:creationId xmlns:a16="http://schemas.microsoft.com/office/drawing/2014/main" id="{1572D66E-D3E4-BEBC-784A-9CDA2D6A1B7A}"/>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sp>
                            <p:nvSpPr>
                              <p:cNvPr id="145" name="Hexagon 144">
                                <a:extLst>
                                  <a:ext uri="{FF2B5EF4-FFF2-40B4-BE49-F238E27FC236}">
                                    <a16:creationId xmlns:a16="http://schemas.microsoft.com/office/drawing/2014/main" id="{98376393-C423-990B-1FE9-0DFB10C2A57D}"/>
                                  </a:ext>
                                </a:extLst>
                              </p:cNvPr>
                              <p:cNvSpPr/>
                              <p:nvPr/>
                            </p:nvSpPr>
                            <p:spPr>
                              <a:xfrm>
                                <a:off x="1710690" y="2473235"/>
                                <a:ext cx="2122170" cy="329163"/>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I=1 to N-2</a:t>
                                </a:r>
                                <a:endParaRPr lang="en-IN" sz="1100" kern="100" dirty="0">
                                  <a:effectLst/>
                                  <a:ea typeface="Calibri" panose="020F0502020204030204" pitchFamily="34" charset="0"/>
                                  <a:cs typeface="Times New Roman" panose="02020603050405020304" pitchFamily="18" charset="0"/>
                                </a:endParaRPr>
                              </a:p>
                            </p:txBody>
                          </p:sp>
                          <p:cxnSp>
                            <p:nvCxnSpPr>
                              <p:cNvPr id="146" name="Straight Arrow Connector 145">
                                <a:extLst>
                                  <a:ext uri="{FF2B5EF4-FFF2-40B4-BE49-F238E27FC236}">
                                    <a16:creationId xmlns:a16="http://schemas.microsoft.com/office/drawing/2014/main" id="{FEB897F4-5030-25E7-979D-65D8690C9729}"/>
                                  </a:ext>
                                </a:extLst>
                              </p:cNvPr>
                              <p:cNvCxnSpPr>
                                <a:endCxn id="147" idx="0"/>
                              </p:cNvCxnSpPr>
                              <p:nvPr/>
                            </p:nvCxnSpPr>
                            <p:spPr>
                              <a:xfrm>
                                <a:off x="2773679" y="3301120"/>
                                <a:ext cx="12460" cy="23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Diamond 146">
                                <a:extLst>
                                  <a:ext uri="{FF2B5EF4-FFF2-40B4-BE49-F238E27FC236}">
                                    <a16:creationId xmlns:a16="http://schemas.microsoft.com/office/drawing/2014/main" id="{7CA5A1F2-037D-F05C-9173-F5E956FB0FC8}"/>
                                  </a:ext>
                                </a:extLst>
                              </p:cNvPr>
                              <p:cNvSpPr/>
                              <p:nvPr/>
                            </p:nvSpPr>
                            <p:spPr>
                              <a:xfrm>
                                <a:off x="1848462" y="3536965"/>
                                <a:ext cx="1875354" cy="102302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If Num[I]&gt;</a:t>
                                </a:r>
                                <a:endParaRPr lang="en-IN" sz="1100" kern="100" dirty="0">
                                  <a:effectLst/>
                                  <a:ea typeface="Calibri" panose="020F0502020204030204" pitchFamily="34" charset="0"/>
                                  <a:cs typeface="Times New Roman" panose="02020603050405020304" pitchFamily="18" charset="0"/>
                                </a:endParaRPr>
                              </a:p>
                              <a:p>
                                <a:pPr algn="ctr">
                                  <a:lnSpc>
                                    <a:spcPct val="75000"/>
                                  </a:lnSpc>
                                  <a:spcAft>
                                    <a:spcPts val="800"/>
                                  </a:spcAft>
                                </a:pPr>
                                <a:r>
                                  <a:rPr lang="en-US" sz="1100" kern="100" dirty="0">
                                    <a:effectLst/>
                                    <a:ea typeface="Calibri" panose="020F0502020204030204" pitchFamily="34" charset="0"/>
                                    <a:cs typeface="Times New Roman" panose="02020603050405020304" pitchFamily="18" charset="0"/>
                                  </a:rPr>
                                  <a:t>Num[J]</a:t>
                                </a:r>
                                <a:endParaRPr lang="en-IN" sz="1100" kern="100" dirty="0">
                                  <a:effectLst/>
                                  <a:ea typeface="Calibri" panose="020F0502020204030204" pitchFamily="34" charset="0"/>
                                  <a:cs typeface="Times New Roman" panose="02020603050405020304" pitchFamily="18" charset="0"/>
                                </a:endParaRPr>
                              </a:p>
                            </p:txBody>
                          </p:sp>
                          <p:cxnSp>
                            <p:nvCxnSpPr>
                              <p:cNvPr id="148" name="Straight Arrow Connector 147">
                                <a:extLst>
                                  <a:ext uri="{FF2B5EF4-FFF2-40B4-BE49-F238E27FC236}">
                                    <a16:creationId xmlns:a16="http://schemas.microsoft.com/office/drawing/2014/main" id="{BB88F8BA-41C4-24A6-C0C0-DD4DFD502D47}"/>
                                  </a:ext>
                                </a:extLst>
                              </p:cNvPr>
                              <p:cNvCxnSpPr/>
                              <p:nvPr/>
                            </p:nvCxnSpPr>
                            <p:spPr>
                              <a:xfrm>
                                <a:off x="2781300" y="4548045"/>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Rectangle 148">
                                <a:extLst>
                                  <a:ext uri="{FF2B5EF4-FFF2-40B4-BE49-F238E27FC236}">
                                    <a16:creationId xmlns:a16="http://schemas.microsoft.com/office/drawing/2014/main" id="{91508AF6-087B-48BE-2037-BAC3514ECE85}"/>
                                  </a:ext>
                                </a:extLst>
                              </p:cNvPr>
                              <p:cNvSpPr/>
                              <p:nvPr/>
                            </p:nvSpPr>
                            <p:spPr>
                              <a:xfrm>
                                <a:off x="1807029" y="4784913"/>
                                <a:ext cx="2141547" cy="4217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Swap (Num[I], Num[J])</a:t>
                                </a:r>
                                <a:endParaRPr lang="en-IN" sz="1100" kern="100" dirty="0">
                                  <a:effectLst/>
                                  <a:ea typeface="Calibri" panose="020F0502020204030204" pitchFamily="34" charset="0"/>
                                  <a:cs typeface="Times New Roman" panose="02020603050405020304" pitchFamily="18" charset="0"/>
                                </a:endParaRPr>
                              </a:p>
                            </p:txBody>
                          </p:sp>
                          <p:cxnSp>
                            <p:nvCxnSpPr>
                              <p:cNvPr id="150" name="Straight Connector 149">
                                <a:extLst>
                                  <a:ext uri="{FF2B5EF4-FFF2-40B4-BE49-F238E27FC236}">
                                    <a16:creationId xmlns:a16="http://schemas.microsoft.com/office/drawing/2014/main" id="{CC71CF37-7518-D874-745E-AD31B44709E2}"/>
                                  </a:ext>
                                </a:extLst>
                              </p:cNvPr>
                              <p:cNvCxnSpPr/>
                              <p:nvPr/>
                            </p:nvCxnSpPr>
                            <p:spPr>
                              <a:xfrm>
                                <a:off x="3696188" y="4074085"/>
                                <a:ext cx="998993"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D648DA64-06A9-5C80-86E8-2E9D0E01B9DB}"/>
                                  </a:ext>
                                </a:extLst>
                              </p:cNvPr>
                              <p:cNvCxnSpPr/>
                              <p:nvPr/>
                            </p:nvCxnSpPr>
                            <p:spPr>
                              <a:xfrm>
                                <a:off x="4689019" y="4084626"/>
                                <a:ext cx="11606" cy="1176818"/>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B3766BFB-CFC2-7241-45AD-DF6E839EBCC6}"/>
                                  </a:ext>
                                </a:extLst>
                              </p:cNvPr>
                              <p:cNvCxnSpPr/>
                              <p:nvPr/>
                            </p:nvCxnSpPr>
                            <p:spPr>
                              <a:xfrm>
                                <a:off x="2788920" y="5236955"/>
                                <a:ext cx="7620" cy="23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78F23D18-242C-88E8-C959-30EF6853B44A}"/>
                                  </a:ext>
                                </a:extLst>
                              </p:cNvPr>
                              <p:cNvCxnSpPr/>
                              <p:nvPr/>
                            </p:nvCxnSpPr>
                            <p:spPr>
                              <a:xfrm flipH="1">
                                <a:off x="2784566" y="5285474"/>
                                <a:ext cx="19354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271D2697-2717-D94B-E82A-88A164D659ED}"/>
                                  </a:ext>
                                </a:extLst>
                              </p:cNvPr>
                              <p:cNvCxnSpPr/>
                              <p:nvPr/>
                            </p:nvCxnSpPr>
                            <p:spPr>
                              <a:xfrm>
                                <a:off x="3840482" y="2622465"/>
                                <a:ext cx="1798320" cy="762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94F1C31B-C28D-41D3-C1A3-3BA433A68D31}"/>
                                  </a:ext>
                                </a:extLst>
                              </p:cNvPr>
                              <p:cNvCxnSpPr/>
                              <p:nvPr/>
                            </p:nvCxnSpPr>
                            <p:spPr>
                              <a:xfrm>
                                <a:off x="5652770" y="2629995"/>
                                <a:ext cx="42120" cy="3537321"/>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38703DB-5DD6-A457-98D0-1A23DEB1FCB8}"/>
                                  </a:ext>
                                </a:extLst>
                              </p:cNvPr>
                              <p:cNvCxnSpPr/>
                              <p:nvPr/>
                            </p:nvCxnSpPr>
                            <p:spPr>
                              <a:xfrm flipV="1">
                                <a:off x="4183534" y="3112443"/>
                                <a:ext cx="942441" cy="1524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25ABA6A-2904-608D-4BD0-76FDC7B7D65E}"/>
                                  </a:ext>
                                </a:extLst>
                              </p:cNvPr>
                              <p:cNvCxnSpPr/>
                              <p:nvPr/>
                            </p:nvCxnSpPr>
                            <p:spPr>
                              <a:xfrm>
                                <a:off x="5152208" y="3121469"/>
                                <a:ext cx="38291" cy="244792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146C8BF-E0DB-E03E-2D1E-91B46587DF03}"/>
                                  </a:ext>
                                </a:extLst>
                              </p:cNvPr>
                              <p:cNvCxnSpPr/>
                              <p:nvPr/>
                            </p:nvCxnSpPr>
                            <p:spPr>
                              <a:xfrm flipH="1" flipV="1">
                                <a:off x="0" y="2675080"/>
                                <a:ext cx="14152" cy="358522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6219E991-8D2C-48D7-8B29-4E2034BC1E19}"/>
                                  </a:ext>
                                </a:extLst>
                              </p:cNvPr>
                              <p:cNvCxnSpPr/>
                              <p:nvPr/>
                            </p:nvCxnSpPr>
                            <p:spPr>
                              <a:xfrm flipV="1">
                                <a:off x="-7620" y="2630084"/>
                                <a:ext cx="1718310" cy="4508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C8E93A2D-BA7D-EE31-C001-6F67FCC38BA2}"/>
                                  </a:ext>
                                </a:extLst>
                              </p:cNvPr>
                              <p:cNvCxnSpPr/>
                              <p:nvPr/>
                            </p:nvCxnSpPr>
                            <p:spPr>
                              <a:xfrm flipH="1" flipV="1">
                                <a:off x="467741" y="3146279"/>
                                <a:ext cx="36286" cy="253125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C0729FAB-330D-3F1C-C9CC-565255CB2ECD}"/>
                                  </a:ext>
                                </a:extLst>
                              </p:cNvPr>
                              <p:cNvCxnSpPr/>
                              <p:nvPr/>
                            </p:nvCxnSpPr>
                            <p:spPr>
                              <a:xfrm flipV="1">
                                <a:off x="482255" y="3139260"/>
                                <a:ext cx="997564" cy="3540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F0BD993A-8E74-AD42-803F-B56CED52F9A4}"/>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41ACF1D3-0C99-CFBB-7F7F-BC94AC426507}"/>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255056F3-323A-2DEB-1924-A06501ADE49D}"/>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cxnSp>
                    <p:nvCxnSpPr>
                      <p:cNvPr id="125" name="Straight Arrow Connector 124">
                        <a:extLst>
                          <a:ext uri="{FF2B5EF4-FFF2-40B4-BE49-F238E27FC236}">
                            <a16:creationId xmlns:a16="http://schemas.microsoft.com/office/drawing/2014/main" id="{5368D0CF-5EEB-E0FD-F1AE-D47FF8DF438E}"/>
                          </a:ext>
                        </a:extLst>
                      </p:cNvPr>
                      <p:cNvCxnSpPr/>
                      <p:nvPr/>
                    </p:nvCxnSpPr>
                    <p:spPr>
                      <a:xfrm>
                        <a:off x="2768600" y="2889250"/>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Hexagon 125">
                        <a:extLst>
                          <a:ext uri="{FF2B5EF4-FFF2-40B4-BE49-F238E27FC236}">
                            <a16:creationId xmlns:a16="http://schemas.microsoft.com/office/drawing/2014/main" id="{1AEFE4E2-F386-B617-B481-BCFE6C4C94C3}"/>
                          </a:ext>
                        </a:extLst>
                      </p:cNvPr>
                      <p:cNvSpPr/>
                      <p:nvPr/>
                    </p:nvSpPr>
                    <p:spPr>
                      <a:xfrm>
                        <a:off x="1492827" y="3091026"/>
                        <a:ext cx="2736273" cy="342348"/>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for J=I+1 to N-1 </a:t>
                        </a:r>
                        <a:endParaRPr lang="en-IN" sz="1100" kern="100" dirty="0">
                          <a:effectLst/>
                          <a:ea typeface="Calibri" panose="020F0502020204030204" pitchFamily="34" charset="0"/>
                          <a:cs typeface="Times New Roman" panose="02020603050405020304" pitchFamily="18" charset="0"/>
                        </a:endParaRPr>
                      </a:p>
                    </p:txBody>
                  </p:sp>
                </p:grpSp>
                <p:cxnSp>
                  <p:nvCxnSpPr>
                    <p:cNvPr id="123" name="Straight Arrow Connector 122">
                      <a:extLst>
                        <a:ext uri="{FF2B5EF4-FFF2-40B4-BE49-F238E27FC236}">
                          <a16:creationId xmlns:a16="http://schemas.microsoft.com/office/drawing/2014/main" id="{476F966A-1AAD-7364-76D0-E01A3938F9D5}"/>
                        </a:ext>
                      </a:extLst>
                    </p:cNvPr>
                    <p:cNvCxnSpPr/>
                    <p:nvPr/>
                  </p:nvCxnSpPr>
                  <p:spPr>
                    <a:xfrm>
                      <a:off x="2800973" y="6081614"/>
                      <a:ext cx="0" cy="168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21" name="Straight Arrow Connector 120">
                    <a:extLst>
                      <a:ext uri="{FF2B5EF4-FFF2-40B4-BE49-F238E27FC236}">
                        <a16:creationId xmlns:a16="http://schemas.microsoft.com/office/drawing/2014/main" id="{4B579AB6-67CB-3159-B4D0-9C68E86132B9}"/>
                      </a:ext>
                    </a:extLst>
                  </p:cNvPr>
                  <p:cNvCxnSpPr/>
                  <p:nvPr/>
                </p:nvCxnSpPr>
                <p:spPr>
                  <a:xfrm>
                    <a:off x="2790087" y="6647136"/>
                    <a:ext cx="6350" cy="14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17" name="Rectangle 116">
                <a:extLst>
                  <a:ext uri="{FF2B5EF4-FFF2-40B4-BE49-F238E27FC236}">
                    <a16:creationId xmlns:a16="http://schemas.microsoft.com/office/drawing/2014/main" id="{B9A032BB-AB5F-3BFE-07EB-FF663FECC238}"/>
                  </a:ext>
                </a:extLst>
              </p:cNvPr>
              <p:cNvSpPr/>
              <p:nvPr/>
            </p:nvSpPr>
            <p:spPr>
              <a:xfrm>
                <a:off x="3184071" y="1921329"/>
                <a:ext cx="528683" cy="2558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02208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CCC02-8E83-65EA-007D-0414B3C29D4F}"/>
              </a:ext>
            </a:extLst>
          </p:cNvPr>
          <p:cNvSpPr>
            <a:spLocks noGrp="1"/>
          </p:cNvSpPr>
          <p:nvPr>
            <p:ph idx="1"/>
          </p:nvPr>
        </p:nvSpPr>
        <p:spPr>
          <a:xfrm>
            <a:off x="838200" y="233265"/>
            <a:ext cx="10515600" cy="6391470"/>
          </a:xfrm>
        </p:spPr>
        <p:txBody>
          <a:bodyPr/>
          <a:lstStyle/>
          <a:p>
            <a:r>
              <a:rPr lang="en-US" sz="1800" b="1" dirty="0">
                <a:effectLst/>
                <a:latin typeface="Times New Roman" panose="02020603050405020304" pitchFamily="18" charset="0"/>
                <a:ea typeface="Calibri" panose="020F0502020204030204" pitchFamily="34" charset="0"/>
              </a:rPr>
              <a:t>Counting sort</a:t>
            </a:r>
            <a:endParaRPr lang="en-IN" dirty="0"/>
          </a:p>
        </p:txBody>
      </p:sp>
      <p:grpSp>
        <p:nvGrpSpPr>
          <p:cNvPr id="4" name="Group 3">
            <a:extLst>
              <a:ext uri="{FF2B5EF4-FFF2-40B4-BE49-F238E27FC236}">
                <a16:creationId xmlns:a16="http://schemas.microsoft.com/office/drawing/2014/main" id="{586BC9DC-DAD0-0B4D-584E-C7A9EFA74E0A}"/>
              </a:ext>
            </a:extLst>
          </p:cNvPr>
          <p:cNvGrpSpPr/>
          <p:nvPr/>
        </p:nvGrpSpPr>
        <p:grpSpPr>
          <a:xfrm>
            <a:off x="1064036" y="240999"/>
            <a:ext cx="5743953" cy="6455767"/>
            <a:chOff x="6438" y="0"/>
            <a:chExt cx="5744003" cy="9288674"/>
          </a:xfrm>
        </p:grpSpPr>
        <p:sp>
          <p:nvSpPr>
            <p:cNvPr id="5" name="Rectangle 4">
              <a:extLst>
                <a:ext uri="{FF2B5EF4-FFF2-40B4-BE49-F238E27FC236}">
                  <a16:creationId xmlns:a16="http://schemas.microsoft.com/office/drawing/2014/main" id="{C164C947-6460-60E2-0C5C-87EFE5EECA04}"/>
                </a:ext>
              </a:extLst>
            </p:cNvPr>
            <p:cNvSpPr/>
            <p:nvPr/>
          </p:nvSpPr>
          <p:spPr>
            <a:xfrm>
              <a:off x="1653540" y="8206740"/>
              <a:ext cx="2134369" cy="4710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Visualizing of counting sort algorithm </a:t>
              </a:r>
              <a:endParaRPr lang="en-IN" sz="1100" kern="100">
                <a:effectLst/>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5F3C9B1F-56FC-6D14-3A9B-40FA6D56D66F}"/>
                </a:ext>
              </a:extLst>
            </p:cNvPr>
            <p:cNvGrpSpPr/>
            <p:nvPr/>
          </p:nvGrpSpPr>
          <p:grpSpPr>
            <a:xfrm>
              <a:off x="6438" y="0"/>
              <a:ext cx="5744003" cy="9288674"/>
              <a:chOff x="6438" y="0"/>
              <a:chExt cx="5744003" cy="9288674"/>
            </a:xfrm>
          </p:grpSpPr>
          <p:grpSp>
            <p:nvGrpSpPr>
              <p:cNvPr id="7" name="Group 6">
                <a:extLst>
                  <a:ext uri="{FF2B5EF4-FFF2-40B4-BE49-F238E27FC236}">
                    <a16:creationId xmlns:a16="http://schemas.microsoft.com/office/drawing/2014/main" id="{2D370985-7E26-3A8C-2E2B-18BDCA7E14B5}"/>
                  </a:ext>
                </a:extLst>
              </p:cNvPr>
              <p:cNvGrpSpPr/>
              <p:nvPr/>
            </p:nvGrpSpPr>
            <p:grpSpPr>
              <a:xfrm>
                <a:off x="6438" y="0"/>
                <a:ext cx="5744003" cy="9288674"/>
                <a:chOff x="6438" y="0"/>
                <a:chExt cx="5744003" cy="9288674"/>
              </a:xfrm>
            </p:grpSpPr>
            <p:cxnSp>
              <p:nvCxnSpPr>
                <p:cNvPr id="9" name="Straight Arrow Connector 8">
                  <a:extLst>
                    <a:ext uri="{FF2B5EF4-FFF2-40B4-BE49-F238E27FC236}">
                      <a16:creationId xmlns:a16="http://schemas.microsoft.com/office/drawing/2014/main" id="{AFD04FC7-54A0-2181-309A-3CB627314924}"/>
                    </a:ext>
                  </a:extLst>
                </p:cNvPr>
                <p:cNvCxnSpPr/>
                <p:nvPr/>
              </p:nvCxnSpPr>
              <p:spPr>
                <a:xfrm>
                  <a:off x="2805546" y="7800110"/>
                  <a:ext cx="0" cy="364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72847E2C-568A-42B6-8EE4-0600093F42DC}"/>
                    </a:ext>
                  </a:extLst>
                </p:cNvPr>
                <p:cNvGrpSpPr/>
                <p:nvPr/>
              </p:nvGrpSpPr>
              <p:grpSpPr>
                <a:xfrm>
                  <a:off x="6438" y="0"/>
                  <a:ext cx="5744003" cy="9288674"/>
                  <a:chOff x="6438" y="0"/>
                  <a:chExt cx="5744003" cy="9288674"/>
                </a:xfrm>
              </p:grpSpPr>
              <p:grpSp>
                <p:nvGrpSpPr>
                  <p:cNvPr id="11" name="Group 10">
                    <a:extLst>
                      <a:ext uri="{FF2B5EF4-FFF2-40B4-BE49-F238E27FC236}">
                        <a16:creationId xmlns:a16="http://schemas.microsoft.com/office/drawing/2014/main" id="{D1886F16-4E36-7774-9367-AE2FD706020A}"/>
                      </a:ext>
                    </a:extLst>
                  </p:cNvPr>
                  <p:cNvGrpSpPr/>
                  <p:nvPr/>
                </p:nvGrpSpPr>
                <p:grpSpPr>
                  <a:xfrm>
                    <a:off x="6438" y="0"/>
                    <a:ext cx="5744003" cy="7821249"/>
                    <a:chOff x="6124" y="0"/>
                    <a:chExt cx="5463103" cy="7519791"/>
                  </a:xfrm>
                </p:grpSpPr>
                <p:cxnSp>
                  <p:nvCxnSpPr>
                    <p:cNvPr id="13" name="Straight Arrow Connector 12">
                      <a:extLst>
                        <a:ext uri="{FF2B5EF4-FFF2-40B4-BE49-F238E27FC236}">
                          <a16:creationId xmlns:a16="http://schemas.microsoft.com/office/drawing/2014/main" id="{1D036F17-9B8C-C25F-8166-626C8B1C96C1}"/>
                        </a:ext>
                      </a:extLst>
                    </p:cNvPr>
                    <p:cNvCxnSpPr/>
                    <p:nvPr/>
                  </p:nvCxnSpPr>
                  <p:spPr>
                    <a:xfrm flipH="1">
                      <a:off x="2593731" y="6493119"/>
                      <a:ext cx="1363112" cy="11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31295D09-570C-C22F-1031-92B0CFE1E9CC}"/>
                        </a:ext>
                      </a:extLst>
                    </p:cNvPr>
                    <p:cNvGrpSpPr/>
                    <p:nvPr/>
                  </p:nvGrpSpPr>
                  <p:grpSpPr>
                    <a:xfrm>
                      <a:off x="6124" y="0"/>
                      <a:ext cx="5463103" cy="7519791"/>
                      <a:chOff x="6124" y="0"/>
                      <a:chExt cx="5463103" cy="7519791"/>
                    </a:xfrm>
                  </p:grpSpPr>
                  <p:sp>
                    <p:nvSpPr>
                      <p:cNvPr id="15" name="Rectangle 14">
                        <a:extLst>
                          <a:ext uri="{FF2B5EF4-FFF2-40B4-BE49-F238E27FC236}">
                            <a16:creationId xmlns:a16="http://schemas.microsoft.com/office/drawing/2014/main" id="{6FFD3A17-7B83-9E67-4EBD-4A149F631ABA}"/>
                          </a:ext>
                        </a:extLst>
                      </p:cNvPr>
                      <p:cNvSpPr/>
                      <p:nvPr/>
                    </p:nvSpPr>
                    <p:spPr>
                      <a:xfrm>
                        <a:off x="2866292" y="1975338"/>
                        <a:ext cx="525877" cy="2403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16" name="Group 15">
                        <a:extLst>
                          <a:ext uri="{FF2B5EF4-FFF2-40B4-BE49-F238E27FC236}">
                            <a16:creationId xmlns:a16="http://schemas.microsoft.com/office/drawing/2014/main" id="{8A23591B-1DC8-E788-7195-1F419C5E3EEA}"/>
                          </a:ext>
                        </a:extLst>
                      </p:cNvPr>
                      <p:cNvGrpSpPr/>
                      <p:nvPr/>
                    </p:nvGrpSpPr>
                    <p:grpSpPr>
                      <a:xfrm>
                        <a:off x="6124" y="0"/>
                        <a:ext cx="5463103" cy="7519791"/>
                        <a:chOff x="6124" y="0"/>
                        <a:chExt cx="5463103" cy="7519791"/>
                      </a:xfrm>
                    </p:grpSpPr>
                    <p:cxnSp>
                      <p:nvCxnSpPr>
                        <p:cNvPr id="17" name="Straight Connector 16">
                          <a:extLst>
                            <a:ext uri="{FF2B5EF4-FFF2-40B4-BE49-F238E27FC236}">
                              <a16:creationId xmlns:a16="http://schemas.microsoft.com/office/drawing/2014/main" id="{8AF56B49-F556-83FA-0209-B6F7F54EED29}"/>
                            </a:ext>
                          </a:extLst>
                        </p:cNvPr>
                        <p:cNvCxnSpPr/>
                        <p:nvPr/>
                      </p:nvCxnSpPr>
                      <p:spPr>
                        <a:xfrm>
                          <a:off x="4818185" y="4917830"/>
                          <a:ext cx="0" cy="188184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65574AD-9723-094B-7E4B-87D0E0817D2E}"/>
                            </a:ext>
                          </a:extLst>
                        </p:cNvPr>
                        <p:cNvCxnSpPr/>
                        <p:nvPr/>
                      </p:nvCxnSpPr>
                      <p:spPr>
                        <a:xfrm flipH="1" flipV="1">
                          <a:off x="603737" y="4923692"/>
                          <a:ext cx="23447" cy="1963615"/>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2C34F927-9D83-5297-DE6E-4E5D7666153E}"/>
                            </a:ext>
                          </a:extLst>
                        </p:cNvPr>
                        <p:cNvGrpSpPr/>
                        <p:nvPr/>
                      </p:nvGrpSpPr>
                      <p:grpSpPr>
                        <a:xfrm>
                          <a:off x="6124" y="0"/>
                          <a:ext cx="5463103" cy="7519791"/>
                          <a:chOff x="6124" y="0"/>
                          <a:chExt cx="5463103" cy="7519791"/>
                        </a:xfrm>
                      </p:grpSpPr>
                      <p:sp>
                        <p:nvSpPr>
                          <p:cNvPr id="20" name="Rectangle 19">
                            <a:extLst>
                              <a:ext uri="{FF2B5EF4-FFF2-40B4-BE49-F238E27FC236}">
                                <a16:creationId xmlns:a16="http://schemas.microsoft.com/office/drawing/2014/main" id="{B6DED44D-6D71-6A0B-5588-6DC3C0E99CB5}"/>
                              </a:ext>
                            </a:extLst>
                          </p:cNvPr>
                          <p:cNvSpPr/>
                          <p:nvPr/>
                        </p:nvSpPr>
                        <p:spPr>
                          <a:xfrm>
                            <a:off x="3405554" y="5251938"/>
                            <a:ext cx="539261" cy="2856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96723BA4-65CC-B29D-9C6C-0676548641D4}"/>
                              </a:ext>
                            </a:extLst>
                          </p:cNvPr>
                          <p:cNvSpPr/>
                          <p:nvPr/>
                        </p:nvSpPr>
                        <p:spPr>
                          <a:xfrm>
                            <a:off x="3106615" y="5779477"/>
                            <a:ext cx="663682" cy="262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22" name="Group 21">
                            <a:extLst>
                              <a:ext uri="{FF2B5EF4-FFF2-40B4-BE49-F238E27FC236}">
                                <a16:creationId xmlns:a16="http://schemas.microsoft.com/office/drawing/2014/main" id="{0AA0933D-6BAB-76C3-257B-D5E58A18C1A0}"/>
                              </a:ext>
                            </a:extLst>
                          </p:cNvPr>
                          <p:cNvGrpSpPr/>
                          <p:nvPr/>
                        </p:nvGrpSpPr>
                        <p:grpSpPr>
                          <a:xfrm>
                            <a:off x="6124" y="0"/>
                            <a:ext cx="5463103" cy="7519791"/>
                            <a:chOff x="6124" y="0"/>
                            <a:chExt cx="5463103" cy="7519791"/>
                          </a:xfrm>
                        </p:grpSpPr>
                        <p:grpSp>
                          <p:nvGrpSpPr>
                            <p:cNvPr id="23" name="Group 22">
                              <a:extLst>
                                <a:ext uri="{FF2B5EF4-FFF2-40B4-BE49-F238E27FC236}">
                                  <a16:creationId xmlns:a16="http://schemas.microsoft.com/office/drawing/2014/main" id="{6A4C7ED8-41F2-7A0E-465C-BE3E41FEC799}"/>
                                </a:ext>
                              </a:extLst>
                            </p:cNvPr>
                            <p:cNvGrpSpPr/>
                            <p:nvPr/>
                          </p:nvGrpSpPr>
                          <p:grpSpPr>
                            <a:xfrm>
                              <a:off x="603738" y="4903177"/>
                              <a:ext cx="4204921" cy="41033"/>
                              <a:chOff x="0" y="0"/>
                              <a:chExt cx="4204921" cy="41033"/>
                            </a:xfrm>
                          </p:grpSpPr>
                          <p:cxnSp>
                            <p:nvCxnSpPr>
                              <p:cNvPr id="87" name="Straight Connector 86">
                                <a:extLst>
                                  <a:ext uri="{FF2B5EF4-FFF2-40B4-BE49-F238E27FC236}">
                                    <a16:creationId xmlns:a16="http://schemas.microsoft.com/office/drawing/2014/main" id="{1BA8AEE2-FC3A-33B7-8B33-68D685BBEE5B}"/>
                                  </a:ext>
                                </a:extLst>
                              </p:cNvPr>
                              <p:cNvCxnSpPr/>
                              <p:nvPr/>
                            </p:nvCxnSpPr>
                            <p:spPr>
                              <a:xfrm flipV="1">
                                <a:off x="3053862" y="0"/>
                                <a:ext cx="1151059" cy="1172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D9A36733-D7AF-7C28-718C-F729FE7803A9}"/>
                                  </a:ext>
                                </a:extLst>
                              </p:cNvPr>
                              <p:cNvCxnSpPr/>
                              <p:nvPr/>
                            </p:nvCxnSpPr>
                            <p:spPr>
                              <a:xfrm flipV="1">
                                <a:off x="0" y="29310"/>
                                <a:ext cx="943708" cy="11723"/>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1A96863D-F052-B16C-FB28-F1C0DDB54EE7}"/>
                                </a:ext>
                              </a:extLst>
                            </p:cNvPr>
                            <p:cNvGrpSpPr/>
                            <p:nvPr/>
                          </p:nvGrpSpPr>
                          <p:grpSpPr>
                            <a:xfrm>
                              <a:off x="6124" y="0"/>
                              <a:ext cx="5463103" cy="7519791"/>
                              <a:chOff x="6124" y="0"/>
                              <a:chExt cx="5463103" cy="7519791"/>
                            </a:xfrm>
                          </p:grpSpPr>
                          <p:cxnSp>
                            <p:nvCxnSpPr>
                              <p:cNvPr id="25" name="Straight Connector 24">
                                <a:extLst>
                                  <a:ext uri="{FF2B5EF4-FFF2-40B4-BE49-F238E27FC236}">
                                    <a16:creationId xmlns:a16="http://schemas.microsoft.com/office/drawing/2014/main" id="{41C7EE14-DB6D-F5CF-7E0F-01C879E88C60}"/>
                                  </a:ext>
                                </a:extLst>
                              </p:cNvPr>
                              <p:cNvCxnSpPr/>
                              <p:nvPr/>
                            </p:nvCxnSpPr>
                            <p:spPr>
                              <a:xfrm flipH="1">
                                <a:off x="621323" y="6846277"/>
                                <a:ext cx="1815548" cy="23446"/>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674A5F50-D700-7CB7-547B-28C379189F9A}"/>
                                  </a:ext>
                                </a:extLst>
                              </p:cNvPr>
                              <p:cNvGrpSpPr/>
                              <p:nvPr/>
                            </p:nvGrpSpPr>
                            <p:grpSpPr>
                              <a:xfrm>
                                <a:off x="6124" y="0"/>
                                <a:ext cx="5463103" cy="7519791"/>
                                <a:chOff x="6124" y="0"/>
                                <a:chExt cx="5463103" cy="7519791"/>
                              </a:xfrm>
                            </p:grpSpPr>
                            <p:cxnSp>
                              <p:nvCxnSpPr>
                                <p:cNvPr id="27" name="Straight Arrow Connector 26">
                                  <a:extLst>
                                    <a:ext uri="{FF2B5EF4-FFF2-40B4-BE49-F238E27FC236}">
                                      <a16:creationId xmlns:a16="http://schemas.microsoft.com/office/drawing/2014/main" id="{E9A04CD5-8E09-4D04-406E-8BAE81288F58}"/>
                                    </a:ext>
                                  </a:extLst>
                                </p:cNvPr>
                                <p:cNvCxnSpPr/>
                                <p:nvPr/>
                              </p:nvCxnSpPr>
                              <p:spPr>
                                <a:xfrm flipH="1">
                                  <a:off x="2757854" y="6796454"/>
                                  <a:ext cx="2057400" cy="3521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28" name="Group 27">
                                  <a:extLst>
                                    <a:ext uri="{FF2B5EF4-FFF2-40B4-BE49-F238E27FC236}">
                                      <a16:creationId xmlns:a16="http://schemas.microsoft.com/office/drawing/2014/main" id="{AB504F84-832F-FC5D-41F7-58B368167DEA}"/>
                                    </a:ext>
                                  </a:extLst>
                                </p:cNvPr>
                                <p:cNvGrpSpPr/>
                                <p:nvPr/>
                              </p:nvGrpSpPr>
                              <p:grpSpPr>
                                <a:xfrm>
                                  <a:off x="6124" y="0"/>
                                  <a:ext cx="5463103" cy="7519791"/>
                                  <a:chOff x="6124" y="0"/>
                                  <a:chExt cx="5463103" cy="7519791"/>
                                </a:xfrm>
                              </p:grpSpPr>
                              <p:grpSp>
                                <p:nvGrpSpPr>
                                  <p:cNvPr id="29" name="Group 28">
                                    <a:extLst>
                                      <a:ext uri="{FF2B5EF4-FFF2-40B4-BE49-F238E27FC236}">
                                        <a16:creationId xmlns:a16="http://schemas.microsoft.com/office/drawing/2014/main" id="{92E0D8C0-57F0-DBB7-35C0-BE01214E4BE5}"/>
                                      </a:ext>
                                    </a:extLst>
                                  </p:cNvPr>
                                  <p:cNvGrpSpPr/>
                                  <p:nvPr/>
                                </p:nvGrpSpPr>
                                <p:grpSpPr>
                                  <a:xfrm>
                                    <a:off x="6124" y="0"/>
                                    <a:ext cx="5463103" cy="7519791"/>
                                    <a:chOff x="6124" y="0"/>
                                    <a:chExt cx="5463103" cy="7519791"/>
                                  </a:xfrm>
                                </p:grpSpPr>
                                <p:grpSp>
                                  <p:nvGrpSpPr>
                                    <p:cNvPr id="31" name="Group 30">
                                      <a:extLst>
                                        <a:ext uri="{FF2B5EF4-FFF2-40B4-BE49-F238E27FC236}">
                                          <a16:creationId xmlns:a16="http://schemas.microsoft.com/office/drawing/2014/main" id="{D467DB0E-C78C-FB6A-3DCA-BD0AD5997C5F}"/>
                                        </a:ext>
                                      </a:extLst>
                                    </p:cNvPr>
                                    <p:cNvGrpSpPr/>
                                    <p:nvPr/>
                                  </p:nvGrpSpPr>
                                  <p:grpSpPr>
                                    <a:xfrm>
                                      <a:off x="6124" y="0"/>
                                      <a:ext cx="5463103" cy="7519791"/>
                                      <a:chOff x="6124" y="0"/>
                                      <a:chExt cx="5463103" cy="7519791"/>
                                    </a:xfrm>
                                  </p:grpSpPr>
                                  <p:grpSp>
                                    <p:nvGrpSpPr>
                                      <p:cNvPr id="33" name="Group 32">
                                        <a:extLst>
                                          <a:ext uri="{FF2B5EF4-FFF2-40B4-BE49-F238E27FC236}">
                                            <a16:creationId xmlns:a16="http://schemas.microsoft.com/office/drawing/2014/main" id="{2476E50B-A831-0ED0-855C-810A909727D6}"/>
                                          </a:ext>
                                        </a:extLst>
                                      </p:cNvPr>
                                      <p:cNvGrpSpPr/>
                                      <p:nvPr/>
                                    </p:nvGrpSpPr>
                                    <p:grpSpPr>
                                      <a:xfrm>
                                        <a:off x="6124" y="0"/>
                                        <a:ext cx="5463103" cy="7519791"/>
                                        <a:chOff x="6124" y="0"/>
                                        <a:chExt cx="5463103" cy="7519791"/>
                                      </a:xfrm>
                                    </p:grpSpPr>
                                    <p:sp>
                                      <p:nvSpPr>
                                        <p:cNvPr id="35" name="Diamond 34">
                                          <a:extLst>
                                            <a:ext uri="{FF2B5EF4-FFF2-40B4-BE49-F238E27FC236}">
                                              <a16:creationId xmlns:a16="http://schemas.microsoft.com/office/drawing/2014/main" id="{374BFD85-B1B3-BE35-5D18-E76BC8E63D82}"/>
                                            </a:ext>
                                          </a:extLst>
                                        </p:cNvPr>
                                        <p:cNvSpPr/>
                                        <p:nvPr/>
                                      </p:nvSpPr>
                                      <p:spPr>
                                        <a:xfrm>
                                          <a:off x="1800958" y="5323742"/>
                                          <a:ext cx="1553932" cy="585952"/>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If a[i]=j</a:t>
                                          </a:r>
                                          <a:endParaRPr lang="en-IN" sz="1100" kern="100" dirty="0">
                                            <a:effectLst/>
                                            <a:ea typeface="Calibri" panose="020F0502020204030204" pitchFamily="34" charset="0"/>
                                            <a:cs typeface="Times New Roman" panose="02020603050405020304" pitchFamily="18" charset="0"/>
                                          </a:endParaRPr>
                                        </a:p>
                                      </p:txBody>
                                    </p:sp>
                                    <p:grpSp>
                                      <p:nvGrpSpPr>
                                        <p:cNvPr id="36" name="Group 35">
                                          <a:extLst>
                                            <a:ext uri="{FF2B5EF4-FFF2-40B4-BE49-F238E27FC236}">
                                              <a16:creationId xmlns:a16="http://schemas.microsoft.com/office/drawing/2014/main" id="{4E35EB31-D0C8-8E5C-D84E-D4302FCFBB70}"/>
                                            </a:ext>
                                          </a:extLst>
                                        </p:cNvPr>
                                        <p:cNvGrpSpPr/>
                                        <p:nvPr/>
                                      </p:nvGrpSpPr>
                                      <p:grpSpPr>
                                        <a:xfrm>
                                          <a:off x="6124" y="0"/>
                                          <a:ext cx="5463103" cy="7519791"/>
                                          <a:chOff x="6124" y="0"/>
                                          <a:chExt cx="5463103" cy="7519791"/>
                                        </a:xfrm>
                                      </p:grpSpPr>
                                      <p:grpSp>
                                        <p:nvGrpSpPr>
                                          <p:cNvPr id="37" name="Group 36">
                                            <a:extLst>
                                              <a:ext uri="{FF2B5EF4-FFF2-40B4-BE49-F238E27FC236}">
                                                <a16:creationId xmlns:a16="http://schemas.microsoft.com/office/drawing/2014/main" id="{AA45C1FA-9AD3-8E8E-6F10-7729217F668C}"/>
                                              </a:ext>
                                            </a:extLst>
                                          </p:cNvPr>
                                          <p:cNvGrpSpPr/>
                                          <p:nvPr/>
                                        </p:nvGrpSpPr>
                                        <p:grpSpPr>
                                          <a:xfrm>
                                            <a:off x="6124" y="0"/>
                                            <a:ext cx="5463103" cy="7519791"/>
                                            <a:chOff x="6124" y="0"/>
                                            <a:chExt cx="5463103" cy="7519791"/>
                                          </a:xfrm>
                                        </p:grpSpPr>
                                        <p:sp>
                                          <p:nvSpPr>
                                            <p:cNvPr id="39" name="Hexagon 38">
                                              <a:extLst>
                                                <a:ext uri="{FF2B5EF4-FFF2-40B4-BE49-F238E27FC236}">
                                                  <a16:creationId xmlns:a16="http://schemas.microsoft.com/office/drawing/2014/main" id="{16649757-FE70-C94E-0EB8-83CCC4DDDA48}"/>
                                                </a:ext>
                                              </a:extLst>
                                            </p:cNvPr>
                                            <p:cNvSpPr/>
                                            <p:nvPr/>
                                          </p:nvSpPr>
                                          <p:spPr>
                                            <a:xfrm>
                                              <a:off x="1496158" y="4261338"/>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for i=1 to n</a:t>
                                              </a:r>
                                              <a:endParaRPr lang="en-IN" sz="1100" kern="100" dirty="0">
                                                <a:effectLst/>
                                                <a:ea typeface="Calibri" panose="020F0502020204030204" pitchFamily="34" charset="0"/>
                                                <a:cs typeface="Times New Roman" panose="02020603050405020304" pitchFamily="18" charset="0"/>
                                              </a:endParaRPr>
                                            </a:p>
                                          </p:txBody>
                                        </p:sp>
                                        <p:grpSp>
                                          <p:nvGrpSpPr>
                                            <p:cNvPr id="40" name="Group 39">
                                              <a:extLst>
                                                <a:ext uri="{FF2B5EF4-FFF2-40B4-BE49-F238E27FC236}">
                                                  <a16:creationId xmlns:a16="http://schemas.microsoft.com/office/drawing/2014/main" id="{2942BF0B-6F5B-1921-A388-3F81F4AC4D19}"/>
                                                </a:ext>
                                              </a:extLst>
                                            </p:cNvPr>
                                            <p:cNvGrpSpPr/>
                                            <p:nvPr/>
                                          </p:nvGrpSpPr>
                                          <p:grpSpPr>
                                            <a:xfrm>
                                              <a:off x="6124" y="0"/>
                                              <a:ext cx="5463103" cy="7519791"/>
                                              <a:chOff x="6124" y="0"/>
                                              <a:chExt cx="5463103" cy="7519791"/>
                                            </a:xfrm>
                                          </p:grpSpPr>
                                          <p:grpSp>
                                            <p:nvGrpSpPr>
                                              <p:cNvPr id="41" name="Group 40">
                                                <a:extLst>
                                                  <a:ext uri="{FF2B5EF4-FFF2-40B4-BE49-F238E27FC236}">
                                                    <a16:creationId xmlns:a16="http://schemas.microsoft.com/office/drawing/2014/main" id="{4B4A4187-76DD-EAB4-36D7-E23C6AA48CD6}"/>
                                                  </a:ext>
                                                </a:extLst>
                                              </p:cNvPr>
                                              <p:cNvGrpSpPr/>
                                              <p:nvPr/>
                                            </p:nvGrpSpPr>
                                            <p:grpSpPr>
                                              <a:xfrm>
                                                <a:off x="6124" y="0"/>
                                                <a:ext cx="5463103" cy="7519791"/>
                                                <a:chOff x="6124" y="0"/>
                                                <a:chExt cx="5463103" cy="7519791"/>
                                              </a:xfrm>
                                            </p:grpSpPr>
                                            <p:sp>
                                              <p:nvSpPr>
                                                <p:cNvPr id="43" name="Rectangle 42">
                                                  <a:extLst>
                                                    <a:ext uri="{FF2B5EF4-FFF2-40B4-BE49-F238E27FC236}">
                                                      <a16:creationId xmlns:a16="http://schemas.microsoft.com/office/drawing/2014/main" id="{CCDE2E1A-6E15-5942-0BF9-F8D3D9109011}"/>
                                                    </a:ext>
                                                  </a:extLst>
                                                </p:cNvPr>
                                                <p:cNvSpPr/>
                                                <p:nvPr/>
                                              </p:nvSpPr>
                                              <p:spPr>
                                                <a:xfrm>
                                                  <a:off x="1500554" y="2315307"/>
                                                  <a:ext cx="2027652" cy="269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max=max(a)</a:t>
                                                  </a:r>
                                                  <a:endParaRPr lang="en-IN" sz="1100" kern="100">
                                                    <a:effectLst/>
                                                    <a:ea typeface="Calibri" panose="020F0502020204030204" pitchFamily="34" charset="0"/>
                                                    <a:cs typeface="Times New Roman" panose="02020603050405020304" pitchFamily="18" charset="0"/>
                                                  </a:endParaRPr>
                                                </a:p>
                                              </p:txBody>
                                            </p:sp>
                                            <p:grpSp>
                                              <p:nvGrpSpPr>
                                                <p:cNvPr id="44" name="Group 43">
                                                  <a:extLst>
                                                    <a:ext uri="{FF2B5EF4-FFF2-40B4-BE49-F238E27FC236}">
                                                      <a16:creationId xmlns:a16="http://schemas.microsoft.com/office/drawing/2014/main" id="{AF792C00-A38E-C8D1-25A3-4F0ACB36C0AE}"/>
                                                    </a:ext>
                                                  </a:extLst>
                                                </p:cNvPr>
                                                <p:cNvGrpSpPr/>
                                                <p:nvPr/>
                                              </p:nvGrpSpPr>
                                              <p:grpSpPr>
                                                <a:xfrm>
                                                  <a:off x="6124" y="0"/>
                                                  <a:ext cx="5463103" cy="7519791"/>
                                                  <a:chOff x="6124" y="0"/>
                                                  <a:chExt cx="5463103" cy="7519791"/>
                                                </a:xfrm>
                                              </p:grpSpPr>
                                              <p:grpSp>
                                                <p:nvGrpSpPr>
                                                  <p:cNvPr id="45" name="Group 44">
                                                    <a:extLst>
                                                      <a:ext uri="{FF2B5EF4-FFF2-40B4-BE49-F238E27FC236}">
                                                        <a16:creationId xmlns:a16="http://schemas.microsoft.com/office/drawing/2014/main" id="{CA12DA33-F3D3-0302-BA0A-852C60F86518}"/>
                                                      </a:ext>
                                                    </a:extLst>
                                                  </p:cNvPr>
                                                  <p:cNvGrpSpPr/>
                                                  <p:nvPr/>
                                                </p:nvGrpSpPr>
                                                <p:grpSpPr>
                                                  <a:xfrm>
                                                    <a:off x="6124" y="0"/>
                                                    <a:ext cx="5463103" cy="7519791"/>
                                                    <a:chOff x="171731" y="0"/>
                                                    <a:chExt cx="5463103" cy="8364109"/>
                                                  </a:xfrm>
                                                </p:grpSpPr>
                                                <p:cxnSp>
                                                  <p:nvCxnSpPr>
                                                    <p:cNvPr id="49" name="Straight Arrow Connector 48">
                                                      <a:extLst>
                                                        <a:ext uri="{FF2B5EF4-FFF2-40B4-BE49-F238E27FC236}">
                                                          <a16:creationId xmlns:a16="http://schemas.microsoft.com/office/drawing/2014/main" id="{4B2B0BF2-42DB-5371-682F-49DB02B7D4C2}"/>
                                                        </a:ext>
                                                      </a:extLst>
                                                    </p:cNvPr>
                                                    <p:cNvCxnSpPr/>
                                                    <p:nvPr/>
                                                  </p:nvCxnSpPr>
                                                  <p:spPr>
                                                    <a:xfrm>
                                                      <a:off x="2763982" y="2417618"/>
                                                      <a:ext cx="0" cy="139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DB8DE814-B502-636D-BC0E-CB8ABDD0BEAE}"/>
                                                        </a:ext>
                                                      </a:extLst>
                                                    </p:cNvPr>
                                                    <p:cNvGrpSpPr/>
                                                    <p:nvPr/>
                                                  </p:nvGrpSpPr>
                                                  <p:grpSpPr>
                                                    <a:xfrm>
                                                      <a:off x="171731" y="0"/>
                                                      <a:ext cx="5463103" cy="8364109"/>
                                                      <a:chOff x="171731" y="0"/>
                                                      <a:chExt cx="5463103" cy="8364109"/>
                                                    </a:xfrm>
                                                  </p:grpSpPr>
                                                  <p:grpSp>
                                                    <p:nvGrpSpPr>
                                                      <p:cNvPr id="51" name="Group 50">
                                                        <a:extLst>
                                                          <a:ext uri="{FF2B5EF4-FFF2-40B4-BE49-F238E27FC236}">
                                                            <a16:creationId xmlns:a16="http://schemas.microsoft.com/office/drawing/2014/main" id="{062CD29A-967D-9AFB-0622-ED05E0376815}"/>
                                                          </a:ext>
                                                        </a:extLst>
                                                      </p:cNvPr>
                                                      <p:cNvGrpSpPr/>
                                                      <p:nvPr/>
                                                    </p:nvGrpSpPr>
                                                    <p:grpSpPr>
                                                      <a:xfrm>
                                                        <a:off x="171731" y="0"/>
                                                        <a:ext cx="5463103" cy="8364109"/>
                                                        <a:chOff x="164117" y="0"/>
                                                        <a:chExt cx="5463307" cy="8041977"/>
                                                      </a:xfrm>
                                                    </p:grpSpPr>
                                                    <p:sp>
                                                      <p:nvSpPr>
                                                        <p:cNvPr id="54" name="Rectangle 53">
                                                          <a:extLst>
                                                            <a:ext uri="{FF2B5EF4-FFF2-40B4-BE49-F238E27FC236}">
                                                              <a16:creationId xmlns:a16="http://schemas.microsoft.com/office/drawing/2014/main" id="{0E1F168E-50EA-A873-0EF4-959BF36A478D}"/>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55" name="Group 54">
                                                          <a:extLst>
                                                            <a:ext uri="{FF2B5EF4-FFF2-40B4-BE49-F238E27FC236}">
                                                              <a16:creationId xmlns:a16="http://schemas.microsoft.com/office/drawing/2014/main" id="{80010823-2531-92CA-ECEC-660BC800A68A}"/>
                                                            </a:ext>
                                                          </a:extLst>
                                                        </p:cNvPr>
                                                        <p:cNvGrpSpPr/>
                                                        <p:nvPr/>
                                                      </p:nvGrpSpPr>
                                                      <p:grpSpPr>
                                                        <a:xfrm>
                                                          <a:off x="164117" y="0"/>
                                                          <a:ext cx="5463307" cy="8041977"/>
                                                          <a:chOff x="164117" y="0"/>
                                                          <a:chExt cx="5463307" cy="8041977"/>
                                                        </a:xfrm>
                                                      </p:grpSpPr>
                                                      <p:sp>
                                                        <p:nvSpPr>
                                                          <p:cNvPr id="56" name="Oval 55">
                                                            <a:extLst>
                                                              <a:ext uri="{FF2B5EF4-FFF2-40B4-BE49-F238E27FC236}">
                                                                <a16:creationId xmlns:a16="http://schemas.microsoft.com/office/drawing/2014/main" id="{C6436619-C31D-8DCD-ECDE-175D38E6BD34}"/>
                                                              </a:ext>
                                                            </a:extLst>
                                                          </p:cNvPr>
                                                          <p:cNvSpPr/>
                                                          <p:nvPr/>
                                                        </p:nvSpPr>
                                                        <p:spPr>
                                                          <a:xfrm>
                                                            <a:off x="2637785" y="7691457"/>
                                                            <a:ext cx="396215"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57" name="Straight Arrow Connector 56">
                                                            <a:extLst>
                                                              <a:ext uri="{FF2B5EF4-FFF2-40B4-BE49-F238E27FC236}">
                                                                <a16:creationId xmlns:a16="http://schemas.microsoft.com/office/drawing/2014/main" id="{B452849A-E8F0-3C0B-1563-4EE2B24A9D42}"/>
                                                              </a:ext>
                                                            </a:extLst>
                                                          </p:cNvPr>
                                                          <p:cNvCxnSpPr>
                                                            <a:cxnSpLocks/>
                                                            <a:endCxn id="56" idx="6"/>
                                                          </p:cNvCxnSpPr>
                                                          <p:nvPr/>
                                                        </p:nvCxnSpPr>
                                                        <p:spPr>
                                                          <a:xfrm flipH="1">
                                                            <a:off x="3033999" y="7810666"/>
                                                            <a:ext cx="2592879" cy="5605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8E840E9-1EDA-E031-5B68-DFB40F6019BF}"/>
                                                              </a:ext>
                                                            </a:extLst>
                                                          </p:cNvPr>
                                                          <p:cNvCxnSpPr>
                                                            <a:cxnSpLocks/>
                                                            <a:stCxn id="56" idx="2"/>
                                                          </p:cNvCxnSpPr>
                                                          <p:nvPr/>
                                                        </p:nvCxnSpPr>
                                                        <p:spPr>
                                                          <a:xfrm flipH="1" flipV="1">
                                                            <a:off x="181628" y="7863067"/>
                                                            <a:ext cx="2456156" cy="365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59" name="Group 58">
                                                            <a:extLst>
                                                              <a:ext uri="{FF2B5EF4-FFF2-40B4-BE49-F238E27FC236}">
                                                                <a16:creationId xmlns:a16="http://schemas.microsoft.com/office/drawing/2014/main" id="{8168F7F1-1548-0E8C-4BCA-72BEC2413B9D}"/>
                                                              </a:ext>
                                                            </a:extLst>
                                                          </p:cNvPr>
                                                          <p:cNvGrpSpPr/>
                                                          <p:nvPr/>
                                                        </p:nvGrpSpPr>
                                                        <p:grpSpPr>
                                                          <a:xfrm>
                                                            <a:off x="164117" y="0"/>
                                                            <a:ext cx="5463307" cy="7862745"/>
                                                            <a:chOff x="164117" y="0"/>
                                                            <a:chExt cx="5463307" cy="7862745"/>
                                                          </a:xfrm>
                                                        </p:grpSpPr>
                                                        <p:sp>
                                                          <p:nvSpPr>
                                                            <p:cNvPr id="60" name="Oval 59">
                                                              <a:extLst>
                                                                <a:ext uri="{FF2B5EF4-FFF2-40B4-BE49-F238E27FC236}">
                                                                  <a16:creationId xmlns:a16="http://schemas.microsoft.com/office/drawing/2014/main" id="{D650CCE8-A685-FAA0-D8F3-272FF18C3698}"/>
                                                                </a:ext>
                                                              </a:extLst>
                                                            </p:cNvPr>
                                                            <p:cNvSpPr/>
                                                            <p:nvPr/>
                                                          </p:nvSpPr>
                                                          <p:spPr>
                                                            <a:xfrm>
                                                              <a:off x="2639353" y="7116177"/>
                                                              <a:ext cx="328049" cy="350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61" name="Straight Arrow Connector 60">
                                                              <a:extLst>
                                                                <a:ext uri="{FF2B5EF4-FFF2-40B4-BE49-F238E27FC236}">
                                                                  <a16:creationId xmlns:a16="http://schemas.microsoft.com/office/drawing/2014/main" id="{9F8260C9-B2B7-172B-4D1D-5A54469D947C}"/>
                                                                </a:ext>
                                                              </a:extLst>
                                                            </p:cNvPr>
                                                            <p:cNvCxnSpPr>
                                                              <a:cxnSpLocks/>
                                                              <a:endCxn id="48" idx="6"/>
                                                            </p:cNvCxnSpPr>
                                                            <p:nvPr/>
                                                          </p:nvCxnSpPr>
                                                          <p:spPr>
                                                            <a:xfrm flipH="1">
                                                              <a:off x="2959914" y="4178906"/>
                                                              <a:ext cx="1755492" cy="850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55A82F8-E4ED-99A7-D22C-78356DAA6452}"/>
                                                                </a:ext>
                                                              </a:extLst>
                                                            </p:cNvPr>
                                                            <p:cNvCxnSpPr/>
                                                            <p:nvPr/>
                                                          </p:nvCxnSpPr>
                                                          <p:spPr>
                                                            <a:xfrm flipH="1" flipV="1">
                                                              <a:off x="983077" y="4205995"/>
                                                              <a:ext cx="1638163" cy="710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63" name="Group 62">
                                                              <a:extLst>
                                                                <a:ext uri="{FF2B5EF4-FFF2-40B4-BE49-F238E27FC236}">
                                                                  <a16:creationId xmlns:a16="http://schemas.microsoft.com/office/drawing/2014/main" id="{FF014734-E08E-6484-36C0-185807239358}"/>
                                                                </a:ext>
                                                              </a:extLst>
                                                            </p:cNvPr>
                                                            <p:cNvGrpSpPr/>
                                                            <p:nvPr/>
                                                          </p:nvGrpSpPr>
                                                          <p:grpSpPr>
                                                            <a:xfrm>
                                                              <a:off x="164117" y="0"/>
                                                              <a:ext cx="5463307" cy="7862745"/>
                                                              <a:chOff x="164117" y="0"/>
                                                              <a:chExt cx="5463307" cy="7862745"/>
                                                            </a:xfrm>
                                                          </p:grpSpPr>
                                                          <p:sp>
                                                            <p:nvSpPr>
                                                              <p:cNvPr id="64" name="Flowchart: Terminator 63">
                                                                <a:extLst>
                                                                  <a:ext uri="{FF2B5EF4-FFF2-40B4-BE49-F238E27FC236}">
                                                                    <a16:creationId xmlns:a16="http://schemas.microsoft.com/office/drawing/2014/main" id="{EF933430-22B9-0F1A-61E5-7E11ACC7AB9E}"/>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ea typeface="Calibri" panose="020F0502020204030204" pitchFamily="34" charset="0"/>
                                                                    <a:cs typeface="Times New Roman" panose="02020603050405020304" pitchFamily="18" charset="0"/>
                                                                  </a:rPr>
                                                                  <a:t>Start</a:t>
                                                                </a:r>
                                                                <a:endParaRPr lang="en-IN" sz="1100" kern="100" dirty="0">
                                                                  <a:effectLst/>
                                                                  <a:ea typeface="Calibri" panose="020F0502020204030204" pitchFamily="34" charset="0"/>
                                                                  <a:cs typeface="Times New Roman" panose="02020603050405020304" pitchFamily="18" charset="0"/>
                                                                </a:endParaRPr>
                                                              </a:p>
                                                            </p:txBody>
                                                          </p:sp>
                                                          <p:sp>
                                                            <p:nvSpPr>
                                                              <p:cNvPr id="65" name="Flowchart: Data 64">
                                                                <a:extLst>
                                                                  <a:ext uri="{FF2B5EF4-FFF2-40B4-BE49-F238E27FC236}">
                                                                    <a16:creationId xmlns:a16="http://schemas.microsoft.com/office/drawing/2014/main" id="{D2337C65-CB56-38B2-D3C9-28A00B726B27}"/>
                                                                  </a:ext>
                                                                </a:extLst>
                                                              </p:cNvPr>
                                                              <p:cNvSpPr/>
                                                              <p:nvPr/>
                                                            </p:nvSpPr>
                                                            <p:spPr>
                                                              <a:xfrm>
                                                                <a:off x="2061210" y="701040"/>
                                                                <a:ext cx="1432560" cy="45720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Input array elements</a:t>
                                                                </a:r>
                                                                <a:endParaRPr lang="en-IN" sz="1100" kern="100" dirty="0">
                                                                  <a:effectLst/>
                                                                  <a:ea typeface="Calibri" panose="020F0502020204030204" pitchFamily="34" charset="0"/>
                                                                  <a:cs typeface="Times New Roman" panose="02020603050405020304" pitchFamily="18" charset="0"/>
                                                                </a:endParaRPr>
                                                              </a:p>
                                                            </p:txBody>
                                                          </p:sp>
                                                          <p:sp>
                                                            <p:nvSpPr>
                                                              <p:cNvPr id="66" name="Diamond 65">
                                                                <a:extLst>
                                                                  <a:ext uri="{FF2B5EF4-FFF2-40B4-BE49-F238E27FC236}">
                                                                    <a16:creationId xmlns:a16="http://schemas.microsoft.com/office/drawing/2014/main" id="{F2E61D0D-0668-A194-CBBD-27ABE41DF314}"/>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63C080AC-5448-0ADB-2EBC-1F26456C9CC3}"/>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Flowchart: Data 67">
                                                                <a:extLst>
                                                                  <a:ext uri="{FF2B5EF4-FFF2-40B4-BE49-F238E27FC236}">
                                                                    <a16:creationId xmlns:a16="http://schemas.microsoft.com/office/drawing/2014/main" id="{AAC0BF81-9A97-0ED2-E446-A871336ECDE9}"/>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69" name="Straight Connector 68">
                                                                <a:extLst>
                                                                  <a:ext uri="{FF2B5EF4-FFF2-40B4-BE49-F238E27FC236}">
                                                                    <a16:creationId xmlns:a16="http://schemas.microsoft.com/office/drawing/2014/main" id="{1AA78799-BF2F-23E3-629B-A98AA2ADE790}"/>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17D13E3-B447-571D-08BB-2F914190730B}"/>
                                                                  </a:ext>
                                                                </a:extLst>
                                                              </p:cNvPr>
                                                              <p:cNvCxnSpPr/>
                                                              <p:nvPr/>
                                                            </p:nvCxnSpPr>
                                                            <p:spPr>
                                                              <a:xfrm>
                                                                <a:off x="2811780" y="3733800"/>
                                                                <a:ext cx="7620" cy="281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7D7AB0B-3374-72E7-0194-09516249BF02}"/>
                                                                  </a:ext>
                                                                </a:extLst>
                                                              </p:cNvPr>
                                                              <p:cNvCxnSpPr/>
                                                              <p:nvPr/>
                                                            </p:nvCxnSpPr>
                                                            <p:spPr>
                                                              <a:xfrm>
                                                                <a:off x="2829455" y="4876564"/>
                                                                <a:ext cx="0" cy="220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49EABA-D630-5024-FA1B-D07CA01A793A}"/>
                                                                  </a:ext>
                                                                </a:extLst>
                                                              </p:cNvPr>
                                                              <p:cNvSpPr/>
                                                              <p:nvPr/>
                                                            </p:nvSpPr>
                                                            <p:spPr>
                                                              <a:xfrm>
                                                                <a:off x="1815937" y="6496701"/>
                                                                <a:ext cx="2011680" cy="3161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Count[i]+=1</a:t>
                                                                </a:r>
                                                                <a:endParaRPr lang="en-IN" sz="1100" kern="100" dirty="0">
                                                                  <a:effectLst/>
                                                                  <a:ea typeface="Calibri" panose="020F0502020204030204" pitchFamily="34" charset="0"/>
                                                                  <a:cs typeface="Times New Roman" panose="02020603050405020304" pitchFamily="18" charset="0"/>
                                                                </a:endParaRPr>
                                                              </a:p>
                                                            </p:txBody>
                                                          </p:sp>
                                                          <p:cxnSp>
                                                            <p:nvCxnSpPr>
                                                              <p:cNvPr id="73" name="Straight Connector 72">
                                                                <a:extLst>
                                                                  <a:ext uri="{FF2B5EF4-FFF2-40B4-BE49-F238E27FC236}">
                                                                    <a16:creationId xmlns:a16="http://schemas.microsoft.com/office/drawing/2014/main" id="{8FF2E91A-4BDF-5BA6-4456-E012CDDC3507}"/>
                                                                  </a:ext>
                                                                </a:extLst>
                                                              </p:cNvPr>
                                                              <p:cNvCxnSpPr/>
                                                              <p:nvPr/>
                                                            </p:nvCxnSpPr>
                                                            <p:spPr>
                                                              <a:xfrm>
                                                                <a:off x="3672028" y="5998968"/>
                                                                <a:ext cx="551050"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0C32F273-0CDF-5959-7820-2124D87EFD84}"/>
                                                                  </a:ext>
                                                                </a:extLst>
                                                              </p:cNvPr>
                                                              <p:cNvCxnSpPr/>
                                                              <p:nvPr/>
                                                            </p:nvCxnSpPr>
                                                            <p:spPr>
                                                              <a:xfrm flipH="1">
                                                                <a:off x="4222876" y="5998649"/>
                                                                <a:ext cx="2134" cy="95760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44D437E7-7A4D-6C1B-CB10-2D1B582A5916}"/>
                                                                  </a:ext>
                                                                </a:extLst>
                                                              </p:cNvPr>
                                                              <p:cNvCxnSpPr/>
                                                              <p:nvPr/>
                                                            </p:nvCxnSpPr>
                                                            <p:spPr>
                                                              <a:xfrm>
                                                                <a:off x="2835892" y="5435182"/>
                                                                <a:ext cx="7620" cy="231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F7508C95-2D13-A582-2469-E4F9B4A6E7C3}"/>
                                                                  </a:ext>
                                                                </a:extLst>
                                                              </p:cNvPr>
                                                              <p:cNvCxnSpPr>
                                                                <a:cxnSpLocks/>
                                                                <a:stCxn id="39" idx="0"/>
                                                              </p:cNvCxnSpPr>
                                                              <p:nvPr/>
                                                            </p:nvCxnSpPr>
                                                            <p:spPr>
                                                              <a:xfrm flipV="1">
                                                                <a:off x="3778512" y="4688905"/>
                                                                <a:ext cx="1848912" cy="3133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144727B-2F25-3F6A-D0F5-679A42E0B64F}"/>
                                                                  </a:ext>
                                                                </a:extLst>
                                                              </p:cNvPr>
                                                              <p:cNvCxnSpPr/>
                                                              <p:nvPr/>
                                                            </p:nvCxnSpPr>
                                                            <p:spPr>
                                                              <a:xfrm flipH="1">
                                                                <a:off x="5607999" y="4688690"/>
                                                                <a:ext cx="11290" cy="3134515"/>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1654D92F-D73A-D616-49AB-0ED24BD9ECD2}"/>
                                                                  </a:ext>
                                                                </a:extLst>
                                                              </p:cNvPr>
                                                              <p:cNvCxnSpPr>
                                                                <a:cxnSpLocks/>
                                                                <a:stCxn id="46" idx="0"/>
                                                              </p:cNvCxnSpPr>
                                                              <p:nvPr/>
                                                            </p:nvCxnSpPr>
                                                            <p:spPr>
                                                              <a:xfrm>
                                                                <a:off x="3749204" y="3146824"/>
                                                                <a:ext cx="917571" cy="1563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ECC4E65D-A46B-79A3-6EBE-34AA1B8F7863}"/>
                                                                  </a:ext>
                                                                </a:extLst>
                                                              </p:cNvPr>
                                                              <p:cNvCxnSpPr/>
                                                              <p:nvPr/>
                                                            </p:nvCxnSpPr>
                                                            <p:spPr>
                                                              <a:xfrm>
                                                                <a:off x="4680628" y="3177850"/>
                                                                <a:ext cx="10463" cy="100957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9ECC68DE-9995-57DA-4DA9-E6028314132F}"/>
                                                                  </a:ext>
                                                                </a:extLst>
                                                              </p:cNvPr>
                                                              <p:cNvCxnSpPr/>
                                                              <p:nvPr/>
                                                            </p:nvCxnSpPr>
                                                            <p:spPr>
                                                              <a:xfrm flipH="1" flipV="1">
                                                                <a:off x="164117" y="4738271"/>
                                                                <a:ext cx="54707" cy="312447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5985294A-D9DA-91C3-F0DD-2F112BFE78C8}"/>
                                                                  </a:ext>
                                                                </a:extLst>
                                                              </p:cNvPr>
                                                              <p:cNvCxnSpPr/>
                                                              <p:nvPr/>
                                                            </p:nvCxnSpPr>
                                                            <p:spPr>
                                                              <a:xfrm flipV="1">
                                                                <a:off x="199050" y="4723597"/>
                                                                <a:ext cx="1511474" cy="1545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5EAF53D-34D3-3375-DF8C-8185B4D4B7F4}"/>
                                                                  </a:ext>
                                                                </a:extLst>
                                                              </p:cNvPr>
                                                              <p:cNvCxnSpPr/>
                                                              <p:nvPr/>
                                                            </p:nvCxnSpPr>
                                                            <p:spPr>
                                                              <a:xfrm flipV="1">
                                                                <a:off x="975948" y="3186829"/>
                                                                <a:ext cx="0" cy="101939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75341E63-0AAB-AED0-49ED-55407D1FC71C}"/>
                                                                  </a:ext>
                                                                </a:extLst>
                                                              </p:cNvPr>
                                                              <p:cNvCxnSpPr/>
                                                              <p:nvPr/>
                                                            </p:nvCxnSpPr>
                                                            <p:spPr>
                                                              <a:xfrm flipV="1">
                                                                <a:off x="983182" y="3162637"/>
                                                                <a:ext cx="710201" cy="1554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9554AF5C-4D5C-C162-E70C-5203AA345526}"/>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A5AFD2CB-B119-07FD-253B-2F339971A2AD}"/>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F2B0B1D-2A9B-B507-ABD5-A872E2DFADA6}"/>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cxnSp>
                                                    <p:nvCxnSpPr>
                                                      <p:cNvPr id="52" name="Straight Arrow Connector 51">
                                                        <a:extLst>
                                                          <a:ext uri="{FF2B5EF4-FFF2-40B4-BE49-F238E27FC236}">
                                                            <a16:creationId xmlns:a16="http://schemas.microsoft.com/office/drawing/2014/main" id="{67111E07-1795-75C5-433F-C6D881FE0269}"/>
                                                          </a:ext>
                                                        </a:extLst>
                                                      </p:cNvPr>
                                                      <p:cNvCxnSpPr/>
                                                      <p:nvPr/>
                                                    </p:nvCxnSpPr>
                                                    <p:spPr>
                                                      <a:xfrm>
                                                        <a:off x="2768600" y="2889249"/>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29A7642-7A4C-B772-67B6-ECD7AE187231}"/>
                                                          </a:ext>
                                                        </a:extLst>
                                                      </p:cNvPr>
                                                      <p:cNvCxnSpPr/>
                                                      <p:nvPr/>
                                                    </p:nvCxnSpPr>
                                                    <p:spPr>
                                                      <a:xfrm>
                                                        <a:off x="2768600" y="3435350"/>
                                                        <a:ext cx="0" cy="158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46" name="Hexagon 45">
                                                    <a:extLst>
                                                      <a:ext uri="{FF2B5EF4-FFF2-40B4-BE49-F238E27FC236}">
                                                        <a16:creationId xmlns:a16="http://schemas.microsoft.com/office/drawing/2014/main" id="{60D45F80-9CAE-2102-80C8-1559C0AE5EB3}"/>
                                                      </a:ext>
                                                    </a:extLst>
                                                  </p:cNvPr>
                                                  <p:cNvSpPr/>
                                                  <p:nvPr/>
                                                </p:nvSpPr>
                                                <p:spPr>
                                                  <a:xfrm>
                                                    <a:off x="1466850" y="2790092"/>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for i=0 to max</a:t>
                                                    </a:r>
                                                    <a:endParaRPr lang="en-IN" sz="1100" kern="100" dirty="0">
                                                      <a:effectLst/>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8BD761BA-330C-7A3D-A5D7-CD23491E1E7C}"/>
                                                      </a:ext>
                                                    </a:extLst>
                                                  </p:cNvPr>
                                                  <p:cNvSpPr/>
                                                  <p:nvPr/>
                                                </p:nvSpPr>
                                                <p:spPr>
                                                  <a:xfrm>
                                                    <a:off x="1318846" y="3223846"/>
                                                    <a:ext cx="2611755" cy="279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Count[i]=0</a:t>
                                                    </a:r>
                                                    <a:endParaRPr lang="en-IN" sz="1100" kern="100" dirty="0">
                                                      <a:effectLst/>
                                                      <a:ea typeface="Calibri" panose="020F0502020204030204" pitchFamily="34" charset="0"/>
                                                      <a:cs typeface="Times New Roman" panose="02020603050405020304" pitchFamily="18" charset="0"/>
                                                    </a:endParaRPr>
                                                  </a:p>
                                                </p:txBody>
                                              </p:sp>
                                              <p:sp>
                                                <p:nvSpPr>
                                                  <p:cNvPr id="48" name="Oval 47">
                                                    <a:extLst>
                                                      <a:ext uri="{FF2B5EF4-FFF2-40B4-BE49-F238E27FC236}">
                                                        <a16:creationId xmlns:a16="http://schemas.microsoft.com/office/drawing/2014/main" id="{25D85F8D-BFCE-269C-F6AF-13883D6304DA}"/>
                                                      </a:ext>
                                                    </a:extLst>
                                                  </p:cNvPr>
                                                  <p:cNvSpPr/>
                                                  <p:nvPr/>
                                                </p:nvSpPr>
                                                <p:spPr>
                                                  <a:xfrm>
                                                    <a:off x="2368062" y="3745523"/>
                                                    <a:ext cx="433754" cy="339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grpSp>
                                          <p:cxnSp>
                                            <p:nvCxnSpPr>
                                              <p:cNvPr id="42" name="Straight Arrow Connector 41">
                                                <a:extLst>
                                                  <a:ext uri="{FF2B5EF4-FFF2-40B4-BE49-F238E27FC236}">
                                                    <a16:creationId xmlns:a16="http://schemas.microsoft.com/office/drawing/2014/main" id="{218C0542-15DF-7419-666C-141E1F26FCA9}"/>
                                                  </a:ext>
                                                </a:extLst>
                                              </p:cNvPr>
                                              <p:cNvCxnSpPr/>
                                              <p:nvPr/>
                                            </p:nvCxnSpPr>
                                            <p:spPr>
                                              <a:xfrm flipH="1">
                                                <a:off x="2579077" y="4073770"/>
                                                <a:ext cx="6123" cy="193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38" name="Hexagon 37">
                                            <a:extLst>
                                              <a:ext uri="{FF2B5EF4-FFF2-40B4-BE49-F238E27FC236}">
                                                <a16:creationId xmlns:a16="http://schemas.microsoft.com/office/drawing/2014/main" id="{2DCE8EE2-316C-36CF-95B7-77F1E5220889}"/>
                                              </a:ext>
                                            </a:extLst>
                                          </p:cNvPr>
                                          <p:cNvSpPr/>
                                          <p:nvPr/>
                                        </p:nvSpPr>
                                        <p:spPr>
                                          <a:xfrm>
                                            <a:off x="1531327" y="4771292"/>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for j=0 to max</a:t>
                                            </a:r>
                                            <a:endParaRPr lang="en-IN" sz="1100" kern="100">
                                              <a:effectLst/>
                                              <a:ea typeface="Calibri" panose="020F0502020204030204" pitchFamily="34" charset="0"/>
                                              <a:cs typeface="Times New Roman" panose="02020603050405020304" pitchFamily="18" charset="0"/>
                                            </a:endParaRPr>
                                          </a:p>
                                        </p:txBody>
                                      </p:sp>
                                    </p:grpSp>
                                  </p:grpSp>
                                  <p:cxnSp>
                                    <p:nvCxnSpPr>
                                      <p:cNvPr id="34" name="Straight Arrow Connector 33">
                                        <a:extLst>
                                          <a:ext uri="{FF2B5EF4-FFF2-40B4-BE49-F238E27FC236}">
                                            <a16:creationId xmlns:a16="http://schemas.microsoft.com/office/drawing/2014/main" id="{23326745-5D8F-999D-D446-1176AA0341F2}"/>
                                          </a:ext>
                                        </a:extLst>
                                      </p:cNvPr>
                                      <p:cNvCxnSpPr/>
                                      <p:nvPr/>
                                    </p:nvCxnSpPr>
                                    <p:spPr>
                                      <a:xfrm>
                                        <a:off x="2579077" y="5908430"/>
                                        <a:ext cx="0" cy="169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2" name="Straight Arrow Connector 31">
                                      <a:extLst>
                                        <a:ext uri="{FF2B5EF4-FFF2-40B4-BE49-F238E27FC236}">
                                          <a16:creationId xmlns:a16="http://schemas.microsoft.com/office/drawing/2014/main" id="{A3136D2D-53FE-29DA-48D9-A74AE0361F2D}"/>
                                        </a:ext>
                                      </a:extLst>
                                    </p:cNvPr>
                                    <p:cNvCxnSpPr/>
                                    <p:nvPr/>
                                  </p:nvCxnSpPr>
                                  <p:spPr>
                                    <a:xfrm>
                                      <a:off x="2584938" y="6377354"/>
                                      <a:ext cx="0" cy="302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0" name="Straight Arrow Connector 29">
                                    <a:extLst>
                                      <a:ext uri="{FF2B5EF4-FFF2-40B4-BE49-F238E27FC236}">
                                        <a16:creationId xmlns:a16="http://schemas.microsoft.com/office/drawing/2014/main" id="{C32775C1-20C1-7994-D958-37CCA7AF2518}"/>
                                      </a:ext>
                                    </a:extLst>
                                  </p:cNvPr>
                                  <p:cNvCxnSpPr/>
                                  <p:nvPr/>
                                </p:nvCxnSpPr>
                                <p:spPr>
                                  <a:xfrm>
                                    <a:off x="2614246" y="6998677"/>
                                    <a:ext cx="0" cy="164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grpSp>
                </p:grpSp>
              </p:grpSp>
              <p:sp>
                <p:nvSpPr>
                  <p:cNvPr id="12" name="Oval 11">
                    <a:extLst>
                      <a:ext uri="{FF2B5EF4-FFF2-40B4-BE49-F238E27FC236}">
                        <a16:creationId xmlns:a16="http://schemas.microsoft.com/office/drawing/2014/main" id="{739F0A70-F851-D078-4635-1FBC820BABA9}"/>
                      </a:ext>
                    </a:extLst>
                  </p:cNvPr>
                  <p:cNvSpPr/>
                  <p:nvPr/>
                </p:nvSpPr>
                <p:spPr>
                  <a:xfrm>
                    <a:off x="2515724" y="8872505"/>
                    <a:ext cx="545123" cy="4161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grpSp>
          <p:cxnSp>
            <p:nvCxnSpPr>
              <p:cNvPr id="8" name="Straight Arrow Connector 7">
                <a:extLst>
                  <a:ext uri="{FF2B5EF4-FFF2-40B4-BE49-F238E27FC236}">
                    <a16:creationId xmlns:a16="http://schemas.microsoft.com/office/drawing/2014/main" id="{F060F697-C6CD-85D3-DA95-F9F1CDD9921F}"/>
                  </a:ext>
                </a:extLst>
              </p:cNvPr>
              <p:cNvCxnSpPr/>
              <p:nvPr/>
            </p:nvCxnSpPr>
            <p:spPr>
              <a:xfrm>
                <a:off x="2781300" y="8679180"/>
                <a:ext cx="6985" cy="21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77" name="Group 176">
            <a:extLst>
              <a:ext uri="{FF2B5EF4-FFF2-40B4-BE49-F238E27FC236}">
                <a16:creationId xmlns:a16="http://schemas.microsoft.com/office/drawing/2014/main" id="{176C83EA-91F8-2CB9-563B-D0EA1A4B31EB}"/>
              </a:ext>
            </a:extLst>
          </p:cNvPr>
          <p:cNvGrpSpPr/>
          <p:nvPr/>
        </p:nvGrpSpPr>
        <p:grpSpPr>
          <a:xfrm>
            <a:off x="8386034" y="1222567"/>
            <a:ext cx="2331085" cy="3638108"/>
            <a:chOff x="0" y="622396"/>
            <a:chExt cx="2331405" cy="3458390"/>
          </a:xfrm>
        </p:grpSpPr>
        <p:grpSp>
          <p:nvGrpSpPr>
            <p:cNvPr id="178" name="Group 177">
              <a:extLst>
                <a:ext uri="{FF2B5EF4-FFF2-40B4-BE49-F238E27FC236}">
                  <a16:creationId xmlns:a16="http://schemas.microsoft.com/office/drawing/2014/main" id="{A7474D0A-70E4-39A1-1198-C488A81095C7}"/>
                </a:ext>
              </a:extLst>
            </p:cNvPr>
            <p:cNvGrpSpPr/>
            <p:nvPr/>
          </p:nvGrpSpPr>
          <p:grpSpPr>
            <a:xfrm>
              <a:off x="0" y="622396"/>
              <a:ext cx="2331405" cy="3458390"/>
              <a:chOff x="0" y="622396"/>
              <a:chExt cx="2331405" cy="3458390"/>
            </a:xfrm>
          </p:grpSpPr>
          <p:grpSp>
            <p:nvGrpSpPr>
              <p:cNvPr id="180" name="Group 179">
                <a:extLst>
                  <a:ext uri="{FF2B5EF4-FFF2-40B4-BE49-F238E27FC236}">
                    <a16:creationId xmlns:a16="http://schemas.microsoft.com/office/drawing/2014/main" id="{62EF644F-F956-64A6-B238-17AE53DE4AEE}"/>
                  </a:ext>
                </a:extLst>
              </p:cNvPr>
              <p:cNvGrpSpPr/>
              <p:nvPr/>
            </p:nvGrpSpPr>
            <p:grpSpPr>
              <a:xfrm>
                <a:off x="0" y="1202836"/>
                <a:ext cx="2331405" cy="2877950"/>
                <a:chOff x="-1" y="654066"/>
                <a:chExt cx="2342732" cy="3031468"/>
              </a:xfrm>
            </p:grpSpPr>
            <p:sp>
              <p:nvSpPr>
                <p:cNvPr id="182" name="Rectangle 181">
                  <a:extLst>
                    <a:ext uri="{FF2B5EF4-FFF2-40B4-BE49-F238E27FC236}">
                      <a16:creationId xmlns:a16="http://schemas.microsoft.com/office/drawing/2014/main" id="{81B8E2A4-2E27-1667-7C0B-78E0D87F38AD}"/>
                    </a:ext>
                  </a:extLst>
                </p:cNvPr>
                <p:cNvSpPr/>
                <p:nvPr/>
              </p:nvSpPr>
              <p:spPr>
                <a:xfrm>
                  <a:off x="144188" y="654066"/>
                  <a:ext cx="2198543" cy="9584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endParaRPr lang="en-US" sz="1100" kern="100" dirty="0">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Times New Roman" panose="02020603050405020304" pitchFamily="18" charset="0"/>
                    </a:rPr>
                    <a:t>Best=</a:t>
                  </a:r>
                  <a:r>
                    <a:rPr lang="en-US" sz="1100" kern="100" dirty="0">
                      <a:effectLst/>
                      <a:ea typeface="Calibri" panose="020F0502020204030204" pitchFamily="34" charset="0"/>
                      <a:cs typeface="Calibri" panose="020F0502020204030204" pitchFamily="34" charset="0"/>
                    </a:rPr>
                    <a:t>Ω</a:t>
                  </a:r>
                  <a:r>
                    <a:rPr lang="en-US" sz="1100" kern="100" dirty="0">
                      <a:effectLst/>
                      <a:ea typeface="Calibri" panose="020F0502020204030204" pitchFamily="34" charset="0"/>
                      <a:cs typeface="Times New Roman" panose="02020603050405020304" pitchFamily="18" charset="0"/>
                    </a:rPr>
                    <a:t> (n + k)</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Calibri" panose="020F0502020204030204" pitchFamily="34" charset="0"/>
                    </a:rPr>
                    <a:t>average=θ (n + k)</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100" kern="100" dirty="0">
                      <a:effectLst/>
                      <a:ea typeface="Calibri" panose="020F0502020204030204" pitchFamily="34" charset="0"/>
                      <a:cs typeface="Calibri" panose="020F0502020204030204" pitchFamily="34" charset="0"/>
                    </a:rPr>
                    <a:t>worst=O (n + k)</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83" name="Straight Arrow Connector 182">
                  <a:extLst>
                    <a:ext uri="{FF2B5EF4-FFF2-40B4-BE49-F238E27FC236}">
                      <a16:creationId xmlns:a16="http://schemas.microsoft.com/office/drawing/2014/main" id="{630B0228-264D-52CA-A52A-28C6F0592C88}"/>
                    </a:ext>
                  </a:extLst>
                </p:cNvPr>
                <p:cNvCxnSpPr/>
                <p:nvPr/>
              </p:nvCxnSpPr>
              <p:spPr>
                <a:xfrm>
                  <a:off x="1243693" y="1619671"/>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 name="Rectangle 183">
                  <a:extLst>
                    <a:ext uri="{FF2B5EF4-FFF2-40B4-BE49-F238E27FC236}">
                      <a16:creationId xmlns:a16="http://schemas.microsoft.com/office/drawing/2014/main" id="{3C3509E4-D80F-5A53-0EA9-5FD721E2E53A}"/>
                    </a:ext>
                  </a:extLst>
                </p:cNvPr>
                <p:cNvSpPr/>
                <p:nvPr/>
              </p:nvSpPr>
              <p:spPr>
                <a:xfrm>
                  <a:off x="164564" y="1864815"/>
                  <a:ext cx="2155004" cy="4348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r>
                    <a:rPr lang="en-US" sz="1100" kern="100">
                      <a:effectLst/>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60000"/>
                    </a:lnSpc>
                    <a:spcAft>
                      <a:spcPts val="800"/>
                    </a:spcAft>
                  </a:pPr>
                  <a:r>
                    <a:rPr lang="en-US" sz="1100" kern="100">
                      <a:effectLst/>
                      <a:ea typeface="Calibri" panose="020F0502020204030204" pitchFamily="34" charset="0"/>
                      <a:cs typeface="Times New Roman" panose="02020603050405020304" pitchFamily="18" charset="0"/>
                    </a:rPr>
                    <a:t>Worst=O (k)</a:t>
                  </a:r>
                  <a:endParaRPr lang="en-IN" sz="1100" kern="100">
                    <a:effectLst/>
                    <a:ea typeface="Calibri" panose="020F0502020204030204" pitchFamily="34" charset="0"/>
                    <a:cs typeface="Times New Roman" panose="02020603050405020304" pitchFamily="18" charset="0"/>
                  </a:endParaRPr>
                </a:p>
              </p:txBody>
            </p:sp>
            <p:cxnSp>
              <p:nvCxnSpPr>
                <p:cNvPr id="185" name="Straight Arrow Connector 184">
                  <a:extLst>
                    <a:ext uri="{FF2B5EF4-FFF2-40B4-BE49-F238E27FC236}">
                      <a16:creationId xmlns:a16="http://schemas.microsoft.com/office/drawing/2014/main" id="{A7798226-EB28-629C-8E5A-77AD82B1800F}"/>
                    </a:ext>
                  </a:extLst>
                </p:cNvPr>
                <p:cNvCxnSpPr/>
                <p:nvPr/>
              </p:nvCxnSpPr>
              <p:spPr>
                <a:xfrm>
                  <a:off x="1232807" y="2299797"/>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Flowchart: Data 185">
                  <a:extLst>
                    <a:ext uri="{FF2B5EF4-FFF2-40B4-BE49-F238E27FC236}">
                      <a16:creationId xmlns:a16="http://schemas.microsoft.com/office/drawing/2014/main" id="{689B66D5-3987-4669-B81D-18FFD217B76F}"/>
                    </a:ext>
                  </a:extLst>
                </p:cNvPr>
                <p:cNvSpPr/>
                <p:nvPr/>
              </p:nvSpPr>
              <p:spPr>
                <a:xfrm>
                  <a:off x="-1" y="2501890"/>
                  <a:ext cx="2267412" cy="5949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187" name="Flowchart: Terminator 186">
                  <a:extLst>
                    <a:ext uri="{FF2B5EF4-FFF2-40B4-BE49-F238E27FC236}">
                      <a16:creationId xmlns:a16="http://schemas.microsoft.com/office/drawing/2014/main" id="{B9AACAE2-F6E0-D46C-90E8-91B87A4675B6}"/>
                    </a:ext>
                  </a:extLst>
                </p:cNvPr>
                <p:cNvSpPr/>
                <p:nvPr/>
              </p:nvSpPr>
              <p:spPr>
                <a:xfrm>
                  <a:off x="417724" y="3305423"/>
                  <a:ext cx="1496704" cy="38011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188" name="Straight Arrow Connector 187">
                  <a:extLst>
                    <a:ext uri="{FF2B5EF4-FFF2-40B4-BE49-F238E27FC236}">
                      <a16:creationId xmlns:a16="http://schemas.microsoft.com/office/drawing/2014/main" id="{5DD5BA40-9720-4B65-AE71-3AA4F36D8364}"/>
                    </a:ext>
                  </a:extLst>
                </p:cNvPr>
                <p:cNvCxnSpPr/>
                <p:nvPr/>
              </p:nvCxnSpPr>
              <p:spPr>
                <a:xfrm>
                  <a:off x="1156607" y="3083921"/>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81" name="Oval 180">
                <a:extLst>
                  <a:ext uri="{FF2B5EF4-FFF2-40B4-BE49-F238E27FC236}">
                    <a16:creationId xmlns:a16="http://schemas.microsoft.com/office/drawing/2014/main" id="{D7412219-CDD7-89E7-C9DC-2AAC71177081}"/>
                  </a:ext>
                </a:extLst>
              </p:cNvPr>
              <p:cNvSpPr/>
              <p:nvPr/>
            </p:nvSpPr>
            <p:spPr>
              <a:xfrm>
                <a:off x="938591" y="622396"/>
                <a:ext cx="574431" cy="35169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cxnSp>
          <p:nvCxnSpPr>
            <p:cNvPr id="179" name="Straight Arrow Connector 178">
              <a:extLst>
                <a:ext uri="{FF2B5EF4-FFF2-40B4-BE49-F238E27FC236}">
                  <a16:creationId xmlns:a16="http://schemas.microsoft.com/office/drawing/2014/main" id="{3FB2461D-0B16-A761-6149-24CDF4F59760}"/>
                </a:ext>
              </a:extLst>
            </p:cNvPr>
            <p:cNvCxnSpPr/>
            <p:nvPr/>
          </p:nvCxnSpPr>
          <p:spPr>
            <a:xfrm flipH="1">
              <a:off x="1220977" y="974162"/>
              <a:ext cx="586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49780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6AC3-D06C-70B4-85B1-BA891FCE049B}"/>
              </a:ext>
            </a:extLst>
          </p:cNvPr>
          <p:cNvSpPr>
            <a:spLocks noGrp="1"/>
          </p:cNvSpPr>
          <p:nvPr>
            <p:ph idx="1"/>
          </p:nvPr>
        </p:nvSpPr>
        <p:spPr>
          <a:xfrm>
            <a:off x="177282" y="233264"/>
            <a:ext cx="12069612" cy="6484777"/>
          </a:xfrm>
        </p:spPr>
        <p:txBody>
          <a:bodyPr/>
          <a:lstStyle/>
          <a:p>
            <a:r>
              <a:rPr lang="en-US" sz="1800" b="1" dirty="0">
                <a:effectLst/>
                <a:latin typeface="Times New Roman" panose="02020603050405020304" pitchFamily="18" charset="0"/>
                <a:ea typeface="Calibri" panose="020F0502020204030204" pitchFamily="34" charset="0"/>
              </a:rPr>
              <a:t>Heap sort</a:t>
            </a:r>
            <a:endParaRPr lang="en-IN" dirty="0"/>
          </a:p>
        </p:txBody>
      </p:sp>
      <p:grpSp>
        <p:nvGrpSpPr>
          <p:cNvPr id="4" name="Group 3">
            <a:extLst>
              <a:ext uri="{FF2B5EF4-FFF2-40B4-BE49-F238E27FC236}">
                <a16:creationId xmlns:a16="http://schemas.microsoft.com/office/drawing/2014/main" id="{0E0BD868-3A4A-7479-ED30-36607590C0A1}"/>
              </a:ext>
            </a:extLst>
          </p:cNvPr>
          <p:cNvGrpSpPr/>
          <p:nvPr/>
        </p:nvGrpSpPr>
        <p:grpSpPr>
          <a:xfrm>
            <a:off x="220832" y="294031"/>
            <a:ext cx="4434840" cy="6148872"/>
            <a:chOff x="0" y="0"/>
            <a:chExt cx="4434840" cy="8700654"/>
          </a:xfrm>
        </p:grpSpPr>
        <p:grpSp>
          <p:nvGrpSpPr>
            <p:cNvPr id="5" name="Group 4">
              <a:extLst>
                <a:ext uri="{FF2B5EF4-FFF2-40B4-BE49-F238E27FC236}">
                  <a16:creationId xmlns:a16="http://schemas.microsoft.com/office/drawing/2014/main" id="{33D7FD62-D5DB-2CDC-60EE-BEB061AA2D70}"/>
                </a:ext>
              </a:extLst>
            </p:cNvPr>
            <p:cNvGrpSpPr/>
            <p:nvPr/>
          </p:nvGrpSpPr>
          <p:grpSpPr>
            <a:xfrm>
              <a:off x="388620" y="0"/>
              <a:ext cx="3865418" cy="8700654"/>
              <a:chOff x="0" y="0"/>
              <a:chExt cx="3685923" cy="8596149"/>
            </a:xfrm>
          </p:grpSpPr>
          <p:grpSp>
            <p:nvGrpSpPr>
              <p:cNvPr id="12" name="Group 11">
                <a:extLst>
                  <a:ext uri="{FF2B5EF4-FFF2-40B4-BE49-F238E27FC236}">
                    <a16:creationId xmlns:a16="http://schemas.microsoft.com/office/drawing/2014/main" id="{29AC3DF5-284A-358A-906D-CEEBE58969C8}"/>
                  </a:ext>
                </a:extLst>
              </p:cNvPr>
              <p:cNvGrpSpPr/>
              <p:nvPr/>
            </p:nvGrpSpPr>
            <p:grpSpPr>
              <a:xfrm>
                <a:off x="378123" y="5364480"/>
                <a:ext cx="2525435" cy="3231669"/>
                <a:chOff x="-32087" y="0"/>
                <a:chExt cx="2525435" cy="3231669"/>
              </a:xfrm>
            </p:grpSpPr>
            <p:sp>
              <p:nvSpPr>
                <p:cNvPr id="38" name="Rectangle 37">
                  <a:extLst>
                    <a:ext uri="{FF2B5EF4-FFF2-40B4-BE49-F238E27FC236}">
                      <a16:creationId xmlns:a16="http://schemas.microsoft.com/office/drawing/2014/main" id="{19E340D5-1927-631A-85E7-F1B95E28D1C0}"/>
                    </a:ext>
                  </a:extLst>
                </p:cNvPr>
                <p:cNvSpPr/>
                <p:nvPr/>
              </p:nvSpPr>
              <p:spPr>
                <a:xfrm>
                  <a:off x="143510" y="0"/>
                  <a:ext cx="2132428" cy="3090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Visualizing of heapsort algorithm </a:t>
                  </a:r>
                  <a:endParaRPr lang="en-IN" sz="1100" kern="100">
                    <a:effectLst/>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41339DBE-AD02-D131-5CEA-BBCF918EB0CA}"/>
                    </a:ext>
                  </a:extLst>
                </p:cNvPr>
                <p:cNvSpPr/>
                <p:nvPr/>
              </p:nvSpPr>
              <p:spPr>
                <a:xfrm>
                  <a:off x="-32087" y="476950"/>
                  <a:ext cx="2525435" cy="1337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Best=Ω (n log(n))</a:t>
                  </a:r>
                  <a:endParaRPr lang="en-IN" sz="1100" kern="100" dirty="0">
                    <a:ea typeface="Calibri" panose="020F0502020204030204" pitchFamily="34" charset="0"/>
                    <a:cs typeface="Times New Roman" panose="02020603050405020304" pitchFamily="18" charset="0"/>
                  </a:endParaRPr>
                </a:p>
                <a:p>
                  <a:pP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average=θ (n log(n)   worst=O (n ^ 2)</a:t>
                  </a:r>
                </a:p>
                <a:p>
                  <a:pPr algn="ctr">
                    <a:lnSpc>
                      <a:spcPct val="6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Space complexity</a:t>
                  </a:r>
                  <a:r>
                    <a:rPr lang="en-IN" sz="1050" kern="100" dirty="0">
                      <a:ea typeface="Calibri" panose="020F0502020204030204" pitchFamily="34" charset="0"/>
                      <a:cs typeface="Times New Roman" panose="02020603050405020304" pitchFamily="18" charset="0"/>
                    </a:rPr>
                    <a:t>      </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Worst=O (n)</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AD385E3D-6DD8-0C1F-3671-75F433F6CFFD}"/>
                    </a:ext>
                  </a:extLst>
                </p:cNvPr>
                <p:cNvCxnSpPr/>
                <p:nvPr/>
              </p:nvCxnSpPr>
              <p:spPr>
                <a:xfrm>
                  <a:off x="1200150" y="299720"/>
                  <a:ext cx="0" cy="188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Data 42">
                  <a:extLst>
                    <a:ext uri="{FF2B5EF4-FFF2-40B4-BE49-F238E27FC236}">
                      <a16:creationId xmlns:a16="http://schemas.microsoft.com/office/drawing/2014/main" id="{F8CEEAD1-D9DA-0778-CC48-487BD253D038}"/>
                    </a:ext>
                  </a:extLst>
                </p:cNvPr>
                <p:cNvSpPr/>
                <p:nvPr/>
              </p:nvSpPr>
              <p:spPr>
                <a:xfrm>
                  <a:off x="0" y="2108200"/>
                  <a:ext cx="2256118" cy="564797"/>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dirty="0">
                    <a:effectLst/>
                    <a:ea typeface="Calibri" panose="020F0502020204030204" pitchFamily="34" charset="0"/>
                    <a:cs typeface="Times New Roman" panose="02020603050405020304" pitchFamily="18" charset="0"/>
                  </a:endParaRPr>
                </a:p>
              </p:txBody>
            </p:sp>
            <p:sp>
              <p:nvSpPr>
                <p:cNvPr id="44" name="Flowchart: Terminator 43">
                  <a:extLst>
                    <a:ext uri="{FF2B5EF4-FFF2-40B4-BE49-F238E27FC236}">
                      <a16:creationId xmlns:a16="http://schemas.microsoft.com/office/drawing/2014/main" id="{E3A200D6-3F9A-CC94-A2EB-F025BFCD6AE5}"/>
                    </a:ext>
                  </a:extLst>
                </p:cNvPr>
                <p:cNvSpPr/>
                <p:nvPr/>
              </p:nvSpPr>
              <p:spPr>
                <a:xfrm>
                  <a:off x="443230" y="2885440"/>
                  <a:ext cx="1438621" cy="346229"/>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9D1E7C7D-30F3-DCBC-38AE-CE2549B77D0A}"/>
                    </a:ext>
                  </a:extLst>
                </p:cNvPr>
                <p:cNvCxnSpPr>
                  <a:cxnSpLocks/>
                  <a:stCxn id="39" idx="2"/>
                </p:cNvCxnSpPr>
                <p:nvPr/>
              </p:nvCxnSpPr>
              <p:spPr>
                <a:xfrm>
                  <a:off x="1230631" y="1814421"/>
                  <a:ext cx="5079" cy="298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1F221BC-9065-2A62-AEB3-CAE0D227FB70}"/>
                    </a:ext>
                  </a:extLst>
                </p:cNvPr>
                <p:cNvCxnSpPr/>
                <p:nvPr/>
              </p:nvCxnSpPr>
              <p:spPr>
                <a:xfrm>
                  <a:off x="1139190" y="2677160"/>
                  <a:ext cx="0" cy="202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A5C1A2BD-C0E8-65A7-6769-6F7452884694}"/>
                  </a:ext>
                </a:extLst>
              </p:cNvPr>
              <p:cNvGrpSpPr/>
              <p:nvPr/>
            </p:nvGrpSpPr>
            <p:grpSpPr>
              <a:xfrm>
                <a:off x="0" y="0"/>
                <a:ext cx="3685923" cy="5207000"/>
                <a:chOff x="0" y="0"/>
                <a:chExt cx="3685923" cy="5207000"/>
              </a:xfrm>
            </p:grpSpPr>
            <p:grpSp>
              <p:nvGrpSpPr>
                <p:cNvPr id="15" name="Group 14">
                  <a:extLst>
                    <a:ext uri="{FF2B5EF4-FFF2-40B4-BE49-F238E27FC236}">
                      <a16:creationId xmlns:a16="http://schemas.microsoft.com/office/drawing/2014/main" id="{7D224A7C-E063-666D-3F30-3F5330B8E816}"/>
                    </a:ext>
                  </a:extLst>
                </p:cNvPr>
                <p:cNvGrpSpPr/>
                <p:nvPr/>
              </p:nvGrpSpPr>
              <p:grpSpPr>
                <a:xfrm>
                  <a:off x="655320" y="0"/>
                  <a:ext cx="2587648" cy="3007354"/>
                  <a:chOff x="0" y="0"/>
                  <a:chExt cx="2587648" cy="3007354"/>
                </a:xfrm>
              </p:grpSpPr>
              <p:sp>
                <p:nvSpPr>
                  <p:cNvPr id="25" name="Flowchart: Terminator 24">
                    <a:extLst>
                      <a:ext uri="{FF2B5EF4-FFF2-40B4-BE49-F238E27FC236}">
                        <a16:creationId xmlns:a16="http://schemas.microsoft.com/office/drawing/2014/main" id="{1B6AA223-A7CB-56AC-1728-595B97D2E34D}"/>
                      </a:ext>
                    </a:extLst>
                  </p:cNvPr>
                  <p:cNvSpPr/>
                  <p:nvPr/>
                </p:nvSpPr>
                <p:spPr>
                  <a:xfrm>
                    <a:off x="325120" y="0"/>
                    <a:ext cx="1324689" cy="374073"/>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DB5FE46B-BC04-E0B7-0711-513CCF38EF5B}"/>
                      </a:ext>
                    </a:extLst>
                  </p:cNvPr>
                  <p:cNvCxnSpPr/>
                  <p:nvPr/>
                </p:nvCxnSpPr>
                <p:spPr>
                  <a:xfrm>
                    <a:off x="955040" y="3810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Parallelogram 26">
                    <a:extLst>
                      <a:ext uri="{FF2B5EF4-FFF2-40B4-BE49-F238E27FC236}">
                        <a16:creationId xmlns:a16="http://schemas.microsoft.com/office/drawing/2014/main" id="{96764259-EDCA-573C-910B-24915B3CFADE}"/>
                      </a:ext>
                    </a:extLst>
                  </p:cNvPr>
                  <p:cNvSpPr/>
                  <p:nvPr/>
                </p:nvSpPr>
                <p:spPr>
                  <a:xfrm>
                    <a:off x="282979" y="629898"/>
                    <a:ext cx="1180062" cy="609622"/>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array</a:t>
                    </a:r>
                    <a:endParaRPr lang="en-IN" sz="1100" kern="100">
                      <a:effectLst/>
                      <a:ea typeface="Calibri" panose="020F0502020204030204" pitchFamily="34" charset="0"/>
                      <a:cs typeface="Times New Roman" panose="02020603050405020304" pitchFamily="18" charset="0"/>
                    </a:endParaRPr>
                  </a:p>
                  <a:p>
                    <a:pPr algn="ctr">
                      <a:lnSpc>
                        <a:spcPct val="65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elements</a:t>
                    </a:r>
                    <a:endParaRPr lang="en-IN" sz="1100" kern="100">
                      <a:effectLst/>
                      <a:ea typeface="Calibri" panose="020F0502020204030204" pitchFamily="34" charset="0"/>
                      <a:cs typeface="Times New Roman" panose="02020603050405020304" pitchFamily="18" charset="0"/>
                    </a:endParaRPr>
                  </a:p>
                </p:txBody>
              </p:sp>
              <p:sp>
                <p:nvSpPr>
                  <p:cNvPr id="28" name="Diamond 27">
                    <a:extLst>
                      <a:ext uri="{FF2B5EF4-FFF2-40B4-BE49-F238E27FC236}">
                        <a16:creationId xmlns:a16="http://schemas.microsoft.com/office/drawing/2014/main" id="{A5BF8C64-7C7E-7E93-86BD-31DD600C825C}"/>
                      </a:ext>
                    </a:extLst>
                  </p:cNvPr>
                  <p:cNvSpPr/>
                  <p:nvPr/>
                </p:nvSpPr>
                <p:spPr>
                  <a:xfrm>
                    <a:off x="96650" y="1456690"/>
                    <a:ext cx="1621789" cy="60440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C34C019E-3B99-CF76-2393-E1E17F887624}"/>
                      </a:ext>
                    </a:extLst>
                  </p:cNvPr>
                  <p:cNvCxnSpPr/>
                  <p:nvPr/>
                </p:nvCxnSpPr>
                <p:spPr>
                  <a:xfrm flipH="1">
                    <a:off x="919480" y="1261178"/>
                    <a:ext cx="6927" cy="194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C87EAF5-37C2-AB32-7D5D-4F26B16FF8AF}"/>
                      </a:ext>
                    </a:extLst>
                  </p:cNvPr>
                  <p:cNvCxnSpPr>
                    <a:stCxn id="28" idx="3"/>
                  </p:cNvCxnSpPr>
                  <p:nvPr/>
                </p:nvCxnSpPr>
                <p:spPr>
                  <a:xfrm>
                    <a:off x="1718439" y="1758893"/>
                    <a:ext cx="827174" cy="63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2449709-90F2-782E-013A-1729A5C1F7ED}"/>
                      </a:ext>
                    </a:extLst>
                  </p:cNvPr>
                  <p:cNvCxnSpPr/>
                  <p:nvPr/>
                </p:nvCxnSpPr>
                <p:spPr>
                  <a:xfrm>
                    <a:off x="899160" y="2062480"/>
                    <a:ext cx="0" cy="402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14BB498C-1FC1-65C5-B789-75D99A92957A}"/>
                      </a:ext>
                    </a:extLst>
                  </p:cNvPr>
                  <p:cNvSpPr/>
                  <p:nvPr/>
                </p:nvSpPr>
                <p:spPr>
                  <a:xfrm>
                    <a:off x="1798320" y="1310640"/>
                    <a:ext cx="615950" cy="35196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E402ACC4-4684-ED76-363C-0907E8AF31E5}"/>
                      </a:ext>
                    </a:extLst>
                  </p:cNvPr>
                  <p:cNvCxnSpPr/>
                  <p:nvPr/>
                </p:nvCxnSpPr>
                <p:spPr>
                  <a:xfrm flipH="1">
                    <a:off x="2555939" y="1737360"/>
                    <a:ext cx="7336" cy="1133161"/>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E7306110-DAE5-C616-A314-FA991DA590C6}"/>
                      </a:ext>
                    </a:extLst>
                  </p:cNvPr>
                  <p:cNvSpPr/>
                  <p:nvPr/>
                </p:nvSpPr>
                <p:spPr>
                  <a:xfrm>
                    <a:off x="1219200" y="2133600"/>
                    <a:ext cx="630382" cy="2563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35" name="Flowchart: Predefined Process 34">
                    <a:extLst>
                      <a:ext uri="{FF2B5EF4-FFF2-40B4-BE49-F238E27FC236}">
                        <a16:creationId xmlns:a16="http://schemas.microsoft.com/office/drawing/2014/main" id="{0BE2E978-EA43-EDF2-E1DB-5B4B2B135CB5}"/>
                      </a:ext>
                    </a:extLst>
                  </p:cNvPr>
                  <p:cNvSpPr/>
                  <p:nvPr/>
                </p:nvSpPr>
                <p:spPr>
                  <a:xfrm>
                    <a:off x="0" y="2484120"/>
                    <a:ext cx="1814830" cy="302156"/>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Heapsort (arr)</a:t>
                    </a:r>
                    <a:endParaRPr lang="en-IN" sz="1100" kern="100" dirty="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19D86D35-E1A6-54B9-BBBB-78D9E01B8B49}"/>
                      </a:ext>
                    </a:extLst>
                  </p:cNvPr>
                  <p:cNvCxnSpPr/>
                  <p:nvPr/>
                </p:nvCxnSpPr>
                <p:spPr>
                  <a:xfrm flipH="1">
                    <a:off x="914400" y="2778760"/>
                    <a:ext cx="5861" cy="22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7D3708B-320B-56D7-3FBC-E732CC7BEFA9}"/>
                      </a:ext>
                    </a:extLst>
                  </p:cNvPr>
                  <p:cNvCxnSpPr/>
                  <p:nvPr/>
                </p:nvCxnSpPr>
                <p:spPr>
                  <a:xfrm flipH="1">
                    <a:off x="916940" y="2871470"/>
                    <a:ext cx="1670708" cy="1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6" name="Straight Arrow Connector 15">
                  <a:extLst>
                    <a:ext uri="{FF2B5EF4-FFF2-40B4-BE49-F238E27FC236}">
                      <a16:creationId xmlns:a16="http://schemas.microsoft.com/office/drawing/2014/main" id="{39D9E566-F317-708F-8039-14D61484C992}"/>
                    </a:ext>
                  </a:extLst>
                </p:cNvPr>
                <p:cNvCxnSpPr/>
                <p:nvPr/>
              </p:nvCxnSpPr>
              <p:spPr>
                <a:xfrm>
                  <a:off x="1549400" y="3235960"/>
                  <a:ext cx="7582" cy="224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FEFA130-3158-F438-D6AA-B666ECF0531C}"/>
                    </a:ext>
                  </a:extLst>
                </p:cNvPr>
                <p:cNvCxnSpPr/>
                <p:nvPr/>
              </p:nvCxnSpPr>
              <p:spPr>
                <a:xfrm>
                  <a:off x="1605280" y="4638040"/>
                  <a:ext cx="0" cy="209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Flowchart: Predefined Process 17">
                  <a:extLst>
                    <a:ext uri="{FF2B5EF4-FFF2-40B4-BE49-F238E27FC236}">
                      <a16:creationId xmlns:a16="http://schemas.microsoft.com/office/drawing/2014/main" id="{771AA332-75BA-5785-E7CB-E97D86EC7BFA}"/>
                    </a:ext>
                  </a:extLst>
                </p:cNvPr>
                <p:cNvSpPr/>
                <p:nvPr/>
              </p:nvSpPr>
              <p:spPr>
                <a:xfrm>
                  <a:off x="640080" y="3022600"/>
                  <a:ext cx="1814195" cy="2540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Heapsort (arr)</a:t>
                  </a:r>
                  <a:endParaRPr lang="en-IN" sz="1100" kern="100" dirty="0">
                    <a:effectLst/>
                    <a:ea typeface="Calibri" panose="020F0502020204030204" pitchFamily="34" charset="0"/>
                    <a:cs typeface="Times New Roman" panose="02020603050405020304" pitchFamily="18" charset="0"/>
                  </a:endParaRPr>
                </a:p>
              </p:txBody>
            </p:sp>
            <p:sp>
              <p:nvSpPr>
                <p:cNvPr id="19" name="Hexagon 18">
                  <a:extLst>
                    <a:ext uri="{FF2B5EF4-FFF2-40B4-BE49-F238E27FC236}">
                      <a16:creationId xmlns:a16="http://schemas.microsoft.com/office/drawing/2014/main" id="{BC0194A0-3E7E-CAAA-402A-665B9F9FA83D}"/>
                    </a:ext>
                  </a:extLst>
                </p:cNvPr>
                <p:cNvSpPr/>
                <p:nvPr/>
              </p:nvSpPr>
              <p:spPr>
                <a:xfrm>
                  <a:off x="415290" y="3443022"/>
                  <a:ext cx="2382520" cy="346432"/>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i=length(arr) to 2</a:t>
                  </a:r>
                  <a:endParaRPr lang="en-IN" sz="1100" kern="100" dirty="0">
                    <a:effectLst/>
                    <a:ea typeface="Calibri" panose="020F0502020204030204" pitchFamily="34"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985B613-C271-51A6-E5FF-8F5FBD71EA75}"/>
                    </a:ext>
                  </a:extLst>
                </p:cNvPr>
                <p:cNvCxnSpPr/>
                <p:nvPr/>
              </p:nvCxnSpPr>
              <p:spPr>
                <a:xfrm>
                  <a:off x="1569720" y="3789680"/>
                  <a:ext cx="5860" cy="15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63BEF63-3244-DDC7-C8F0-E162B55BB1BF}"/>
                    </a:ext>
                  </a:extLst>
                </p:cNvPr>
                <p:cNvSpPr/>
                <p:nvPr/>
              </p:nvSpPr>
              <p:spPr>
                <a:xfrm>
                  <a:off x="0" y="3942080"/>
                  <a:ext cx="3685923" cy="2844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Swap(arr[1], arr[i]), heap_size[arr]=heap_size[arr]+1</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_</a:t>
                  </a:r>
                  <a:endParaRPr lang="en-IN" sz="1100" kern="100" dirty="0">
                    <a:effectLst/>
                    <a:ea typeface="Calibri" panose="020F0502020204030204" pitchFamily="34" charset="0"/>
                    <a:cs typeface="Times New Roman" panose="02020603050405020304" pitchFamily="18" charset="0"/>
                  </a:endParaRPr>
                </a:p>
              </p:txBody>
            </p:sp>
            <p:sp>
              <p:nvSpPr>
                <p:cNvPr id="22" name="Flowchart: Predefined Process 21">
                  <a:extLst>
                    <a:ext uri="{FF2B5EF4-FFF2-40B4-BE49-F238E27FC236}">
                      <a16:creationId xmlns:a16="http://schemas.microsoft.com/office/drawing/2014/main" id="{EA2DFAF9-31EE-A403-A2E7-D6ADA3F567FB}"/>
                    </a:ext>
                  </a:extLst>
                </p:cNvPr>
                <p:cNvSpPr/>
                <p:nvPr/>
              </p:nvSpPr>
              <p:spPr>
                <a:xfrm>
                  <a:off x="690880" y="4409440"/>
                  <a:ext cx="1814195" cy="2540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Maxheapify(arr,1)</a:t>
                  </a:r>
                  <a:endParaRPr lang="en-IN" sz="1100" kern="100" dirty="0">
                    <a:effectLst/>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55E297BC-AF09-5F0A-BFF8-AB0717B53389}"/>
                    </a:ext>
                  </a:extLst>
                </p:cNvPr>
                <p:cNvCxnSpPr/>
                <p:nvPr/>
              </p:nvCxnSpPr>
              <p:spPr>
                <a:xfrm>
                  <a:off x="1590040" y="4241800"/>
                  <a:ext cx="0" cy="15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2A38F6EE-3613-6F80-85F5-2763EC56FA84}"/>
                    </a:ext>
                  </a:extLst>
                </p:cNvPr>
                <p:cNvSpPr/>
                <p:nvPr/>
              </p:nvSpPr>
              <p:spPr>
                <a:xfrm>
                  <a:off x="1452880" y="4861560"/>
                  <a:ext cx="325120" cy="3454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cxnSp>
            <p:nvCxnSpPr>
              <p:cNvPr id="14" name="Straight Arrow Connector 13">
                <a:extLst>
                  <a:ext uri="{FF2B5EF4-FFF2-40B4-BE49-F238E27FC236}">
                    <a16:creationId xmlns:a16="http://schemas.microsoft.com/office/drawing/2014/main" id="{5B05359F-365E-1BFF-4581-38E74CDF0073}"/>
                  </a:ext>
                </a:extLst>
              </p:cNvPr>
              <p:cNvCxnSpPr/>
              <p:nvPr/>
            </p:nvCxnSpPr>
            <p:spPr>
              <a:xfrm>
                <a:off x="1625600" y="5207000"/>
                <a:ext cx="5080" cy="172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Straight Connector 5">
              <a:extLst>
                <a:ext uri="{FF2B5EF4-FFF2-40B4-BE49-F238E27FC236}">
                  <a16:creationId xmlns:a16="http://schemas.microsoft.com/office/drawing/2014/main" id="{25C3965B-B543-6B23-38BC-7A6A8C0B2D8B}"/>
                </a:ext>
              </a:extLst>
            </p:cNvPr>
            <p:cNvCxnSpPr/>
            <p:nvPr/>
          </p:nvCxnSpPr>
          <p:spPr>
            <a:xfrm>
              <a:off x="3314700" y="3688080"/>
              <a:ext cx="1089660" cy="228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3445661-9596-53FD-707E-F4641B71F0C3}"/>
                </a:ext>
              </a:extLst>
            </p:cNvPr>
            <p:cNvCxnSpPr/>
            <p:nvPr/>
          </p:nvCxnSpPr>
          <p:spPr>
            <a:xfrm>
              <a:off x="4404360" y="3703320"/>
              <a:ext cx="0" cy="13182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A57A039-416B-7F0E-0135-E432DDFB44C6}"/>
                </a:ext>
              </a:extLst>
            </p:cNvPr>
            <p:cNvCxnSpPr/>
            <p:nvPr/>
          </p:nvCxnSpPr>
          <p:spPr>
            <a:xfrm flipH="1">
              <a:off x="2240280" y="5025390"/>
              <a:ext cx="2194560" cy="5334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3D5DF1-A449-F45A-8BCF-92D17CDA7F6D}"/>
                </a:ext>
              </a:extLst>
            </p:cNvPr>
            <p:cNvCxnSpPr/>
            <p:nvPr/>
          </p:nvCxnSpPr>
          <p:spPr>
            <a:xfrm flipH="1">
              <a:off x="22860" y="5090160"/>
              <a:ext cx="1889324"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67FA11C-59F9-848E-23AF-A600B2CC60D2}"/>
                </a:ext>
              </a:extLst>
            </p:cNvPr>
            <p:cNvCxnSpPr/>
            <p:nvPr/>
          </p:nvCxnSpPr>
          <p:spPr>
            <a:xfrm flipH="1" flipV="1">
              <a:off x="0" y="3710940"/>
              <a:ext cx="7620" cy="134874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B3B4650-58A6-D3B7-C5AF-AD42F5F1C892}"/>
                </a:ext>
              </a:extLst>
            </p:cNvPr>
            <p:cNvCxnSpPr/>
            <p:nvPr/>
          </p:nvCxnSpPr>
          <p:spPr>
            <a:xfrm>
              <a:off x="30480" y="3691890"/>
              <a:ext cx="815340" cy="76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63AA32FA-D048-725C-51EA-511022A31297}"/>
              </a:ext>
            </a:extLst>
          </p:cNvPr>
          <p:cNvGrpSpPr/>
          <p:nvPr/>
        </p:nvGrpSpPr>
        <p:grpSpPr>
          <a:xfrm>
            <a:off x="4308437" y="331241"/>
            <a:ext cx="4439920" cy="6123896"/>
            <a:chOff x="0" y="0"/>
            <a:chExt cx="4440382" cy="7802880"/>
          </a:xfrm>
        </p:grpSpPr>
        <p:grpSp>
          <p:nvGrpSpPr>
            <p:cNvPr id="53" name="Group 52">
              <a:extLst>
                <a:ext uri="{FF2B5EF4-FFF2-40B4-BE49-F238E27FC236}">
                  <a16:creationId xmlns:a16="http://schemas.microsoft.com/office/drawing/2014/main" id="{614FC776-07D9-C317-B3B6-532C6BD503A9}"/>
                </a:ext>
              </a:extLst>
            </p:cNvPr>
            <p:cNvGrpSpPr/>
            <p:nvPr/>
          </p:nvGrpSpPr>
          <p:grpSpPr>
            <a:xfrm>
              <a:off x="0" y="0"/>
              <a:ext cx="4440382" cy="7142019"/>
              <a:chOff x="0" y="0"/>
              <a:chExt cx="4440382" cy="7142019"/>
            </a:xfrm>
          </p:grpSpPr>
          <p:grpSp>
            <p:nvGrpSpPr>
              <p:cNvPr id="56" name="Group 55">
                <a:extLst>
                  <a:ext uri="{FF2B5EF4-FFF2-40B4-BE49-F238E27FC236}">
                    <a16:creationId xmlns:a16="http://schemas.microsoft.com/office/drawing/2014/main" id="{3835EFFD-3E77-AE02-55CB-12A8B2689615}"/>
                  </a:ext>
                </a:extLst>
              </p:cNvPr>
              <p:cNvGrpSpPr/>
              <p:nvPr/>
            </p:nvGrpSpPr>
            <p:grpSpPr>
              <a:xfrm>
                <a:off x="0" y="0"/>
                <a:ext cx="4440382" cy="7142019"/>
                <a:chOff x="0" y="0"/>
                <a:chExt cx="3408680" cy="5923280"/>
              </a:xfrm>
            </p:grpSpPr>
            <p:grpSp>
              <p:nvGrpSpPr>
                <p:cNvPr id="64" name="Group 63">
                  <a:extLst>
                    <a:ext uri="{FF2B5EF4-FFF2-40B4-BE49-F238E27FC236}">
                      <a16:creationId xmlns:a16="http://schemas.microsoft.com/office/drawing/2014/main" id="{B4B82D06-91B7-6BAD-C4EE-38B6FD654E9D}"/>
                    </a:ext>
                  </a:extLst>
                </p:cNvPr>
                <p:cNvGrpSpPr/>
                <p:nvPr/>
              </p:nvGrpSpPr>
              <p:grpSpPr>
                <a:xfrm>
                  <a:off x="0" y="0"/>
                  <a:ext cx="3408680" cy="5923280"/>
                  <a:chOff x="0" y="0"/>
                  <a:chExt cx="3408680" cy="5923280"/>
                </a:xfrm>
              </p:grpSpPr>
              <p:grpSp>
                <p:nvGrpSpPr>
                  <p:cNvPr id="68" name="Group 67">
                    <a:extLst>
                      <a:ext uri="{FF2B5EF4-FFF2-40B4-BE49-F238E27FC236}">
                        <a16:creationId xmlns:a16="http://schemas.microsoft.com/office/drawing/2014/main" id="{54DEE926-DB50-3EF3-4A24-8CEACB6C02C0}"/>
                      </a:ext>
                    </a:extLst>
                  </p:cNvPr>
                  <p:cNvGrpSpPr/>
                  <p:nvPr/>
                </p:nvGrpSpPr>
                <p:grpSpPr>
                  <a:xfrm>
                    <a:off x="0" y="0"/>
                    <a:ext cx="3408680" cy="3544572"/>
                    <a:chOff x="0" y="0"/>
                    <a:chExt cx="3408680" cy="3544572"/>
                  </a:xfrm>
                </p:grpSpPr>
                <p:sp>
                  <p:nvSpPr>
                    <p:cNvPr id="80" name="Flowchart: Predefined Process 79">
                      <a:extLst>
                        <a:ext uri="{FF2B5EF4-FFF2-40B4-BE49-F238E27FC236}">
                          <a16:creationId xmlns:a16="http://schemas.microsoft.com/office/drawing/2014/main" id="{8D07459A-E597-A532-6C5C-371146604E82}"/>
                        </a:ext>
                      </a:extLst>
                    </p:cNvPr>
                    <p:cNvSpPr/>
                    <p:nvPr/>
                  </p:nvSpPr>
                  <p:spPr>
                    <a:xfrm>
                      <a:off x="0" y="0"/>
                      <a:ext cx="2794000" cy="25908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Maxheapify (arr, i)</a:t>
                      </a:r>
                      <a:endParaRPr lang="en-IN" sz="1100" kern="100" dirty="0">
                        <a:effectLst/>
                        <a:ea typeface="Calibri" panose="020F0502020204030204" pitchFamily="34" charset="0"/>
                        <a:cs typeface="Times New Roman" panose="02020603050405020304" pitchFamily="18" charset="0"/>
                      </a:endParaRPr>
                    </a:p>
                  </p:txBody>
                </p:sp>
                <p:cxnSp>
                  <p:nvCxnSpPr>
                    <p:cNvPr id="81" name="Straight Arrow Connector 80">
                      <a:extLst>
                        <a:ext uri="{FF2B5EF4-FFF2-40B4-BE49-F238E27FC236}">
                          <a16:creationId xmlns:a16="http://schemas.microsoft.com/office/drawing/2014/main" id="{E7DC1AFB-90E2-603E-D702-C6B58EC80150}"/>
                        </a:ext>
                      </a:extLst>
                    </p:cNvPr>
                    <p:cNvCxnSpPr/>
                    <p:nvPr/>
                  </p:nvCxnSpPr>
                  <p:spPr>
                    <a:xfrm>
                      <a:off x="1407160" y="26416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07DB2F1F-8AD7-8464-7501-6316973F6978}"/>
                        </a:ext>
                      </a:extLst>
                    </p:cNvPr>
                    <p:cNvSpPr/>
                    <p:nvPr/>
                  </p:nvSpPr>
                  <p:spPr>
                    <a:xfrm>
                      <a:off x="40640" y="406400"/>
                      <a:ext cx="2788920" cy="2387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l=left(i), r=right(i)</a:t>
                      </a:r>
                      <a:endParaRPr lang="en-IN" sz="1100" kern="100" dirty="0">
                        <a:effectLst/>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9E81B872-7077-ECF2-B63F-E68CFE01D98A}"/>
                        </a:ext>
                      </a:extLst>
                    </p:cNvPr>
                    <p:cNvCxnSpPr/>
                    <p:nvPr/>
                  </p:nvCxnSpPr>
                  <p:spPr>
                    <a:xfrm>
                      <a:off x="1427480" y="64516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Flowchart: Decision 83">
                      <a:extLst>
                        <a:ext uri="{FF2B5EF4-FFF2-40B4-BE49-F238E27FC236}">
                          <a16:creationId xmlns:a16="http://schemas.microsoft.com/office/drawing/2014/main" id="{3FE6D0D3-4CE1-E0D9-7444-AE183757EA05}"/>
                        </a:ext>
                      </a:extLst>
                    </p:cNvPr>
                    <p:cNvSpPr/>
                    <p:nvPr/>
                  </p:nvSpPr>
                  <p:spPr>
                    <a:xfrm>
                      <a:off x="322010" y="788857"/>
                      <a:ext cx="2193290" cy="1085456"/>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i&gt;heap_size[arr]&amp;&amp;arr[l]&gt;arr[i]</a:t>
                      </a:r>
                      <a:endParaRPr lang="en-IN" sz="1100" kern="100" dirty="0">
                        <a:effectLst/>
                        <a:ea typeface="Calibri" panose="020F0502020204030204" pitchFamily="34" charset="0"/>
                        <a:cs typeface="Times New Roman" panose="02020603050405020304" pitchFamily="18" charset="0"/>
                      </a:endParaRPr>
                    </a:p>
                  </p:txBody>
                </p:sp>
                <p:cxnSp>
                  <p:nvCxnSpPr>
                    <p:cNvPr id="85" name="Straight Arrow Connector 84">
                      <a:extLst>
                        <a:ext uri="{FF2B5EF4-FFF2-40B4-BE49-F238E27FC236}">
                          <a16:creationId xmlns:a16="http://schemas.microsoft.com/office/drawing/2014/main" id="{DB098764-E7D4-1799-C7DB-21343BBA93C4}"/>
                        </a:ext>
                      </a:extLst>
                    </p:cNvPr>
                    <p:cNvCxnSpPr/>
                    <p:nvPr/>
                  </p:nvCxnSpPr>
                  <p:spPr>
                    <a:xfrm>
                      <a:off x="1422400" y="1865897"/>
                      <a:ext cx="0" cy="218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0894864-3E28-7F0E-956C-9009D02999C8}"/>
                        </a:ext>
                      </a:extLst>
                    </p:cNvPr>
                    <p:cNvCxnSpPr/>
                    <p:nvPr/>
                  </p:nvCxnSpPr>
                  <p:spPr>
                    <a:xfrm>
                      <a:off x="2524343" y="1332346"/>
                      <a:ext cx="421640" cy="1016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A458C5A6-E354-8166-3C76-D97231BA3658}"/>
                        </a:ext>
                      </a:extLst>
                    </p:cNvPr>
                    <p:cNvCxnSpPr/>
                    <p:nvPr/>
                  </p:nvCxnSpPr>
                  <p:spPr>
                    <a:xfrm>
                      <a:off x="2945984" y="1332346"/>
                      <a:ext cx="0" cy="72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C35039EE-1B59-C13F-C125-461454977E64}"/>
                        </a:ext>
                      </a:extLst>
                    </p:cNvPr>
                    <p:cNvSpPr/>
                    <p:nvPr/>
                  </p:nvSpPr>
                  <p:spPr>
                    <a:xfrm>
                      <a:off x="848360" y="2082800"/>
                      <a:ext cx="1188720" cy="248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Largest=l</a:t>
                      </a:r>
                      <a:endParaRPr lang="en-IN" sz="1100" kern="100">
                        <a:effectLst/>
                        <a:ea typeface="Calibri" panose="020F0502020204030204" pitchFamily="34" charset="0"/>
                        <a:cs typeface="Times New Roman" panose="02020603050405020304" pitchFamily="18" charset="0"/>
                      </a:endParaRPr>
                    </a:p>
                  </p:txBody>
                </p:sp>
                <p:sp>
                  <p:nvSpPr>
                    <p:cNvPr id="89" name="Rectangle 88">
                      <a:extLst>
                        <a:ext uri="{FF2B5EF4-FFF2-40B4-BE49-F238E27FC236}">
                          <a16:creationId xmlns:a16="http://schemas.microsoft.com/office/drawing/2014/main" id="{AEC1808D-BB08-1B04-1BF2-57CAEB01D739}"/>
                        </a:ext>
                      </a:extLst>
                    </p:cNvPr>
                    <p:cNvSpPr/>
                    <p:nvPr/>
                  </p:nvSpPr>
                  <p:spPr>
                    <a:xfrm>
                      <a:off x="2219960" y="2067560"/>
                      <a:ext cx="1188720" cy="248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Largest=i</a:t>
                      </a:r>
                      <a:endParaRPr lang="en-IN" sz="1100" kern="100" dirty="0">
                        <a:effectLst/>
                        <a:ea typeface="Calibri" panose="020F0502020204030204" pitchFamily="34" charset="0"/>
                        <a:cs typeface="Times New Roman" panose="02020603050405020304" pitchFamily="18" charset="0"/>
                      </a:endParaRPr>
                    </a:p>
                  </p:txBody>
                </p:sp>
                <p:cxnSp>
                  <p:nvCxnSpPr>
                    <p:cNvPr id="90" name="Straight Arrow Connector 89">
                      <a:extLst>
                        <a:ext uri="{FF2B5EF4-FFF2-40B4-BE49-F238E27FC236}">
                          <a16:creationId xmlns:a16="http://schemas.microsoft.com/office/drawing/2014/main" id="{7D63C8A0-93BE-C863-D938-DE3C00B7DE82}"/>
                        </a:ext>
                      </a:extLst>
                    </p:cNvPr>
                    <p:cNvCxnSpPr/>
                    <p:nvPr/>
                  </p:nvCxnSpPr>
                  <p:spPr>
                    <a:xfrm>
                      <a:off x="1437640" y="2331720"/>
                      <a:ext cx="5080" cy="17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Flowchart: Decision 90">
                      <a:extLst>
                        <a:ext uri="{FF2B5EF4-FFF2-40B4-BE49-F238E27FC236}">
                          <a16:creationId xmlns:a16="http://schemas.microsoft.com/office/drawing/2014/main" id="{7A73213F-F65D-97FD-F992-F73CD1259997}"/>
                        </a:ext>
                      </a:extLst>
                    </p:cNvPr>
                    <p:cNvSpPr/>
                    <p:nvPr/>
                  </p:nvSpPr>
                  <p:spPr>
                    <a:xfrm>
                      <a:off x="406400" y="2509522"/>
                      <a:ext cx="2091228" cy="1035050"/>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i&gt;heap_size[arr]&amp;&amp;arr[l]&gt;arr[i]</a:t>
                      </a:r>
                      <a:endParaRPr lang="en-IN" sz="1100" kern="100" dirty="0">
                        <a:effectLst/>
                        <a:ea typeface="Calibri" panose="020F0502020204030204" pitchFamily="34" charset="0"/>
                        <a:cs typeface="Times New Roman" panose="02020603050405020304" pitchFamily="18" charset="0"/>
                      </a:endParaRPr>
                    </a:p>
                  </p:txBody>
                </p:sp>
              </p:grpSp>
              <p:cxnSp>
                <p:nvCxnSpPr>
                  <p:cNvPr id="69" name="Straight Arrow Connector 68">
                    <a:extLst>
                      <a:ext uri="{FF2B5EF4-FFF2-40B4-BE49-F238E27FC236}">
                        <a16:creationId xmlns:a16="http://schemas.microsoft.com/office/drawing/2014/main" id="{BAC2E4C5-7A6F-8322-2542-6D3DC3E6EAD8}"/>
                      </a:ext>
                    </a:extLst>
                  </p:cNvPr>
                  <p:cNvCxnSpPr/>
                  <p:nvPr/>
                </p:nvCxnSpPr>
                <p:spPr>
                  <a:xfrm flipH="1">
                    <a:off x="1437640" y="3576320"/>
                    <a:ext cx="508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35512ECA-47E5-A9FA-BAF7-8EE2055B76BD}"/>
                      </a:ext>
                    </a:extLst>
                  </p:cNvPr>
                  <p:cNvSpPr/>
                  <p:nvPr/>
                </p:nvSpPr>
                <p:spPr>
                  <a:xfrm>
                    <a:off x="772160" y="3754120"/>
                    <a:ext cx="1361440" cy="243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largest=r</a:t>
                    </a:r>
                    <a:endParaRPr lang="en-IN" sz="1100" kern="100">
                      <a:effectLst/>
                      <a:ea typeface="Calibri" panose="020F0502020204030204" pitchFamily="34" charset="0"/>
                      <a:cs typeface="Times New Roman" panose="02020603050405020304" pitchFamily="18" charset="0"/>
                    </a:endParaRPr>
                  </a:p>
                </p:txBody>
              </p:sp>
              <p:sp>
                <p:nvSpPr>
                  <p:cNvPr id="71" name="Flowchart: Decision 70">
                    <a:extLst>
                      <a:ext uri="{FF2B5EF4-FFF2-40B4-BE49-F238E27FC236}">
                        <a16:creationId xmlns:a16="http://schemas.microsoft.com/office/drawing/2014/main" id="{BB6D4AA9-C7FF-35D6-97A4-386229B07340}"/>
                      </a:ext>
                    </a:extLst>
                  </p:cNvPr>
                  <p:cNvSpPr/>
                  <p:nvPr/>
                </p:nvSpPr>
                <p:spPr>
                  <a:xfrm>
                    <a:off x="816610" y="4174490"/>
                    <a:ext cx="1290320" cy="839470"/>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largest! =i</a:t>
                    </a:r>
                    <a:endParaRPr lang="en-IN" sz="1100" kern="100" dirty="0">
                      <a:effectLst/>
                      <a:ea typeface="Calibri" panose="020F0502020204030204" pitchFamily="34" charset="0"/>
                      <a:cs typeface="Times New Roman" panose="02020603050405020304" pitchFamily="18" charset="0"/>
                    </a:endParaRPr>
                  </a:p>
                </p:txBody>
              </p:sp>
              <p:cxnSp>
                <p:nvCxnSpPr>
                  <p:cNvPr id="72" name="Straight Arrow Connector 71">
                    <a:extLst>
                      <a:ext uri="{FF2B5EF4-FFF2-40B4-BE49-F238E27FC236}">
                        <a16:creationId xmlns:a16="http://schemas.microsoft.com/office/drawing/2014/main" id="{7F1F827F-F79A-8B85-4BD4-54F2E4382D50}"/>
                      </a:ext>
                    </a:extLst>
                  </p:cNvPr>
                  <p:cNvCxnSpPr/>
                  <p:nvPr/>
                </p:nvCxnSpPr>
                <p:spPr>
                  <a:xfrm>
                    <a:off x="1452880" y="400812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0E5A64F-C08E-14D0-1BC7-7E6738BF83C5}"/>
                      </a:ext>
                    </a:extLst>
                  </p:cNvPr>
                  <p:cNvCxnSpPr/>
                  <p:nvPr/>
                </p:nvCxnSpPr>
                <p:spPr>
                  <a:xfrm>
                    <a:off x="1457960" y="5019040"/>
                    <a:ext cx="0"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DAAE8E56-A4D2-B477-FDEE-2C83F470A4B8}"/>
                      </a:ext>
                    </a:extLst>
                  </p:cNvPr>
                  <p:cNvSpPr/>
                  <p:nvPr/>
                </p:nvSpPr>
                <p:spPr>
                  <a:xfrm>
                    <a:off x="497840" y="5191760"/>
                    <a:ext cx="2016760" cy="274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Swap(arr[i],arr[largest])</a:t>
                    </a:r>
                    <a:endParaRPr lang="en-IN" sz="1100" kern="100" dirty="0">
                      <a:effectLst/>
                      <a:ea typeface="Calibri" panose="020F0502020204030204" pitchFamily="34"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4CC4399A-D8EB-6971-D8AE-9B444B715A7A}"/>
                      </a:ext>
                    </a:extLst>
                  </p:cNvPr>
                  <p:cNvCxnSpPr/>
                  <p:nvPr/>
                </p:nvCxnSpPr>
                <p:spPr>
                  <a:xfrm>
                    <a:off x="1468120" y="5481320"/>
                    <a:ext cx="0"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Flowchart: Predefined Process 75">
                    <a:extLst>
                      <a:ext uri="{FF2B5EF4-FFF2-40B4-BE49-F238E27FC236}">
                        <a16:creationId xmlns:a16="http://schemas.microsoft.com/office/drawing/2014/main" id="{399D8246-0241-8F07-F6C4-116BB92D7F26}"/>
                      </a:ext>
                    </a:extLst>
                  </p:cNvPr>
                  <p:cNvSpPr/>
                  <p:nvPr/>
                </p:nvSpPr>
                <p:spPr>
                  <a:xfrm>
                    <a:off x="467360" y="5654040"/>
                    <a:ext cx="2109470" cy="26924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Maxheapify(arr, largest)</a:t>
                    </a:r>
                    <a:endParaRPr lang="en-IN" sz="1100" kern="100" dirty="0">
                      <a:effectLst/>
                      <a:ea typeface="Calibri" panose="020F0502020204030204" pitchFamily="34" charset="0"/>
                      <a:cs typeface="Times New Roman" panose="02020603050405020304" pitchFamily="18" charset="0"/>
                    </a:endParaRPr>
                  </a:p>
                </p:txBody>
              </p:sp>
              <p:cxnSp>
                <p:nvCxnSpPr>
                  <p:cNvPr id="77" name="Straight Connector 76">
                    <a:extLst>
                      <a:ext uri="{FF2B5EF4-FFF2-40B4-BE49-F238E27FC236}">
                        <a16:creationId xmlns:a16="http://schemas.microsoft.com/office/drawing/2014/main" id="{73CED3D2-CE28-01E4-23D0-A2E12B202815}"/>
                      </a:ext>
                    </a:extLst>
                  </p:cNvPr>
                  <p:cNvCxnSpPr/>
                  <p:nvPr/>
                </p:nvCxnSpPr>
                <p:spPr>
                  <a:xfrm>
                    <a:off x="2123440" y="4597400"/>
                    <a:ext cx="635000" cy="1524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18AA554A-6C8E-7DC8-9B4B-561D1056C477}"/>
                      </a:ext>
                    </a:extLst>
                  </p:cNvPr>
                  <p:cNvCxnSpPr/>
                  <p:nvPr/>
                </p:nvCxnSpPr>
                <p:spPr>
                  <a:xfrm>
                    <a:off x="2763520" y="4622800"/>
                    <a:ext cx="0" cy="89916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88E7798D-711E-6872-762D-6BC3021C38AA}"/>
                      </a:ext>
                    </a:extLst>
                  </p:cNvPr>
                  <p:cNvCxnSpPr/>
                  <p:nvPr/>
                </p:nvCxnSpPr>
                <p:spPr>
                  <a:xfrm flipH="1">
                    <a:off x="1485900" y="5518150"/>
                    <a:ext cx="1280160" cy="20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5" name="Straight Connector 64">
                  <a:extLst>
                    <a:ext uri="{FF2B5EF4-FFF2-40B4-BE49-F238E27FC236}">
                      <a16:creationId xmlns:a16="http://schemas.microsoft.com/office/drawing/2014/main" id="{513148E5-1C13-425C-04E8-429B72019FB8}"/>
                    </a:ext>
                  </a:extLst>
                </p:cNvPr>
                <p:cNvCxnSpPr/>
                <p:nvPr/>
              </p:nvCxnSpPr>
              <p:spPr>
                <a:xfrm>
                  <a:off x="2508808" y="3024835"/>
                  <a:ext cx="233680" cy="67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3601B646-883D-4895-75DB-483CE04F0E2E}"/>
                    </a:ext>
                  </a:extLst>
                </p:cNvPr>
                <p:cNvCxnSpPr/>
                <p:nvPr/>
              </p:nvCxnSpPr>
              <p:spPr>
                <a:xfrm>
                  <a:off x="2732472" y="3031454"/>
                  <a:ext cx="0" cy="1049466"/>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55D07622-76FF-5086-BBE8-20AA40422D8F}"/>
                    </a:ext>
                  </a:extLst>
                </p:cNvPr>
                <p:cNvCxnSpPr/>
                <p:nvPr/>
              </p:nvCxnSpPr>
              <p:spPr>
                <a:xfrm flipH="1" flipV="1">
                  <a:off x="1442721" y="4055619"/>
                  <a:ext cx="1285240" cy="25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F5C7ABAF-E3AB-94F3-10B7-AEC48424D116}"/>
                  </a:ext>
                </a:extLst>
              </p:cNvPr>
              <p:cNvGrpSpPr/>
              <p:nvPr/>
            </p:nvGrpSpPr>
            <p:grpSpPr>
              <a:xfrm>
                <a:off x="2202180" y="1234440"/>
                <a:ext cx="1744980" cy="4938395"/>
                <a:chOff x="0" y="0"/>
                <a:chExt cx="1744980" cy="4938395"/>
              </a:xfrm>
            </p:grpSpPr>
            <p:sp>
              <p:nvSpPr>
                <p:cNvPr id="58" name="Rectangle 57">
                  <a:extLst>
                    <a:ext uri="{FF2B5EF4-FFF2-40B4-BE49-F238E27FC236}">
                      <a16:creationId xmlns:a16="http://schemas.microsoft.com/office/drawing/2014/main" id="{C16DD51F-2A80-AC21-A46B-2004F5273245}"/>
                    </a:ext>
                  </a:extLst>
                </p:cNvPr>
                <p:cNvSpPr/>
                <p:nvPr/>
              </p:nvSpPr>
              <p:spPr>
                <a:xfrm>
                  <a:off x="0" y="975360"/>
                  <a:ext cx="670560" cy="2673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59" name="Rectangle 58">
                  <a:extLst>
                    <a:ext uri="{FF2B5EF4-FFF2-40B4-BE49-F238E27FC236}">
                      <a16:creationId xmlns:a16="http://schemas.microsoft.com/office/drawing/2014/main" id="{228CDEAD-9215-B114-E406-AECCC1601DBF}"/>
                    </a:ext>
                  </a:extLst>
                </p:cNvPr>
                <p:cNvSpPr/>
                <p:nvPr/>
              </p:nvSpPr>
              <p:spPr>
                <a:xfrm>
                  <a:off x="1074420" y="0"/>
                  <a:ext cx="670560" cy="2673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60" name="Rectangle 59">
                  <a:extLst>
                    <a:ext uri="{FF2B5EF4-FFF2-40B4-BE49-F238E27FC236}">
                      <a16:creationId xmlns:a16="http://schemas.microsoft.com/office/drawing/2014/main" id="{5C29216D-DD7F-12BA-BD7D-9C7B8922A863}"/>
                    </a:ext>
                  </a:extLst>
                </p:cNvPr>
                <p:cNvSpPr/>
                <p:nvPr/>
              </p:nvSpPr>
              <p:spPr>
                <a:xfrm>
                  <a:off x="7620" y="2933700"/>
                  <a:ext cx="853440" cy="3282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61" name="Rectangle 60">
                  <a:extLst>
                    <a:ext uri="{FF2B5EF4-FFF2-40B4-BE49-F238E27FC236}">
                      <a16:creationId xmlns:a16="http://schemas.microsoft.com/office/drawing/2014/main" id="{26E79A2F-1DC7-F2B7-9E65-D99D7F76352E}"/>
                    </a:ext>
                  </a:extLst>
                </p:cNvPr>
                <p:cNvSpPr/>
                <p:nvPr/>
              </p:nvSpPr>
              <p:spPr>
                <a:xfrm>
                  <a:off x="1013460" y="2034540"/>
                  <a:ext cx="670560" cy="2673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62" name="Rectangle 61">
                  <a:extLst>
                    <a:ext uri="{FF2B5EF4-FFF2-40B4-BE49-F238E27FC236}">
                      <a16:creationId xmlns:a16="http://schemas.microsoft.com/office/drawing/2014/main" id="{20956B60-F433-F4C9-4B40-A55D20758839}"/>
                    </a:ext>
                  </a:extLst>
                </p:cNvPr>
                <p:cNvSpPr/>
                <p:nvPr/>
              </p:nvSpPr>
              <p:spPr>
                <a:xfrm>
                  <a:off x="129540" y="4671060"/>
                  <a:ext cx="670560" cy="2673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63" name="Rectangle 62">
                  <a:extLst>
                    <a:ext uri="{FF2B5EF4-FFF2-40B4-BE49-F238E27FC236}">
                      <a16:creationId xmlns:a16="http://schemas.microsoft.com/office/drawing/2014/main" id="{DCEF32A7-A327-045C-9D49-18C87E240716}"/>
                    </a:ext>
                  </a:extLst>
                </p:cNvPr>
                <p:cNvSpPr/>
                <p:nvPr/>
              </p:nvSpPr>
              <p:spPr>
                <a:xfrm>
                  <a:off x="746760" y="3992880"/>
                  <a:ext cx="670560" cy="2673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grpSp>
        <p:cxnSp>
          <p:nvCxnSpPr>
            <p:cNvPr id="54" name="Straight Arrow Connector 53">
              <a:extLst>
                <a:ext uri="{FF2B5EF4-FFF2-40B4-BE49-F238E27FC236}">
                  <a16:creationId xmlns:a16="http://schemas.microsoft.com/office/drawing/2014/main" id="{791BBF97-C49C-0FCD-36BC-9C116871C18C}"/>
                </a:ext>
              </a:extLst>
            </p:cNvPr>
            <p:cNvCxnSpPr/>
            <p:nvPr/>
          </p:nvCxnSpPr>
          <p:spPr>
            <a:xfrm>
              <a:off x="1897380" y="7139940"/>
              <a:ext cx="0" cy="188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ED0D82F3-0817-F6E3-C092-0A6512F48968}"/>
                </a:ext>
              </a:extLst>
            </p:cNvPr>
            <p:cNvSpPr/>
            <p:nvPr/>
          </p:nvSpPr>
          <p:spPr>
            <a:xfrm>
              <a:off x="1257300" y="7353300"/>
              <a:ext cx="1257300" cy="4495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RETURN</a:t>
              </a:r>
            </a:p>
          </p:txBody>
        </p:sp>
      </p:grpSp>
      <p:grpSp>
        <p:nvGrpSpPr>
          <p:cNvPr id="92" name="Group 91">
            <a:extLst>
              <a:ext uri="{FF2B5EF4-FFF2-40B4-BE49-F238E27FC236}">
                <a16:creationId xmlns:a16="http://schemas.microsoft.com/office/drawing/2014/main" id="{2C7341FF-9192-556B-F925-588E26B7A8B0}"/>
              </a:ext>
            </a:extLst>
          </p:cNvPr>
          <p:cNvGrpSpPr/>
          <p:nvPr/>
        </p:nvGrpSpPr>
        <p:grpSpPr>
          <a:xfrm>
            <a:off x="8477840" y="2724550"/>
            <a:ext cx="3690620" cy="2720340"/>
            <a:chOff x="0" y="0"/>
            <a:chExt cx="3690620" cy="2720340"/>
          </a:xfrm>
        </p:grpSpPr>
        <p:grpSp>
          <p:nvGrpSpPr>
            <p:cNvPr id="93" name="Group 92">
              <a:extLst>
                <a:ext uri="{FF2B5EF4-FFF2-40B4-BE49-F238E27FC236}">
                  <a16:creationId xmlns:a16="http://schemas.microsoft.com/office/drawing/2014/main" id="{6B6DC92B-5D2D-A7A8-7343-8AD91D76EC85}"/>
                </a:ext>
              </a:extLst>
            </p:cNvPr>
            <p:cNvGrpSpPr/>
            <p:nvPr/>
          </p:nvGrpSpPr>
          <p:grpSpPr>
            <a:xfrm>
              <a:off x="0" y="0"/>
              <a:ext cx="3690620" cy="2184378"/>
              <a:chOff x="0" y="0"/>
              <a:chExt cx="3690620" cy="2035334"/>
            </a:xfrm>
          </p:grpSpPr>
          <p:cxnSp>
            <p:nvCxnSpPr>
              <p:cNvPr id="96" name="Straight Connector 95">
                <a:extLst>
                  <a:ext uri="{FF2B5EF4-FFF2-40B4-BE49-F238E27FC236}">
                    <a16:creationId xmlns:a16="http://schemas.microsoft.com/office/drawing/2014/main" id="{63E4F5BF-D7AC-DFB5-5B05-5DE74F4028C2}"/>
                  </a:ext>
                </a:extLst>
              </p:cNvPr>
              <p:cNvCxnSpPr/>
              <p:nvPr/>
            </p:nvCxnSpPr>
            <p:spPr>
              <a:xfrm>
                <a:off x="3429000" y="975360"/>
                <a:ext cx="241300" cy="5080"/>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8853CE7D-D1F6-8040-24FA-10A830DE7219}"/>
                  </a:ext>
                </a:extLst>
              </p:cNvPr>
              <p:cNvGrpSpPr/>
              <p:nvPr/>
            </p:nvGrpSpPr>
            <p:grpSpPr>
              <a:xfrm>
                <a:off x="0" y="0"/>
                <a:ext cx="3690620" cy="2035334"/>
                <a:chOff x="0" y="0"/>
                <a:chExt cx="3690620" cy="2035334"/>
              </a:xfrm>
            </p:grpSpPr>
            <p:sp>
              <p:nvSpPr>
                <p:cNvPr id="98" name="Flowchart: Predefined Process 97">
                  <a:extLst>
                    <a:ext uri="{FF2B5EF4-FFF2-40B4-BE49-F238E27FC236}">
                      <a16:creationId xmlns:a16="http://schemas.microsoft.com/office/drawing/2014/main" id="{1723599C-7ED5-79C8-F06F-1E961703C21E}"/>
                    </a:ext>
                  </a:extLst>
                </p:cNvPr>
                <p:cNvSpPr/>
                <p:nvPr/>
              </p:nvSpPr>
              <p:spPr>
                <a:xfrm>
                  <a:off x="589280" y="0"/>
                  <a:ext cx="2616200" cy="23876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Buildmaxheap</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(arr)</a:t>
                  </a:r>
                  <a:endParaRPr lang="en-IN" sz="1100" kern="100" dirty="0">
                    <a:effectLst/>
                    <a:ea typeface="Calibri" panose="020F0502020204030204" pitchFamily="34" charset="0"/>
                    <a:cs typeface="Times New Roman" panose="02020603050405020304" pitchFamily="18" charset="0"/>
                  </a:endParaRPr>
                </a:p>
              </p:txBody>
            </p:sp>
            <p:cxnSp>
              <p:nvCxnSpPr>
                <p:cNvPr id="99" name="Straight Arrow Connector 98">
                  <a:extLst>
                    <a:ext uri="{FF2B5EF4-FFF2-40B4-BE49-F238E27FC236}">
                      <a16:creationId xmlns:a16="http://schemas.microsoft.com/office/drawing/2014/main" id="{9B3C8CD3-E979-45A5-2A91-20E01FE4FB82}"/>
                    </a:ext>
                  </a:extLst>
                </p:cNvPr>
                <p:cNvCxnSpPr/>
                <p:nvPr/>
              </p:nvCxnSpPr>
              <p:spPr>
                <a:xfrm>
                  <a:off x="1922780" y="243840"/>
                  <a:ext cx="15240" cy="127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A9E86F60-77B8-0E85-CE1F-178262FC5BB5}"/>
                    </a:ext>
                  </a:extLst>
                </p:cNvPr>
                <p:cNvSpPr/>
                <p:nvPr/>
              </p:nvSpPr>
              <p:spPr>
                <a:xfrm>
                  <a:off x="518160" y="365760"/>
                  <a:ext cx="2834640" cy="2692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Heap_size(arr)=length(arr)</a:t>
                  </a:r>
                  <a:endParaRPr lang="en-IN" sz="1100" kern="100" dirty="0">
                    <a:effectLst/>
                    <a:ea typeface="Calibri" panose="020F0502020204030204" pitchFamily="34" charset="0"/>
                    <a:cs typeface="Times New Roman" panose="02020603050405020304" pitchFamily="18" charset="0"/>
                  </a:endParaRPr>
                </a:p>
              </p:txBody>
            </p:sp>
            <p:cxnSp>
              <p:nvCxnSpPr>
                <p:cNvPr id="101" name="Straight Arrow Connector 100">
                  <a:extLst>
                    <a:ext uri="{FF2B5EF4-FFF2-40B4-BE49-F238E27FC236}">
                      <a16:creationId xmlns:a16="http://schemas.microsoft.com/office/drawing/2014/main" id="{652486E2-D3ED-662E-AC05-FE7A3786BF7A}"/>
                    </a:ext>
                  </a:extLst>
                </p:cNvPr>
                <p:cNvCxnSpPr/>
                <p:nvPr/>
              </p:nvCxnSpPr>
              <p:spPr>
                <a:xfrm>
                  <a:off x="1946910" y="635000"/>
                  <a:ext cx="10160" cy="15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Hexagon 101">
                  <a:extLst>
                    <a:ext uri="{FF2B5EF4-FFF2-40B4-BE49-F238E27FC236}">
                      <a16:creationId xmlns:a16="http://schemas.microsoft.com/office/drawing/2014/main" id="{534D4649-7A45-7B88-C981-78A46A790AA2}"/>
                    </a:ext>
                  </a:extLst>
                </p:cNvPr>
                <p:cNvSpPr/>
                <p:nvPr/>
              </p:nvSpPr>
              <p:spPr>
                <a:xfrm>
                  <a:off x="394970" y="812800"/>
                  <a:ext cx="3031839" cy="30988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i=length(arr)/2 to 1</a:t>
                  </a:r>
                  <a:endParaRPr lang="en-IN" sz="1100" kern="100" dirty="0">
                    <a:effectLst/>
                    <a:ea typeface="Calibri" panose="020F0502020204030204" pitchFamily="34" charset="0"/>
                    <a:cs typeface="Times New Roman" panose="02020603050405020304" pitchFamily="18" charset="0"/>
                  </a:endParaRPr>
                </a:p>
              </p:txBody>
            </p:sp>
            <p:cxnSp>
              <p:nvCxnSpPr>
                <p:cNvPr id="103" name="Straight Arrow Connector 102">
                  <a:extLst>
                    <a:ext uri="{FF2B5EF4-FFF2-40B4-BE49-F238E27FC236}">
                      <a16:creationId xmlns:a16="http://schemas.microsoft.com/office/drawing/2014/main" id="{679F342C-07F6-F445-2738-B234EF3FEAAF}"/>
                    </a:ext>
                  </a:extLst>
                </p:cNvPr>
                <p:cNvCxnSpPr/>
                <p:nvPr/>
              </p:nvCxnSpPr>
              <p:spPr>
                <a:xfrm>
                  <a:off x="1915160" y="1132840"/>
                  <a:ext cx="0" cy="14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503DA506-E848-AA76-5D46-5F63FE972532}"/>
                    </a:ext>
                  </a:extLst>
                </p:cNvPr>
                <p:cNvSpPr/>
                <p:nvPr/>
              </p:nvSpPr>
              <p:spPr>
                <a:xfrm>
                  <a:off x="462280" y="1285240"/>
                  <a:ext cx="2938794" cy="2438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Maxheap(</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arr,i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ea typeface="Calibri" panose="020F0502020204030204" pitchFamily="34" charset="0"/>
                    <a:cs typeface="Times New Roman" panose="02020603050405020304" pitchFamily="18" charset="0"/>
                  </a:endParaRPr>
                </a:p>
              </p:txBody>
            </p:sp>
            <p:cxnSp>
              <p:nvCxnSpPr>
                <p:cNvPr id="105" name="Straight Arrow Connector 104">
                  <a:extLst>
                    <a:ext uri="{FF2B5EF4-FFF2-40B4-BE49-F238E27FC236}">
                      <a16:creationId xmlns:a16="http://schemas.microsoft.com/office/drawing/2014/main" id="{116CE97D-EA92-A9D9-32A8-317AF748CAF2}"/>
                    </a:ext>
                  </a:extLst>
                </p:cNvPr>
                <p:cNvCxnSpPr/>
                <p:nvPr/>
              </p:nvCxnSpPr>
              <p:spPr>
                <a:xfrm>
                  <a:off x="1930400" y="1534160"/>
                  <a:ext cx="762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Oval 105">
                  <a:extLst>
                    <a:ext uri="{FF2B5EF4-FFF2-40B4-BE49-F238E27FC236}">
                      <a16:creationId xmlns:a16="http://schemas.microsoft.com/office/drawing/2014/main" id="{83AF3E1E-AD5D-F409-2923-211EA2E764B4}"/>
                    </a:ext>
                  </a:extLst>
                </p:cNvPr>
                <p:cNvSpPr/>
                <p:nvPr/>
              </p:nvSpPr>
              <p:spPr>
                <a:xfrm>
                  <a:off x="1742440" y="1701800"/>
                  <a:ext cx="355600" cy="33353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107" name="Straight Connector 106">
                  <a:extLst>
                    <a:ext uri="{FF2B5EF4-FFF2-40B4-BE49-F238E27FC236}">
                      <a16:creationId xmlns:a16="http://schemas.microsoft.com/office/drawing/2014/main" id="{8CF1852F-5C1C-C128-00FB-5F8ECC4D5442}"/>
                    </a:ext>
                  </a:extLst>
                </p:cNvPr>
                <p:cNvCxnSpPr/>
                <p:nvPr/>
              </p:nvCxnSpPr>
              <p:spPr>
                <a:xfrm>
                  <a:off x="3688080" y="965200"/>
                  <a:ext cx="0" cy="84328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86C34F6E-716A-9A05-5CFB-8B74D23A747C}"/>
                    </a:ext>
                  </a:extLst>
                </p:cNvPr>
                <p:cNvCxnSpPr/>
                <p:nvPr/>
              </p:nvCxnSpPr>
              <p:spPr>
                <a:xfrm flipH="1">
                  <a:off x="2100580" y="1814830"/>
                  <a:ext cx="1590040" cy="1524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995A456-5830-3280-4123-0068BAF16A76}"/>
                    </a:ext>
                  </a:extLst>
                </p:cNvPr>
                <p:cNvCxnSpPr/>
                <p:nvPr/>
              </p:nvCxnSpPr>
              <p:spPr>
                <a:xfrm>
                  <a:off x="0" y="970280"/>
                  <a:ext cx="40640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24720B5D-3DAE-41E7-E718-05D3B626A47D}"/>
                    </a:ext>
                  </a:extLst>
                </p:cNvPr>
                <p:cNvCxnSpPr/>
                <p:nvPr/>
              </p:nvCxnSpPr>
              <p:spPr>
                <a:xfrm>
                  <a:off x="10160" y="985520"/>
                  <a:ext cx="20320" cy="8445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C1D19505-B196-1B3F-7767-602CDE8AB6A6}"/>
                    </a:ext>
                  </a:extLst>
                </p:cNvPr>
                <p:cNvCxnSpPr/>
                <p:nvPr/>
              </p:nvCxnSpPr>
              <p:spPr>
                <a:xfrm>
                  <a:off x="30480" y="1816100"/>
                  <a:ext cx="1717040" cy="39367"/>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cxnSp>
          <p:nvCxnSpPr>
            <p:cNvPr id="94" name="Straight Arrow Connector 93">
              <a:extLst>
                <a:ext uri="{FF2B5EF4-FFF2-40B4-BE49-F238E27FC236}">
                  <a16:creationId xmlns:a16="http://schemas.microsoft.com/office/drawing/2014/main" id="{65BEC598-8AC6-8F0E-9AD1-C6F44E759148}"/>
                </a:ext>
              </a:extLst>
            </p:cNvPr>
            <p:cNvCxnSpPr/>
            <p:nvPr/>
          </p:nvCxnSpPr>
          <p:spPr>
            <a:xfrm>
              <a:off x="1950720" y="2194560"/>
              <a:ext cx="0" cy="131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9F5F48E5-10B6-3197-1185-F3B92C98B785}"/>
                </a:ext>
              </a:extLst>
            </p:cNvPr>
            <p:cNvSpPr/>
            <p:nvPr/>
          </p:nvSpPr>
          <p:spPr>
            <a:xfrm>
              <a:off x="1386840" y="2324100"/>
              <a:ext cx="1158240" cy="3962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RETURN</a:t>
              </a:r>
            </a:p>
          </p:txBody>
        </p:sp>
      </p:grpSp>
    </p:spTree>
    <p:extLst>
      <p:ext uri="{BB962C8B-B14F-4D97-AF65-F5344CB8AC3E}">
        <p14:creationId xmlns:p14="http://schemas.microsoft.com/office/powerpoint/2010/main" val="2560602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35BD3-94BE-596A-3339-C3E6E336BF90}"/>
              </a:ext>
            </a:extLst>
          </p:cNvPr>
          <p:cNvSpPr>
            <a:spLocks noGrp="1"/>
          </p:cNvSpPr>
          <p:nvPr>
            <p:ph idx="1"/>
          </p:nvPr>
        </p:nvSpPr>
        <p:spPr>
          <a:xfrm>
            <a:off x="838200" y="270588"/>
            <a:ext cx="10515600" cy="6279502"/>
          </a:xfrm>
        </p:spPr>
        <p:txBody>
          <a:bodyPr/>
          <a:lstStyle/>
          <a:p>
            <a:r>
              <a:rPr lang="en-US" sz="1800" b="1" dirty="0">
                <a:effectLst/>
                <a:latin typeface="Times New Roman" panose="02020603050405020304" pitchFamily="18" charset="0"/>
                <a:ea typeface="Calibri" panose="020F0502020204030204" pitchFamily="34" charset="0"/>
              </a:rPr>
              <a:t>Bucket sort</a:t>
            </a:r>
            <a:endParaRPr lang="en-IN" dirty="0"/>
          </a:p>
        </p:txBody>
      </p:sp>
      <p:grpSp>
        <p:nvGrpSpPr>
          <p:cNvPr id="4" name="Group 3">
            <a:extLst>
              <a:ext uri="{FF2B5EF4-FFF2-40B4-BE49-F238E27FC236}">
                <a16:creationId xmlns:a16="http://schemas.microsoft.com/office/drawing/2014/main" id="{73770BAD-472A-9698-7F09-6DD5743E6181}"/>
              </a:ext>
            </a:extLst>
          </p:cNvPr>
          <p:cNvGrpSpPr/>
          <p:nvPr/>
        </p:nvGrpSpPr>
        <p:grpSpPr>
          <a:xfrm>
            <a:off x="2142097" y="130629"/>
            <a:ext cx="5302776" cy="6419461"/>
            <a:chOff x="38155" y="0"/>
            <a:chExt cx="5303172" cy="9486899"/>
          </a:xfrm>
        </p:grpSpPr>
        <p:grpSp>
          <p:nvGrpSpPr>
            <p:cNvPr id="5" name="Group 4">
              <a:extLst>
                <a:ext uri="{FF2B5EF4-FFF2-40B4-BE49-F238E27FC236}">
                  <a16:creationId xmlns:a16="http://schemas.microsoft.com/office/drawing/2014/main" id="{1FB597EB-FC24-FFCA-0A04-8DF0BE1E5BEA}"/>
                </a:ext>
              </a:extLst>
            </p:cNvPr>
            <p:cNvGrpSpPr/>
            <p:nvPr/>
          </p:nvGrpSpPr>
          <p:grpSpPr>
            <a:xfrm>
              <a:off x="38155" y="0"/>
              <a:ext cx="5303172" cy="9486899"/>
              <a:chOff x="38155" y="0"/>
              <a:chExt cx="5303172" cy="9486899"/>
            </a:xfrm>
          </p:grpSpPr>
          <p:cxnSp>
            <p:nvCxnSpPr>
              <p:cNvPr id="8" name="Straight Arrow Connector 7">
                <a:extLst>
                  <a:ext uri="{FF2B5EF4-FFF2-40B4-BE49-F238E27FC236}">
                    <a16:creationId xmlns:a16="http://schemas.microsoft.com/office/drawing/2014/main" id="{B4D30D96-EB9D-9841-1F74-18B40C392A6B}"/>
                  </a:ext>
                </a:extLst>
              </p:cNvPr>
              <p:cNvCxnSpPr>
                <a:endCxn id="22" idx="0"/>
              </p:cNvCxnSpPr>
              <p:nvPr/>
            </p:nvCxnSpPr>
            <p:spPr>
              <a:xfrm>
                <a:off x="2114103" y="6553200"/>
                <a:ext cx="14490" cy="182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746D6EA3-FE84-502F-5734-6083A2E9B05C}"/>
                  </a:ext>
                </a:extLst>
              </p:cNvPr>
              <p:cNvGrpSpPr/>
              <p:nvPr/>
            </p:nvGrpSpPr>
            <p:grpSpPr>
              <a:xfrm>
                <a:off x="38155" y="0"/>
                <a:ext cx="5303172" cy="9486899"/>
                <a:chOff x="38155" y="0"/>
                <a:chExt cx="5303172" cy="9486899"/>
              </a:xfrm>
            </p:grpSpPr>
            <p:cxnSp>
              <p:nvCxnSpPr>
                <p:cNvPr id="10" name="Straight Arrow Connector 9">
                  <a:extLst>
                    <a:ext uri="{FF2B5EF4-FFF2-40B4-BE49-F238E27FC236}">
                      <a16:creationId xmlns:a16="http://schemas.microsoft.com/office/drawing/2014/main" id="{2A405347-29EE-8FA6-1523-9A512D6F1791}"/>
                    </a:ext>
                  </a:extLst>
                </p:cNvPr>
                <p:cNvCxnSpPr/>
                <p:nvPr/>
              </p:nvCxnSpPr>
              <p:spPr>
                <a:xfrm flipV="1">
                  <a:off x="68580" y="4716780"/>
                  <a:ext cx="776534" cy="1509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1CD7060-7270-39BA-EFC4-0C2B02F096E3}"/>
                    </a:ext>
                  </a:extLst>
                </p:cNvPr>
                <p:cNvCxnSpPr/>
                <p:nvPr/>
              </p:nvCxnSpPr>
              <p:spPr>
                <a:xfrm flipH="1" flipV="1">
                  <a:off x="45720" y="4724400"/>
                  <a:ext cx="6631" cy="112371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00A889C-C32B-3168-2D43-E2C1C368E185}"/>
                    </a:ext>
                  </a:extLst>
                </p:cNvPr>
                <p:cNvCxnSpPr/>
                <p:nvPr/>
              </p:nvCxnSpPr>
              <p:spPr>
                <a:xfrm flipH="1" flipV="1">
                  <a:off x="91440" y="5806440"/>
                  <a:ext cx="1792670" cy="713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322B1BC-6D90-447F-35B5-73B35002DE26}"/>
                    </a:ext>
                  </a:extLst>
                </p:cNvPr>
                <p:cNvCxnSpPr/>
                <p:nvPr/>
              </p:nvCxnSpPr>
              <p:spPr>
                <a:xfrm flipH="1">
                  <a:off x="2301240" y="5806440"/>
                  <a:ext cx="1802864" cy="4594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0B33C49-3F14-F0FE-F185-4D81133B8A24}"/>
                    </a:ext>
                  </a:extLst>
                </p:cNvPr>
                <p:cNvCxnSpPr/>
                <p:nvPr/>
              </p:nvCxnSpPr>
              <p:spPr>
                <a:xfrm>
                  <a:off x="4137660" y="4792980"/>
                  <a:ext cx="4877" cy="102171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E0B9F22-204A-6392-721D-A37E29DA8129}"/>
                    </a:ext>
                  </a:extLst>
                </p:cNvPr>
                <p:cNvCxnSpPr/>
                <p:nvPr/>
              </p:nvCxnSpPr>
              <p:spPr>
                <a:xfrm>
                  <a:off x="3261360" y="4724400"/>
                  <a:ext cx="867316" cy="7933"/>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1E47CF3B-8923-5158-F325-F45A8A14A78B}"/>
                    </a:ext>
                  </a:extLst>
                </p:cNvPr>
                <p:cNvGrpSpPr/>
                <p:nvPr/>
              </p:nvGrpSpPr>
              <p:grpSpPr>
                <a:xfrm>
                  <a:off x="38155" y="0"/>
                  <a:ext cx="5303172" cy="9486899"/>
                  <a:chOff x="38155" y="0"/>
                  <a:chExt cx="5303172" cy="9486899"/>
                </a:xfrm>
              </p:grpSpPr>
              <p:sp>
                <p:nvSpPr>
                  <p:cNvPr id="17" name="Rectangle 16">
                    <a:extLst>
                      <a:ext uri="{FF2B5EF4-FFF2-40B4-BE49-F238E27FC236}">
                        <a16:creationId xmlns:a16="http://schemas.microsoft.com/office/drawing/2014/main" id="{9AE9A0AD-7B2A-72D6-A128-076B2517BBE3}"/>
                      </a:ext>
                    </a:extLst>
                  </p:cNvPr>
                  <p:cNvSpPr/>
                  <p:nvPr/>
                </p:nvSpPr>
                <p:spPr>
                  <a:xfrm>
                    <a:off x="952500" y="5128260"/>
                    <a:ext cx="2355024" cy="2934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Bucket(a[i]) ++</a:t>
                    </a:r>
                    <a:endParaRPr lang="en-IN" sz="1100" kern="100" dirty="0">
                      <a:effectLst/>
                      <a:ea typeface="Calibri" panose="020F0502020204030204" pitchFamily="34" charset="0"/>
                      <a:cs typeface="Times New Roman" panose="02020603050405020304" pitchFamily="18" charset="0"/>
                    </a:endParaRPr>
                  </a:p>
                </p:txBody>
              </p:sp>
              <p:sp>
                <p:nvSpPr>
                  <p:cNvPr id="18" name="Oval 17">
                    <a:extLst>
                      <a:ext uri="{FF2B5EF4-FFF2-40B4-BE49-F238E27FC236}">
                        <a16:creationId xmlns:a16="http://schemas.microsoft.com/office/drawing/2014/main" id="{EEC5EC3F-1742-3F16-EB49-65703C099B74}"/>
                      </a:ext>
                    </a:extLst>
                  </p:cNvPr>
                  <p:cNvSpPr/>
                  <p:nvPr/>
                </p:nvSpPr>
                <p:spPr>
                  <a:xfrm>
                    <a:off x="1866900" y="5661660"/>
                    <a:ext cx="433566" cy="35221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nvGrpSpPr>
                  <p:cNvPr id="19" name="Group 18">
                    <a:extLst>
                      <a:ext uri="{FF2B5EF4-FFF2-40B4-BE49-F238E27FC236}">
                        <a16:creationId xmlns:a16="http://schemas.microsoft.com/office/drawing/2014/main" id="{12EC87A8-58B6-45EF-AF94-96C6212EF84D}"/>
                      </a:ext>
                    </a:extLst>
                  </p:cNvPr>
                  <p:cNvGrpSpPr/>
                  <p:nvPr/>
                </p:nvGrpSpPr>
                <p:grpSpPr>
                  <a:xfrm>
                    <a:off x="38155" y="0"/>
                    <a:ext cx="5303172" cy="9486899"/>
                    <a:chOff x="38155" y="0"/>
                    <a:chExt cx="5303172" cy="9486899"/>
                  </a:xfrm>
                </p:grpSpPr>
                <p:sp>
                  <p:nvSpPr>
                    <p:cNvPr id="20" name="Oval 19">
                      <a:extLst>
                        <a:ext uri="{FF2B5EF4-FFF2-40B4-BE49-F238E27FC236}">
                          <a16:creationId xmlns:a16="http://schemas.microsoft.com/office/drawing/2014/main" id="{5C619FEF-0FD3-BA0B-30C9-B25A7B384A2D}"/>
                        </a:ext>
                      </a:extLst>
                    </p:cNvPr>
                    <p:cNvSpPr/>
                    <p:nvPr/>
                  </p:nvSpPr>
                  <p:spPr>
                    <a:xfrm>
                      <a:off x="1866900" y="8717280"/>
                      <a:ext cx="441960" cy="3200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4D01BB27-B943-5BE0-9407-D337C1AA5E09}"/>
                        </a:ext>
                      </a:extLst>
                    </p:cNvPr>
                    <p:cNvGrpSpPr/>
                    <p:nvPr/>
                  </p:nvGrpSpPr>
                  <p:grpSpPr>
                    <a:xfrm>
                      <a:off x="38155" y="0"/>
                      <a:ext cx="5303172" cy="9486899"/>
                      <a:chOff x="817005" y="0"/>
                      <a:chExt cx="4913361" cy="9182048"/>
                    </a:xfrm>
                  </p:grpSpPr>
                  <p:grpSp>
                    <p:nvGrpSpPr>
                      <p:cNvPr id="31" name="Group 30">
                        <a:extLst>
                          <a:ext uri="{FF2B5EF4-FFF2-40B4-BE49-F238E27FC236}">
                            <a16:creationId xmlns:a16="http://schemas.microsoft.com/office/drawing/2014/main" id="{A6D62B22-CB59-66B5-B4C6-57B500E66F21}"/>
                          </a:ext>
                        </a:extLst>
                      </p:cNvPr>
                      <p:cNvGrpSpPr/>
                      <p:nvPr/>
                    </p:nvGrpSpPr>
                    <p:grpSpPr>
                      <a:xfrm>
                        <a:off x="817005" y="0"/>
                        <a:ext cx="4913361" cy="8909157"/>
                        <a:chOff x="777050" y="0"/>
                        <a:chExt cx="4673076" cy="8565602"/>
                      </a:xfrm>
                    </p:grpSpPr>
                    <p:sp>
                      <p:nvSpPr>
                        <p:cNvPr id="33" name="Rectangle 32">
                          <a:extLst>
                            <a:ext uri="{FF2B5EF4-FFF2-40B4-BE49-F238E27FC236}">
                              <a16:creationId xmlns:a16="http://schemas.microsoft.com/office/drawing/2014/main" id="{25D0B3D2-E055-83E5-9170-2FF338AEE0AD}"/>
                            </a:ext>
                          </a:extLst>
                        </p:cNvPr>
                        <p:cNvSpPr/>
                        <p:nvPr/>
                      </p:nvSpPr>
                      <p:spPr>
                        <a:xfrm>
                          <a:off x="2866292" y="1975338"/>
                          <a:ext cx="525877" cy="2403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34" name="Group 33">
                          <a:extLst>
                            <a:ext uri="{FF2B5EF4-FFF2-40B4-BE49-F238E27FC236}">
                              <a16:creationId xmlns:a16="http://schemas.microsoft.com/office/drawing/2014/main" id="{0A4F6752-BAD0-7748-66A6-B08BCBE271EF}"/>
                            </a:ext>
                          </a:extLst>
                        </p:cNvPr>
                        <p:cNvGrpSpPr/>
                        <p:nvPr/>
                      </p:nvGrpSpPr>
                      <p:grpSpPr>
                        <a:xfrm>
                          <a:off x="777050" y="0"/>
                          <a:ext cx="4673076" cy="8565602"/>
                          <a:chOff x="777050" y="0"/>
                          <a:chExt cx="4673076" cy="8565602"/>
                        </a:xfrm>
                      </p:grpSpPr>
                      <p:cxnSp>
                        <p:nvCxnSpPr>
                          <p:cNvPr id="35" name="Straight Arrow Connector 34">
                            <a:extLst>
                              <a:ext uri="{FF2B5EF4-FFF2-40B4-BE49-F238E27FC236}">
                                <a16:creationId xmlns:a16="http://schemas.microsoft.com/office/drawing/2014/main" id="{2B12CA19-165E-0657-907F-36C28A327984}"/>
                              </a:ext>
                            </a:extLst>
                          </p:cNvPr>
                          <p:cNvCxnSpPr>
                            <a:cxnSpLocks/>
                          </p:cNvCxnSpPr>
                          <p:nvPr/>
                        </p:nvCxnSpPr>
                        <p:spPr>
                          <a:xfrm flipH="1">
                            <a:off x="2785204" y="8249203"/>
                            <a:ext cx="1925809" cy="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F44DD452-6CFD-DFCB-546B-19B12551CC21}"/>
                              </a:ext>
                            </a:extLst>
                          </p:cNvPr>
                          <p:cNvGrpSpPr/>
                          <p:nvPr/>
                        </p:nvGrpSpPr>
                        <p:grpSpPr>
                          <a:xfrm>
                            <a:off x="777050" y="0"/>
                            <a:ext cx="4673076" cy="8565602"/>
                            <a:chOff x="777050" y="0"/>
                            <a:chExt cx="4673076" cy="8565602"/>
                          </a:xfrm>
                        </p:grpSpPr>
                        <p:grpSp>
                          <p:nvGrpSpPr>
                            <p:cNvPr id="37" name="Group 36">
                              <a:extLst>
                                <a:ext uri="{FF2B5EF4-FFF2-40B4-BE49-F238E27FC236}">
                                  <a16:creationId xmlns:a16="http://schemas.microsoft.com/office/drawing/2014/main" id="{BD1795F3-45D3-F404-149A-8D6C806C993D}"/>
                                </a:ext>
                              </a:extLst>
                            </p:cNvPr>
                            <p:cNvGrpSpPr/>
                            <p:nvPr/>
                          </p:nvGrpSpPr>
                          <p:grpSpPr>
                            <a:xfrm>
                              <a:off x="777050" y="0"/>
                              <a:ext cx="4673076" cy="8565602"/>
                              <a:chOff x="777050" y="0"/>
                              <a:chExt cx="4673076" cy="8565602"/>
                            </a:xfrm>
                          </p:grpSpPr>
                          <p:grpSp>
                            <p:nvGrpSpPr>
                              <p:cNvPr id="39" name="Group 38">
                                <a:extLst>
                                  <a:ext uri="{FF2B5EF4-FFF2-40B4-BE49-F238E27FC236}">
                                    <a16:creationId xmlns:a16="http://schemas.microsoft.com/office/drawing/2014/main" id="{9117CD56-11D8-1C70-55EC-009F8B459319}"/>
                                  </a:ext>
                                </a:extLst>
                              </p:cNvPr>
                              <p:cNvGrpSpPr/>
                              <p:nvPr/>
                            </p:nvGrpSpPr>
                            <p:grpSpPr>
                              <a:xfrm>
                                <a:off x="777050" y="0"/>
                                <a:ext cx="4673076" cy="8262450"/>
                                <a:chOff x="777050" y="0"/>
                                <a:chExt cx="4673076" cy="8262450"/>
                              </a:xfrm>
                            </p:grpSpPr>
                            <p:grpSp>
                              <p:nvGrpSpPr>
                                <p:cNvPr id="41" name="Group 40">
                                  <a:extLst>
                                    <a:ext uri="{FF2B5EF4-FFF2-40B4-BE49-F238E27FC236}">
                                      <a16:creationId xmlns:a16="http://schemas.microsoft.com/office/drawing/2014/main" id="{7F85BE2D-C2FA-9282-6300-78E6C7797168}"/>
                                    </a:ext>
                                  </a:extLst>
                                </p:cNvPr>
                                <p:cNvGrpSpPr/>
                                <p:nvPr/>
                              </p:nvGrpSpPr>
                              <p:grpSpPr>
                                <a:xfrm>
                                  <a:off x="777050" y="0"/>
                                  <a:ext cx="4673076" cy="8262450"/>
                                  <a:chOff x="777050" y="0"/>
                                  <a:chExt cx="4673076" cy="8262450"/>
                                </a:xfrm>
                              </p:grpSpPr>
                              <p:grpSp>
                                <p:nvGrpSpPr>
                                  <p:cNvPr id="43" name="Group 42">
                                    <a:extLst>
                                      <a:ext uri="{FF2B5EF4-FFF2-40B4-BE49-F238E27FC236}">
                                        <a16:creationId xmlns:a16="http://schemas.microsoft.com/office/drawing/2014/main" id="{358A3790-FC00-7A68-8FD5-CB0422512F4E}"/>
                                      </a:ext>
                                    </a:extLst>
                                  </p:cNvPr>
                                  <p:cNvGrpSpPr/>
                                  <p:nvPr/>
                                </p:nvGrpSpPr>
                                <p:grpSpPr>
                                  <a:xfrm>
                                    <a:off x="777050" y="0"/>
                                    <a:ext cx="4673076" cy="8262450"/>
                                    <a:chOff x="777050" y="0"/>
                                    <a:chExt cx="4673076" cy="8262450"/>
                                  </a:xfrm>
                                </p:grpSpPr>
                                <p:sp>
                                  <p:nvSpPr>
                                    <p:cNvPr id="45" name="Hexagon 44">
                                      <a:extLst>
                                        <a:ext uri="{FF2B5EF4-FFF2-40B4-BE49-F238E27FC236}">
                                          <a16:creationId xmlns:a16="http://schemas.microsoft.com/office/drawing/2014/main" id="{15EA4F22-2A5C-AA8B-EF21-AB9C5E0501D8}"/>
                                        </a:ext>
                                      </a:extLst>
                                    </p:cNvPr>
                                    <p:cNvSpPr/>
                                    <p:nvPr/>
                                  </p:nvSpPr>
                                  <p:spPr>
                                    <a:xfrm>
                                      <a:off x="1496158" y="4261338"/>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i=1 to n</a:t>
                                      </a:r>
                                      <a:endParaRPr lang="en-IN" sz="1100" kern="100" dirty="0">
                                        <a:effectLst/>
                                        <a:ea typeface="Calibri" panose="020F0502020204030204" pitchFamily="34" charset="0"/>
                                        <a:cs typeface="Times New Roman" panose="02020603050405020304" pitchFamily="18" charset="0"/>
                                      </a:endParaRPr>
                                    </a:p>
                                  </p:txBody>
                                </p:sp>
                                <p:grpSp>
                                  <p:nvGrpSpPr>
                                    <p:cNvPr id="46" name="Group 45">
                                      <a:extLst>
                                        <a:ext uri="{FF2B5EF4-FFF2-40B4-BE49-F238E27FC236}">
                                          <a16:creationId xmlns:a16="http://schemas.microsoft.com/office/drawing/2014/main" id="{6CD67592-5035-6FB7-72F8-261787C5883E}"/>
                                        </a:ext>
                                      </a:extLst>
                                    </p:cNvPr>
                                    <p:cNvGrpSpPr/>
                                    <p:nvPr/>
                                  </p:nvGrpSpPr>
                                  <p:grpSpPr>
                                    <a:xfrm>
                                      <a:off x="777050" y="0"/>
                                      <a:ext cx="4673076" cy="8262450"/>
                                      <a:chOff x="777050" y="0"/>
                                      <a:chExt cx="4673076" cy="8262450"/>
                                    </a:xfrm>
                                  </p:grpSpPr>
                                  <p:grpSp>
                                    <p:nvGrpSpPr>
                                      <p:cNvPr id="47" name="Group 46">
                                        <a:extLst>
                                          <a:ext uri="{FF2B5EF4-FFF2-40B4-BE49-F238E27FC236}">
                                            <a16:creationId xmlns:a16="http://schemas.microsoft.com/office/drawing/2014/main" id="{25B89BCF-F8AB-9C15-3928-C07A6A422992}"/>
                                          </a:ext>
                                        </a:extLst>
                                      </p:cNvPr>
                                      <p:cNvGrpSpPr/>
                                      <p:nvPr/>
                                    </p:nvGrpSpPr>
                                    <p:grpSpPr>
                                      <a:xfrm>
                                        <a:off x="777050" y="0"/>
                                        <a:ext cx="4673076" cy="8262450"/>
                                        <a:chOff x="777050" y="0"/>
                                        <a:chExt cx="4673076" cy="8262450"/>
                                      </a:xfrm>
                                    </p:grpSpPr>
                                    <p:sp>
                                      <p:nvSpPr>
                                        <p:cNvPr id="49" name="Rectangle 48">
                                          <a:extLst>
                                            <a:ext uri="{FF2B5EF4-FFF2-40B4-BE49-F238E27FC236}">
                                              <a16:creationId xmlns:a16="http://schemas.microsoft.com/office/drawing/2014/main" id="{A8F28875-A95D-ED9C-D806-890C80873354}"/>
                                            </a:ext>
                                          </a:extLst>
                                        </p:cNvPr>
                                        <p:cNvSpPr/>
                                        <p:nvPr/>
                                      </p:nvSpPr>
                                      <p:spPr>
                                        <a:xfrm>
                                          <a:off x="1500554" y="2315307"/>
                                          <a:ext cx="2027652" cy="269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max=max(a)</a:t>
                                          </a:r>
                                          <a:endParaRPr lang="en-IN" sz="1100" kern="100">
                                            <a:effectLst/>
                                            <a:ea typeface="Calibri" panose="020F0502020204030204" pitchFamily="34" charset="0"/>
                                            <a:cs typeface="Times New Roman" panose="02020603050405020304" pitchFamily="18" charset="0"/>
                                          </a:endParaRPr>
                                        </a:p>
                                      </p:txBody>
                                    </p:sp>
                                    <p:grpSp>
                                      <p:nvGrpSpPr>
                                        <p:cNvPr id="50" name="Group 49">
                                          <a:extLst>
                                            <a:ext uri="{FF2B5EF4-FFF2-40B4-BE49-F238E27FC236}">
                                              <a16:creationId xmlns:a16="http://schemas.microsoft.com/office/drawing/2014/main" id="{C4ED1A00-BD05-0D4B-3838-1AD4E2AFDBE3}"/>
                                            </a:ext>
                                          </a:extLst>
                                        </p:cNvPr>
                                        <p:cNvGrpSpPr/>
                                        <p:nvPr/>
                                      </p:nvGrpSpPr>
                                      <p:grpSpPr>
                                        <a:xfrm>
                                          <a:off x="777050" y="0"/>
                                          <a:ext cx="4673076" cy="8262450"/>
                                          <a:chOff x="777050" y="0"/>
                                          <a:chExt cx="4673076" cy="8262450"/>
                                        </a:xfrm>
                                      </p:grpSpPr>
                                      <p:grpSp>
                                        <p:nvGrpSpPr>
                                          <p:cNvPr id="51" name="Group 50">
                                            <a:extLst>
                                              <a:ext uri="{FF2B5EF4-FFF2-40B4-BE49-F238E27FC236}">
                                                <a16:creationId xmlns:a16="http://schemas.microsoft.com/office/drawing/2014/main" id="{BB35B77D-B78F-525D-6F70-5DAA92E82D82}"/>
                                              </a:ext>
                                            </a:extLst>
                                          </p:cNvPr>
                                          <p:cNvGrpSpPr/>
                                          <p:nvPr/>
                                        </p:nvGrpSpPr>
                                        <p:grpSpPr>
                                          <a:xfrm>
                                            <a:off x="777050" y="0"/>
                                            <a:ext cx="4673076" cy="8262450"/>
                                            <a:chOff x="942657" y="0"/>
                                            <a:chExt cx="4673076" cy="9190158"/>
                                          </a:xfrm>
                                        </p:grpSpPr>
                                        <p:cxnSp>
                                          <p:nvCxnSpPr>
                                            <p:cNvPr id="55" name="Straight Arrow Connector 54">
                                              <a:extLst>
                                                <a:ext uri="{FF2B5EF4-FFF2-40B4-BE49-F238E27FC236}">
                                                  <a16:creationId xmlns:a16="http://schemas.microsoft.com/office/drawing/2014/main" id="{DB8194E5-CC2B-29C0-EC7B-5FF6326F4DC4}"/>
                                                </a:ext>
                                              </a:extLst>
                                            </p:cNvPr>
                                            <p:cNvCxnSpPr/>
                                            <p:nvPr/>
                                          </p:nvCxnSpPr>
                                          <p:spPr>
                                            <a:xfrm>
                                              <a:off x="2763982" y="2417618"/>
                                              <a:ext cx="0" cy="139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428860EA-2CCA-DF9C-B1B7-C310754F977A}"/>
                                                </a:ext>
                                              </a:extLst>
                                            </p:cNvPr>
                                            <p:cNvGrpSpPr/>
                                            <p:nvPr/>
                                          </p:nvGrpSpPr>
                                          <p:grpSpPr>
                                            <a:xfrm>
                                              <a:off x="942657" y="0"/>
                                              <a:ext cx="4673076" cy="9190158"/>
                                              <a:chOff x="942657" y="0"/>
                                              <a:chExt cx="4673076" cy="9190158"/>
                                            </a:xfrm>
                                          </p:grpSpPr>
                                          <p:grpSp>
                                            <p:nvGrpSpPr>
                                              <p:cNvPr id="57" name="Group 56">
                                                <a:extLst>
                                                  <a:ext uri="{FF2B5EF4-FFF2-40B4-BE49-F238E27FC236}">
                                                    <a16:creationId xmlns:a16="http://schemas.microsoft.com/office/drawing/2014/main" id="{208D7DBE-AAD3-85C5-C4F9-7CC161721A50}"/>
                                                  </a:ext>
                                                </a:extLst>
                                              </p:cNvPr>
                                              <p:cNvGrpSpPr/>
                                              <p:nvPr/>
                                            </p:nvGrpSpPr>
                                            <p:grpSpPr>
                                              <a:xfrm>
                                                <a:off x="942657" y="0"/>
                                                <a:ext cx="4673076" cy="9190158"/>
                                                <a:chOff x="935070" y="0"/>
                                                <a:chExt cx="4673250" cy="8836213"/>
                                              </a:xfrm>
                                            </p:grpSpPr>
                                            <p:sp>
                                              <p:nvSpPr>
                                                <p:cNvPr id="60" name="Rectangle 59">
                                                  <a:extLst>
                                                    <a:ext uri="{FF2B5EF4-FFF2-40B4-BE49-F238E27FC236}">
                                                      <a16:creationId xmlns:a16="http://schemas.microsoft.com/office/drawing/2014/main" id="{BD58175F-ACC5-161C-9B93-59C1819CABB8}"/>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61" name="Group 60">
                                                  <a:extLst>
                                                    <a:ext uri="{FF2B5EF4-FFF2-40B4-BE49-F238E27FC236}">
                                                      <a16:creationId xmlns:a16="http://schemas.microsoft.com/office/drawing/2014/main" id="{0EF44513-A2C4-04A8-22D7-B7810F80B416}"/>
                                                    </a:ext>
                                                  </a:extLst>
                                                </p:cNvPr>
                                                <p:cNvGrpSpPr/>
                                                <p:nvPr/>
                                              </p:nvGrpSpPr>
                                              <p:grpSpPr>
                                                <a:xfrm>
                                                  <a:off x="935070" y="0"/>
                                                  <a:ext cx="4673250" cy="8836213"/>
                                                  <a:chOff x="935070" y="0"/>
                                                  <a:chExt cx="4673250" cy="8836213"/>
                                                </a:xfrm>
                                              </p:grpSpPr>
                                              <p:cxnSp>
                                                <p:nvCxnSpPr>
                                                  <p:cNvPr id="62" name="Straight Connector 61">
                                                    <a:extLst>
                                                      <a:ext uri="{FF2B5EF4-FFF2-40B4-BE49-F238E27FC236}">
                                                        <a16:creationId xmlns:a16="http://schemas.microsoft.com/office/drawing/2014/main" id="{D266D5E1-E7AA-48C2-2269-9FEB75ECC3DC}"/>
                                                      </a:ext>
                                                    </a:extLst>
                                                  </p:cNvPr>
                                                  <p:cNvCxnSpPr>
                                                    <a:cxnSpLocks/>
                                                    <a:stCxn id="20" idx="2"/>
                                                  </p:cNvCxnSpPr>
                                                  <p:nvPr/>
                                                </p:nvCxnSpPr>
                                                <p:spPr>
                                                  <a:xfrm flipH="1" flipV="1">
                                                    <a:off x="935070" y="8801679"/>
                                                    <a:ext cx="1611522" cy="32676"/>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63" name="Group 62">
                                                    <a:extLst>
                                                      <a:ext uri="{FF2B5EF4-FFF2-40B4-BE49-F238E27FC236}">
                                                        <a16:creationId xmlns:a16="http://schemas.microsoft.com/office/drawing/2014/main" id="{F798DC09-C529-A9ED-CAF0-54823DBB477A}"/>
                                                      </a:ext>
                                                    </a:extLst>
                                                  </p:cNvPr>
                                                  <p:cNvGrpSpPr/>
                                                  <p:nvPr/>
                                                </p:nvGrpSpPr>
                                                <p:grpSpPr>
                                                  <a:xfrm>
                                                    <a:off x="942985" y="0"/>
                                                    <a:ext cx="4665335" cy="8836213"/>
                                                    <a:chOff x="942985" y="0"/>
                                                    <a:chExt cx="4665335" cy="8836213"/>
                                                  </a:xfrm>
                                                </p:grpSpPr>
                                                <p:cxnSp>
                                                  <p:nvCxnSpPr>
                                                    <p:cNvPr id="64" name="Straight Arrow Connector 63">
                                                      <a:extLst>
                                                        <a:ext uri="{FF2B5EF4-FFF2-40B4-BE49-F238E27FC236}">
                                                          <a16:creationId xmlns:a16="http://schemas.microsoft.com/office/drawing/2014/main" id="{8E580E85-C465-8F13-A94D-8FA3A3E37C06}"/>
                                                        </a:ext>
                                                      </a:extLst>
                                                    </p:cNvPr>
                                                    <p:cNvCxnSpPr>
                                                      <a:cxnSpLocks/>
                                                    </p:cNvCxnSpPr>
                                                    <p:nvPr/>
                                                  </p:nvCxnSpPr>
                                                  <p:spPr>
                                                    <a:xfrm flipH="1">
                                                      <a:off x="2959912" y="4185935"/>
                                                      <a:ext cx="1731179" cy="2400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01A0990-31E3-8F4B-C9A3-04190E066E2E}"/>
                                                        </a:ext>
                                                      </a:extLst>
                                                    </p:cNvPr>
                                                    <p:cNvCxnSpPr/>
                                                    <p:nvPr/>
                                                  </p:nvCxnSpPr>
                                                  <p:spPr>
                                                    <a:xfrm flipH="1" flipV="1">
                                                      <a:off x="983077" y="4205995"/>
                                                      <a:ext cx="1638163" cy="710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183297CB-D3BF-6021-CB51-D8E3AC7D619D}"/>
                                                        </a:ext>
                                                      </a:extLst>
                                                    </p:cNvPr>
                                                    <p:cNvGrpSpPr/>
                                                    <p:nvPr/>
                                                  </p:nvGrpSpPr>
                                                  <p:grpSpPr>
                                                    <a:xfrm>
                                                      <a:off x="942985" y="0"/>
                                                      <a:ext cx="4665335" cy="8836213"/>
                                                      <a:chOff x="942985" y="0"/>
                                                      <a:chExt cx="4665335" cy="8836213"/>
                                                    </a:xfrm>
                                                  </p:grpSpPr>
                                                  <p:sp>
                                                    <p:nvSpPr>
                                                      <p:cNvPr id="67" name="Flowchart: Terminator 66">
                                                        <a:extLst>
                                                          <a:ext uri="{FF2B5EF4-FFF2-40B4-BE49-F238E27FC236}">
                                                            <a16:creationId xmlns:a16="http://schemas.microsoft.com/office/drawing/2014/main" id="{8565FDA0-B5D9-33A3-1853-81FEBE3797BD}"/>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68" name="Flowchart: Data 67">
                                                        <a:extLst>
                                                          <a:ext uri="{FF2B5EF4-FFF2-40B4-BE49-F238E27FC236}">
                                                            <a16:creationId xmlns:a16="http://schemas.microsoft.com/office/drawing/2014/main" id="{04D31994-8828-A642-2570-14F0D83DC314}"/>
                                                          </a:ext>
                                                        </a:extLst>
                                                      </p:cNvPr>
                                                      <p:cNvSpPr/>
                                                      <p:nvPr/>
                                                    </p:nvSpPr>
                                                    <p:spPr>
                                                      <a:xfrm>
                                                        <a:off x="2061210" y="634523"/>
                                                        <a:ext cx="1432560" cy="523718"/>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dirty="0">
                                                          <a:effectLst/>
                                                          <a:ea typeface="Calibri" panose="020F0502020204030204" pitchFamily="34" charset="0"/>
                                                          <a:cs typeface="Times New Roman" panose="02020603050405020304" pitchFamily="18" charset="0"/>
                                                        </a:endParaRPr>
                                                      </a:p>
                                                    </p:txBody>
                                                  </p:sp>
                                                  <p:sp>
                                                    <p:nvSpPr>
                                                      <p:cNvPr id="69" name="Diamond 68">
                                                        <a:extLst>
                                                          <a:ext uri="{FF2B5EF4-FFF2-40B4-BE49-F238E27FC236}">
                                                            <a16:creationId xmlns:a16="http://schemas.microsoft.com/office/drawing/2014/main" id="{D43472D7-ACEA-C056-C9ED-303346109867}"/>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D52303E1-62B7-13CB-D92D-41BF48E3354F}"/>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Flowchart: Data 70">
                                                        <a:extLst>
                                                          <a:ext uri="{FF2B5EF4-FFF2-40B4-BE49-F238E27FC236}">
                                                            <a16:creationId xmlns:a16="http://schemas.microsoft.com/office/drawing/2014/main" id="{DA920D7E-78C0-0666-3828-D4067730D40D}"/>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72" name="Straight Connector 71">
                                                        <a:extLst>
                                                          <a:ext uri="{FF2B5EF4-FFF2-40B4-BE49-F238E27FC236}">
                                                            <a16:creationId xmlns:a16="http://schemas.microsoft.com/office/drawing/2014/main" id="{233E3051-80B7-6FAB-F0B1-40D7E8901BFF}"/>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B268C7B1-F4ED-EA0E-5379-2EC4B5236F27}"/>
                                                          </a:ext>
                                                        </a:extLst>
                                                      </p:cNvPr>
                                                      <p:cNvCxnSpPr/>
                                                      <p:nvPr/>
                                                    </p:nvCxnSpPr>
                                                    <p:spPr>
                                                      <a:xfrm>
                                                        <a:off x="2811780" y="3733800"/>
                                                        <a:ext cx="7620" cy="281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9CC13CD-BA83-F6D2-E410-8A2FA38199BA}"/>
                                                          </a:ext>
                                                        </a:extLst>
                                                      </p:cNvPr>
                                                      <p:cNvCxnSpPr/>
                                                      <p:nvPr/>
                                                    </p:nvCxnSpPr>
                                                    <p:spPr>
                                                      <a:xfrm>
                                                        <a:off x="2829455" y="4876564"/>
                                                        <a:ext cx="0" cy="220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E4E1DFA4-E3E7-17FB-812A-1605003C6E72}"/>
                                                          </a:ext>
                                                        </a:extLst>
                                                      </p:cNvPr>
                                                      <p:cNvSpPr/>
                                                      <p:nvPr/>
                                                    </p:nvSpPr>
                                                    <p:spPr>
                                                      <a:xfrm>
                                                        <a:off x="1906848" y="7798163"/>
                                                        <a:ext cx="2011680" cy="3161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 bucket[i]--</a:t>
                                                        </a:r>
                                                        <a:endParaRPr lang="en-IN" sz="1100" kern="100" dirty="0">
                                                          <a:effectLst/>
                                                          <a:ea typeface="Calibri" panose="020F0502020204030204" pitchFamily="34" charset="0"/>
                                                          <a:cs typeface="Times New Roman" panose="02020603050405020304" pitchFamily="18" charset="0"/>
                                                        </a:endParaRPr>
                                                      </a:p>
                                                    </p:txBody>
                                                  </p:sp>
                                                  <p:cxnSp>
                                                    <p:nvCxnSpPr>
                                                      <p:cNvPr id="76" name="Straight Arrow Connector 75">
                                                        <a:extLst>
                                                          <a:ext uri="{FF2B5EF4-FFF2-40B4-BE49-F238E27FC236}">
                                                            <a16:creationId xmlns:a16="http://schemas.microsoft.com/office/drawing/2014/main" id="{A18650A1-B746-B6E3-01D5-87BDB0267C12}"/>
                                                          </a:ext>
                                                        </a:extLst>
                                                      </p:cNvPr>
                                                      <p:cNvCxnSpPr/>
                                                      <p:nvPr/>
                                                    </p:nvCxnSpPr>
                                                    <p:spPr>
                                                      <a:xfrm>
                                                        <a:off x="2835892" y="5404850"/>
                                                        <a:ext cx="7620" cy="231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9F61694-ED74-90BB-26E3-733CEC7B787A}"/>
                                                          </a:ext>
                                                        </a:extLst>
                                                      </p:cNvPr>
                                                      <p:cNvCxnSpPr>
                                                        <a:cxnSpLocks/>
                                                        <a:stCxn id="44" idx="0"/>
                                                      </p:cNvCxnSpPr>
                                                      <p:nvPr/>
                                                    </p:nvCxnSpPr>
                                                    <p:spPr>
                                                      <a:xfrm>
                                                        <a:off x="3876019" y="6351113"/>
                                                        <a:ext cx="937891" cy="5340"/>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7A31A31-A330-1DF6-7202-D321E329DA71}"/>
                                                          </a:ext>
                                                        </a:extLst>
                                                      </p:cNvPr>
                                                      <p:cNvCxnSpPr/>
                                                      <p:nvPr/>
                                                    </p:nvCxnSpPr>
                                                    <p:spPr>
                                                      <a:xfrm>
                                                        <a:off x="4827511" y="6366797"/>
                                                        <a:ext cx="42086" cy="2469416"/>
                                                      </a:xfrm>
                                                      <a:prstGeom prst="line">
                                                        <a:avLst/>
                                                      </a:prstGeom>
                                                      <a:ln>
                                                        <a:solidFill>
                                                          <a:schemeClr val="dk1"/>
                                                        </a:solidFill>
                                                        <a:prstDash val="lgDash"/>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71BB407-19D6-1C46-5E6A-5C0D9F34C5E2}"/>
                                                          </a:ext>
                                                        </a:extLst>
                                                      </p:cNvPr>
                                                      <p:cNvCxnSpPr>
                                                        <a:cxnSpLocks/>
                                                        <a:stCxn id="52" idx="0"/>
                                                      </p:cNvCxnSpPr>
                                                      <p:nvPr/>
                                                    </p:nvCxnSpPr>
                                                    <p:spPr>
                                                      <a:xfrm>
                                                        <a:off x="3749202" y="3146827"/>
                                                        <a:ext cx="917573" cy="1563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D8DC26B-0993-E928-2D97-FA1998D256FB}"/>
                                                          </a:ext>
                                                        </a:extLst>
                                                      </p:cNvPr>
                                                      <p:cNvCxnSpPr/>
                                                      <p:nvPr/>
                                                    </p:nvCxnSpPr>
                                                    <p:spPr>
                                                      <a:xfrm>
                                                        <a:off x="4680628" y="3177850"/>
                                                        <a:ext cx="10463" cy="100957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1AE2C45-1C4E-B57C-9CCC-0EFAF9196D7E}"/>
                                                          </a:ext>
                                                        </a:extLst>
                                                      </p:cNvPr>
                                                      <p:cNvCxnSpPr/>
                                                      <p:nvPr/>
                                                    </p:nvCxnSpPr>
                                                    <p:spPr>
                                                      <a:xfrm flipV="1">
                                                        <a:off x="942985" y="6367223"/>
                                                        <a:ext cx="0" cy="241406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041E6BCF-76E0-44A6-89C5-40469332B3CA}"/>
                                                          </a:ext>
                                                        </a:extLst>
                                                      </p:cNvPr>
                                                      <p:cNvCxnSpPr/>
                                                      <p:nvPr/>
                                                    </p:nvCxnSpPr>
                                                    <p:spPr>
                                                      <a:xfrm>
                                                        <a:off x="956677" y="6357436"/>
                                                        <a:ext cx="859955"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CB3AC4F-133F-D8BC-3A10-676C02F8BFB3}"/>
                                                          </a:ext>
                                                        </a:extLst>
                                                      </p:cNvPr>
                                                      <p:cNvCxnSpPr/>
                                                      <p:nvPr/>
                                                    </p:nvCxnSpPr>
                                                    <p:spPr>
                                                      <a:xfrm flipV="1">
                                                        <a:off x="975948" y="3186829"/>
                                                        <a:ext cx="0" cy="101939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A93865CF-16B0-34D5-8803-DCC3D09B85F7}"/>
                                                          </a:ext>
                                                        </a:extLst>
                                                      </p:cNvPr>
                                                      <p:cNvCxnSpPr/>
                                                      <p:nvPr/>
                                                    </p:nvCxnSpPr>
                                                    <p:spPr>
                                                      <a:xfrm flipV="1">
                                                        <a:off x="983182" y="3162637"/>
                                                        <a:ext cx="710201" cy="1554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A6F22311-0E72-B708-E8D5-4A42243DFDDD}"/>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6F35CEDE-5858-C56C-014E-D22525B08CF0}"/>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C4E5F564-6AA6-7CBC-8672-E873E6EA7573}"/>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cxnSp>
                                            <p:nvCxnSpPr>
                                              <p:cNvPr id="58" name="Straight Arrow Connector 57">
                                                <a:extLst>
                                                  <a:ext uri="{FF2B5EF4-FFF2-40B4-BE49-F238E27FC236}">
                                                    <a16:creationId xmlns:a16="http://schemas.microsoft.com/office/drawing/2014/main" id="{5246D76B-902A-3AD1-C28E-E0BD0BDD4E07}"/>
                                                  </a:ext>
                                                </a:extLst>
                                              </p:cNvPr>
                                              <p:cNvCxnSpPr/>
                                              <p:nvPr/>
                                            </p:nvCxnSpPr>
                                            <p:spPr>
                                              <a:xfrm>
                                                <a:off x="2768600" y="2889249"/>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56C10E7-8F3B-0401-F65E-4809E319E521}"/>
                                                  </a:ext>
                                                </a:extLst>
                                              </p:cNvPr>
                                              <p:cNvCxnSpPr/>
                                              <p:nvPr/>
                                            </p:nvCxnSpPr>
                                            <p:spPr>
                                              <a:xfrm>
                                                <a:off x="2768600" y="3435350"/>
                                                <a:ext cx="0" cy="158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52" name="Hexagon 51">
                                            <a:extLst>
                                              <a:ext uri="{FF2B5EF4-FFF2-40B4-BE49-F238E27FC236}">
                                                <a16:creationId xmlns:a16="http://schemas.microsoft.com/office/drawing/2014/main" id="{94110766-5F7B-11C6-F125-D085B16E2ACE}"/>
                                              </a:ext>
                                            </a:extLst>
                                          </p:cNvPr>
                                          <p:cNvSpPr/>
                                          <p:nvPr/>
                                        </p:nvSpPr>
                                        <p:spPr>
                                          <a:xfrm>
                                            <a:off x="1466850" y="2790092"/>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i=0 to max</a:t>
                                            </a:r>
                                            <a:endParaRPr lang="en-IN" sz="1100" kern="100" dirty="0">
                                              <a:effectLst/>
                                              <a:ea typeface="Calibri" panose="020F0502020204030204" pitchFamily="34" charset="0"/>
                                              <a:cs typeface="Times New Roman" panose="02020603050405020304" pitchFamily="18" charset="0"/>
                                            </a:endParaRPr>
                                          </a:p>
                                        </p:txBody>
                                      </p:sp>
                                      <p:sp>
                                        <p:nvSpPr>
                                          <p:cNvPr id="53" name="Rectangle 52">
                                            <a:extLst>
                                              <a:ext uri="{FF2B5EF4-FFF2-40B4-BE49-F238E27FC236}">
                                                <a16:creationId xmlns:a16="http://schemas.microsoft.com/office/drawing/2014/main" id="{D3FDE7C1-7E28-140A-99F0-564C8C14D04C}"/>
                                              </a:ext>
                                            </a:extLst>
                                          </p:cNvPr>
                                          <p:cNvSpPr/>
                                          <p:nvPr/>
                                        </p:nvSpPr>
                                        <p:spPr>
                                          <a:xfrm>
                                            <a:off x="1318846" y="3223846"/>
                                            <a:ext cx="2611755" cy="279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bucket[i]=0</a:t>
                                            </a:r>
                                            <a:endParaRPr lang="en-IN" sz="1100" kern="100" dirty="0">
                                              <a:effectLst/>
                                              <a:ea typeface="Calibri" panose="020F0502020204030204" pitchFamily="34" charset="0"/>
                                              <a:cs typeface="Times New Roman" panose="02020603050405020304" pitchFamily="18" charset="0"/>
                                            </a:endParaRPr>
                                          </a:p>
                                        </p:txBody>
                                      </p:sp>
                                      <p:sp>
                                        <p:nvSpPr>
                                          <p:cNvPr id="54" name="Oval 53">
                                            <a:extLst>
                                              <a:ext uri="{FF2B5EF4-FFF2-40B4-BE49-F238E27FC236}">
                                                <a16:creationId xmlns:a16="http://schemas.microsoft.com/office/drawing/2014/main" id="{D0608E02-98C8-9A40-D93D-5E4352309822}"/>
                                              </a:ext>
                                            </a:extLst>
                                          </p:cNvPr>
                                          <p:cNvSpPr/>
                                          <p:nvPr/>
                                        </p:nvSpPr>
                                        <p:spPr>
                                          <a:xfrm>
                                            <a:off x="2368062" y="3745523"/>
                                            <a:ext cx="433754" cy="339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grpSp>
                                  <p:cxnSp>
                                    <p:nvCxnSpPr>
                                      <p:cNvPr id="48" name="Straight Arrow Connector 47">
                                        <a:extLst>
                                          <a:ext uri="{FF2B5EF4-FFF2-40B4-BE49-F238E27FC236}">
                                            <a16:creationId xmlns:a16="http://schemas.microsoft.com/office/drawing/2014/main" id="{EFFB4A0B-8955-2500-17EC-E5E8C2094DE1}"/>
                                          </a:ext>
                                        </a:extLst>
                                      </p:cNvPr>
                                      <p:cNvCxnSpPr/>
                                      <p:nvPr/>
                                    </p:nvCxnSpPr>
                                    <p:spPr>
                                      <a:xfrm flipH="1">
                                        <a:off x="2579077" y="4073770"/>
                                        <a:ext cx="6123" cy="193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44" name="Hexagon 43">
                                    <a:extLst>
                                      <a:ext uri="{FF2B5EF4-FFF2-40B4-BE49-F238E27FC236}">
                                        <a16:creationId xmlns:a16="http://schemas.microsoft.com/office/drawing/2014/main" id="{77F96AA7-BA8E-10D8-5FF5-8F71863CF90F}"/>
                                      </a:ext>
                                    </a:extLst>
                                  </p:cNvPr>
                                  <p:cNvSpPr/>
                                  <p:nvPr/>
                                </p:nvSpPr>
                                <p:spPr>
                                  <a:xfrm>
                                    <a:off x="1593663" y="5786315"/>
                                    <a:ext cx="2124227" cy="30480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i=0, j=0 to max</a:t>
                                    </a:r>
                                    <a:endParaRPr lang="en-IN" sz="1100" kern="100" dirty="0">
                                      <a:effectLst/>
                                      <a:ea typeface="Calibri" panose="020F0502020204030204" pitchFamily="34" charset="0"/>
                                      <a:cs typeface="Times New Roman" panose="02020603050405020304" pitchFamily="18" charset="0"/>
                                    </a:endParaRPr>
                                  </a:p>
                                </p:txBody>
                              </p:sp>
                            </p:grpSp>
                            <p:cxnSp>
                              <p:nvCxnSpPr>
                                <p:cNvPr id="42" name="Straight Arrow Connector 41">
                                  <a:extLst>
                                    <a:ext uri="{FF2B5EF4-FFF2-40B4-BE49-F238E27FC236}">
                                      <a16:creationId xmlns:a16="http://schemas.microsoft.com/office/drawing/2014/main" id="{3188EB69-F28F-98C3-198C-CAADA189CE12}"/>
                                    </a:ext>
                                  </a:extLst>
                                </p:cNvPr>
                                <p:cNvCxnSpPr/>
                                <p:nvPr/>
                              </p:nvCxnSpPr>
                              <p:spPr>
                                <a:xfrm>
                                  <a:off x="2570188" y="5602066"/>
                                  <a:ext cx="0" cy="169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0" name="Straight Arrow Connector 39">
                                <a:extLst>
                                  <a:ext uri="{FF2B5EF4-FFF2-40B4-BE49-F238E27FC236}">
                                    <a16:creationId xmlns:a16="http://schemas.microsoft.com/office/drawing/2014/main" id="{20008AE9-6A10-43D0-52B9-97A4303D657E}"/>
                                  </a:ext>
                                </a:extLst>
                              </p:cNvPr>
                              <p:cNvCxnSpPr/>
                              <p:nvPr/>
                            </p:nvCxnSpPr>
                            <p:spPr>
                              <a:xfrm flipH="1">
                                <a:off x="2570086" y="8396848"/>
                                <a:ext cx="573" cy="168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8" name="Straight Arrow Connector 37">
                              <a:extLst>
                                <a:ext uri="{FF2B5EF4-FFF2-40B4-BE49-F238E27FC236}">
                                  <a16:creationId xmlns:a16="http://schemas.microsoft.com/office/drawing/2014/main" id="{08C92BC5-6031-E0B9-97CF-17A486D1E02F}"/>
                                </a:ext>
                              </a:extLst>
                            </p:cNvPr>
                            <p:cNvCxnSpPr/>
                            <p:nvPr/>
                          </p:nvCxnSpPr>
                          <p:spPr>
                            <a:xfrm>
                              <a:off x="2606489" y="7091927"/>
                              <a:ext cx="0" cy="20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32" name="Oval 31">
                        <a:extLst>
                          <a:ext uri="{FF2B5EF4-FFF2-40B4-BE49-F238E27FC236}">
                            <a16:creationId xmlns:a16="http://schemas.microsoft.com/office/drawing/2014/main" id="{1E002451-D28B-C290-DFAF-947A3FF1E3F8}"/>
                          </a:ext>
                        </a:extLst>
                      </p:cNvPr>
                      <p:cNvSpPr/>
                      <p:nvPr/>
                    </p:nvSpPr>
                    <p:spPr>
                      <a:xfrm>
                        <a:off x="2421850" y="8878965"/>
                        <a:ext cx="545123" cy="3030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sp>
                  <p:nvSpPr>
                    <p:cNvPr id="22" name="Diamond 21">
                      <a:extLst>
                        <a:ext uri="{FF2B5EF4-FFF2-40B4-BE49-F238E27FC236}">
                          <a16:creationId xmlns:a16="http://schemas.microsoft.com/office/drawing/2014/main" id="{007FF27C-ADA3-AE43-1031-61B63F3F4587}"/>
                        </a:ext>
                      </a:extLst>
                    </p:cNvPr>
                    <p:cNvSpPr/>
                    <p:nvPr/>
                  </p:nvSpPr>
                  <p:spPr>
                    <a:xfrm>
                      <a:off x="1184824" y="6736080"/>
                      <a:ext cx="1887855" cy="8605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While bucket[i]&gt;0</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52DFBF97-65B1-1362-DC3C-8CE2BA7DC45E}"/>
                        </a:ext>
                      </a:extLst>
                    </p:cNvPr>
                    <p:cNvCxnSpPr/>
                    <p:nvPr/>
                  </p:nvCxnSpPr>
                  <p:spPr>
                    <a:xfrm>
                      <a:off x="3048000" y="7147560"/>
                      <a:ext cx="777240" cy="228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7D7FE6F-A552-C5D6-BC6A-201FB8AC59EB}"/>
                        </a:ext>
                      </a:extLst>
                    </p:cNvPr>
                    <p:cNvCxnSpPr/>
                    <p:nvPr/>
                  </p:nvCxnSpPr>
                  <p:spPr>
                    <a:xfrm>
                      <a:off x="3817620" y="7193280"/>
                      <a:ext cx="15240" cy="126492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4C8005D-82A7-2BC2-C595-1D665754E3F5}"/>
                        </a:ext>
                      </a:extLst>
                    </p:cNvPr>
                    <p:cNvCxnSpPr/>
                    <p:nvPr/>
                  </p:nvCxnSpPr>
                  <p:spPr>
                    <a:xfrm flipH="1" flipV="1">
                      <a:off x="685800" y="8313420"/>
                      <a:ext cx="1426845" cy="1524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C770CEE-CC67-B495-2C38-1FD53CF2BF83}"/>
                        </a:ext>
                      </a:extLst>
                    </p:cNvPr>
                    <p:cNvCxnSpPr/>
                    <p:nvPr/>
                  </p:nvCxnSpPr>
                  <p:spPr>
                    <a:xfrm flipH="1" flipV="1">
                      <a:off x="662940" y="7147560"/>
                      <a:ext cx="22860" cy="116205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AC9AC95-FBE1-4A42-D36C-D131FC16D4BC}"/>
                        </a:ext>
                      </a:extLst>
                    </p:cNvPr>
                    <p:cNvCxnSpPr/>
                    <p:nvPr/>
                  </p:nvCxnSpPr>
                  <p:spPr>
                    <a:xfrm>
                      <a:off x="655320" y="7147560"/>
                      <a:ext cx="54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E429B15-D734-582F-E01F-F64FFE9218F2}"/>
                        </a:ext>
                      </a:extLst>
                    </p:cNvPr>
                    <p:cNvCxnSpPr/>
                    <p:nvPr/>
                  </p:nvCxnSpPr>
                  <p:spPr>
                    <a:xfrm>
                      <a:off x="2110740" y="8145780"/>
                      <a:ext cx="0" cy="18669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2EA19DC-769E-F75D-3F16-B0C5CBAD7E2B}"/>
                        </a:ext>
                      </a:extLst>
                    </p:cNvPr>
                    <p:cNvCxnSpPr/>
                    <p:nvPr/>
                  </p:nvCxnSpPr>
                  <p:spPr>
                    <a:xfrm flipV="1">
                      <a:off x="2080260" y="8450580"/>
                      <a:ext cx="1752966" cy="2286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346829C-5E4A-8E71-2B5E-3399A72984F5}"/>
                        </a:ext>
                      </a:extLst>
                    </p:cNvPr>
                    <p:cNvCxnSpPr/>
                    <p:nvPr/>
                  </p:nvCxnSpPr>
                  <p:spPr>
                    <a:xfrm>
                      <a:off x="2084070" y="8488680"/>
                      <a:ext cx="10795"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sp>
          <p:nvSpPr>
            <p:cNvPr id="6" name="Rectangle 5">
              <a:extLst>
                <a:ext uri="{FF2B5EF4-FFF2-40B4-BE49-F238E27FC236}">
                  <a16:creationId xmlns:a16="http://schemas.microsoft.com/office/drawing/2014/main" id="{A47D4E7F-396C-680E-9A27-898BDB0241A6}"/>
                </a:ext>
              </a:extLst>
            </p:cNvPr>
            <p:cNvSpPr/>
            <p:nvPr/>
          </p:nvSpPr>
          <p:spPr>
            <a:xfrm>
              <a:off x="2575560" y="7498080"/>
              <a:ext cx="580566" cy="2426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TRUE</a:t>
              </a:r>
              <a:endParaRPr lang="en-IN" sz="1100" kern="1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1851E7D-C052-0011-4B6A-35F717226658}"/>
                </a:ext>
              </a:extLst>
            </p:cNvPr>
            <p:cNvSpPr/>
            <p:nvPr/>
          </p:nvSpPr>
          <p:spPr>
            <a:xfrm>
              <a:off x="3070860" y="6758940"/>
              <a:ext cx="580566" cy="2426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FALSE</a:t>
              </a:r>
              <a:endParaRPr lang="en-IN" sz="1100" kern="100">
                <a:effectLst/>
                <a:ea typeface="Calibri" panose="020F0502020204030204" pitchFamily="34" charset="0"/>
                <a:cs typeface="Times New Roman" panose="02020603050405020304" pitchFamily="18" charset="0"/>
              </a:endParaRPr>
            </a:p>
          </p:txBody>
        </p:sp>
      </p:grpSp>
      <p:grpSp>
        <p:nvGrpSpPr>
          <p:cNvPr id="92" name="Group 91">
            <a:extLst>
              <a:ext uri="{FF2B5EF4-FFF2-40B4-BE49-F238E27FC236}">
                <a16:creationId xmlns:a16="http://schemas.microsoft.com/office/drawing/2014/main" id="{724742AF-12E4-4753-747D-8B88821AFA15}"/>
              </a:ext>
            </a:extLst>
          </p:cNvPr>
          <p:cNvGrpSpPr/>
          <p:nvPr/>
        </p:nvGrpSpPr>
        <p:grpSpPr>
          <a:xfrm>
            <a:off x="8419879" y="740148"/>
            <a:ext cx="2331085" cy="4412616"/>
            <a:chOff x="0" y="0"/>
            <a:chExt cx="2331426" cy="4080789"/>
          </a:xfrm>
        </p:grpSpPr>
        <p:grpSp>
          <p:nvGrpSpPr>
            <p:cNvPr id="93" name="Group 92">
              <a:extLst>
                <a:ext uri="{FF2B5EF4-FFF2-40B4-BE49-F238E27FC236}">
                  <a16:creationId xmlns:a16="http://schemas.microsoft.com/office/drawing/2014/main" id="{9DB50533-3B3B-882F-A08B-65F6D795D6AA}"/>
                </a:ext>
              </a:extLst>
            </p:cNvPr>
            <p:cNvGrpSpPr/>
            <p:nvPr/>
          </p:nvGrpSpPr>
          <p:grpSpPr>
            <a:xfrm>
              <a:off x="0" y="0"/>
              <a:ext cx="2331426" cy="4080789"/>
              <a:chOff x="0" y="0"/>
              <a:chExt cx="2331426" cy="4080789"/>
            </a:xfrm>
          </p:grpSpPr>
          <p:grpSp>
            <p:nvGrpSpPr>
              <p:cNvPr id="95" name="Group 94">
                <a:extLst>
                  <a:ext uri="{FF2B5EF4-FFF2-40B4-BE49-F238E27FC236}">
                    <a16:creationId xmlns:a16="http://schemas.microsoft.com/office/drawing/2014/main" id="{92B47DD9-EEF5-B1BA-E940-F188B70D4A17}"/>
                  </a:ext>
                </a:extLst>
              </p:cNvPr>
              <p:cNvGrpSpPr/>
              <p:nvPr/>
            </p:nvGrpSpPr>
            <p:grpSpPr>
              <a:xfrm>
                <a:off x="0" y="581891"/>
                <a:ext cx="2331426" cy="3498898"/>
                <a:chOff x="-1" y="-1"/>
                <a:chExt cx="2342753" cy="3685535"/>
              </a:xfrm>
            </p:grpSpPr>
            <p:sp>
              <p:nvSpPr>
                <p:cNvPr id="97" name="Rectangle 96">
                  <a:extLst>
                    <a:ext uri="{FF2B5EF4-FFF2-40B4-BE49-F238E27FC236}">
                      <a16:creationId xmlns:a16="http://schemas.microsoft.com/office/drawing/2014/main" id="{A74738E6-660D-CB80-BC0B-A8A93CDB83F1}"/>
                    </a:ext>
                  </a:extLst>
                </p:cNvPr>
                <p:cNvSpPr/>
                <p:nvPr/>
              </p:nvSpPr>
              <p:spPr>
                <a:xfrm>
                  <a:off x="122454" y="-1"/>
                  <a:ext cx="2145052" cy="4599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Visualizing of bucket sort algorithm </a:t>
                  </a:r>
                  <a:endParaRPr lang="en-IN" sz="1100" kern="100" dirty="0">
                    <a:effectLst/>
                    <a:ea typeface="Calibri" panose="020F0502020204030204" pitchFamily="34" charset="0"/>
                    <a:cs typeface="Times New Roman" panose="02020603050405020304" pitchFamily="18" charset="0"/>
                  </a:endParaRPr>
                </a:p>
              </p:txBody>
            </p:sp>
            <p:cxnSp>
              <p:nvCxnSpPr>
                <p:cNvPr id="98" name="Straight Arrow Connector 97">
                  <a:extLst>
                    <a:ext uri="{FF2B5EF4-FFF2-40B4-BE49-F238E27FC236}">
                      <a16:creationId xmlns:a16="http://schemas.microsoft.com/office/drawing/2014/main" id="{DB3089F9-910F-8944-F0B6-818A9A1D4CE2}"/>
                    </a:ext>
                  </a:extLst>
                </p:cNvPr>
                <p:cNvCxnSpPr/>
                <p:nvPr/>
              </p:nvCxnSpPr>
              <p:spPr>
                <a:xfrm>
                  <a:off x="1211036" y="495224"/>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59E828CE-1435-0EA5-39A5-CBDFDF79116F}"/>
                    </a:ext>
                  </a:extLst>
                </p:cNvPr>
                <p:cNvSpPr/>
                <p:nvPr/>
              </p:nvSpPr>
              <p:spPr>
                <a:xfrm>
                  <a:off x="144209" y="731427"/>
                  <a:ext cx="2198543" cy="8812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Best=Ω (n + k)</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average=θ (n + k)</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worst=O (n ^ 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Calibri" panose="020F0502020204030204" pitchFamily="34"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00" name="Straight Arrow Connector 99">
                  <a:extLst>
                    <a:ext uri="{FF2B5EF4-FFF2-40B4-BE49-F238E27FC236}">
                      <a16:creationId xmlns:a16="http://schemas.microsoft.com/office/drawing/2014/main" id="{19465190-C3FE-3953-BC77-3BFA27DB5755}"/>
                    </a:ext>
                  </a:extLst>
                </p:cNvPr>
                <p:cNvCxnSpPr/>
                <p:nvPr/>
              </p:nvCxnSpPr>
              <p:spPr>
                <a:xfrm>
                  <a:off x="1243693" y="1619671"/>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1CBA092A-3603-812F-5C33-08E1AC0A730D}"/>
                    </a:ext>
                  </a:extLst>
                </p:cNvPr>
                <p:cNvSpPr/>
                <p:nvPr/>
              </p:nvSpPr>
              <p:spPr>
                <a:xfrm>
                  <a:off x="164564" y="1864815"/>
                  <a:ext cx="2155004" cy="4348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Worst=O (n)</a:t>
                  </a:r>
                  <a:endParaRPr lang="en-IN" sz="1100" kern="100">
                    <a:effectLst/>
                    <a:ea typeface="Calibri" panose="020F0502020204030204" pitchFamily="34" charset="0"/>
                    <a:cs typeface="Times New Roman" panose="02020603050405020304" pitchFamily="18" charset="0"/>
                  </a:endParaRPr>
                </a:p>
              </p:txBody>
            </p:sp>
            <p:cxnSp>
              <p:nvCxnSpPr>
                <p:cNvPr id="102" name="Straight Arrow Connector 101">
                  <a:extLst>
                    <a:ext uri="{FF2B5EF4-FFF2-40B4-BE49-F238E27FC236}">
                      <a16:creationId xmlns:a16="http://schemas.microsoft.com/office/drawing/2014/main" id="{13442414-E5EE-AF2F-5CF4-4758F66F01AD}"/>
                    </a:ext>
                  </a:extLst>
                </p:cNvPr>
                <p:cNvCxnSpPr/>
                <p:nvPr/>
              </p:nvCxnSpPr>
              <p:spPr>
                <a:xfrm>
                  <a:off x="1232807" y="2299797"/>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Flowchart: Data 102">
                  <a:extLst>
                    <a:ext uri="{FF2B5EF4-FFF2-40B4-BE49-F238E27FC236}">
                      <a16:creationId xmlns:a16="http://schemas.microsoft.com/office/drawing/2014/main" id="{2ADCED37-6A18-47C5-0183-03D1723FFDDB}"/>
                    </a:ext>
                  </a:extLst>
                </p:cNvPr>
                <p:cNvSpPr/>
                <p:nvPr/>
              </p:nvSpPr>
              <p:spPr>
                <a:xfrm>
                  <a:off x="-1" y="2501890"/>
                  <a:ext cx="2267412" cy="5949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104" name="Flowchart: Terminator 103">
                  <a:extLst>
                    <a:ext uri="{FF2B5EF4-FFF2-40B4-BE49-F238E27FC236}">
                      <a16:creationId xmlns:a16="http://schemas.microsoft.com/office/drawing/2014/main" id="{32E789CD-BFFF-FCE6-2435-A215B7B5AA59}"/>
                    </a:ext>
                  </a:extLst>
                </p:cNvPr>
                <p:cNvSpPr/>
                <p:nvPr/>
              </p:nvSpPr>
              <p:spPr>
                <a:xfrm>
                  <a:off x="417724" y="3305423"/>
                  <a:ext cx="1496704" cy="38011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105" name="Straight Arrow Connector 104">
                  <a:extLst>
                    <a:ext uri="{FF2B5EF4-FFF2-40B4-BE49-F238E27FC236}">
                      <a16:creationId xmlns:a16="http://schemas.microsoft.com/office/drawing/2014/main" id="{B4119D9F-8CDF-B3BE-A3AD-E0B9C8EF85D5}"/>
                    </a:ext>
                  </a:extLst>
                </p:cNvPr>
                <p:cNvCxnSpPr/>
                <p:nvPr/>
              </p:nvCxnSpPr>
              <p:spPr>
                <a:xfrm>
                  <a:off x="1156607" y="3083921"/>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Oval 95">
                <a:extLst>
                  <a:ext uri="{FF2B5EF4-FFF2-40B4-BE49-F238E27FC236}">
                    <a16:creationId xmlns:a16="http://schemas.microsoft.com/office/drawing/2014/main" id="{E484A89F-882E-550A-09D7-22BFDC30157E}"/>
                  </a:ext>
                </a:extLst>
              </p:cNvPr>
              <p:cNvSpPr/>
              <p:nvPr/>
            </p:nvSpPr>
            <p:spPr>
              <a:xfrm>
                <a:off x="860713" y="0"/>
                <a:ext cx="574431" cy="35169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cxnSp>
          <p:nvCxnSpPr>
            <p:cNvPr id="94" name="Straight Arrow Connector 93">
              <a:extLst>
                <a:ext uri="{FF2B5EF4-FFF2-40B4-BE49-F238E27FC236}">
                  <a16:creationId xmlns:a16="http://schemas.microsoft.com/office/drawing/2014/main" id="{2118DA70-45B1-494A-F492-B54923E64CFD}"/>
                </a:ext>
              </a:extLst>
            </p:cNvPr>
            <p:cNvCxnSpPr/>
            <p:nvPr/>
          </p:nvCxnSpPr>
          <p:spPr>
            <a:xfrm flipH="1">
              <a:off x="1158586" y="360218"/>
              <a:ext cx="586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46627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3E656-9E1D-CF82-6DB9-D72EA87FCF46}"/>
              </a:ext>
            </a:extLst>
          </p:cNvPr>
          <p:cNvSpPr>
            <a:spLocks noGrp="1"/>
          </p:cNvSpPr>
          <p:nvPr>
            <p:ph idx="1"/>
          </p:nvPr>
        </p:nvSpPr>
        <p:spPr>
          <a:xfrm>
            <a:off x="838200" y="335901"/>
            <a:ext cx="10515600" cy="6447453"/>
          </a:xfrm>
        </p:spPr>
        <p:txBody>
          <a:bodyPr/>
          <a:lstStyle/>
          <a:p>
            <a:r>
              <a:rPr lang="en-US" sz="1800" b="1" dirty="0">
                <a:effectLst/>
                <a:latin typeface="Times New Roman" panose="02020603050405020304" pitchFamily="18" charset="0"/>
                <a:ea typeface="Calibri" panose="020F0502020204030204" pitchFamily="34" charset="0"/>
              </a:rPr>
              <a:t>Merge sort</a:t>
            </a:r>
            <a:endParaRPr lang="en-IN" dirty="0"/>
          </a:p>
        </p:txBody>
      </p:sp>
      <p:grpSp>
        <p:nvGrpSpPr>
          <p:cNvPr id="4" name="Group 3">
            <a:extLst>
              <a:ext uri="{FF2B5EF4-FFF2-40B4-BE49-F238E27FC236}">
                <a16:creationId xmlns:a16="http://schemas.microsoft.com/office/drawing/2014/main" id="{27D1EC51-1270-D06B-E69C-38D33C207DDC}"/>
              </a:ext>
            </a:extLst>
          </p:cNvPr>
          <p:cNvGrpSpPr/>
          <p:nvPr/>
        </p:nvGrpSpPr>
        <p:grpSpPr>
          <a:xfrm>
            <a:off x="2108718" y="335901"/>
            <a:ext cx="5370365" cy="6354147"/>
            <a:chOff x="644768" y="0"/>
            <a:chExt cx="4825784" cy="9266533"/>
          </a:xfrm>
        </p:grpSpPr>
        <p:grpSp>
          <p:nvGrpSpPr>
            <p:cNvPr id="5" name="Group 4">
              <a:extLst>
                <a:ext uri="{FF2B5EF4-FFF2-40B4-BE49-F238E27FC236}">
                  <a16:creationId xmlns:a16="http://schemas.microsoft.com/office/drawing/2014/main" id="{D4A8E0A9-80CB-639F-C2ED-5DCDFD772D3B}"/>
                </a:ext>
              </a:extLst>
            </p:cNvPr>
            <p:cNvGrpSpPr/>
            <p:nvPr/>
          </p:nvGrpSpPr>
          <p:grpSpPr>
            <a:xfrm>
              <a:off x="644768" y="0"/>
              <a:ext cx="4825784" cy="9266533"/>
              <a:chOff x="-1" y="0"/>
              <a:chExt cx="4825784" cy="9266533"/>
            </a:xfrm>
          </p:grpSpPr>
          <p:grpSp>
            <p:nvGrpSpPr>
              <p:cNvPr id="8" name="Group 7">
                <a:extLst>
                  <a:ext uri="{FF2B5EF4-FFF2-40B4-BE49-F238E27FC236}">
                    <a16:creationId xmlns:a16="http://schemas.microsoft.com/office/drawing/2014/main" id="{0C4F91AD-F59B-991A-1402-EFBA71EE8BC3}"/>
                  </a:ext>
                </a:extLst>
              </p:cNvPr>
              <p:cNvGrpSpPr/>
              <p:nvPr/>
            </p:nvGrpSpPr>
            <p:grpSpPr>
              <a:xfrm>
                <a:off x="-1" y="0"/>
                <a:ext cx="4825784" cy="9266533"/>
                <a:chOff x="0" y="0"/>
                <a:chExt cx="4855766" cy="9905970"/>
              </a:xfrm>
            </p:grpSpPr>
            <p:sp>
              <p:nvSpPr>
                <p:cNvPr id="10" name="Oval 9">
                  <a:extLst>
                    <a:ext uri="{FF2B5EF4-FFF2-40B4-BE49-F238E27FC236}">
                      <a16:creationId xmlns:a16="http://schemas.microsoft.com/office/drawing/2014/main" id="{D3CEE723-8398-9AD3-2C38-81778A02AF3A}"/>
                    </a:ext>
                  </a:extLst>
                </p:cNvPr>
                <p:cNvSpPr/>
                <p:nvPr/>
              </p:nvSpPr>
              <p:spPr>
                <a:xfrm>
                  <a:off x="1055077" y="9489831"/>
                  <a:ext cx="616386" cy="41613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B433DEED-4B41-0BAA-3DAB-7A384E3DBA6A}"/>
                    </a:ext>
                  </a:extLst>
                </p:cNvPr>
                <p:cNvGrpSpPr/>
                <p:nvPr/>
              </p:nvGrpSpPr>
              <p:grpSpPr>
                <a:xfrm>
                  <a:off x="0" y="0"/>
                  <a:ext cx="4855766" cy="9503312"/>
                  <a:chOff x="0" y="0"/>
                  <a:chExt cx="4855766" cy="9503312"/>
                </a:xfrm>
              </p:grpSpPr>
              <p:grpSp>
                <p:nvGrpSpPr>
                  <p:cNvPr id="12" name="Group 11">
                    <a:extLst>
                      <a:ext uri="{FF2B5EF4-FFF2-40B4-BE49-F238E27FC236}">
                        <a16:creationId xmlns:a16="http://schemas.microsoft.com/office/drawing/2014/main" id="{4019939E-EB2C-7723-327E-F3AA5053E60F}"/>
                      </a:ext>
                    </a:extLst>
                  </p:cNvPr>
                  <p:cNvGrpSpPr/>
                  <p:nvPr/>
                </p:nvGrpSpPr>
                <p:grpSpPr>
                  <a:xfrm>
                    <a:off x="199293" y="0"/>
                    <a:ext cx="4656473" cy="5788768"/>
                    <a:chOff x="1526239" y="0"/>
                    <a:chExt cx="3923886" cy="5565931"/>
                  </a:xfrm>
                </p:grpSpPr>
                <p:grpSp>
                  <p:nvGrpSpPr>
                    <p:cNvPr id="51" name="Group 50">
                      <a:extLst>
                        <a:ext uri="{FF2B5EF4-FFF2-40B4-BE49-F238E27FC236}">
                          <a16:creationId xmlns:a16="http://schemas.microsoft.com/office/drawing/2014/main" id="{B1285338-DBC8-07AC-56E3-79E5A863CAFE}"/>
                        </a:ext>
                      </a:extLst>
                    </p:cNvPr>
                    <p:cNvGrpSpPr/>
                    <p:nvPr/>
                  </p:nvGrpSpPr>
                  <p:grpSpPr>
                    <a:xfrm>
                      <a:off x="1526239" y="0"/>
                      <a:ext cx="3923886" cy="4750684"/>
                      <a:chOff x="1526239" y="0"/>
                      <a:chExt cx="3923886" cy="4750684"/>
                    </a:xfrm>
                  </p:grpSpPr>
                  <p:sp>
                    <p:nvSpPr>
                      <p:cNvPr id="53" name="Rectangle 52">
                        <a:extLst>
                          <a:ext uri="{FF2B5EF4-FFF2-40B4-BE49-F238E27FC236}">
                            <a16:creationId xmlns:a16="http://schemas.microsoft.com/office/drawing/2014/main" id="{321551D3-EAAD-C7F4-A18E-32D18909FAB0}"/>
                          </a:ext>
                        </a:extLst>
                      </p:cNvPr>
                      <p:cNvSpPr/>
                      <p:nvPr/>
                    </p:nvSpPr>
                    <p:spPr>
                      <a:xfrm>
                        <a:off x="1526239" y="2351940"/>
                        <a:ext cx="2027652" cy="269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i=low, j=mid+1, k=low</a:t>
                        </a:r>
                        <a:endParaRPr lang="en-IN" sz="1100" kern="100" dirty="0">
                          <a:effectLst/>
                          <a:ea typeface="Calibri" panose="020F0502020204030204" pitchFamily="34" charset="0"/>
                          <a:cs typeface="Times New Roman" panose="02020603050405020304" pitchFamily="18" charset="0"/>
                        </a:endParaRPr>
                      </a:p>
                    </p:txBody>
                  </p:sp>
                  <p:grpSp>
                    <p:nvGrpSpPr>
                      <p:cNvPr id="54" name="Group 53">
                        <a:extLst>
                          <a:ext uri="{FF2B5EF4-FFF2-40B4-BE49-F238E27FC236}">
                            <a16:creationId xmlns:a16="http://schemas.microsoft.com/office/drawing/2014/main" id="{0552C96D-1B58-64C9-FF8C-C106125C292C}"/>
                          </a:ext>
                        </a:extLst>
                      </p:cNvPr>
                      <p:cNvGrpSpPr/>
                      <p:nvPr/>
                    </p:nvGrpSpPr>
                    <p:grpSpPr>
                      <a:xfrm>
                        <a:off x="1788851" y="0"/>
                        <a:ext cx="3661274" cy="4750684"/>
                        <a:chOff x="1954458" y="0"/>
                        <a:chExt cx="3661274" cy="5284090"/>
                      </a:xfrm>
                    </p:grpSpPr>
                    <p:cxnSp>
                      <p:nvCxnSpPr>
                        <p:cNvPr id="55" name="Straight Arrow Connector 54">
                          <a:extLst>
                            <a:ext uri="{FF2B5EF4-FFF2-40B4-BE49-F238E27FC236}">
                              <a16:creationId xmlns:a16="http://schemas.microsoft.com/office/drawing/2014/main" id="{B0BD2C67-5617-8019-4BC1-44052366CD78}"/>
                            </a:ext>
                          </a:extLst>
                        </p:cNvPr>
                        <p:cNvCxnSpPr/>
                        <p:nvPr/>
                      </p:nvCxnSpPr>
                      <p:spPr>
                        <a:xfrm>
                          <a:off x="2763982" y="2417618"/>
                          <a:ext cx="0" cy="139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9C26416B-0C56-5405-03EC-D3AD4880229E}"/>
                            </a:ext>
                          </a:extLst>
                        </p:cNvPr>
                        <p:cNvGrpSpPr/>
                        <p:nvPr/>
                      </p:nvGrpSpPr>
                      <p:grpSpPr>
                        <a:xfrm>
                          <a:off x="1954458" y="0"/>
                          <a:ext cx="3661274" cy="5284090"/>
                          <a:chOff x="1954458" y="0"/>
                          <a:chExt cx="3661274" cy="5284090"/>
                        </a:xfrm>
                      </p:grpSpPr>
                      <p:grpSp>
                        <p:nvGrpSpPr>
                          <p:cNvPr id="57" name="Group 56">
                            <a:extLst>
                              <a:ext uri="{FF2B5EF4-FFF2-40B4-BE49-F238E27FC236}">
                                <a16:creationId xmlns:a16="http://schemas.microsoft.com/office/drawing/2014/main" id="{B86F635A-631C-A926-D953-CBEE98B57136}"/>
                              </a:ext>
                            </a:extLst>
                          </p:cNvPr>
                          <p:cNvGrpSpPr/>
                          <p:nvPr/>
                        </p:nvGrpSpPr>
                        <p:grpSpPr>
                          <a:xfrm>
                            <a:off x="1954458" y="0"/>
                            <a:ext cx="3661274" cy="5284090"/>
                            <a:chOff x="1946910" y="0"/>
                            <a:chExt cx="3661410" cy="5080580"/>
                          </a:xfrm>
                        </p:grpSpPr>
                        <p:sp>
                          <p:nvSpPr>
                            <p:cNvPr id="60" name="Rectangle 59">
                              <a:extLst>
                                <a:ext uri="{FF2B5EF4-FFF2-40B4-BE49-F238E27FC236}">
                                  <a16:creationId xmlns:a16="http://schemas.microsoft.com/office/drawing/2014/main" id="{DEE25B88-6EC9-F565-52AB-BC22B79575E5}"/>
                                </a:ext>
                              </a:extLst>
                            </p:cNvPr>
                            <p:cNvSpPr/>
                            <p:nvPr/>
                          </p:nvSpPr>
                          <p:spPr>
                            <a:xfrm>
                              <a:off x="3562350" y="1400175"/>
                              <a:ext cx="51054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61" name="Group 60">
                              <a:extLst>
                                <a:ext uri="{FF2B5EF4-FFF2-40B4-BE49-F238E27FC236}">
                                  <a16:creationId xmlns:a16="http://schemas.microsoft.com/office/drawing/2014/main" id="{CE768F8D-2978-CA00-5AC5-1D6BF49D86FC}"/>
                                </a:ext>
                              </a:extLst>
                            </p:cNvPr>
                            <p:cNvGrpSpPr/>
                            <p:nvPr/>
                          </p:nvGrpSpPr>
                          <p:grpSpPr>
                            <a:xfrm>
                              <a:off x="1946910" y="0"/>
                              <a:ext cx="3661410" cy="5080580"/>
                              <a:chOff x="1946910" y="0"/>
                              <a:chExt cx="3661410" cy="5080580"/>
                            </a:xfrm>
                          </p:grpSpPr>
                          <p:sp>
                            <p:nvSpPr>
                              <p:cNvPr id="62" name="Flowchart: Terminator 61">
                                <a:extLst>
                                  <a:ext uri="{FF2B5EF4-FFF2-40B4-BE49-F238E27FC236}">
                                    <a16:creationId xmlns:a16="http://schemas.microsoft.com/office/drawing/2014/main" id="{6AC3FA61-CE4F-A878-9A7B-8684CA42AC00}"/>
                                  </a:ext>
                                </a:extLst>
                              </p:cNvPr>
                              <p:cNvSpPr/>
                              <p:nvPr/>
                            </p:nvSpPr>
                            <p:spPr>
                              <a:xfrm>
                                <a:off x="2255520" y="0"/>
                                <a:ext cx="1082040" cy="39624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63" name="Flowchart: Data 62">
                                <a:extLst>
                                  <a:ext uri="{FF2B5EF4-FFF2-40B4-BE49-F238E27FC236}">
                                    <a16:creationId xmlns:a16="http://schemas.microsoft.com/office/drawing/2014/main" id="{5EFC6911-03B8-24EA-7096-0A7292E7073B}"/>
                                  </a:ext>
                                </a:extLst>
                              </p:cNvPr>
                              <p:cNvSpPr/>
                              <p:nvPr/>
                            </p:nvSpPr>
                            <p:spPr>
                              <a:xfrm>
                                <a:off x="2061163" y="664510"/>
                                <a:ext cx="1432560" cy="493655"/>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a:effectLst/>
                                  <a:ea typeface="Calibri" panose="020F0502020204030204" pitchFamily="34" charset="0"/>
                                  <a:cs typeface="Times New Roman" panose="02020603050405020304" pitchFamily="18" charset="0"/>
                                </a:endParaRPr>
                              </a:p>
                            </p:txBody>
                          </p:sp>
                          <p:sp>
                            <p:nvSpPr>
                              <p:cNvPr id="64" name="Diamond 63">
                                <a:extLst>
                                  <a:ext uri="{FF2B5EF4-FFF2-40B4-BE49-F238E27FC236}">
                                    <a16:creationId xmlns:a16="http://schemas.microsoft.com/office/drawing/2014/main" id="{898D39ED-0EE6-1367-9BC6-548FAABC7D08}"/>
                                  </a:ext>
                                </a:extLst>
                              </p:cNvPr>
                              <p:cNvSpPr/>
                              <p:nvPr/>
                            </p:nvSpPr>
                            <p:spPr>
                              <a:xfrm>
                                <a:off x="1946910" y="1329690"/>
                                <a:ext cx="1611630" cy="100584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4BE8182E-722D-8845-679D-257A50C9472D}"/>
                                  </a:ext>
                                </a:extLst>
                              </p:cNvPr>
                              <p:cNvCxnSpPr/>
                              <p:nvPr/>
                            </p:nvCxnSpPr>
                            <p:spPr>
                              <a:xfrm>
                                <a:off x="3558540" y="1805940"/>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Flowchart: Data 65">
                                <a:extLst>
                                  <a:ext uri="{FF2B5EF4-FFF2-40B4-BE49-F238E27FC236}">
                                    <a16:creationId xmlns:a16="http://schemas.microsoft.com/office/drawing/2014/main" id="{9FBC1E95-25EC-69D2-0C84-05DB80CA93AD}"/>
                                  </a:ext>
                                </a:extLst>
                              </p:cNvPr>
                              <p:cNvSpPr/>
                              <p:nvPr/>
                            </p:nvSpPr>
                            <p:spPr>
                              <a:xfrm>
                                <a:off x="3905250" y="1577340"/>
                                <a:ext cx="1703070" cy="5867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67" name="Straight Connector 66">
                                <a:extLst>
                                  <a:ext uri="{FF2B5EF4-FFF2-40B4-BE49-F238E27FC236}">
                                    <a16:creationId xmlns:a16="http://schemas.microsoft.com/office/drawing/2014/main" id="{AD349B81-B3D6-02C4-98F4-F2BA7D67A69E}"/>
                                  </a:ext>
                                </a:extLst>
                              </p:cNvPr>
                              <p:cNvCxnSpPr/>
                              <p:nvPr/>
                            </p:nvCxnSpPr>
                            <p:spPr>
                              <a:xfrm>
                                <a:off x="4861560" y="556260"/>
                                <a:ext cx="7620" cy="100584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49C264A-E8EF-9F03-C315-D62E0D99888B}"/>
                                  </a:ext>
                                </a:extLst>
                              </p:cNvPr>
                              <p:cNvCxnSpPr/>
                              <p:nvPr/>
                            </p:nvCxnSpPr>
                            <p:spPr>
                              <a:xfrm>
                                <a:off x="2767882" y="4919598"/>
                                <a:ext cx="8272" cy="160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FF7E0EB1-5B01-A1A0-79B3-2AFDB8E5B528}"/>
                                  </a:ext>
                                </a:extLst>
                              </p:cNvPr>
                              <p:cNvCxnSpPr/>
                              <p:nvPr/>
                            </p:nvCxnSpPr>
                            <p:spPr>
                              <a:xfrm>
                                <a:off x="2743200" y="1158240"/>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D013ED61-D2C3-EC69-ECD3-98189C195976}"/>
                                  </a:ext>
                                </a:extLst>
                              </p:cNvPr>
                              <p:cNvCxnSpPr/>
                              <p:nvPr/>
                            </p:nvCxnSpPr>
                            <p:spPr>
                              <a:xfrm>
                                <a:off x="2788920" y="403860"/>
                                <a:ext cx="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39939B7D-E6D9-29F2-0679-A6268345AFAA}"/>
                                  </a:ext>
                                </a:extLst>
                              </p:cNvPr>
                              <p:cNvCxnSpPr/>
                              <p:nvPr/>
                            </p:nvCxnSpPr>
                            <p:spPr>
                              <a:xfrm flipH="1" flipV="1">
                                <a:off x="2781300" y="533400"/>
                                <a:ext cx="208788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8" name="Straight Arrow Connector 57">
                            <a:extLst>
                              <a:ext uri="{FF2B5EF4-FFF2-40B4-BE49-F238E27FC236}">
                                <a16:creationId xmlns:a16="http://schemas.microsoft.com/office/drawing/2014/main" id="{9EA4F157-AFBA-1C8A-D270-2635C1192E5B}"/>
                              </a:ext>
                            </a:extLst>
                          </p:cNvPr>
                          <p:cNvCxnSpPr/>
                          <p:nvPr/>
                        </p:nvCxnSpPr>
                        <p:spPr>
                          <a:xfrm>
                            <a:off x="2768600" y="2889249"/>
                            <a:ext cx="0" cy="20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3395A889-3E44-EAC1-6C1F-525343785D5B}"/>
                              </a:ext>
                            </a:extLst>
                          </p:cNvPr>
                          <p:cNvCxnSpPr/>
                          <p:nvPr/>
                        </p:nvCxnSpPr>
                        <p:spPr>
                          <a:xfrm flipH="1">
                            <a:off x="2768504" y="4217955"/>
                            <a:ext cx="7011" cy="199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cxnSp>
                  <p:nvCxnSpPr>
                    <p:cNvPr id="52" name="Straight Arrow Connector 51">
                      <a:extLst>
                        <a:ext uri="{FF2B5EF4-FFF2-40B4-BE49-F238E27FC236}">
                          <a16:creationId xmlns:a16="http://schemas.microsoft.com/office/drawing/2014/main" id="{1D79357A-15DD-54B7-A3AF-2A47192398B9}"/>
                        </a:ext>
                      </a:extLst>
                    </p:cNvPr>
                    <p:cNvCxnSpPr/>
                    <p:nvPr/>
                  </p:nvCxnSpPr>
                  <p:spPr>
                    <a:xfrm>
                      <a:off x="2532410" y="5342362"/>
                      <a:ext cx="0" cy="223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3" name="Diamond 12">
                    <a:extLst>
                      <a:ext uri="{FF2B5EF4-FFF2-40B4-BE49-F238E27FC236}">
                        <a16:creationId xmlns:a16="http://schemas.microsoft.com/office/drawing/2014/main" id="{20B56D5D-0ACC-3B8B-F745-41162685F48C}"/>
                      </a:ext>
                    </a:extLst>
                  </p:cNvPr>
                  <p:cNvSpPr/>
                  <p:nvPr/>
                </p:nvSpPr>
                <p:spPr>
                  <a:xfrm>
                    <a:off x="448364" y="4115995"/>
                    <a:ext cx="1844049" cy="657458"/>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a[i]&gt;a[j]</a:t>
                    </a:r>
                    <a:endParaRPr lang="en-IN" sz="1100" kern="100" dirty="0">
                      <a:effectLst/>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9DC6621C-EC99-9FC3-F6B1-3ACFB74129A6}"/>
                      </a:ext>
                    </a:extLst>
                  </p:cNvPr>
                  <p:cNvCxnSpPr/>
                  <p:nvPr/>
                </p:nvCxnSpPr>
                <p:spPr>
                  <a:xfrm>
                    <a:off x="2281251" y="4442319"/>
                    <a:ext cx="690550" cy="6927"/>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5DBEB035-8293-E256-B5F0-E0AB73EAD034}"/>
                      </a:ext>
                    </a:extLst>
                  </p:cNvPr>
                  <p:cNvSpPr/>
                  <p:nvPr/>
                </p:nvSpPr>
                <p:spPr>
                  <a:xfrm>
                    <a:off x="310662" y="4941277"/>
                    <a:ext cx="2001573" cy="2978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C[k]=a[j], j=j+1, k=k+1</a:t>
                    </a:r>
                    <a:endParaRPr lang="en-IN" sz="1100" kern="100">
                      <a:effectLst/>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77EB3F59-C807-E5C4-CCC3-262CC2167794}"/>
                      </a:ext>
                    </a:extLst>
                  </p:cNvPr>
                  <p:cNvCxnSpPr/>
                  <p:nvPr/>
                </p:nvCxnSpPr>
                <p:spPr>
                  <a:xfrm>
                    <a:off x="2971800" y="4443046"/>
                    <a:ext cx="0" cy="450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CB986E2-8355-2C4C-DEF7-41430D3B76B1}"/>
                      </a:ext>
                    </a:extLst>
                  </p:cNvPr>
                  <p:cNvSpPr/>
                  <p:nvPr/>
                </p:nvSpPr>
                <p:spPr>
                  <a:xfrm>
                    <a:off x="2426677" y="4906108"/>
                    <a:ext cx="1751376" cy="2978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C[k]=a[i], i=i+1, k=k+1</a:t>
                    </a:r>
                    <a:endParaRPr lang="en-IN" sz="1100" kern="100">
                      <a:effectLst/>
                      <a:ea typeface="Calibri" panose="020F0502020204030204" pitchFamily="34" charset="0"/>
                      <a:cs typeface="Times New Roman" panose="02020603050405020304" pitchFamily="18" charset="0"/>
                    </a:endParaRPr>
                  </a:p>
                </p:txBody>
              </p:sp>
              <p:sp>
                <p:nvSpPr>
                  <p:cNvPr id="18" name="Diamond 17">
                    <a:extLst>
                      <a:ext uri="{FF2B5EF4-FFF2-40B4-BE49-F238E27FC236}">
                        <a16:creationId xmlns:a16="http://schemas.microsoft.com/office/drawing/2014/main" id="{CE444D19-FB16-877E-5FEA-895BDCEE54E4}"/>
                      </a:ext>
                    </a:extLst>
                  </p:cNvPr>
                  <p:cNvSpPr/>
                  <p:nvPr/>
                </p:nvSpPr>
                <p:spPr>
                  <a:xfrm>
                    <a:off x="247650" y="2885342"/>
                    <a:ext cx="2198370" cy="106743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While (i&lt;=mid) &amp;&amp;(j&lt;=high)</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6DFC8D71-D034-CA59-2151-3467917BD828}"/>
                      </a:ext>
                    </a:extLst>
                  </p:cNvPr>
                  <p:cNvCxnSpPr/>
                  <p:nvPr/>
                </p:nvCxnSpPr>
                <p:spPr>
                  <a:xfrm>
                    <a:off x="1395046" y="5234354"/>
                    <a:ext cx="0" cy="2057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4359AB7-1392-23E8-23D9-5D2CB3A4A64C}"/>
                      </a:ext>
                    </a:extLst>
                  </p:cNvPr>
                  <p:cNvCxnSpPr/>
                  <p:nvPr/>
                </p:nvCxnSpPr>
                <p:spPr>
                  <a:xfrm flipH="1" flipV="1">
                    <a:off x="52754" y="3411415"/>
                    <a:ext cx="15240" cy="198882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7F867B0-8AA4-F8F4-B25A-6ED4171DC310}"/>
                      </a:ext>
                    </a:extLst>
                  </p:cNvPr>
                  <p:cNvCxnSpPr/>
                  <p:nvPr/>
                </p:nvCxnSpPr>
                <p:spPr>
                  <a:xfrm>
                    <a:off x="2444262" y="3411415"/>
                    <a:ext cx="188214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9B63C-F44F-9785-AC07-0D40144E8435}"/>
                      </a:ext>
                    </a:extLst>
                  </p:cNvPr>
                  <p:cNvCxnSpPr/>
                  <p:nvPr/>
                </p:nvCxnSpPr>
                <p:spPr>
                  <a:xfrm flipH="1">
                    <a:off x="4290646" y="3411415"/>
                    <a:ext cx="7620" cy="218694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387662C-AD94-BFE9-46F8-2BFBC8B56F22}"/>
                      </a:ext>
                    </a:extLst>
                  </p:cNvPr>
                  <p:cNvCxnSpPr/>
                  <p:nvPr/>
                </p:nvCxnSpPr>
                <p:spPr>
                  <a:xfrm flipH="1" flipV="1">
                    <a:off x="87923" y="5410200"/>
                    <a:ext cx="1332865" cy="1524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419C8FF-E5EB-D58C-3C08-5B59FCB5AE5B}"/>
                      </a:ext>
                    </a:extLst>
                  </p:cNvPr>
                  <p:cNvCxnSpPr/>
                  <p:nvPr/>
                </p:nvCxnSpPr>
                <p:spPr>
                  <a:xfrm flipH="1" flipV="1">
                    <a:off x="1395046" y="5539154"/>
                    <a:ext cx="2895600" cy="1684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A362C0F-AE81-4EC4-A7FA-2EC40798F5ED}"/>
                      </a:ext>
                    </a:extLst>
                  </p:cNvPr>
                  <p:cNvCxnSpPr/>
                  <p:nvPr/>
                </p:nvCxnSpPr>
                <p:spPr>
                  <a:xfrm>
                    <a:off x="70339" y="3405554"/>
                    <a:ext cx="220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50E969E4-47CC-E085-50B7-C1D58C0AE543}"/>
                      </a:ext>
                    </a:extLst>
                  </p:cNvPr>
                  <p:cNvGrpSpPr/>
                  <p:nvPr/>
                </p:nvGrpSpPr>
                <p:grpSpPr>
                  <a:xfrm>
                    <a:off x="11723" y="5804388"/>
                    <a:ext cx="2788920" cy="1855470"/>
                    <a:chOff x="0" y="0"/>
                    <a:chExt cx="2788920" cy="1855470"/>
                  </a:xfrm>
                </p:grpSpPr>
                <p:sp>
                  <p:nvSpPr>
                    <p:cNvPr id="40" name="Diamond 39">
                      <a:extLst>
                        <a:ext uri="{FF2B5EF4-FFF2-40B4-BE49-F238E27FC236}">
                          <a16:creationId xmlns:a16="http://schemas.microsoft.com/office/drawing/2014/main" id="{1EB0A2F7-6432-B0E6-5CDA-90098FDF338F}"/>
                        </a:ext>
                      </a:extLst>
                    </p:cNvPr>
                    <p:cNvSpPr/>
                    <p:nvPr/>
                  </p:nvSpPr>
                  <p:spPr>
                    <a:xfrm>
                      <a:off x="461010" y="0"/>
                      <a:ext cx="1836420" cy="8191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While (i&lt;=mid)</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F8638BE2-D983-0789-CF32-A7A3EEAB6D9E}"/>
                        </a:ext>
                      </a:extLst>
                    </p:cNvPr>
                    <p:cNvCxnSpPr/>
                    <p:nvPr/>
                  </p:nvCxnSpPr>
                  <p:spPr>
                    <a:xfrm>
                      <a:off x="1379220" y="811530"/>
                      <a:ext cx="0"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C9488EEA-0D32-E214-13D5-435F0D0D92E9}"/>
                        </a:ext>
                      </a:extLst>
                    </p:cNvPr>
                    <p:cNvSpPr/>
                    <p:nvPr/>
                  </p:nvSpPr>
                  <p:spPr>
                    <a:xfrm>
                      <a:off x="495300" y="1002030"/>
                      <a:ext cx="1751376" cy="2978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C[k]=a[i], i=i+1, k=k+1</a:t>
                      </a:r>
                      <a:endParaRPr lang="en-IN" sz="1100" kern="100">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0542848C-B992-4D3F-CD07-1C38D8C54B4C}"/>
                        </a:ext>
                      </a:extLst>
                    </p:cNvPr>
                    <p:cNvCxnSpPr/>
                    <p:nvPr/>
                  </p:nvCxnSpPr>
                  <p:spPr>
                    <a:xfrm>
                      <a:off x="1386840" y="1291590"/>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C78310B-C12D-1607-BAFF-B0AB7995CAF3}"/>
                        </a:ext>
                      </a:extLst>
                    </p:cNvPr>
                    <p:cNvCxnSpPr/>
                    <p:nvPr/>
                  </p:nvCxnSpPr>
                  <p:spPr>
                    <a:xfrm flipH="1" flipV="1">
                      <a:off x="0" y="1482090"/>
                      <a:ext cx="1379220" cy="2286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51903F4-6620-AD43-FBE8-758FAD49D045}"/>
                        </a:ext>
                      </a:extLst>
                    </p:cNvPr>
                    <p:cNvCxnSpPr/>
                    <p:nvPr/>
                  </p:nvCxnSpPr>
                  <p:spPr>
                    <a:xfrm flipV="1">
                      <a:off x="7620" y="422910"/>
                      <a:ext cx="15240" cy="105918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C4DDC75-2F8D-9AE1-170F-4F37D43E5F77}"/>
                        </a:ext>
                      </a:extLst>
                    </p:cNvPr>
                    <p:cNvCxnSpPr/>
                    <p:nvPr/>
                  </p:nvCxnSpPr>
                  <p:spPr>
                    <a:xfrm flipV="1">
                      <a:off x="22860" y="407670"/>
                      <a:ext cx="4724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712851F-6647-05B0-5844-E63E08741B54}"/>
                        </a:ext>
                      </a:extLst>
                    </p:cNvPr>
                    <p:cNvCxnSpPr/>
                    <p:nvPr/>
                  </p:nvCxnSpPr>
                  <p:spPr>
                    <a:xfrm flipV="1">
                      <a:off x="2293620" y="392430"/>
                      <a:ext cx="468630" cy="762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3532CD17-6E55-269B-4FDC-9E008B79A2BE}"/>
                        </a:ext>
                      </a:extLst>
                    </p:cNvPr>
                    <p:cNvCxnSpPr/>
                    <p:nvPr/>
                  </p:nvCxnSpPr>
                  <p:spPr>
                    <a:xfrm>
                      <a:off x="2773680" y="422910"/>
                      <a:ext cx="0" cy="121920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7FB7803-557B-F55F-F3D5-978DFF8B2DFB}"/>
                        </a:ext>
                      </a:extLst>
                    </p:cNvPr>
                    <p:cNvCxnSpPr/>
                    <p:nvPr/>
                  </p:nvCxnSpPr>
                  <p:spPr>
                    <a:xfrm flipH="1">
                      <a:off x="1379220" y="1596390"/>
                      <a:ext cx="14097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34F94E4-7601-20CA-E6B3-F7C609F27719}"/>
                        </a:ext>
                      </a:extLst>
                    </p:cNvPr>
                    <p:cNvCxnSpPr/>
                    <p:nvPr/>
                  </p:nvCxnSpPr>
                  <p:spPr>
                    <a:xfrm>
                      <a:off x="1379220" y="1596390"/>
                      <a:ext cx="0" cy="259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6038D9EE-C3D4-5484-9810-7B9DD042065C}"/>
                      </a:ext>
                    </a:extLst>
                  </p:cNvPr>
                  <p:cNvGrpSpPr/>
                  <p:nvPr/>
                </p:nvGrpSpPr>
                <p:grpSpPr>
                  <a:xfrm>
                    <a:off x="0" y="7685942"/>
                    <a:ext cx="2781300" cy="1817370"/>
                    <a:chOff x="0" y="0"/>
                    <a:chExt cx="2781300" cy="1817370"/>
                  </a:xfrm>
                </p:grpSpPr>
                <p:grpSp>
                  <p:nvGrpSpPr>
                    <p:cNvPr id="28" name="Group 27">
                      <a:extLst>
                        <a:ext uri="{FF2B5EF4-FFF2-40B4-BE49-F238E27FC236}">
                          <a16:creationId xmlns:a16="http://schemas.microsoft.com/office/drawing/2014/main" id="{27F8F479-0BAD-F873-D6E8-D4B5C2603A0B}"/>
                        </a:ext>
                      </a:extLst>
                    </p:cNvPr>
                    <p:cNvGrpSpPr/>
                    <p:nvPr/>
                  </p:nvGrpSpPr>
                  <p:grpSpPr>
                    <a:xfrm>
                      <a:off x="0" y="0"/>
                      <a:ext cx="2781300" cy="1817370"/>
                      <a:chOff x="7620" y="0"/>
                      <a:chExt cx="2781300" cy="1817370"/>
                    </a:xfrm>
                  </p:grpSpPr>
                  <p:sp>
                    <p:nvSpPr>
                      <p:cNvPr id="30" name="Diamond 29">
                        <a:extLst>
                          <a:ext uri="{FF2B5EF4-FFF2-40B4-BE49-F238E27FC236}">
                            <a16:creationId xmlns:a16="http://schemas.microsoft.com/office/drawing/2014/main" id="{C0EC8214-4506-F6B6-03D7-1D585311F4A9}"/>
                          </a:ext>
                        </a:extLst>
                      </p:cNvPr>
                      <p:cNvSpPr/>
                      <p:nvPr/>
                    </p:nvSpPr>
                    <p:spPr>
                      <a:xfrm>
                        <a:off x="461010" y="0"/>
                        <a:ext cx="1836420" cy="8191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While (j&gt;=high)</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28BBDDFF-FF67-5BFD-3A3E-144A4A293BFC}"/>
                          </a:ext>
                        </a:extLst>
                      </p:cNvPr>
                      <p:cNvCxnSpPr/>
                      <p:nvPr/>
                    </p:nvCxnSpPr>
                    <p:spPr>
                      <a:xfrm>
                        <a:off x="1379220" y="811530"/>
                        <a:ext cx="0"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C57E9A29-9157-F5B0-1235-64D66E30B28B}"/>
                          </a:ext>
                        </a:extLst>
                      </p:cNvPr>
                      <p:cNvCxnSpPr/>
                      <p:nvPr/>
                    </p:nvCxnSpPr>
                    <p:spPr>
                      <a:xfrm>
                        <a:off x="1386840" y="1291590"/>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3487C73-6906-8BAF-E687-8C31F6E55B5B}"/>
                          </a:ext>
                        </a:extLst>
                      </p:cNvPr>
                      <p:cNvCxnSpPr/>
                      <p:nvPr/>
                    </p:nvCxnSpPr>
                    <p:spPr>
                      <a:xfrm flipH="1" flipV="1">
                        <a:off x="15240" y="1451610"/>
                        <a:ext cx="1379220" cy="2286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41C6FBF-01AA-70B2-7E34-F82A9C671430}"/>
                          </a:ext>
                        </a:extLst>
                      </p:cNvPr>
                      <p:cNvCxnSpPr/>
                      <p:nvPr/>
                    </p:nvCxnSpPr>
                    <p:spPr>
                      <a:xfrm flipV="1">
                        <a:off x="7620" y="422910"/>
                        <a:ext cx="15240" cy="105918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5936006-8C6F-30C7-D33B-D13FB67F13F9}"/>
                          </a:ext>
                        </a:extLst>
                      </p:cNvPr>
                      <p:cNvCxnSpPr/>
                      <p:nvPr/>
                    </p:nvCxnSpPr>
                    <p:spPr>
                      <a:xfrm flipV="1">
                        <a:off x="22860" y="407670"/>
                        <a:ext cx="4724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B021167-CCB3-088A-8982-118C3DEA8CC0}"/>
                          </a:ext>
                        </a:extLst>
                      </p:cNvPr>
                      <p:cNvCxnSpPr/>
                      <p:nvPr/>
                    </p:nvCxnSpPr>
                    <p:spPr>
                      <a:xfrm flipV="1">
                        <a:off x="2293620" y="392430"/>
                        <a:ext cx="468630" cy="762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4D75A83-E9C3-6234-80CF-1B8970E4C749}"/>
                          </a:ext>
                        </a:extLst>
                      </p:cNvPr>
                      <p:cNvCxnSpPr/>
                      <p:nvPr/>
                    </p:nvCxnSpPr>
                    <p:spPr>
                      <a:xfrm>
                        <a:off x="2773680" y="393816"/>
                        <a:ext cx="0" cy="1219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03F1A65-5679-E563-85CE-08C8CB9A5482}"/>
                          </a:ext>
                        </a:extLst>
                      </p:cNvPr>
                      <p:cNvCxnSpPr/>
                      <p:nvPr/>
                    </p:nvCxnSpPr>
                    <p:spPr>
                      <a:xfrm flipH="1">
                        <a:off x="1379220" y="1581150"/>
                        <a:ext cx="14097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D12756F-8E7B-A9C6-11C6-9A16E0A0ABAA}"/>
                          </a:ext>
                        </a:extLst>
                      </p:cNvPr>
                      <p:cNvCxnSpPr/>
                      <p:nvPr/>
                    </p:nvCxnSpPr>
                    <p:spPr>
                      <a:xfrm>
                        <a:off x="1394460" y="1558290"/>
                        <a:ext cx="0" cy="259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9" name="Rectangle 28">
                      <a:extLst>
                        <a:ext uri="{FF2B5EF4-FFF2-40B4-BE49-F238E27FC236}">
                          <a16:creationId xmlns:a16="http://schemas.microsoft.com/office/drawing/2014/main" id="{C95773E0-9128-DC84-1962-72B5C395A48A}"/>
                        </a:ext>
                      </a:extLst>
                    </p:cNvPr>
                    <p:cNvSpPr/>
                    <p:nvPr/>
                  </p:nvSpPr>
                  <p:spPr>
                    <a:xfrm>
                      <a:off x="350520" y="994410"/>
                      <a:ext cx="2001573" cy="2978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C[k]=a[j], j=j+1, k=k+1</a:t>
                      </a:r>
                      <a:endParaRPr lang="en-IN" sz="1100" kern="100">
                        <a:effectLst/>
                        <a:ea typeface="Calibri" panose="020F0502020204030204" pitchFamily="34" charset="0"/>
                        <a:cs typeface="Times New Roman" panose="02020603050405020304" pitchFamily="18" charset="0"/>
                      </a:endParaRPr>
                    </a:p>
                  </p:txBody>
                </p:sp>
              </p:grpSp>
            </p:grpSp>
          </p:grpSp>
          <p:sp>
            <p:nvSpPr>
              <p:cNvPr id="9" name="Rectangle 8">
                <a:extLst>
                  <a:ext uri="{FF2B5EF4-FFF2-40B4-BE49-F238E27FC236}">
                    <a16:creationId xmlns:a16="http://schemas.microsoft.com/office/drawing/2014/main" id="{BF54C43C-1004-EB7C-72CA-81641643F97A}"/>
                  </a:ext>
                </a:extLst>
              </p:cNvPr>
              <p:cNvSpPr/>
              <p:nvPr/>
            </p:nvSpPr>
            <p:spPr>
              <a:xfrm>
                <a:off x="1758462" y="1987061"/>
                <a:ext cx="580566" cy="2426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sp>
          <p:nvSpPr>
            <p:cNvPr id="6" name="Rectangle 5">
              <a:extLst>
                <a:ext uri="{FF2B5EF4-FFF2-40B4-BE49-F238E27FC236}">
                  <a16:creationId xmlns:a16="http://schemas.microsoft.com/office/drawing/2014/main" id="{29273E69-BD82-A1CA-7A4D-E9DC7B9C9076}"/>
                </a:ext>
              </a:extLst>
            </p:cNvPr>
            <p:cNvSpPr/>
            <p:nvPr/>
          </p:nvSpPr>
          <p:spPr>
            <a:xfrm>
              <a:off x="2355092" y="3587261"/>
              <a:ext cx="580566" cy="2426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TRUE</a:t>
              </a:r>
              <a:endParaRPr lang="en-IN" sz="1100" kern="1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7D6FCB68-7AF0-B757-7992-1E3CF0EC8AB7}"/>
                </a:ext>
              </a:extLst>
            </p:cNvPr>
            <p:cNvSpPr/>
            <p:nvPr/>
          </p:nvSpPr>
          <p:spPr>
            <a:xfrm>
              <a:off x="3452446" y="2825261"/>
              <a:ext cx="580566" cy="2426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FALSE</a:t>
              </a:r>
              <a:endParaRPr lang="en-IN" sz="1100" kern="100">
                <a:effectLst/>
                <a:ea typeface="Calibri" panose="020F0502020204030204" pitchFamily="34" charset="0"/>
                <a:cs typeface="Times New Roman" panose="02020603050405020304" pitchFamily="18" charset="0"/>
              </a:endParaRPr>
            </a:p>
          </p:txBody>
        </p:sp>
      </p:grpSp>
      <p:grpSp>
        <p:nvGrpSpPr>
          <p:cNvPr id="72" name="Group 71">
            <a:extLst>
              <a:ext uri="{FF2B5EF4-FFF2-40B4-BE49-F238E27FC236}">
                <a16:creationId xmlns:a16="http://schemas.microsoft.com/office/drawing/2014/main" id="{C8DD7B38-AEF6-8567-6D55-DF4545938F6C}"/>
              </a:ext>
            </a:extLst>
          </p:cNvPr>
          <p:cNvGrpSpPr/>
          <p:nvPr/>
        </p:nvGrpSpPr>
        <p:grpSpPr>
          <a:xfrm>
            <a:off x="8129974" y="350706"/>
            <a:ext cx="3122295" cy="5846444"/>
            <a:chOff x="0" y="0"/>
            <a:chExt cx="3122584" cy="5530214"/>
          </a:xfrm>
        </p:grpSpPr>
        <p:grpSp>
          <p:nvGrpSpPr>
            <p:cNvPr id="73" name="Group 72">
              <a:extLst>
                <a:ext uri="{FF2B5EF4-FFF2-40B4-BE49-F238E27FC236}">
                  <a16:creationId xmlns:a16="http://schemas.microsoft.com/office/drawing/2014/main" id="{4CA9A881-3BD8-C3AE-79F0-B0B00CC924C5}"/>
                </a:ext>
              </a:extLst>
            </p:cNvPr>
            <p:cNvGrpSpPr/>
            <p:nvPr/>
          </p:nvGrpSpPr>
          <p:grpSpPr>
            <a:xfrm>
              <a:off x="0" y="0"/>
              <a:ext cx="3122584" cy="1769623"/>
              <a:chOff x="0" y="0"/>
              <a:chExt cx="3122584" cy="1769623"/>
            </a:xfrm>
          </p:grpSpPr>
          <p:grpSp>
            <p:nvGrpSpPr>
              <p:cNvPr id="86" name="Group 85">
                <a:extLst>
                  <a:ext uri="{FF2B5EF4-FFF2-40B4-BE49-F238E27FC236}">
                    <a16:creationId xmlns:a16="http://schemas.microsoft.com/office/drawing/2014/main" id="{56469242-6D35-97EB-DDE7-2DC91CADF98B}"/>
                  </a:ext>
                </a:extLst>
              </p:cNvPr>
              <p:cNvGrpSpPr/>
              <p:nvPr/>
            </p:nvGrpSpPr>
            <p:grpSpPr>
              <a:xfrm>
                <a:off x="368300" y="0"/>
                <a:ext cx="2228850" cy="1769623"/>
                <a:chOff x="0" y="0"/>
                <a:chExt cx="2228850" cy="1769623"/>
              </a:xfrm>
            </p:grpSpPr>
            <p:grpSp>
              <p:nvGrpSpPr>
                <p:cNvPr id="93" name="Group 92">
                  <a:extLst>
                    <a:ext uri="{FF2B5EF4-FFF2-40B4-BE49-F238E27FC236}">
                      <a16:creationId xmlns:a16="http://schemas.microsoft.com/office/drawing/2014/main" id="{07465E29-5268-7AE7-4DAB-D404E18D1781}"/>
                    </a:ext>
                  </a:extLst>
                </p:cNvPr>
                <p:cNvGrpSpPr/>
                <p:nvPr/>
              </p:nvGrpSpPr>
              <p:grpSpPr>
                <a:xfrm>
                  <a:off x="0" y="546100"/>
                  <a:ext cx="2228850" cy="1223523"/>
                  <a:chOff x="0" y="0"/>
                  <a:chExt cx="2228850" cy="1223523"/>
                </a:xfrm>
              </p:grpSpPr>
              <p:grpSp>
                <p:nvGrpSpPr>
                  <p:cNvPr id="96" name="Group 95">
                    <a:extLst>
                      <a:ext uri="{FF2B5EF4-FFF2-40B4-BE49-F238E27FC236}">
                        <a16:creationId xmlns:a16="http://schemas.microsoft.com/office/drawing/2014/main" id="{4D04D120-8B97-5E66-F137-15F3A0E0463E}"/>
                      </a:ext>
                    </a:extLst>
                  </p:cNvPr>
                  <p:cNvGrpSpPr/>
                  <p:nvPr/>
                </p:nvGrpSpPr>
                <p:grpSpPr>
                  <a:xfrm>
                    <a:off x="0" y="0"/>
                    <a:ext cx="2228850" cy="869950"/>
                    <a:chOff x="0" y="0"/>
                    <a:chExt cx="2228850" cy="869950"/>
                  </a:xfrm>
                </p:grpSpPr>
                <p:sp>
                  <p:nvSpPr>
                    <p:cNvPr id="98" name="Hexagon 97">
                      <a:extLst>
                        <a:ext uri="{FF2B5EF4-FFF2-40B4-BE49-F238E27FC236}">
                          <a16:creationId xmlns:a16="http://schemas.microsoft.com/office/drawing/2014/main" id="{B5B3A6D4-A3EF-9FFF-155D-4DA0CF114E56}"/>
                        </a:ext>
                      </a:extLst>
                    </p:cNvPr>
                    <p:cNvSpPr/>
                    <p:nvPr/>
                  </p:nvSpPr>
                  <p:spPr>
                    <a:xfrm>
                      <a:off x="0" y="0"/>
                      <a:ext cx="2228850" cy="285750"/>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For i=low to high</a:t>
                      </a:r>
                      <a:endParaRPr lang="en-IN" sz="1100" kern="100">
                        <a:effectLst/>
                        <a:ea typeface="Calibri" panose="020F0502020204030204" pitchFamily="34" charset="0"/>
                        <a:cs typeface="Times New Roman" panose="02020603050405020304" pitchFamily="18" charset="0"/>
                      </a:endParaRPr>
                    </a:p>
                  </p:txBody>
                </p:sp>
                <p:cxnSp>
                  <p:nvCxnSpPr>
                    <p:cNvPr id="99" name="Straight Arrow Connector 98">
                      <a:extLst>
                        <a:ext uri="{FF2B5EF4-FFF2-40B4-BE49-F238E27FC236}">
                          <a16:creationId xmlns:a16="http://schemas.microsoft.com/office/drawing/2014/main" id="{ADF48040-8573-7366-60DC-0CDA6BEA01C0}"/>
                        </a:ext>
                      </a:extLst>
                    </p:cNvPr>
                    <p:cNvCxnSpPr/>
                    <p:nvPr/>
                  </p:nvCxnSpPr>
                  <p:spPr>
                    <a:xfrm>
                      <a:off x="1098550" y="29210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ABFBAD7D-5A02-5D6B-1057-87A214C78EDA}"/>
                        </a:ext>
                      </a:extLst>
                    </p:cNvPr>
                    <p:cNvSpPr/>
                    <p:nvPr/>
                  </p:nvSpPr>
                  <p:spPr>
                    <a:xfrm>
                      <a:off x="82550" y="450850"/>
                      <a:ext cx="2038350" cy="254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A[i]=c[i]</a:t>
                      </a:r>
                      <a:endParaRPr lang="en-IN" sz="1100" kern="100">
                        <a:effectLst/>
                        <a:ea typeface="Calibri" panose="020F0502020204030204" pitchFamily="34" charset="0"/>
                        <a:cs typeface="Times New Roman" panose="02020603050405020304" pitchFamily="18" charset="0"/>
                      </a:endParaRPr>
                    </a:p>
                  </p:txBody>
                </p:sp>
                <p:cxnSp>
                  <p:nvCxnSpPr>
                    <p:cNvPr id="101" name="Straight Arrow Connector 100">
                      <a:extLst>
                        <a:ext uri="{FF2B5EF4-FFF2-40B4-BE49-F238E27FC236}">
                          <a16:creationId xmlns:a16="http://schemas.microsoft.com/office/drawing/2014/main" id="{71A85EF4-ABE6-6883-C40B-D7C515DB5988}"/>
                        </a:ext>
                      </a:extLst>
                    </p:cNvPr>
                    <p:cNvCxnSpPr/>
                    <p:nvPr/>
                  </p:nvCxnSpPr>
                  <p:spPr>
                    <a:xfrm flipH="1">
                      <a:off x="1085850" y="704850"/>
                      <a:ext cx="6350" cy="16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7" name="Oval 96">
                    <a:extLst>
                      <a:ext uri="{FF2B5EF4-FFF2-40B4-BE49-F238E27FC236}">
                        <a16:creationId xmlns:a16="http://schemas.microsoft.com/office/drawing/2014/main" id="{EB65DB47-E549-29E1-CF30-E070EBD0398C}"/>
                      </a:ext>
                    </a:extLst>
                  </p:cNvPr>
                  <p:cNvSpPr/>
                  <p:nvPr/>
                </p:nvSpPr>
                <p:spPr>
                  <a:xfrm>
                    <a:off x="882650" y="882650"/>
                    <a:ext cx="401666" cy="3408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sp>
              <p:nvSpPr>
                <p:cNvPr id="94" name="Oval 93">
                  <a:extLst>
                    <a:ext uri="{FF2B5EF4-FFF2-40B4-BE49-F238E27FC236}">
                      <a16:creationId xmlns:a16="http://schemas.microsoft.com/office/drawing/2014/main" id="{AAB8BEEF-76D5-D9E6-E1F9-08745731D118}"/>
                    </a:ext>
                  </a:extLst>
                </p:cNvPr>
                <p:cNvSpPr/>
                <p:nvPr/>
              </p:nvSpPr>
              <p:spPr>
                <a:xfrm>
                  <a:off x="844550" y="0"/>
                  <a:ext cx="527050" cy="3429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F3ABD7BE-8AC7-80FF-A8BE-6134B725AA3D}"/>
                    </a:ext>
                  </a:extLst>
                </p:cNvPr>
                <p:cNvCxnSpPr/>
                <p:nvPr/>
              </p:nvCxnSpPr>
              <p:spPr>
                <a:xfrm>
                  <a:off x="1123950" y="361950"/>
                  <a:ext cx="0" cy="17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7" name="Straight Connector 86">
                <a:extLst>
                  <a:ext uri="{FF2B5EF4-FFF2-40B4-BE49-F238E27FC236}">
                    <a16:creationId xmlns:a16="http://schemas.microsoft.com/office/drawing/2014/main" id="{7D99CD93-8E46-65DA-EC06-6DC7BDE8813E}"/>
                  </a:ext>
                </a:extLst>
              </p:cNvPr>
              <p:cNvCxnSpPr/>
              <p:nvPr/>
            </p:nvCxnSpPr>
            <p:spPr>
              <a:xfrm flipV="1">
                <a:off x="2590800" y="692150"/>
                <a:ext cx="514350" cy="63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45CFB75-42DF-DDC9-FED8-14C4FFD8B0FC}"/>
                  </a:ext>
                </a:extLst>
              </p:cNvPr>
              <p:cNvCxnSpPr/>
              <p:nvPr/>
            </p:nvCxnSpPr>
            <p:spPr>
              <a:xfrm>
                <a:off x="3111500" y="698500"/>
                <a:ext cx="6350" cy="83820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14BEECA4-F331-5374-6D03-58CF89C22DBE}"/>
                  </a:ext>
                </a:extLst>
              </p:cNvPr>
              <p:cNvCxnSpPr/>
              <p:nvPr/>
            </p:nvCxnSpPr>
            <p:spPr>
              <a:xfrm flipH="1">
                <a:off x="1651000" y="1543050"/>
                <a:ext cx="1471584" cy="2540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4A26957E-2C86-8C36-7679-2576E196BD31}"/>
                  </a:ext>
                </a:extLst>
              </p:cNvPr>
              <p:cNvCxnSpPr/>
              <p:nvPr/>
            </p:nvCxnSpPr>
            <p:spPr>
              <a:xfrm flipH="1" flipV="1">
                <a:off x="0" y="1612900"/>
                <a:ext cx="1244600" cy="63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475F1D9-C42C-568F-4A8B-09BF573442B2}"/>
                  </a:ext>
                </a:extLst>
              </p:cNvPr>
              <p:cNvCxnSpPr/>
              <p:nvPr/>
            </p:nvCxnSpPr>
            <p:spPr>
              <a:xfrm flipV="1">
                <a:off x="12700" y="679450"/>
                <a:ext cx="6350" cy="9207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DFA019E1-A620-6F87-6B5A-9828258EF865}"/>
                  </a:ext>
                </a:extLst>
              </p:cNvPr>
              <p:cNvCxnSpPr/>
              <p:nvPr/>
            </p:nvCxnSpPr>
            <p:spPr>
              <a:xfrm flipV="1">
                <a:off x="19050" y="692150"/>
                <a:ext cx="368300" cy="635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D1D4062B-6940-144D-610F-1B5EBD376BB8}"/>
                </a:ext>
              </a:extLst>
            </p:cNvPr>
            <p:cNvGrpSpPr/>
            <p:nvPr/>
          </p:nvGrpSpPr>
          <p:grpSpPr>
            <a:xfrm>
              <a:off x="298450" y="1797050"/>
              <a:ext cx="2331085" cy="3733164"/>
              <a:chOff x="0" y="347518"/>
              <a:chExt cx="2331426" cy="3733267"/>
            </a:xfrm>
          </p:grpSpPr>
          <p:grpSp>
            <p:nvGrpSpPr>
              <p:cNvPr id="75" name="Group 74">
                <a:extLst>
                  <a:ext uri="{FF2B5EF4-FFF2-40B4-BE49-F238E27FC236}">
                    <a16:creationId xmlns:a16="http://schemas.microsoft.com/office/drawing/2014/main" id="{20DE90F7-10D4-7309-D1FD-8B6EDE4B5827}"/>
                  </a:ext>
                </a:extLst>
              </p:cNvPr>
              <p:cNvGrpSpPr/>
              <p:nvPr/>
            </p:nvGrpSpPr>
            <p:grpSpPr>
              <a:xfrm>
                <a:off x="0" y="581891"/>
                <a:ext cx="2331426" cy="3498894"/>
                <a:chOff x="-1" y="-1"/>
                <a:chExt cx="2342753" cy="3685535"/>
              </a:xfrm>
            </p:grpSpPr>
            <p:sp>
              <p:nvSpPr>
                <p:cNvPr id="77" name="Rectangle 76">
                  <a:extLst>
                    <a:ext uri="{FF2B5EF4-FFF2-40B4-BE49-F238E27FC236}">
                      <a16:creationId xmlns:a16="http://schemas.microsoft.com/office/drawing/2014/main" id="{EC98165A-8156-577C-D924-D41D333B6554}"/>
                    </a:ext>
                  </a:extLst>
                </p:cNvPr>
                <p:cNvSpPr/>
                <p:nvPr/>
              </p:nvSpPr>
              <p:spPr>
                <a:xfrm>
                  <a:off x="122454" y="-1"/>
                  <a:ext cx="2145052" cy="4599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Visualizing of merge sort algorithm </a:t>
                  </a:r>
                  <a:endParaRPr lang="en-IN" sz="1100" kern="100" dirty="0">
                    <a:effectLst/>
                    <a:ea typeface="Calibri" panose="020F0502020204030204" pitchFamily="34" charset="0"/>
                    <a:cs typeface="Times New Roman" panose="02020603050405020304" pitchFamily="18" charset="0"/>
                  </a:endParaRPr>
                </a:p>
              </p:txBody>
            </p:sp>
            <p:cxnSp>
              <p:nvCxnSpPr>
                <p:cNvPr id="78" name="Straight Arrow Connector 77">
                  <a:extLst>
                    <a:ext uri="{FF2B5EF4-FFF2-40B4-BE49-F238E27FC236}">
                      <a16:creationId xmlns:a16="http://schemas.microsoft.com/office/drawing/2014/main" id="{9C385EAA-34B6-B9D9-217C-0690FF0DFCAF}"/>
                    </a:ext>
                  </a:extLst>
                </p:cNvPr>
                <p:cNvCxnSpPr/>
                <p:nvPr/>
              </p:nvCxnSpPr>
              <p:spPr>
                <a:xfrm>
                  <a:off x="1211036" y="495224"/>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ED72FD0B-8126-7570-0D04-B0652FADE184}"/>
                    </a:ext>
                  </a:extLst>
                </p:cNvPr>
                <p:cNvSpPr/>
                <p:nvPr/>
              </p:nvSpPr>
              <p:spPr>
                <a:xfrm>
                  <a:off x="144209" y="756386"/>
                  <a:ext cx="2198543" cy="8564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Best=Ω (n log(n))</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average=θ (n log(n))</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worst=O (n log(n))</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80" name="Straight Arrow Connector 79">
                  <a:extLst>
                    <a:ext uri="{FF2B5EF4-FFF2-40B4-BE49-F238E27FC236}">
                      <a16:creationId xmlns:a16="http://schemas.microsoft.com/office/drawing/2014/main" id="{FFD5232D-3E88-0CCA-94CF-D65450184322}"/>
                    </a:ext>
                  </a:extLst>
                </p:cNvPr>
                <p:cNvCxnSpPr/>
                <p:nvPr/>
              </p:nvCxnSpPr>
              <p:spPr>
                <a:xfrm>
                  <a:off x="1243693" y="1619671"/>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Rectangle 80">
                  <a:extLst>
                    <a:ext uri="{FF2B5EF4-FFF2-40B4-BE49-F238E27FC236}">
                      <a16:creationId xmlns:a16="http://schemas.microsoft.com/office/drawing/2014/main" id="{91E3FF3A-F8C2-23B7-ECD6-5ED7A60A76FF}"/>
                    </a:ext>
                  </a:extLst>
                </p:cNvPr>
                <p:cNvSpPr/>
                <p:nvPr/>
              </p:nvSpPr>
              <p:spPr>
                <a:xfrm>
                  <a:off x="164564" y="1864815"/>
                  <a:ext cx="2155004" cy="4348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Worst=O (n)</a:t>
                  </a:r>
                  <a:endParaRPr lang="en-IN" sz="1100" kern="100">
                    <a:effectLst/>
                    <a:ea typeface="Calibri" panose="020F0502020204030204" pitchFamily="34"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C1673C66-D98B-A083-FB05-8E2DB52145E6}"/>
                    </a:ext>
                  </a:extLst>
                </p:cNvPr>
                <p:cNvCxnSpPr/>
                <p:nvPr/>
              </p:nvCxnSpPr>
              <p:spPr>
                <a:xfrm>
                  <a:off x="1232807" y="2299797"/>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Flowchart: Data 82">
                  <a:extLst>
                    <a:ext uri="{FF2B5EF4-FFF2-40B4-BE49-F238E27FC236}">
                      <a16:creationId xmlns:a16="http://schemas.microsoft.com/office/drawing/2014/main" id="{E6DE02CE-AF09-E4C0-96D9-328E0CA77EEE}"/>
                    </a:ext>
                  </a:extLst>
                </p:cNvPr>
                <p:cNvSpPr/>
                <p:nvPr/>
              </p:nvSpPr>
              <p:spPr>
                <a:xfrm>
                  <a:off x="-1" y="2501890"/>
                  <a:ext cx="2267412" cy="5949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84" name="Flowchart: Terminator 83">
                  <a:extLst>
                    <a:ext uri="{FF2B5EF4-FFF2-40B4-BE49-F238E27FC236}">
                      <a16:creationId xmlns:a16="http://schemas.microsoft.com/office/drawing/2014/main" id="{87A8CC7B-7407-C4A6-C7AD-85D32D7675FC}"/>
                    </a:ext>
                  </a:extLst>
                </p:cNvPr>
                <p:cNvSpPr/>
                <p:nvPr/>
              </p:nvSpPr>
              <p:spPr>
                <a:xfrm>
                  <a:off x="417724" y="3305423"/>
                  <a:ext cx="1496704" cy="38011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85" name="Straight Arrow Connector 84">
                  <a:extLst>
                    <a:ext uri="{FF2B5EF4-FFF2-40B4-BE49-F238E27FC236}">
                      <a16:creationId xmlns:a16="http://schemas.microsoft.com/office/drawing/2014/main" id="{5D0D8213-6837-BA17-8CA1-A5E8535DB5C5}"/>
                    </a:ext>
                  </a:extLst>
                </p:cNvPr>
                <p:cNvCxnSpPr/>
                <p:nvPr/>
              </p:nvCxnSpPr>
              <p:spPr>
                <a:xfrm>
                  <a:off x="1156607" y="3083921"/>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6" name="Straight Arrow Connector 75">
                <a:extLst>
                  <a:ext uri="{FF2B5EF4-FFF2-40B4-BE49-F238E27FC236}">
                    <a16:creationId xmlns:a16="http://schemas.microsoft.com/office/drawing/2014/main" id="{CDEF0680-9E6F-C8DB-5694-3AE8FE44213E}"/>
                  </a:ext>
                </a:extLst>
              </p:cNvPr>
              <p:cNvCxnSpPr/>
              <p:nvPr/>
            </p:nvCxnSpPr>
            <p:spPr>
              <a:xfrm flipH="1">
                <a:off x="1158586" y="347518"/>
                <a:ext cx="586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90776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1BD2A-78B4-42AF-285D-66B9B6F4D33D}"/>
              </a:ext>
            </a:extLst>
          </p:cNvPr>
          <p:cNvSpPr>
            <a:spLocks noGrp="1"/>
          </p:cNvSpPr>
          <p:nvPr>
            <p:ph idx="1"/>
          </p:nvPr>
        </p:nvSpPr>
        <p:spPr>
          <a:xfrm>
            <a:off x="838200" y="307910"/>
            <a:ext cx="10515600" cy="6232849"/>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Quick sort</a:t>
            </a:r>
            <a:endParaRPr lang="en-IN" dirty="0"/>
          </a:p>
        </p:txBody>
      </p:sp>
      <p:grpSp>
        <p:nvGrpSpPr>
          <p:cNvPr id="4" name="Group 3">
            <a:extLst>
              <a:ext uri="{FF2B5EF4-FFF2-40B4-BE49-F238E27FC236}">
                <a16:creationId xmlns:a16="http://schemas.microsoft.com/office/drawing/2014/main" id="{EC93E8EB-B32C-8FBB-4228-93E5C5DA33A5}"/>
              </a:ext>
            </a:extLst>
          </p:cNvPr>
          <p:cNvGrpSpPr/>
          <p:nvPr/>
        </p:nvGrpSpPr>
        <p:grpSpPr>
          <a:xfrm>
            <a:off x="1979969" y="307909"/>
            <a:ext cx="3473516" cy="6232849"/>
            <a:chOff x="38100" y="0"/>
            <a:chExt cx="2832042" cy="6426201"/>
          </a:xfrm>
        </p:grpSpPr>
        <p:cxnSp>
          <p:nvCxnSpPr>
            <p:cNvPr id="5" name="Straight Arrow Connector 4">
              <a:extLst>
                <a:ext uri="{FF2B5EF4-FFF2-40B4-BE49-F238E27FC236}">
                  <a16:creationId xmlns:a16="http://schemas.microsoft.com/office/drawing/2014/main" id="{233C4146-F38F-5E8D-069A-EB96471BF648}"/>
                </a:ext>
              </a:extLst>
            </p:cNvPr>
            <p:cNvCxnSpPr/>
            <p:nvPr/>
          </p:nvCxnSpPr>
          <p:spPr>
            <a:xfrm flipH="1">
              <a:off x="1162050" y="1295400"/>
              <a:ext cx="6927" cy="194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4F25BE10-A872-C130-6342-277382911785}"/>
                </a:ext>
              </a:extLst>
            </p:cNvPr>
            <p:cNvGrpSpPr/>
            <p:nvPr/>
          </p:nvGrpSpPr>
          <p:grpSpPr>
            <a:xfrm>
              <a:off x="38100" y="0"/>
              <a:ext cx="2832042" cy="6426201"/>
              <a:chOff x="38100" y="0"/>
              <a:chExt cx="2832042" cy="6426201"/>
            </a:xfrm>
          </p:grpSpPr>
          <p:sp>
            <p:nvSpPr>
              <p:cNvPr id="7" name="Flowchart: Terminator 6">
                <a:extLst>
                  <a:ext uri="{FF2B5EF4-FFF2-40B4-BE49-F238E27FC236}">
                    <a16:creationId xmlns:a16="http://schemas.microsoft.com/office/drawing/2014/main" id="{8402922E-4FD3-7913-0D5B-8E813AA362B0}"/>
                  </a:ext>
                </a:extLst>
              </p:cNvPr>
              <p:cNvSpPr/>
              <p:nvPr/>
            </p:nvSpPr>
            <p:spPr>
              <a:xfrm>
                <a:off x="569768" y="0"/>
                <a:ext cx="1219200" cy="374073"/>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A9BA39D-1486-BA20-6141-4D5BD8ED0DFB}"/>
                  </a:ext>
                </a:extLst>
              </p:cNvPr>
              <p:cNvCxnSpPr/>
              <p:nvPr/>
            </p:nvCxnSpPr>
            <p:spPr>
              <a:xfrm>
                <a:off x="1200150" y="3810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75F51E89-4023-1081-45A5-5EE3697B820F}"/>
                  </a:ext>
                </a:extLst>
              </p:cNvPr>
              <p:cNvGrpSpPr/>
              <p:nvPr/>
            </p:nvGrpSpPr>
            <p:grpSpPr>
              <a:xfrm>
                <a:off x="38100" y="630382"/>
                <a:ext cx="2832042" cy="5795819"/>
                <a:chOff x="38100" y="0"/>
                <a:chExt cx="2832042" cy="5795819"/>
              </a:xfrm>
            </p:grpSpPr>
            <p:sp>
              <p:nvSpPr>
                <p:cNvPr id="10" name="Parallelogram 9">
                  <a:extLst>
                    <a:ext uri="{FF2B5EF4-FFF2-40B4-BE49-F238E27FC236}">
                      <a16:creationId xmlns:a16="http://schemas.microsoft.com/office/drawing/2014/main" id="{186CF574-F354-764C-4164-E92642BA1F34}"/>
                    </a:ext>
                  </a:extLst>
                </p:cNvPr>
                <p:cNvSpPr/>
                <p:nvPr/>
              </p:nvSpPr>
              <p:spPr>
                <a:xfrm>
                  <a:off x="526473" y="0"/>
                  <a:ext cx="1205345" cy="637309"/>
                </a:xfrm>
                <a:prstGeom prst="parallelogram">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array</a:t>
                  </a:r>
                  <a:endParaRPr lang="en-IN" sz="1100" kern="100">
                    <a:effectLst/>
                    <a:ea typeface="Calibri" panose="020F0502020204030204" pitchFamily="34" charset="0"/>
                    <a:cs typeface="Times New Roman" panose="02020603050405020304" pitchFamily="18" charset="0"/>
                  </a:endParaRPr>
                </a:p>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elements</a:t>
                  </a:r>
                  <a:endParaRPr lang="en-IN" sz="1100" kern="100">
                    <a:effectLst/>
                    <a:ea typeface="Calibri" panose="020F0502020204030204" pitchFamily="34" charset="0"/>
                    <a:cs typeface="Times New Roman" panose="02020603050405020304" pitchFamily="18" charset="0"/>
                  </a:endParaRPr>
                </a:p>
              </p:txBody>
            </p:sp>
            <p:sp>
              <p:nvSpPr>
                <p:cNvPr id="11" name="Diamond 10">
                  <a:extLst>
                    <a:ext uri="{FF2B5EF4-FFF2-40B4-BE49-F238E27FC236}">
                      <a16:creationId xmlns:a16="http://schemas.microsoft.com/office/drawing/2014/main" id="{3519ACAA-64A6-3984-43AD-C5A55CD7B882}"/>
                    </a:ext>
                  </a:extLst>
                </p:cNvPr>
                <p:cNvSpPr/>
                <p:nvPr/>
              </p:nvSpPr>
              <p:spPr>
                <a:xfrm>
                  <a:off x="422564" y="829541"/>
                  <a:ext cx="1442605" cy="60440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B8A4538C-07E0-D3FB-148D-4D849137304D}"/>
                    </a:ext>
                  </a:extLst>
                </p:cNvPr>
                <p:cNvCxnSpPr/>
                <p:nvPr/>
              </p:nvCxnSpPr>
              <p:spPr>
                <a:xfrm>
                  <a:off x="1144732" y="1433946"/>
                  <a:ext cx="0" cy="402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606ED08-AD68-14CF-A03A-EFB0016DFA4E}"/>
                    </a:ext>
                  </a:extLst>
                </p:cNvPr>
                <p:cNvCxnSpPr/>
                <p:nvPr/>
              </p:nvCxnSpPr>
              <p:spPr>
                <a:xfrm>
                  <a:off x="1865168" y="1122218"/>
                  <a:ext cx="1004974" cy="6928"/>
                </a:xfrm>
                <a:prstGeom prst="line">
                  <a:avLst/>
                </a:prstGeom>
              </p:spPr>
              <p:style>
                <a:lnRef idx="1">
                  <a:schemeClr val="dk1"/>
                </a:lnRef>
                <a:fillRef idx="0">
                  <a:schemeClr val="dk1"/>
                </a:fillRef>
                <a:effectRef idx="0">
                  <a:schemeClr val="dk1"/>
                </a:effectRef>
                <a:fontRef idx="minor">
                  <a:schemeClr val="tx1"/>
                </a:fontRef>
              </p:style>
            </p:cxnSp>
            <p:sp>
              <p:nvSpPr>
                <p:cNvPr id="14" name="Flowchart: Predefined Process 13">
                  <a:extLst>
                    <a:ext uri="{FF2B5EF4-FFF2-40B4-BE49-F238E27FC236}">
                      <a16:creationId xmlns:a16="http://schemas.microsoft.com/office/drawing/2014/main" id="{A963C3C8-72C2-9EEB-D300-DB66F1782DBE}"/>
                    </a:ext>
                  </a:extLst>
                </p:cNvPr>
                <p:cNvSpPr/>
                <p:nvPr/>
              </p:nvSpPr>
              <p:spPr>
                <a:xfrm>
                  <a:off x="86342" y="1856382"/>
                  <a:ext cx="2181731" cy="497736"/>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Quicksort (array a, start, end)</a:t>
                  </a:r>
                  <a:endParaRPr lang="en-IN" sz="1100" kern="100" dirty="0">
                    <a:effectLst/>
                    <a:ea typeface="Calibri" panose="020F050202020403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7890E014-9326-7058-DF78-251F03244824}"/>
                    </a:ext>
                  </a:extLst>
                </p:cNvPr>
                <p:cNvGrpSpPr/>
                <p:nvPr/>
              </p:nvGrpSpPr>
              <p:grpSpPr>
                <a:xfrm>
                  <a:off x="38100" y="2363355"/>
                  <a:ext cx="2269916" cy="3432464"/>
                  <a:chOff x="38106" y="271318"/>
                  <a:chExt cx="2270248" cy="3432560"/>
                </a:xfrm>
              </p:grpSpPr>
              <p:grpSp>
                <p:nvGrpSpPr>
                  <p:cNvPr id="20" name="Group 19">
                    <a:extLst>
                      <a:ext uri="{FF2B5EF4-FFF2-40B4-BE49-F238E27FC236}">
                        <a16:creationId xmlns:a16="http://schemas.microsoft.com/office/drawing/2014/main" id="{1BF705E0-8EAA-6ADE-2B04-62D03686129C}"/>
                      </a:ext>
                    </a:extLst>
                  </p:cNvPr>
                  <p:cNvGrpSpPr/>
                  <p:nvPr/>
                </p:nvGrpSpPr>
                <p:grpSpPr>
                  <a:xfrm>
                    <a:off x="38106" y="492819"/>
                    <a:ext cx="2270248" cy="3211059"/>
                    <a:chOff x="38290" y="-93824"/>
                    <a:chExt cx="2281278" cy="3382342"/>
                  </a:xfrm>
                </p:grpSpPr>
                <p:sp>
                  <p:nvSpPr>
                    <p:cNvPr id="22" name="Rectangle 21">
                      <a:extLst>
                        <a:ext uri="{FF2B5EF4-FFF2-40B4-BE49-F238E27FC236}">
                          <a16:creationId xmlns:a16="http://schemas.microsoft.com/office/drawing/2014/main" id="{131523DE-04BD-FAE6-29F3-7809E3AAF7B1}"/>
                        </a:ext>
                      </a:extLst>
                    </p:cNvPr>
                    <p:cNvSpPr/>
                    <p:nvPr/>
                  </p:nvSpPr>
                  <p:spPr>
                    <a:xfrm>
                      <a:off x="103284" y="-93824"/>
                      <a:ext cx="2143103" cy="3255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Visualizing of quicksort algorithm </a:t>
                      </a:r>
                      <a:endParaRPr lang="en-IN" sz="1100" kern="100" dirty="0">
                        <a:effectLst/>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D1E482EB-D2C4-F30C-99FB-D89A1EBE2530}"/>
                        </a:ext>
                      </a:extLst>
                    </p:cNvPr>
                    <p:cNvCxnSpPr/>
                    <p:nvPr/>
                  </p:nvCxnSpPr>
                  <p:spPr>
                    <a:xfrm>
                      <a:off x="1166363" y="194223"/>
                      <a:ext cx="7620" cy="236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E77E7592-5898-D3E8-E979-8C9CFC9C7F58}"/>
                        </a:ext>
                      </a:extLst>
                    </p:cNvPr>
                    <p:cNvSpPr/>
                    <p:nvPr/>
                  </p:nvSpPr>
                  <p:spPr>
                    <a:xfrm>
                      <a:off x="86773" y="413931"/>
                      <a:ext cx="2198543" cy="872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Best=Ω (n log(n))</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average=θ (n log(n))</a:t>
                      </a:r>
                      <a:endParaRPr lang="en-IN" sz="1100" kern="100" dirty="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worst=O (n ^ 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0C1B74F3-91CE-A070-4776-F8615B7D5CA2}"/>
                        </a:ext>
                      </a:extLst>
                    </p:cNvPr>
                    <p:cNvCxnSpPr/>
                    <p:nvPr/>
                  </p:nvCxnSpPr>
                  <p:spPr>
                    <a:xfrm>
                      <a:off x="1205403" y="1258470"/>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17D8BCF-ED06-0D31-E3E2-DB8555F4533D}"/>
                        </a:ext>
                      </a:extLst>
                    </p:cNvPr>
                    <p:cNvSpPr/>
                    <p:nvPr/>
                  </p:nvSpPr>
                  <p:spPr>
                    <a:xfrm>
                      <a:off x="164564" y="1490236"/>
                      <a:ext cx="2155004" cy="4348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6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Worst=O (n)</a:t>
                      </a:r>
                      <a:endParaRPr lang="en-IN" sz="1100" kern="100">
                        <a:effectLst/>
                        <a:ea typeface="Calibri" panose="020F0502020204030204" pitchFamily="34"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DC0F3289-BDA7-15F2-94FA-DCF573F75934}"/>
                        </a:ext>
                      </a:extLst>
                    </p:cNvPr>
                    <p:cNvCxnSpPr/>
                    <p:nvPr/>
                  </p:nvCxnSpPr>
                  <p:spPr>
                    <a:xfrm>
                      <a:off x="1232807" y="1925218"/>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Data 27">
                      <a:extLst>
                        <a:ext uri="{FF2B5EF4-FFF2-40B4-BE49-F238E27FC236}">
                          <a16:creationId xmlns:a16="http://schemas.microsoft.com/office/drawing/2014/main" id="{D9DFC3EC-33A2-7131-1BF2-49DBE670EEF2}"/>
                        </a:ext>
                      </a:extLst>
                    </p:cNvPr>
                    <p:cNvSpPr/>
                    <p:nvPr/>
                  </p:nvSpPr>
                  <p:spPr>
                    <a:xfrm>
                      <a:off x="38290" y="2134000"/>
                      <a:ext cx="2267412" cy="5949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29" name="Flowchart: Terminator 28">
                      <a:extLst>
                        <a:ext uri="{FF2B5EF4-FFF2-40B4-BE49-F238E27FC236}">
                          <a16:creationId xmlns:a16="http://schemas.microsoft.com/office/drawing/2014/main" id="{7C68F629-2322-1D69-8F82-EE16646A6B9C}"/>
                        </a:ext>
                      </a:extLst>
                    </p:cNvPr>
                    <p:cNvSpPr/>
                    <p:nvPr/>
                  </p:nvSpPr>
                  <p:spPr>
                    <a:xfrm>
                      <a:off x="360222" y="2950567"/>
                      <a:ext cx="1445822" cy="337951"/>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A2E6AC7A-53C6-60FE-E09D-9999F1E828C1}"/>
                        </a:ext>
                      </a:extLst>
                    </p:cNvPr>
                    <p:cNvCxnSpPr/>
                    <p:nvPr/>
                  </p:nvCxnSpPr>
                  <p:spPr>
                    <a:xfrm>
                      <a:off x="1156607" y="2729409"/>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1" name="Straight Arrow Connector 20">
                    <a:extLst>
                      <a:ext uri="{FF2B5EF4-FFF2-40B4-BE49-F238E27FC236}">
                        <a16:creationId xmlns:a16="http://schemas.microsoft.com/office/drawing/2014/main" id="{DF3E539F-76A6-C211-10EA-747B31A819BA}"/>
                      </a:ext>
                    </a:extLst>
                  </p:cNvPr>
                  <p:cNvCxnSpPr/>
                  <p:nvPr/>
                </p:nvCxnSpPr>
                <p:spPr>
                  <a:xfrm flipH="1">
                    <a:off x="1158586" y="271318"/>
                    <a:ext cx="586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 name="Rectangle 15">
                  <a:extLst>
                    <a:ext uri="{FF2B5EF4-FFF2-40B4-BE49-F238E27FC236}">
                      <a16:creationId xmlns:a16="http://schemas.microsoft.com/office/drawing/2014/main" id="{2C9DD2CF-6E14-5747-6B66-CE8932D28F00}"/>
                    </a:ext>
                  </a:extLst>
                </p:cNvPr>
                <p:cNvSpPr/>
                <p:nvPr/>
              </p:nvSpPr>
              <p:spPr>
                <a:xfrm>
                  <a:off x="1463386" y="1503218"/>
                  <a:ext cx="630382" cy="2563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EDA6C1EF-D04E-72B9-41E8-F1D978876F49}"/>
                    </a:ext>
                  </a:extLst>
                </p:cNvPr>
                <p:cNvSpPr/>
                <p:nvPr/>
              </p:nvSpPr>
              <p:spPr>
                <a:xfrm>
                  <a:off x="2045277" y="678873"/>
                  <a:ext cx="615950" cy="35196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D24CD51F-E27C-7DB2-B5DD-403F92E4A67E}"/>
                    </a:ext>
                  </a:extLst>
                </p:cNvPr>
                <p:cNvCxnSpPr/>
                <p:nvPr/>
              </p:nvCxnSpPr>
              <p:spPr>
                <a:xfrm flipH="1">
                  <a:off x="2834416" y="1110584"/>
                  <a:ext cx="13852" cy="133112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7695FAC-FA4B-DBDD-B861-BC8C5A0A0BBF}"/>
                    </a:ext>
                  </a:extLst>
                </p:cNvPr>
                <p:cNvCxnSpPr/>
                <p:nvPr/>
              </p:nvCxnSpPr>
              <p:spPr>
                <a:xfrm flipH="1">
                  <a:off x="1162050" y="2441864"/>
                  <a:ext cx="1670708" cy="1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31" name="Group 30">
            <a:extLst>
              <a:ext uri="{FF2B5EF4-FFF2-40B4-BE49-F238E27FC236}">
                <a16:creationId xmlns:a16="http://schemas.microsoft.com/office/drawing/2014/main" id="{B25F954E-4E23-3F59-4417-343594A998AB}"/>
              </a:ext>
            </a:extLst>
          </p:cNvPr>
          <p:cNvGrpSpPr/>
          <p:nvPr/>
        </p:nvGrpSpPr>
        <p:grpSpPr>
          <a:xfrm>
            <a:off x="7166621" y="281818"/>
            <a:ext cx="3789045" cy="2681372"/>
            <a:chOff x="0" y="0"/>
            <a:chExt cx="3293918" cy="3761509"/>
          </a:xfrm>
        </p:grpSpPr>
        <p:sp>
          <p:nvSpPr>
            <p:cNvPr id="32" name="Flowchart: Predefined Process 31">
              <a:extLst>
                <a:ext uri="{FF2B5EF4-FFF2-40B4-BE49-F238E27FC236}">
                  <a16:creationId xmlns:a16="http://schemas.microsoft.com/office/drawing/2014/main" id="{E34377CB-10D0-8386-A66D-B33A9C61C687}"/>
                </a:ext>
              </a:extLst>
            </p:cNvPr>
            <p:cNvSpPr/>
            <p:nvPr/>
          </p:nvSpPr>
          <p:spPr>
            <a:xfrm>
              <a:off x="0" y="0"/>
              <a:ext cx="2687782" cy="3048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Quicksort (array a, start, end)</a:t>
              </a:r>
              <a:endParaRPr lang="en-IN" sz="1100" kern="100">
                <a:effectLst/>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C16DED9D-6F6A-33C9-D289-AC624F546BA7}"/>
                </a:ext>
              </a:extLst>
            </p:cNvPr>
            <p:cNvCxnSpPr/>
            <p:nvPr/>
          </p:nvCxnSpPr>
          <p:spPr>
            <a:xfrm>
              <a:off x="1343891" y="311727"/>
              <a:ext cx="6927" cy="180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Diamond 33">
              <a:extLst>
                <a:ext uri="{FF2B5EF4-FFF2-40B4-BE49-F238E27FC236}">
                  <a16:creationId xmlns:a16="http://schemas.microsoft.com/office/drawing/2014/main" id="{31EACCE9-7964-5BF5-06EB-CBE542750A93}"/>
                </a:ext>
              </a:extLst>
            </p:cNvPr>
            <p:cNvSpPr/>
            <p:nvPr/>
          </p:nvSpPr>
          <p:spPr>
            <a:xfrm>
              <a:off x="663256" y="444474"/>
              <a:ext cx="1407968" cy="87863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If start&gt;end</a:t>
              </a:r>
              <a:endParaRPr lang="en-IN" sz="1100" kern="100">
                <a:effectLst/>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113F73C8-81A7-0D1A-C270-B7ECBD6C7450}"/>
                </a:ext>
              </a:extLst>
            </p:cNvPr>
            <p:cNvCxnSpPr/>
            <p:nvPr/>
          </p:nvCxnSpPr>
          <p:spPr>
            <a:xfrm flipH="1">
              <a:off x="1364673" y="1323109"/>
              <a:ext cx="6927" cy="243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lowchart: Predefined Process 35">
              <a:extLst>
                <a:ext uri="{FF2B5EF4-FFF2-40B4-BE49-F238E27FC236}">
                  <a16:creationId xmlns:a16="http://schemas.microsoft.com/office/drawing/2014/main" id="{79C2DD53-2935-8D99-838E-AABB68AF5D38}"/>
                </a:ext>
              </a:extLst>
            </p:cNvPr>
            <p:cNvSpPr/>
            <p:nvPr/>
          </p:nvSpPr>
          <p:spPr>
            <a:xfrm>
              <a:off x="131618" y="1557544"/>
              <a:ext cx="2479963" cy="34053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P=partial (A, start, end)</a:t>
              </a:r>
              <a:endParaRPr lang="en-IN" sz="1100" kern="100">
                <a:effectLst/>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4BCAC493-C441-736C-AC9D-0210EF3C60E8}"/>
                </a:ext>
              </a:extLst>
            </p:cNvPr>
            <p:cNvSpPr/>
            <p:nvPr/>
          </p:nvSpPr>
          <p:spPr>
            <a:xfrm>
              <a:off x="1724891" y="1246909"/>
              <a:ext cx="533400" cy="2766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B2A8DCF-2BCA-9EA1-4494-AC6D4D48B62C}"/>
                </a:ext>
              </a:extLst>
            </p:cNvPr>
            <p:cNvCxnSpPr/>
            <p:nvPr/>
          </p:nvCxnSpPr>
          <p:spPr>
            <a:xfrm>
              <a:off x="2078182" y="914400"/>
              <a:ext cx="1205345" cy="20782"/>
            </a:xfrm>
            <a:prstGeom prst="line">
              <a:avLst/>
            </a:prstGeom>
          </p:spPr>
          <p:style>
            <a:lnRef idx="1">
              <a:schemeClr val="dk1"/>
            </a:lnRef>
            <a:fillRef idx="0">
              <a:schemeClr val="dk1"/>
            </a:fillRef>
            <a:effectRef idx="0">
              <a:schemeClr val="dk1"/>
            </a:effectRef>
            <a:fontRef idx="minor">
              <a:schemeClr val="tx1"/>
            </a:fontRef>
          </p:style>
        </p:cxnSp>
        <p:sp>
          <p:nvSpPr>
            <p:cNvPr id="39" name="Flowchart: Predefined Process 38">
              <a:extLst>
                <a:ext uri="{FF2B5EF4-FFF2-40B4-BE49-F238E27FC236}">
                  <a16:creationId xmlns:a16="http://schemas.microsoft.com/office/drawing/2014/main" id="{0DA0DAE9-5C24-F1AD-0011-9A821B74342B}"/>
                </a:ext>
              </a:extLst>
            </p:cNvPr>
            <p:cNvSpPr/>
            <p:nvPr/>
          </p:nvSpPr>
          <p:spPr>
            <a:xfrm>
              <a:off x="173182" y="2168236"/>
              <a:ext cx="2438111" cy="367146"/>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Quicksort (A, start, p-1)</a:t>
              </a:r>
              <a:endParaRPr lang="en-IN" sz="1100" kern="100" dirty="0">
                <a:effectLst/>
                <a:ea typeface="Calibri" panose="020F0502020204030204" pitchFamily="34" charset="0"/>
                <a:cs typeface="Times New Roman" panose="02020603050405020304" pitchFamily="18" charset="0"/>
              </a:endParaRPr>
            </a:p>
          </p:txBody>
        </p:sp>
        <p:sp>
          <p:nvSpPr>
            <p:cNvPr id="40" name="Flowchart: Predefined Process 39">
              <a:extLst>
                <a:ext uri="{FF2B5EF4-FFF2-40B4-BE49-F238E27FC236}">
                  <a16:creationId xmlns:a16="http://schemas.microsoft.com/office/drawing/2014/main" id="{3F3172F8-7119-2A32-80DA-B2777412B107}"/>
                </a:ext>
              </a:extLst>
            </p:cNvPr>
            <p:cNvSpPr/>
            <p:nvPr/>
          </p:nvSpPr>
          <p:spPr>
            <a:xfrm>
              <a:off x="124691" y="2736272"/>
              <a:ext cx="2438111" cy="367146"/>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Quicksort (A, p+1, end)</a:t>
              </a:r>
              <a:endParaRPr lang="en-IN" sz="1100" kern="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50F23DC7-9EFA-085D-1276-493A630C74D7}"/>
                </a:ext>
              </a:extLst>
            </p:cNvPr>
            <p:cNvCxnSpPr/>
            <p:nvPr/>
          </p:nvCxnSpPr>
          <p:spPr>
            <a:xfrm>
              <a:off x="1378527" y="1918854"/>
              <a:ext cx="6928" cy="242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D1A56E3-788C-07AB-8959-789F9EB505C5}"/>
                </a:ext>
              </a:extLst>
            </p:cNvPr>
            <p:cNvCxnSpPr/>
            <p:nvPr/>
          </p:nvCxnSpPr>
          <p:spPr>
            <a:xfrm>
              <a:off x="1357746" y="2535382"/>
              <a:ext cx="0" cy="214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9BBF497-2B70-4DBA-467B-002FFBC62EF7}"/>
                </a:ext>
              </a:extLst>
            </p:cNvPr>
            <p:cNvCxnSpPr/>
            <p:nvPr/>
          </p:nvCxnSpPr>
          <p:spPr>
            <a:xfrm>
              <a:off x="1357746" y="3117272"/>
              <a:ext cx="6927"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4E8A60C4-727D-8EFF-D383-92A68D786C65}"/>
                </a:ext>
              </a:extLst>
            </p:cNvPr>
            <p:cNvSpPr/>
            <p:nvPr/>
          </p:nvSpPr>
          <p:spPr>
            <a:xfrm>
              <a:off x="740713" y="3325091"/>
              <a:ext cx="1174303" cy="43641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RETURN</a:t>
              </a:r>
              <a:endParaRPr lang="en-IN" sz="1100" kern="100">
                <a:effectLst/>
                <a:ea typeface="Calibri" panose="020F0502020204030204" pitchFamily="34"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4F4C0CD5-DCF7-4171-6413-51ADD6473FF1}"/>
                </a:ext>
              </a:extLst>
            </p:cNvPr>
            <p:cNvCxnSpPr/>
            <p:nvPr/>
          </p:nvCxnSpPr>
          <p:spPr>
            <a:xfrm flipH="1">
              <a:off x="3283527" y="935182"/>
              <a:ext cx="7043" cy="22929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2F150DA-3452-B2B3-9200-4BD3F8B68E9C}"/>
                </a:ext>
              </a:extLst>
            </p:cNvPr>
            <p:cNvCxnSpPr/>
            <p:nvPr/>
          </p:nvCxnSpPr>
          <p:spPr>
            <a:xfrm flipH="1">
              <a:off x="1361209" y="3214254"/>
              <a:ext cx="19327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CEC8FEDD-ED9D-C7C3-4D43-7361D4C65209}"/>
                </a:ext>
              </a:extLst>
            </p:cNvPr>
            <p:cNvSpPr/>
            <p:nvPr/>
          </p:nvSpPr>
          <p:spPr>
            <a:xfrm>
              <a:off x="2431473" y="581891"/>
              <a:ext cx="623454" cy="27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NO</a:t>
              </a:r>
              <a:endParaRPr lang="en-IN" sz="1100" kern="100" dirty="0">
                <a:effectLst/>
                <a:ea typeface="Calibri" panose="020F0502020204030204" pitchFamily="34"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C5055888-F436-3A9B-FF53-5BA3D9FC5B18}"/>
              </a:ext>
            </a:extLst>
          </p:cNvPr>
          <p:cNvGrpSpPr/>
          <p:nvPr/>
        </p:nvGrpSpPr>
        <p:grpSpPr>
          <a:xfrm>
            <a:off x="7238076" y="3080106"/>
            <a:ext cx="3246121" cy="3584732"/>
            <a:chOff x="0" y="0"/>
            <a:chExt cx="3314700" cy="5015992"/>
          </a:xfrm>
        </p:grpSpPr>
        <p:sp>
          <p:nvSpPr>
            <p:cNvPr id="50" name="Flowchart: Predefined Process 49">
              <a:extLst>
                <a:ext uri="{FF2B5EF4-FFF2-40B4-BE49-F238E27FC236}">
                  <a16:creationId xmlns:a16="http://schemas.microsoft.com/office/drawing/2014/main" id="{7A9C0680-7BEA-FCD0-A6CB-05948ADAB5BA}"/>
                </a:ext>
              </a:extLst>
            </p:cNvPr>
            <p:cNvSpPr/>
            <p:nvPr/>
          </p:nvSpPr>
          <p:spPr>
            <a:xfrm>
              <a:off x="0" y="0"/>
              <a:ext cx="3269673" cy="304800"/>
            </a:xfrm>
            <a:prstGeom prst="flowChartPredefined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Partition (Array a, start, end)</a:t>
              </a:r>
              <a:endParaRPr lang="en-IN" sz="1100" kern="100" dirty="0">
                <a:effectLst/>
                <a:ea typeface="Calibri" panose="020F0502020204030204" pitchFamily="34"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D3C96084-BBAC-51CC-B0F1-FCA6AE283940}"/>
                </a:ext>
              </a:extLst>
            </p:cNvPr>
            <p:cNvCxnSpPr/>
            <p:nvPr/>
          </p:nvCxnSpPr>
          <p:spPr>
            <a:xfrm>
              <a:off x="1627909" y="332509"/>
              <a:ext cx="6927" cy="166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780C0C4A-075C-E22D-F6A3-61511BDC4593}"/>
                </a:ext>
              </a:extLst>
            </p:cNvPr>
            <p:cNvSpPr/>
            <p:nvPr/>
          </p:nvSpPr>
          <p:spPr>
            <a:xfrm>
              <a:off x="6927" y="519545"/>
              <a:ext cx="3165764" cy="2909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Pivot=A[end], i=start-1</a:t>
              </a:r>
              <a:endParaRPr lang="en-IN" sz="1100" kern="100" dirty="0">
                <a:effectLst/>
                <a:ea typeface="Calibri" panose="020F0502020204030204" pitchFamily="34"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58FA89F5-8F97-B5E7-D206-D794A53E6558}"/>
                </a:ext>
              </a:extLst>
            </p:cNvPr>
            <p:cNvCxnSpPr/>
            <p:nvPr/>
          </p:nvCxnSpPr>
          <p:spPr>
            <a:xfrm>
              <a:off x="1641764" y="824345"/>
              <a:ext cx="6927" cy="207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Hexagon 53">
              <a:extLst>
                <a:ext uri="{FF2B5EF4-FFF2-40B4-BE49-F238E27FC236}">
                  <a16:creationId xmlns:a16="http://schemas.microsoft.com/office/drawing/2014/main" id="{E1AEF2FC-9083-C194-360F-B72F0259B0A6}"/>
                </a:ext>
              </a:extLst>
            </p:cNvPr>
            <p:cNvSpPr/>
            <p:nvPr/>
          </p:nvSpPr>
          <p:spPr>
            <a:xfrm>
              <a:off x="63822" y="1015096"/>
              <a:ext cx="3151909" cy="353291"/>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For j=start to end-1</a:t>
              </a:r>
              <a:endParaRPr lang="en-IN" sz="1100" kern="100">
                <a:effectLst/>
                <a:ea typeface="Calibri" panose="020F0502020204030204" pitchFamily="34"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4F884702-0EC6-AC9B-2A2E-4C176AB7FF1F}"/>
                </a:ext>
              </a:extLst>
            </p:cNvPr>
            <p:cNvCxnSpPr/>
            <p:nvPr/>
          </p:nvCxnSpPr>
          <p:spPr>
            <a:xfrm>
              <a:off x="1651811" y="1368386"/>
              <a:ext cx="13854" cy="23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Diamond 55">
              <a:extLst>
                <a:ext uri="{FF2B5EF4-FFF2-40B4-BE49-F238E27FC236}">
                  <a16:creationId xmlns:a16="http://schemas.microsoft.com/office/drawing/2014/main" id="{AE48A9E6-5AFC-EE86-D9D7-DBF7EE8AC127}"/>
                </a:ext>
              </a:extLst>
            </p:cNvPr>
            <p:cNvSpPr/>
            <p:nvPr/>
          </p:nvSpPr>
          <p:spPr>
            <a:xfrm>
              <a:off x="997643" y="1617143"/>
              <a:ext cx="1352649" cy="105306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If(A[j]&lt;pivot</a:t>
              </a:r>
              <a:endParaRPr lang="en-IN" sz="1100" kern="100">
                <a:effectLst/>
                <a:ea typeface="Calibri" panose="020F0502020204030204" pitchFamily="34" charset="0"/>
                <a:cs typeface="Times New Roman" panose="02020603050405020304" pitchFamily="18" charset="0"/>
              </a:endParaRPr>
            </a:p>
          </p:txBody>
        </p:sp>
        <p:cxnSp>
          <p:nvCxnSpPr>
            <p:cNvPr id="57" name="Straight Arrow Connector 56">
              <a:extLst>
                <a:ext uri="{FF2B5EF4-FFF2-40B4-BE49-F238E27FC236}">
                  <a16:creationId xmlns:a16="http://schemas.microsoft.com/office/drawing/2014/main" id="{2BA059DD-B965-2145-2D30-B0D93AF2D287}"/>
                </a:ext>
              </a:extLst>
            </p:cNvPr>
            <p:cNvCxnSpPr/>
            <p:nvPr/>
          </p:nvCxnSpPr>
          <p:spPr>
            <a:xfrm>
              <a:off x="1648691" y="2611581"/>
              <a:ext cx="0" cy="200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5EF7BCBC-2DE4-3BF6-C32D-0077DC162777}"/>
                </a:ext>
              </a:extLst>
            </p:cNvPr>
            <p:cNvSpPr/>
            <p:nvPr/>
          </p:nvSpPr>
          <p:spPr>
            <a:xfrm>
              <a:off x="360218" y="2805545"/>
              <a:ext cx="2590800" cy="3181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i=i+1, swap(A[i+1], a[j]</a:t>
              </a:r>
              <a:endParaRPr lang="en-IN" sz="1100" kern="100" dirty="0">
                <a:effectLst/>
                <a:ea typeface="Calibri" panose="020F0502020204030204" pitchFamily="34"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12BBB2F7-A794-0AFD-D617-1140F09654B7}"/>
                </a:ext>
              </a:extLst>
            </p:cNvPr>
            <p:cNvCxnSpPr/>
            <p:nvPr/>
          </p:nvCxnSpPr>
          <p:spPr>
            <a:xfrm>
              <a:off x="1650423" y="3138054"/>
              <a:ext cx="10910" cy="173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1F1B9B3B-2AA7-A85A-6451-86D7E6F9F811}"/>
                </a:ext>
              </a:extLst>
            </p:cNvPr>
            <p:cNvSpPr/>
            <p:nvPr/>
          </p:nvSpPr>
          <p:spPr>
            <a:xfrm>
              <a:off x="1489364" y="3311236"/>
              <a:ext cx="318655" cy="3671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j</a:t>
              </a:r>
              <a:endParaRPr lang="en-IN" sz="1100" kern="100">
                <a:effectLst/>
                <a:ea typeface="Calibri" panose="020F0502020204030204" pitchFamily="34" charset="0"/>
                <a:cs typeface="Times New Roman" panose="02020603050405020304" pitchFamily="18" charset="0"/>
              </a:endParaRPr>
            </a:p>
          </p:txBody>
        </p:sp>
        <p:cxnSp>
          <p:nvCxnSpPr>
            <p:cNvPr id="61" name="Straight Arrow Connector 60">
              <a:extLst>
                <a:ext uri="{FF2B5EF4-FFF2-40B4-BE49-F238E27FC236}">
                  <a16:creationId xmlns:a16="http://schemas.microsoft.com/office/drawing/2014/main" id="{FDBAF87A-0F32-47C3-2511-CC11D2D896D5}"/>
                </a:ext>
              </a:extLst>
            </p:cNvPr>
            <p:cNvCxnSpPr/>
            <p:nvPr/>
          </p:nvCxnSpPr>
          <p:spPr>
            <a:xfrm flipH="1">
              <a:off x="1634836" y="3713018"/>
              <a:ext cx="7505" cy="180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86B0542F-2A3C-D7F3-9957-2E309D5294F3}"/>
                </a:ext>
              </a:extLst>
            </p:cNvPr>
            <p:cNvSpPr/>
            <p:nvPr/>
          </p:nvSpPr>
          <p:spPr>
            <a:xfrm>
              <a:off x="235527" y="3900054"/>
              <a:ext cx="2791691" cy="2978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Swap(A[j+1], A[end]</a:t>
              </a:r>
              <a:endParaRPr lang="en-IN" sz="1100" kern="100" dirty="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CAF1C1DA-53A1-4784-431F-BCDCA532510E}"/>
                </a:ext>
              </a:extLst>
            </p:cNvPr>
            <p:cNvCxnSpPr>
              <a:cxnSpLocks/>
              <a:stCxn id="62" idx="2"/>
              <a:endCxn id="64" idx="0"/>
            </p:cNvCxnSpPr>
            <p:nvPr/>
          </p:nvCxnSpPr>
          <p:spPr>
            <a:xfrm>
              <a:off x="1631373" y="4197927"/>
              <a:ext cx="3463" cy="416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8E025AB2-65DE-FA8B-CAF5-3CDA01287CC8}"/>
                </a:ext>
              </a:extLst>
            </p:cNvPr>
            <p:cNvSpPr/>
            <p:nvPr/>
          </p:nvSpPr>
          <p:spPr>
            <a:xfrm>
              <a:off x="1046700" y="4614210"/>
              <a:ext cx="1176271" cy="40178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RETURN</a:t>
              </a:r>
              <a:endParaRPr lang="en-IN" sz="1100" kern="100" dirty="0">
                <a:effectLst/>
                <a:ea typeface="Calibri" panose="020F0502020204030204" pitchFamily="34"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0005FC97-4C08-9D8B-8BA3-DEEFF83B5BDC}"/>
                </a:ext>
              </a:extLst>
            </p:cNvPr>
            <p:cNvCxnSpPr/>
            <p:nvPr/>
          </p:nvCxnSpPr>
          <p:spPr>
            <a:xfrm>
              <a:off x="2313709" y="2147454"/>
              <a:ext cx="983673" cy="1385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14DE8CFA-79EF-EA07-2484-9B4DE949E113}"/>
                </a:ext>
              </a:extLst>
            </p:cNvPr>
            <p:cNvCxnSpPr/>
            <p:nvPr/>
          </p:nvCxnSpPr>
          <p:spPr>
            <a:xfrm>
              <a:off x="3304309" y="2147454"/>
              <a:ext cx="0" cy="1094509"/>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FA3D688-ED81-4363-077B-9D0CC5C40A65}"/>
                </a:ext>
              </a:extLst>
            </p:cNvPr>
            <p:cNvCxnSpPr/>
            <p:nvPr/>
          </p:nvCxnSpPr>
          <p:spPr>
            <a:xfrm flipH="1" flipV="1">
              <a:off x="1672936" y="3221181"/>
              <a:ext cx="1641764" cy="7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CFDB2CF5-C92B-9D64-D57A-D78B12A2F351}"/>
                </a:ext>
              </a:extLst>
            </p:cNvPr>
            <p:cNvSpPr/>
            <p:nvPr/>
          </p:nvSpPr>
          <p:spPr>
            <a:xfrm>
              <a:off x="1988127" y="2459181"/>
              <a:ext cx="748146" cy="2628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6F54C023-217B-15FE-1916-8B9C1CB9FFF6}"/>
                </a:ext>
              </a:extLst>
            </p:cNvPr>
            <p:cNvSpPr/>
            <p:nvPr/>
          </p:nvSpPr>
          <p:spPr>
            <a:xfrm>
              <a:off x="2639291" y="1814945"/>
              <a:ext cx="658033" cy="3116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cxnSp>
        <p:nvCxnSpPr>
          <p:cNvPr id="73" name="Straight Connector 72">
            <a:extLst>
              <a:ext uri="{FF2B5EF4-FFF2-40B4-BE49-F238E27FC236}">
                <a16:creationId xmlns:a16="http://schemas.microsoft.com/office/drawing/2014/main" id="{88B85001-498E-1937-C53D-4BDC1C505164}"/>
              </a:ext>
            </a:extLst>
          </p:cNvPr>
          <p:cNvCxnSpPr>
            <a:cxnSpLocks/>
          </p:cNvCxnSpPr>
          <p:nvPr/>
        </p:nvCxnSpPr>
        <p:spPr>
          <a:xfrm>
            <a:off x="10387129" y="3924389"/>
            <a:ext cx="856259" cy="7407"/>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D62FFA8-5588-3A29-93BA-FEE4A10FB1EF}"/>
              </a:ext>
            </a:extLst>
          </p:cNvPr>
          <p:cNvCxnSpPr/>
          <p:nvPr/>
        </p:nvCxnSpPr>
        <p:spPr>
          <a:xfrm flipH="1">
            <a:off x="11246121" y="3924131"/>
            <a:ext cx="8102" cy="163450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1F8DB287-9699-EC82-B74B-20B9928923F0}"/>
              </a:ext>
            </a:extLst>
          </p:cNvPr>
          <p:cNvCxnSpPr/>
          <p:nvPr/>
        </p:nvCxnSpPr>
        <p:spPr>
          <a:xfrm flipH="1">
            <a:off x="9016426" y="5550659"/>
            <a:ext cx="2223225"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05F3FA10-E96A-BFDD-A7A1-9DE1B19BBE07}"/>
              </a:ext>
            </a:extLst>
          </p:cNvPr>
          <p:cNvCxnSpPr>
            <a:cxnSpLocks/>
            <a:endCxn id="60" idx="2"/>
          </p:cNvCxnSpPr>
          <p:nvPr/>
        </p:nvCxnSpPr>
        <p:spPr>
          <a:xfrm>
            <a:off x="7141343" y="5565257"/>
            <a:ext cx="1555283" cy="1245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B864DDE-7C39-AE48-7117-0395C652A8C7}"/>
              </a:ext>
            </a:extLst>
          </p:cNvPr>
          <p:cNvCxnSpPr/>
          <p:nvPr/>
        </p:nvCxnSpPr>
        <p:spPr>
          <a:xfrm flipH="1">
            <a:off x="7130327" y="3926874"/>
            <a:ext cx="8102" cy="1634501"/>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F1BDAAE8-0B55-B6B3-2F90-48B8137393E9}"/>
              </a:ext>
            </a:extLst>
          </p:cNvPr>
          <p:cNvCxnSpPr>
            <a:cxnSpLocks/>
            <a:endCxn id="54" idx="3"/>
          </p:cNvCxnSpPr>
          <p:nvPr/>
        </p:nvCxnSpPr>
        <p:spPr>
          <a:xfrm>
            <a:off x="7130327" y="3931796"/>
            <a:ext cx="170251" cy="1"/>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0328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6E53F-7167-EC81-B97C-B4CCE91E1C6C}"/>
              </a:ext>
            </a:extLst>
          </p:cNvPr>
          <p:cNvSpPr>
            <a:spLocks noGrp="1"/>
          </p:cNvSpPr>
          <p:nvPr>
            <p:ph idx="1"/>
          </p:nvPr>
        </p:nvSpPr>
        <p:spPr>
          <a:xfrm>
            <a:off x="838200" y="298580"/>
            <a:ext cx="10515600" cy="6447453"/>
          </a:xfrm>
        </p:spPr>
        <p:txBody>
          <a:bodyPr/>
          <a:lstStyle/>
          <a:p>
            <a:r>
              <a:rPr lang="en-US" sz="1800" b="1" dirty="0">
                <a:effectLst/>
                <a:latin typeface="Times New Roman" panose="02020603050405020304" pitchFamily="18" charset="0"/>
                <a:ea typeface="Calibri" panose="020F0502020204030204" pitchFamily="34" charset="0"/>
              </a:rPr>
              <a:t>Brick sort</a:t>
            </a:r>
            <a:endParaRPr lang="en-IN" dirty="0"/>
          </a:p>
        </p:txBody>
      </p:sp>
      <p:grpSp>
        <p:nvGrpSpPr>
          <p:cNvPr id="4" name="Group 3">
            <a:extLst>
              <a:ext uri="{FF2B5EF4-FFF2-40B4-BE49-F238E27FC236}">
                <a16:creationId xmlns:a16="http://schemas.microsoft.com/office/drawing/2014/main" id="{406683B9-4FBB-BA9D-FC74-736FC7177FED}"/>
              </a:ext>
            </a:extLst>
          </p:cNvPr>
          <p:cNvGrpSpPr/>
          <p:nvPr/>
        </p:nvGrpSpPr>
        <p:grpSpPr>
          <a:xfrm>
            <a:off x="1449140" y="249079"/>
            <a:ext cx="4903269" cy="6496954"/>
            <a:chOff x="1" y="-25400"/>
            <a:chExt cx="4932876" cy="6253647"/>
          </a:xfrm>
        </p:grpSpPr>
        <p:grpSp>
          <p:nvGrpSpPr>
            <p:cNvPr id="5" name="Group 4">
              <a:extLst>
                <a:ext uri="{FF2B5EF4-FFF2-40B4-BE49-F238E27FC236}">
                  <a16:creationId xmlns:a16="http://schemas.microsoft.com/office/drawing/2014/main" id="{5C5C7E1C-B130-288C-840B-A09F15CA9B3F}"/>
                </a:ext>
              </a:extLst>
            </p:cNvPr>
            <p:cNvGrpSpPr/>
            <p:nvPr/>
          </p:nvGrpSpPr>
          <p:grpSpPr>
            <a:xfrm>
              <a:off x="1" y="-25400"/>
              <a:ext cx="4932876" cy="6253647"/>
              <a:chOff x="1" y="-25400"/>
              <a:chExt cx="4932876" cy="6253647"/>
            </a:xfrm>
          </p:grpSpPr>
          <p:grpSp>
            <p:nvGrpSpPr>
              <p:cNvPr id="7" name="Group 6">
                <a:extLst>
                  <a:ext uri="{FF2B5EF4-FFF2-40B4-BE49-F238E27FC236}">
                    <a16:creationId xmlns:a16="http://schemas.microsoft.com/office/drawing/2014/main" id="{DD07C4FD-437F-A581-C093-1041F6E81953}"/>
                  </a:ext>
                </a:extLst>
              </p:cNvPr>
              <p:cNvGrpSpPr/>
              <p:nvPr/>
            </p:nvGrpSpPr>
            <p:grpSpPr>
              <a:xfrm>
                <a:off x="1" y="-25400"/>
                <a:ext cx="4932876" cy="6253647"/>
                <a:chOff x="1" y="-25400"/>
                <a:chExt cx="4932876" cy="6253647"/>
              </a:xfrm>
            </p:grpSpPr>
            <p:grpSp>
              <p:nvGrpSpPr>
                <p:cNvPr id="9" name="Group 8">
                  <a:extLst>
                    <a:ext uri="{FF2B5EF4-FFF2-40B4-BE49-F238E27FC236}">
                      <a16:creationId xmlns:a16="http://schemas.microsoft.com/office/drawing/2014/main" id="{99313F22-C4BB-DA0B-2FA1-BF8E0A3409F7}"/>
                    </a:ext>
                  </a:extLst>
                </p:cNvPr>
                <p:cNvGrpSpPr/>
                <p:nvPr/>
              </p:nvGrpSpPr>
              <p:grpSpPr>
                <a:xfrm>
                  <a:off x="1" y="-25400"/>
                  <a:ext cx="4932876" cy="6253647"/>
                  <a:chOff x="1" y="-25400"/>
                  <a:chExt cx="4932876" cy="6253647"/>
                </a:xfrm>
              </p:grpSpPr>
              <p:cxnSp>
                <p:nvCxnSpPr>
                  <p:cNvPr id="11" name="Straight Arrow Connector 10">
                    <a:extLst>
                      <a:ext uri="{FF2B5EF4-FFF2-40B4-BE49-F238E27FC236}">
                        <a16:creationId xmlns:a16="http://schemas.microsoft.com/office/drawing/2014/main" id="{6A30A413-E1AB-1911-0FB9-A66A1773F320}"/>
                      </a:ext>
                    </a:extLst>
                  </p:cNvPr>
                  <p:cNvCxnSpPr/>
                  <p:nvPr/>
                </p:nvCxnSpPr>
                <p:spPr>
                  <a:xfrm>
                    <a:off x="1817077" y="4747846"/>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B3838A98-D6EF-F5C4-AC2D-8BE538F0B3E1}"/>
                      </a:ext>
                    </a:extLst>
                  </p:cNvPr>
                  <p:cNvGrpSpPr/>
                  <p:nvPr/>
                </p:nvGrpSpPr>
                <p:grpSpPr>
                  <a:xfrm>
                    <a:off x="1" y="-25400"/>
                    <a:ext cx="4932876" cy="6253647"/>
                    <a:chOff x="1" y="-25400"/>
                    <a:chExt cx="4932876" cy="6253647"/>
                  </a:xfrm>
                </p:grpSpPr>
                <p:cxnSp>
                  <p:nvCxnSpPr>
                    <p:cNvPr id="13" name="Straight Connector 12">
                      <a:extLst>
                        <a:ext uri="{FF2B5EF4-FFF2-40B4-BE49-F238E27FC236}">
                          <a16:creationId xmlns:a16="http://schemas.microsoft.com/office/drawing/2014/main" id="{89FE40BF-3AE0-8FF6-ED23-D681873CDB5F}"/>
                        </a:ext>
                      </a:extLst>
                    </p:cNvPr>
                    <p:cNvCxnSpPr/>
                    <p:nvPr/>
                  </p:nvCxnSpPr>
                  <p:spPr>
                    <a:xfrm>
                      <a:off x="2397369" y="2444261"/>
                      <a:ext cx="627380" cy="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77064B08-2791-2D16-1355-962E4BBDBE6D}"/>
                        </a:ext>
                      </a:extLst>
                    </p:cNvPr>
                    <p:cNvGrpSpPr/>
                    <p:nvPr/>
                  </p:nvGrpSpPr>
                  <p:grpSpPr>
                    <a:xfrm>
                      <a:off x="1" y="-25400"/>
                      <a:ext cx="4932876" cy="6253647"/>
                      <a:chOff x="1" y="-26919"/>
                      <a:chExt cx="5063835" cy="6627549"/>
                    </a:xfrm>
                  </p:grpSpPr>
                  <p:sp>
                    <p:nvSpPr>
                      <p:cNvPr id="15" name="Rectangle 14">
                        <a:extLst>
                          <a:ext uri="{FF2B5EF4-FFF2-40B4-BE49-F238E27FC236}">
                            <a16:creationId xmlns:a16="http://schemas.microsoft.com/office/drawing/2014/main" id="{6C6EBA5C-428C-1750-7337-0EA3C53055FA}"/>
                          </a:ext>
                        </a:extLst>
                      </p:cNvPr>
                      <p:cNvSpPr/>
                      <p:nvPr/>
                    </p:nvSpPr>
                    <p:spPr>
                      <a:xfrm>
                        <a:off x="2262554" y="4947138"/>
                        <a:ext cx="592078" cy="233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16" name="Group 15">
                        <a:extLst>
                          <a:ext uri="{FF2B5EF4-FFF2-40B4-BE49-F238E27FC236}">
                            <a16:creationId xmlns:a16="http://schemas.microsoft.com/office/drawing/2014/main" id="{950A2509-18C2-F3A2-0E11-2E7ADE44BA1D}"/>
                          </a:ext>
                        </a:extLst>
                      </p:cNvPr>
                      <p:cNvGrpSpPr/>
                      <p:nvPr/>
                    </p:nvGrpSpPr>
                    <p:grpSpPr>
                      <a:xfrm>
                        <a:off x="1" y="-26919"/>
                        <a:ext cx="5063835" cy="6627549"/>
                        <a:chOff x="1" y="-26919"/>
                        <a:chExt cx="5063835" cy="6627549"/>
                      </a:xfrm>
                    </p:grpSpPr>
                    <p:grpSp>
                      <p:nvGrpSpPr>
                        <p:cNvPr id="17" name="Group 16">
                          <a:extLst>
                            <a:ext uri="{FF2B5EF4-FFF2-40B4-BE49-F238E27FC236}">
                              <a16:creationId xmlns:a16="http://schemas.microsoft.com/office/drawing/2014/main" id="{94325BC9-243F-1754-8BF8-6809A29C620F}"/>
                            </a:ext>
                          </a:extLst>
                        </p:cNvPr>
                        <p:cNvGrpSpPr/>
                        <p:nvPr/>
                      </p:nvGrpSpPr>
                      <p:grpSpPr>
                        <a:xfrm>
                          <a:off x="1" y="-26919"/>
                          <a:ext cx="5063835" cy="6627549"/>
                          <a:chOff x="2170158" y="-26919"/>
                          <a:chExt cx="5064042" cy="6627654"/>
                        </a:xfrm>
                      </p:grpSpPr>
                      <p:grpSp>
                        <p:nvGrpSpPr>
                          <p:cNvPr id="27" name="Group 26">
                            <a:extLst>
                              <a:ext uri="{FF2B5EF4-FFF2-40B4-BE49-F238E27FC236}">
                                <a16:creationId xmlns:a16="http://schemas.microsoft.com/office/drawing/2014/main" id="{FBB6D6F4-A729-5DAB-1E04-30EDBE3560E4}"/>
                              </a:ext>
                            </a:extLst>
                          </p:cNvPr>
                          <p:cNvGrpSpPr/>
                          <p:nvPr/>
                        </p:nvGrpSpPr>
                        <p:grpSpPr>
                          <a:xfrm>
                            <a:off x="2170158" y="-26919"/>
                            <a:ext cx="5064042" cy="6627654"/>
                            <a:chOff x="1015777" y="440123"/>
                            <a:chExt cx="4728550" cy="7106208"/>
                          </a:xfrm>
                        </p:grpSpPr>
                        <p:grpSp>
                          <p:nvGrpSpPr>
                            <p:cNvPr id="29" name="Group 28">
                              <a:extLst>
                                <a:ext uri="{FF2B5EF4-FFF2-40B4-BE49-F238E27FC236}">
                                  <a16:creationId xmlns:a16="http://schemas.microsoft.com/office/drawing/2014/main" id="{9F6FBE49-D80D-9A42-71A4-5BC64EA40CE0}"/>
                                </a:ext>
                              </a:extLst>
                            </p:cNvPr>
                            <p:cNvGrpSpPr/>
                            <p:nvPr/>
                          </p:nvGrpSpPr>
                          <p:grpSpPr>
                            <a:xfrm>
                              <a:off x="1015777" y="440123"/>
                              <a:ext cx="4728550" cy="6543640"/>
                              <a:chOff x="966102" y="423150"/>
                              <a:chExt cx="4497304" cy="6291307"/>
                            </a:xfrm>
                          </p:grpSpPr>
                          <p:sp>
                            <p:nvSpPr>
                              <p:cNvPr id="31" name="Rectangle 30">
                                <a:extLst>
                                  <a:ext uri="{FF2B5EF4-FFF2-40B4-BE49-F238E27FC236}">
                                    <a16:creationId xmlns:a16="http://schemas.microsoft.com/office/drawing/2014/main" id="{DFD83290-76AD-D47B-6259-EAA4C6AB4281}"/>
                                  </a:ext>
                                </a:extLst>
                              </p:cNvPr>
                              <p:cNvSpPr/>
                              <p:nvPr/>
                            </p:nvSpPr>
                            <p:spPr>
                              <a:xfrm>
                                <a:off x="2879676" y="2372198"/>
                                <a:ext cx="525877" cy="2403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32" name="Group 31">
                                <a:extLst>
                                  <a:ext uri="{FF2B5EF4-FFF2-40B4-BE49-F238E27FC236}">
                                    <a16:creationId xmlns:a16="http://schemas.microsoft.com/office/drawing/2014/main" id="{D9D63B02-A4CF-7AC5-D4EC-4C36A23F9414}"/>
                                  </a:ext>
                                </a:extLst>
                              </p:cNvPr>
                              <p:cNvGrpSpPr/>
                              <p:nvPr/>
                            </p:nvGrpSpPr>
                            <p:grpSpPr>
                              <a:xfrm>
                                <a:off x="966102" y="423150"/>
                                <a:ext cx="4497304" cy="6291307"/>
                                <a:chOff x="966102" y="423150"/>
                                <a:chExt cx="4497304" cy="6291307"/>
                              </a:xfrm>
                            </p:grpSpPr>
                            <p:cxnSp>
                              <p:nvCxnSpPr>
                                <p:cNvPr id="33" name="Straight Connector 32">
                                  <a:extLst>
                                    <a:ext uri="{FF2B5EF4-FFF2-40B4-BE49-F238E27FC236}">
                                      <a16:creationId xmlns:a16="http://schemas.microsoft.com/office/drawing/2014/main" id="{0B1D6B46-2A82-BC03-8C39-7F5EAC91BCBA}"/>
                                    </a:ext>
                                  </a:extLst>
                                </p:cNvPr>
                                <p:cNvCxnSpPr>
                                  <a:cxnSpLocks/>
                                </p:cNvCxnSpPr>
                                <p:nvPr/>
                              </p:nvCxnSpPr>
                              <p:spPr>
                                <a:xfrm>
                                  <a:off x="4805154" y="4402702"/>
                                  <a:ext cx="12092" cy="211781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171A40F-85AF-901B-6DF2-5CBF2AF1F422}"/>
                                    </a:ext>
                                  </a:extLst>
                                </p:cNvPr>
                                <p:cNvCxnSpPr>
                                  <a:cxnSpLocks/>
                                </p:cNvCxnSpPr>
                                <p:nvPr/>
                              </p:nvCxnSpPr>
                              <p:spPr>
                                <a:xfrm flipV="1">
                                  <a:off x="966102" y="4426872"/>
                                  <a:ext cx="0" cy="210408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41CC0124-CFFF-5757-D97C-E10683DB92F6}"/>
                                    </a:ext>
                                  </a:extLst>
                                </p:cNvPr>
                                <p:cNvGrpSpPr/>
                                <p:nvPr/>
                              </p:nvGrpSpPr>
                              <p:grpSpPr>
                                <a:xfrm>
                                  <a:off x="966102" y="423150"/>
                                  <a:ext cx="4497304" cy="6291307"/>
                                  <a:chOff x="966102" y="423150"/>
                                  <a:chExt cx="4497304" cy="6291307"/>
                                </a:xfrm>
                              </p:grpSpPr>
                              <p:sp>
                                <p:nvSpPr>
                                  <p:cNvPr id="36" name="Rectangle 35">
                                    <a:extLst>
                                      <a:ext uri="{FF2B5EF4-FFF2-40B4-BE49-F238E27FC236}">
                                        <a16:creationId xmlns:a16="http://schemas.microsoft.com/office/drawing/2014/main" id="{DBF6591E-F1BD-3299-8285-64AD3B7ACD9C}"/>
                                      </a:ext>
                                    </a:extLst>
                                  </p:cNvPr>
                                  <p:cNvSpPr/>
                                  <p:nvPr/>
                                </p:nvSpPr>
                                <p:spPr>
                                  <a:xfrm>
                                    <a:off x="3630033" y="4872203"/>
                                    <a:ext cx="539261" cy="2856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FCB43D7C-09BC-03CB-E5C5-BF0FA40FD2F0}"/>
                                      </a:ext>
                                    </a:extLst>
                                  </p:cNvPr>
                                  <p:cNvSpPr/>
                                  <p:nvPr/>
                                </p:nvSpPr>
                                <p:spPr>
                                  <a:xfrm>
                                    <a:off x="2698720" y="5028467"/>
                                    <a:ext cx="823872" cy="262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grpSp>
                                <p:nvGrpSpPr>
                                  <p:cNvPr id="38" name="Group 37">
                                    <a:extLst>
                                      <a:ext uri="{FF2B5EF4-FFF2-40B4-BE49-F238E27FC236}">
                                        <a16:creationId xmlns:a16="http://schemas.microsoft.com/office/drawing/2014/main" id="{0358D745-BD00-F985-7552-B18AE8F15325}"/>
                                      </a:ext>
                                    </a:extLst>
                                  </p:cNvPr>
                                  <p:cNvGrpSpPr/>
                                  <p:nvPr/>
                                </p:nvGrpSpPr>
                                <p:grpSpPr>
                                  <a:xfrm>
                                    <a:off x="966102" y="423150"/>
                                    <a:ext cx="4497304" cy="6291307"/>
                                    <a:chOff x="966102" y="423150"/>
                                    <a:chExt cx="4497304" cy="6291307"/>
                                  </a:xfrm>
                                </p:grpSpPr>
                                <p:grpSp>
                                  <p:nvGrpSpPr>
                                    <p:cNvPr id="39" name="Group 38">
                                      <a:extLst>
                                        <a:ext uri="{FF2B5EF4-FFF2-40B4-BE49-F238E27FC236}">
                                          <a16:creationId xmlns:a16="http://schemas.microsoft.com/office/drawing/2014/main" id="{885E65AC-0B22-60F0-ED1F-126C97BE048F}"/>
                                        </a:ext>
                                      </a:extLst>
                                    </p:cNvPr>
                                    <p:cNvGrpSpPr/>
                                    <p:nvPr/>
                                  </p:nvGrpSpPr>
                                  <p:grpSpPr>
                                    <a:xfrm>
                                      <a:off x="966102" y="4395232"/>
                                      <a:ext cx="3839052" cy="11722"/>
                                      <a:chOff x="362364" y="-507945"/>
                                      <a:chExt cx="3839052" cy="11722"/>
                                    </a:xfrm>
                                  </p:grpSpPr>
                                  <p:cxnSp>
                                    <p:nvCxnSpPr>
                                      <p:cNvPr id="74" name="Straight Connector 73">
                                        <a:extLst>
                                          <a:ext uri="{FF2B5EF4-FFF2-40B4-BE49-F238E27FC236}">
                                            <a16:creationId xmlns:a16="http://schemas.microsoft.com/office/drawing/2014/main" id="{8639715D-68E6-F8AE-4C43-6C9C353C8DB0}"/>
                                          </a:ext>
                                        </a:extLst>
                                      </p:cNvPr>
                                      <p:cNvCxnSpPr>
                                        <a:cxnSpLocks/>
                                      </p:cNvCxnSpPr>
                                      <p:nvPr/>
                                    </p:nvCxnSpPr>
                                    <p:spPr>
                                      <a:xfrm flipV="1">
                                        <a:off x="2996512" y="-507945"/>
                                        <a:ext cx="1204904" cy="27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B5A75C5-50D0-4C21-D9D8-6755FD957C44}"/>
                                          </a:ext>
                                        </a:extLst>
                                      </p:cNvPr>
                                      <p:cNvCxnSpPr/>
                                      <p:nvPr/>
                                    </p:nvCxnSpPr>
                                    <p:spPr>
                                      <a:xfrm flipV="1">
                                        <a:off x="362364" y="-507945"/>
                                        <a:ext cx="494261" cy="11722"/>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AED05E2-7B8B-1B5E-1AF9-28336D6D66F0}"/>
                                        </a:ext>
                                      </a:extLst>
                                    </p:cNvPr>
                                    <p:cNvGrpSpPr/>
                                    <p:nvPr/>
                                  </p:nvGrpSpPr>
                                  <p:grpSpPr>
                                    <a:xfrm>
                                      <a:off x="978914" y="423150"/>
                                      <a:ext cx="4484492" cy="6291307"/>
                                      <a:chOff x="978914" y="423150"/>
                                      <a:chExt cx="4484492" cy="6291307"/>
                                    </a:xfrm>
                                  </p:grpSpPr>
                                  <p:cxnSp>
                                    <p:nvCxnSpPr>
                                      <p:cNvPr id="41" name="Straight Connector 40">
                                        <a:extLst>
                                          <a:ext uri="{FF2B5EF4-FFF2-40B4-BE49-F238E27FC236}">
                                            <a16:creationId xmlns:a16="http://schemas.microsoft.com/office/drawing/2014/main" id="{9AF8C95E-E0AF-46B8-FF52-B571DEFDF598}"/>
                                          </a:ext>
                                        </a:extLst>
                                      </p:cNvPr>
                                      <p:cNvCxnSpPr>
                                        <a:cxnSpLocks/>
                                        <a:stCxn id="59" idx="2"/>
                                      </p:cNvCxnSpPr>
                                      <p:nvPr/>
                                    </p:nvCxnSpPr>
                                    <p:spPr>
                                      <a:xfrm flipH="1">
                                        <a:off x="978914" y="6512735"/>
                                        <a:ext cx="1512475" cy="18217"/>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CAA6622C-4C8F-F099-B709-B41A93084D83}"/>
                                          </a:ext>
                                        </a:extLst>
                                      </p:cNvPr>
                                      <p:cNvGrpSpPr/>
                                      <p:nvPr/>
                                    </p:nvGrpSpPr>
                                    <p:grpSpPr>
                                      <a:xfrm>
                                        <a:off x="1109297" y="423150"/>
                                        <a:ext cx="4354109" cy="6291307"/>
                                        <a:chOff x="1109297" y="423150"/>
                                        <a:chExt cx="4354109" cy="6291307"/>
                                      </a:xfrm>
                                    </p:grpSpPr>
                                    <p:cxnSp>
                                      <p:nvCxnSpPr>
                                        <p:cNvPr id="43" name="Straight Arrow Connector 42">
                                          <a:extLst>
                                            <a:ext uri="{FF2B5EF4-FFF2-40B4-BE49-F238E27FC236}">
                                              <a16:creationId xmlns:a16="http://schemas.microsoft.com/office/drawing/2014/main" id="{B73F973E-FFCC-A7BE-26F0-8F9E5E441FBA}"/>
                                            </a:ext>
                                          </a:extLst>
                                        </p:cNvPr>
                                        <p:cNvCxnSpPr>
                                          <a:cxnSpLocks/>
                                        </p:cNvCxnSpPr>
                                        <p:nvPr/>
                                      </p:nvCxnSpPr>
                                      <p:spPr>
                                        <a:xfrm flipH="1">
                                          <a:off x="2870963" y="6512734"/>
                                          <a:ext cx="1977449" cy="1555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B8F1D738-03CE-B406-7556-02EAE44D4AC3}"/>
                                            </a:ext>
                                          </a:extLst>
                                        </p:cNvPr>
                                        <p:cNvGrpSpPr/>
                                        <p:nvPr/>
                                      </p:nvGrpSpPr>
                                      <p:grpSpPr>
                                        <a:xfrm>
                                          <a:off x="1109297" y="423150"/>
                                          <a:ext cx="4354109" cy="6291307"/>
                                          <a:chOff x="1109297" y="423150"/>
                                          <a:chExt cx="4354109" cy="6291307"/>
                                        </a:xfrm>
                                      </p:grpSpPr>
                                      <p:grpSp>
                                        <p:nvGrpSpPr>
                                          <p:cNvPr id="45" name="Group 44">
                                            <a:extLst>
                                              <a:ext uri="{FF2B5EF4-FFF2-40B4-BE49-F238E27FC236}">
                                                <a16:creationId xmlns:a16="http://schemas.microsoft.com/office/drawing/2014/main" id="{B983AD8C-4184-BA57-A13D-666216B11C41}"/>
                                              </a:ext>
                                            </a:extLst>
                                          </p:cNvPr>
                                          <p:cNvGrpSpPr/>
                                          <p:nvPr/>
                                        </p:nvGrpSpPr>
                                        <p:grpSpPr>
                                          <a:xfrm>
                                            <a:off x="1109297" y="423150"/>
                                            <a:ext cx="4354109" cy="6291307"/>
                                            <a:chOff x="1109297" y="423150"/>
                                            <a:chExt cx="4354109" cy="6291307"/>
                                          </a:xfrm>
                                        </p:grpSpPr>
                                        <p:sp>
                                          <p:nvSpPr>
                                            <p:cNvPr id="47" name="Diamond 46">
                                              <a:extLst>
                                                <a:ext uri="{FF2B5EF4-FFF2-40B4-BE49-F238E27FC236}">
                                                  <a16:creationId xmlns:a16="http://schemas.microsoft.com/office/drawing/2014/main" id="{1A5BEC6E-7D28-A5E7-83D7-74FD7B7EC739}"/>
                                                </a:ext>
                                              </a:extLst>
                                            </p:cNvPr>
                                            <p:cNvSpPr/>
                                            <p:nvPr/>
                                          </p:nvSpPr>
                                          <p:spPr>
                                            <a:xfrm>
                                              <a:off x="1575018" y="4704605"/>
                                              <a:ext cx="2055012" cy="978376"/>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list[i]&gt;list[i+1]</a:t>
                                              </a:r>
                                              <a:endParaRPr lang="en-IN" sz="1100" kern="100" dirty="0">
                                                <a:effectLst/>
                                                <a:ea typeface="Calibri" panose="020F0502020204030204" pitchFamily="34" charset="0"/>
                                                <a:cs typeface="Times New Roman" panose="02020603050405020304" pitchFamily="18" charset="0"/>
                                              </a:endParaRPr>
                                            </a:p>
                                          </p:txBody>
                                        </p:sp>
                                        <p:grpSp>
                                          <p:nvGrpSpPr>
                                            <p:cNvPr id="48" name="Group 47">
                                              <a:extLst>
                                                <a:ext uri="{FF2B5EF4-FFF2-40B4-BE49-F238E27FC236}">
                                                  <a16:creationId xmlns:a16="http://schemas.microsoft.com/office/drawing/2014/main" id="{2D897BB2-5B3F-9C5C-D30B-5364AE582147}"/>
                                                </a:ext>
                                              </a:extLst>
                                            </p:cNvPr>
                                            <p:cNvGrpSpPr/>
                                            <p:nvPr/>
                                          </p:nvGrpSpPr>
                                          <p:grpSpPr>
                                            <a:xfrm>
                                              <a:off x="1109297" y="423150"/>
                                              <a:ext cx="4354109" cy="6291307"/>
                                              <a:chOff x="1109297" y="423150"/>
                                              <a:chExt cx="4354109" cy="6291307"/>
                                            </a:xfrm>
                                          </p:grpSpPr>
                                          <p:sp>
                                            <p:nvSpPr>
                                              <p:cNvPr id="49" name="Hexagon 48">
                                                <a:extLst>
                                                  <a:ext uri="{FF2B5EF4-FFF2-40B4-BE49-F238E27FC236}">
                                                    <a16:creationId xmlns:a16="http://schemas.microsoft.com/office/drawing/2014/main" id="{AE75042E-6DDD-BD1B-0FFE-0BED01764247}"/>
                                                  </a:ext>
                                                </a:extLst>
                                              </p:cNvPr>
                                              <p:cNvSpPr/>
                                              <p:nvPr/>
                                            </p:nvSpPr>
                                            <p:spPr>
                                              <a:xfrm>
                                                <a:off x="1460365" y="4243614"/>
                                                <a:ext cx="2124227" cy="348046"/>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for i=1 to n  by 2</a:t>
                                                </a:r>
                                                <a:endParaRPr lang="en-IN" sz="1100" kern="100" dirty="0">
                                                  <a:effectLst/>
                                                  <a:ea typeface="Calibri" panose="020F0502020204030204" pitchFamily="34" charset="0"/>
                                                  <a:cs typeface="Times New Roman" panose="02020603050405020304" pitchFamily="18" charset="0"/>
                                                </a:endParaRPr>
                                              </a:p>
                                            </p:txBody>
                                          </p:sp>
                                          <p:grpSp>
                                            <p:nvGrpSpPr>
                                              <p:cNvPr id="50" name="Group 49">
                                                <a:extLst>
                                                  <a:ext uri="{FF2B5EF4-FFF2-40B4-BE49-F238E27FC236}">
                                                    <a16:creationId xmlns:a16="http://schemas.microsoft.com/office/drawing/2014/main" id="{EF0D0F04-6D9A-4C23-FD77-D8E9AA34D40B}"/>
                                                  </a:ext>
                                                </a:extLst>
                                              </p:cNvPr>
                                              <p:cNvGrpSpPr/>
                                              <p:nvPr/>
                                            </p:nvGrpSpPr>
                                            <p:grpSpPr>
                                              <a:xfrm>
                                                <a:off x="1109297" y="423150"/>
                                                <a:ext cx="4354109" cy="6291307"/>
                                                <a:chOff x="1109297" y="423150"/>
                                                <a:chExt cx="4354109" cy="6291307"/>
                                              </a:xfrm>
                                            </p:grpSpPr>
                                            <p:grpSp>
                                              <p:nvGrpSpPr>
                                                <p:cNvPr id="51" name="Group 50">
                                                  <a:extLst>
                                                    <a:ext uri="{FF2B5EF4-FFF2-40B4-BE49-F238E27FC236}">
                                                      <a16:creationId xmlns:a16="http://schemas.microsoft.com/office/drawing/2014/main" id="{C5960A73-DEF6-6BD9-60B0-2115F2E82823}"/>
                                                    </a:ext>
                                                  </a:extLst>
                                                </p:cNvPr>
                                                <p:cNvGrpSpPr/>
                                                <p:nvPr/>
                                              </p:nvGrpSpPr>
                                              <p:grpSpPr>
                                                <a:xfrm>
                                                  <a:off x="1109297" y="423150"/>
                                                  <a:ext cx="4354109" cy="6291307"/>
                                                  <a:chOff x="1109297" y="423150"/>
                                                  <a:chExt cx="4354109" cy="6291307"/>
                                                </a:xfrm>
                                              </p:grpSpPr>
                                              <p:grpSp>
                                                <p:nvGrpSpPr>
                                                  <p:cNvPr id="53" name="Group 52">
                                                    <a:extLst>
                                                      <a:ext uri="{FF2B5EF4-FFF2-40B4-BE49-F238E27FC236}">
                                                        <a16:creationId xmlns:a16="http://schemas.microsoft.com/office/drawing/2014/main" id="{A4CABB02-2E96-F7AD-3D44-E33AAAA9CBE1}"/>
                                                      </a:ext>
                                                    </a:extLst>
                                                  </p:cNvPr>
                                                  <p:cNvGrpSpPr/>
                                                  <p:nvPr/>
                                                </p:nvGrpSpPr>
                                                <p:grpSpPr>
                                                  <a:xfrm>
                                                    <a:off x="1109297" y="423150"/>
                                                    <a:ext cx="4354109" cy="6291307"/>
                                                    <a:chOff x="1274904" y="470662"/>
                                                    <a:chExt cx="4354109" cy="6997695"/>
                                                  </a:xfrm>
                                                </p:grpSpPr>
                                                <p:cxnSp>
                                                  <p:nvCxnSpPr>
                                                    <p:cNvPr id="55" name="Straight Arrow Connector 54">
                                                      <a:extLst>
                                                        <a:ext uri="{FF2B5EF4-FFF2-40B4-BE49-F238E27FC236}">
                                                          <a16:creationId xmlns:a16="http://schemas.microsoft.com/office/drawing/2014/main" id="{3D158F39-9BD9-7489-5E59-7B2490C570BD}"/>
                                                        </a:ext>
                                                      </a:extLst>
                                                    </p:cNvPr>
                                                    <p:cNvCxnSpPr/>
                                                    <p:nvPr/>
                                                  </p:nvCxnSpPr>
                                                  <p:spPr>
                                                    <a:xfrm>
                                                      <a:off x="2763982" y="2870367"/>
                                                      <a:ext cx="0" cy="139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0C65EA04-F2AE-8E61-365F-0BFB27B8AE3E}"/>
                                                        </a:ext>
                                                      </a:extLst>
                                                    </p:cNvPr>
                                                    <p:cNvGrpSpPr/>
                                                    <p:nvPr/>
                                                  </p:nvGrpSpPr>
                                                  <p:grpSpPr>
                                                    <a:xfrm>
                                                      <a:off x="1274904" y="470662"/>
                                                      <a:ext cx="4354109" cy="6997695"/>
                                                      <a:chOff x="1267330" y="452536"/>
                                                      <a:chExt cx="4354271" cy="6728190"/>
                                                    </a:xfrm>
                                                  </p:grpSpPr>
                                                  <p:sp>
                                                    <p:nvSpPr>
                                                      <p:cNvPr id="57" name="Rectangle 56">
                                                        <a:extLst>
                                                          <a:ext uri="{FF2B5EF4-FFF2-40B4-BE49-F238E27FC236}">
                                                            <a16:creationId xmlns:a16="http://schemas.microsoft.com/office/drawing/2014/main" id="{C74E023D-7A06-DB64-0BC6-56B331DE3B48}"/>
                                                          </a:ext>
                                                        </a:extLst>
                                                      </p:cNvPr>
                                                      <p:cNvSpPr/>
                                                      <p:nvPr/>
                                                    </p:nvSpPr>
                                                    <p:spPr>
                                                      <a:xfrm>
                                                        <a:off x="3552276" y="1955911"/>
                                                        <a:ext cx="510540" cy="2667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grpSp>
                                                    <p:nvGrpSpPr>
                                                      <p:cNvPr id="58" name="Group 57">
                                                        <a:extLst>
                                                          <a:ext uri="{FF2B5EF4-FFF2-40B4-BE49-F238E27FC236}">
                                                            <a16:creationId xmlns:a16="http://schemas.microsoft.com/office/drawing/2014/main" id="{D43CB28C-C14D-82E8-D144-DA5AEB8B0F35}"/>
                                                          </a:ext>
                                                        </a:extLst>
                                                      </p:cNvPr>
                                                      <p:cNvGrpSpPr/>
                                                      <p:nvPr/>
                                                    </p:nvGrpSpPr>
                                                    <p:grpSpPr>
                                                      <a:xfrm>
                                                        <a:off x="1267330" y="452536"/>
                                                        <a:ext cx="4354271" cy="6728190"/>
                                                        <a:chOff x="1267330" y="452536"/>
                                                        <a:chExt cx="4354271" cy="6728190"/>
                                                      </a:xfrm>
                                                    </p:grpSpPr>
                                                    <p:sp>
                                                      <p:nvSpPr>
                                                        <p:cNvPr id="59" name="Oval 58">
                                                          <a:extLst>
                                                            <a:ext uri="{FF2B5EF4-FFF2-40B4-BE49-F238E27FC236}">
                                                              <a16:creationId xmlns:a16="http://schemas.microsoft.com/office/drawing/2014/main" id="{48D7A45A-CFE6-82AF-00E1-FE1EEF3CF143}"/>
                                                            </a:ext>
                                                          </a:extLst>
                                                        </p:cNvPr>
                                                        <p:cNvSpPr/>
                                                        <p:nvPr/>
                                                      </p:nvSpPr>
                                                      <p:spPr>
                                                        <a:xfrm>
                                                          <a:off x="2649474" y="6749265"/>
                                                          <a:ext cx="386840" cy="43146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grpSp>
                                                      <p:nvGrpSpPr>
                                                        <p:cNvPr id="60" name="Group 59">
                                                          <a:extLst>
                                                            <a:ext uri="{FF2B5EF4-FFF2-40B4-BE49-F238E27FC236}">
                                                              <a16:creationId xmlns:a16="http://schemas.microsoft.com/office/drawing/2014/main" id="{5EB9AF7B-DBAC-C42F-B219-FB23B7874564}"/>
                                                            </a:ext>
                                                          </a:extLst>
                                                        </p:cNvPr>
                                                        <p:cNvGrpSpPr/>
                                                        <p:nvPr/>
                                                      </p:nvGrpSpPr>
                                                      <p:grpSpPr>
                                                        <a:xfrm>
                                                          <a:off x="1267330" y="452536"/>
                                                          <a:ext cx="4354271" cy="6231376"/>
                                                          <a:chOff x="1267330" y="452536"/>
                                                          <a:chExt cx="4354271" cy="6231376"/>
                                                        </a:xfrm>
                                                      </p:grpSpPr>
                                                      <p:sp>
                                                        <p:nvSpPr>
                                                          <p:cNvPr id="61" name="Flowchart: Terminator 60">
                                                            <a:extLst>
                                                              <a:ext uri="{FF2B5EF4-FFF2-40B4-BE49-F238E27FC236}">
                                                                <a16:creationId xmlns:a16="http://schemas.microsoft.com/office/drawing/2014/main" id="{7F2787A5-5841-8196-E9A0-98DF4D4F3147}"/>
                                                              </a:ext>
                                                            </a:extLst>
                                                          </p:cNvPr>
                                                          <p:cNvSpPr/>
                                                          <p:nvPr/>
                                                        </p:nvSpPr>
                                                        <p:spPr>
                                                          <a:xfrm>
                                                            <a:off x="2224127" y="452536"/>
                                                            <a:ext cx="1082040" cy="425914"/>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62" name="Flowchart: Data 61">
                                                            <a:extLst>
                                                              <a:ext uri="{FF2B5EF4-FFF2-40B4-BE49-F238E27FC236}">
                                                                <a16:creationId xmlns:a16="http://schemas.microsoft.com/office/drawing/2014/main" id="{7743D61D-389A-7C3F-EBF5-67B1D4113F05}"/>
                                                              </a:ext>
                                                            </a:extLst>
                                                          </p:cNvPr>
                                                          <p:cNvSpPr/>
                                                          <p:nvPr/>
                                                        </p:nvSpPr>
                                                        <p:spPr>
                                                          <a:xfrm>
                                                            <a:off x="2067406" y="1093558"/>
                                                            <a:ext cx="1432560" cy="547859"/>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a:effectLst/>
                                                              <a:ea typeface="Calibri" panose="020F0502020204030204" pitchFamily="34" charset="0"/>
                                                              <a:cs typeface="Times New Roman" panose="02020603050405020304" pitchFamily="18" charset="0"/>
                                                            </a:endParaRPr>
                                                          </a:p>
                                                        </p:txBody>
                                                      </p:sp>
                                                      <p:sp>
                                                        <p:nvSpPr>
                                                          <p:cNvPr id="63" name="Diamond 62">
                                                            <a:extLst>
                                                              <a:ext uri="{FF2B5EF4-FFF2-40B4-BE49-F238E27FC236}">
                                                                <a16:creationId xmlns:a16="http://schemas.microsoft.com/office/drawing/2014/main" id="{34F26756-F074-E588-79DC-DCFC6B30CC92}"/>
                                                              </a:ext>
                                                            </a:extLst>
                                                          </p:cNvPr>
                                                          <p:cNvSpPr/>
                                                          <p:nvPr/>
                                                        </p:nvSpPr>
                                                        <p:spPr>
                                                          <a:xfrm>
                                                            <a:off x="1940608" y="1805825"/>
                                                            <a:ext cx="1611630" cy="95399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id="{F333002F-4A5F-4A5B-F995-EAFF681B4330}"/>
                                                              </a:ext>
                                                            </a:extLst>
                                                          </p:cNvPr>
                                                          <p:cNvCxnSpPr/>
                                                          <p:nvPr/>
                                                        </p:nvCxnSpPr>
                                                        <p:spPr>
                                                          <a:xfrm>
                                                            <a:off x="3552277" y="2289126"/>
                                                            <a:ext cx="518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Data 64">
                                                            <a:extLst>
                                                              <a:ext uri="{FF2B5EF4-FFF2-40B4-BE49-F238E27FC236}">
                                                                <a16:creationId xmlns:a16="http://schemas.microsoft.com/office/drawing/2014/main" id="{F32501C6-627B-1455-BC74-783933BEFA53}"/>
                                                              </a:ext>
                                                            </a:extLst>
                                                          </p:cNvPr>
                                                          <p:cNvSpPr/>
                                                          <p:nvPr/>
                                                        </p:nvSpPr>
                                                        <p:spPr>
                                                          <a:xfrm>
                                                            <a:off x="3918531" y="2034408"/>
                                                            <a:ext cx="1703070" cy="586741"/>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F02EC925-5762-AA8F-D4C3-25379EDE345A}"/>
                                                              </a:ext>
                                                            </a:extLst>
                                                          </p:cNvPr>
                                                          <p:cNvCxnSpPr/>
                                                          <p:nvPr/>
                                                        </p:nvCxnSpPr>
                                                        <p:spPr>
                                                          <a:xfrm>
                                                            <a:off x="2784641" y="3307261"/>
                                                            <a:ext cx="0" cy="1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0AE2D6CE-20F2-0736-FBAF-4A8E73E298FD}"/>
                                                              </a:ext>
                                                            </a:extLst>
                                                          </p:cNvPr>
                                                          <p:cNvCxnSpPr/>
                                                          <p:nvPr/>
                                                        </p:nvCxnSpPr>
                                                        <p:spPr>
                                                          <a:xfrm>
                                                            <a:off x="2737974" y="4278207"/>
                                                            <a:ext cx="7285" cy="266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1939EA81-3EA6-ADCB-FE01-AF06116FB935}"/>
                                                              </a:ext>
                                                            </a:extLst>
                                                          </p:cNvPr>
                                                          <p:cNvSpPr/>
                                                          <p:nvPr/>
                                                        </p:nvSpPr>
                                                        <p:spPr>
                                                          <a:xfrm>
                                                            <a:off x="1267330" y="6199951"/>
                                                            <a:ext cx="3178964" cy="3987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Temp=list[i], list[i]=list[i+1], list[i]=temp, sorted=false</a:t>
                                                            </a:r>
                                                            <a:endParaRPr lang="en-IN" sz="1100" kern="100" dirty="0">
                                                              <a:effectLst/>
                                                              <a:ea typeface="Calibri" panose="020F0502020204030204" pitchFamily="34" charset="0"/>
                                                              <a:cs typeface="Times New Roman" panose="02020603050405020304" pitchFamily="18" charset="0"/>
                                                            </a:endParaRPr>
                                                          </a:p>
                                                        </p:txBody>
                                                      </p:sp>
                                                      <p:cxnSp>
                                                        <p:nvCxnSpPr>
                                                          <p:cNvPr id="69" name="Straight Connector 68">
                                                            <a:extLst>
                                                              <a:ext uri="{FF2B5EF4-FFF2-40B4-BE49-F238E27FC236}">
                                                                <a16:creationId xmlns:a16="http://schemas.microsoft.com/office/drawing/2014/main" id="{45895E88-4757-A29E-1375-015FAA58207C}"/>
                                                              </a:ext>
                                                            </a:extLst>
                                                          </p:cNvPr>
                                                          <p:cNvCxnSpPr>
                                                            <a:cxnSpLocks/>
                                                          </p:cNvCxnSpPr>
                                                          <p:nvPr/>
                                                        </p:nvCxnSpPr>
                                                        <p:spPr>
                                                          <a:xfrm>
                                                            <a:off x="3807545" y="5554464"/>
                                                            <a:ext cx="815066"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8417B59-37E3-D733-4F82-0B44CA175523}"/>
                                                              </a:ext>
                                                            </a:extLst>
                                                          </p:cNvPr>
                                                          <p:cNvCxnSpPr>
                                                            <a:cxnSpLocks/>
                                                          </p:cNvCxnSpPr>
                                                          <p:nvPr/>
                                                        </p:nvCxnSpPr>
                                                        <p:spPr>
                                                          <a:xfrm flipH="1">
                                                            <a:off x="4615634" y="5542958"/>
                                                            <a:ext cx="9010" cy="1140954"/>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4B1064A2-9743-D1ED-3003-4A58B618455E}"/>
                                                              </a:ext>
                                                            </a:extLst>
                                                          </p:cNvPr>
                                                          <p:cNvCxnSpPr/>
                                                          <p:nvPr/>
                                                        </p:nvCxnSpPr>
                                                        <p:spPr>
                                                          <a:xfrm>
                                                            <a:off x="2748146" y="1647956"/>
                                                            <a:ext cx="0" cy="16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CEFB711D-AE5A-8A3B-207E-D43182647F62}"/>
                                                              </a:ext>
                                                            </a:extLst>
                                                          </p:cNvPr>
                                                          <p:cNvCxnSpPr/>
                                                          <p:nvPr/>
                                                        </p:nvCxnSpPr>
                                                        <p:spPr>
                                                          <a:xfrm>
                                                            <a:off x="2761001" y="880510"/>
                                                            <a:ext cx="0" cy="201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B397E87-0149-9928-BE19-CB1FEE6D593C}"/>
                                                              </a:ext>
                                                            </a:extLst>
                                                          </p:cNvPr>
                                                          <p:cNvCxnSpPr/>
                                                          <p:nvPr/>
                                                        </p:nvCxnSpPr>
                                                        <p:spPr>
                                                          <a:xfrm flipH="1" flipV="1">
                                                            <a:off x="3376295" y="1375711"/>
                                                            <a:ext cx="1485264" cy="24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sp>
                                                <p:nvSpPr>
                                                  <p:cNvPr id="54" name="Rectangle 53">
                                                    <a:extLst>
                                                      <a:ext uri="{FF2B5EF4-FFF2-40B4-BE49-F238E27FC236}">
                                                        <a16:creationId xmlns:a16="http://schemas.microsoft.com/office/drawing/2014/main" id="{F0FC8722-F300-2C1B-DD14-40E595C6865D}"/>
                                                      </a:ext>
                                                    </a:extLst>
                                                  </p:cNvPr>
                                                  <p:cNvSpPr/>
                                                  <p:nvPr/>
                                                </p:nvSpPr>
                                                <p:spPr>
                                                  <a:xfrm>
                                                    <a:off x="1530812" y="3574847"/>
                                                    <a:ext cx="1686670" cy="2796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Sorted=true</a:t>
                                                    </a:r>
                                                    <a:endParaRPr lang="en-IN" sz="1100" kern="100">
                                                      <a:effectLst/>
                                                      <a:ea typeface="Calibri" panose="020F0502020204030204" pitchFamily="34" charset="0"/>
                                                      <a:cs typeface="Times New Roman" panose="02020603050405020304" pitchFamily="18" charset="0"/>
                                                    </a:endParaRPr>
                                                  </a:p>
                                                </p:txBody>
                                              </p:sp>
                                            </p:grpSp>
                                            <p:cxnSp>
                                              <p:nvCxnSpPr>
                                                <p:cNvPr id="52" name="Straight Arrow Connector 51">
                                                  <a:extLst>
                                                    <a:ext uri="{FF2B5EF4-FFF2-40B4-BE49-F238E27FC236}">
                                                      <a16:creationId xmlns:a16="http://schemas.microsoft.com/office/drawing/2014/main" id="{6E8789E1-6C6F-B861-7860-37A9A52137B1}"/>
                                                    </a:ext>
                                                  </a:extLst>
                                                </p:cNvPr>
                                                <p:cNvCxnSpPr>
                                                  <a:cxnSpLocks/>
                                                  <a:stCxn id="68" idx="2"/>
                                                  <a:endCxn id="59" idx="0"/>
                                                </p:cNvCxnSpPr>
                                                <p:nvPr/>
                                              </p:nvCxnSpPr>
                                              <p:spPr>
                                                <a:xfrm flipH="1">
                                                  <a:off x="2684802" y="6170257"/>
                                                  <a:ext cx="13918" cy="140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cxnSp>
                                        <p:nvCxnSpPr>
                                          <p:cNvPr id="46" name="Straight Arrow Connector 45">
                                            <a:extLst>
                                              <a:ext uri="{FF2B5EF4-FFF2-40B4-BE49-F238E27FC236}">
                                                <a16:creationId xmlns:a16="http://schemas.microsoft.com/office/drawing/2014/main" id="{2DE30FC1-67AE-A2C5-E6FD-ACB39B92F955}"/>
                                              </a:ext>
                                            </a:extLst>
                                          </p:cNvPr>
                                          <p:cNvCxnSpPr/>
                                          <p:nvPr/>
                                        </p:nvCxnSpPr>
                                        <p:spPr>
                                          <a:xfrm>
                                            <a:off x="2603235" y="4540831"/>
                                            <a:ext cx="0" cy="169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grpSp>
                        </p:grpSp>
                        <p:sp>
                          <p:nvSpPr>
                            <p:cNvPr id="30" name="Oval 29">
                              <a:extLst>
                                <a:ext uri="{FF2B5EF4-FFF2-40B4-BE49-F238E27FC236}">
                                  <a16:creationId xmlns:a16="http://schemas.microsoft.com/office/drawing/2014/main" id="{927ACE25-5F89-ACCE-2C56-7AAEA34CEC75}"/>
                                </a:ext>
                              </a:extLst>
                            </p:cNvPr>
                            <p:cNvSpPr/>
                            <p:nvPr/>
                          </p:nvSpPr>
                          <p:spPr>
                            <a:xfrm>
                              <a:off x="2505110" y="7130162"/>
                              <a:ext cx="545123" cy="4161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cxnSp>
                        <p:nvCxnSpPr>
                          <p:cNvPr id="28" name="Straight Connector 27">
                            <a:extLst>
                              <a:ext uri="{FF2B5EF4-FFF2-40B4-BE49-F238E27FC236}">
                                <a16:creationId xmlns:a16="http://schemas.microsoft.com/office/drawing/2014/main" id="{253A9183-B28B-ACEB-A42F-E34E78ADEAC8}"/>
                              </a:ext>
                            </a:extLst>
                          </p:cNvPr>
                          <p:cNvCxnSpPr/>
                          <p:nvPr/>
                        </p:nvCxnSpPr>
                        <p:spPr>
                          <a:xfrm>
                            <a:off x="6353161" y="810469"/>
                            <a:ext cx="6924" cy="566067"/>
                          </a:xfrm>
                          <a:prstGeom prst="line">
                            <a:avLst/>
                          </a:prstGeom>
                        </p:spPr>
                        <p:style>
                          <a:lnRef idx="1">
                            <a:schemeClr val="dk1"/>
                          </a:lnRef>
                          <a:fillRef idx="0">
                            <a:schemeClr val="dk1"/>
                          </a:fillRef>
                          <a:effectRef idx="0">
                            <a:schemeClr val="dk1"/>
                          </a:effectRef>
                          <a:fontRef idx="minor">
                            <a:schemeClr val="tx1"/>
                          </a:fontRef>
                        </p:style>
                      </p:cxnSp>
                    </p:grpSp>
                    <p:sp>
                      <p:nvSpPr>
                        <p:cNvPr id="18" name="Diamond 17">
                          <a:extLst>
                            <a:ext uri="{FF2B5EF4-FFF2-40B4-BE49-F238E27FC236}">
                              <a16:creationId xmlns:a16="http://schemas.microsoft.com/office/drawing/2014/main" id="{91C45B58-794D-8AAC-88E3-01DACCD3D6ED}"/>
                            </a:ext>
                          </a:extLst>
                        </p:cNvPr>
                        <p:cNvSpPr/>
                        <p:nvPr/>
                      </p:nvSpPr>
                      <p:spPr>
                        <a:xfrm>
                          <a:off x="1019712" y="2217571"/>
                          <a:ext cx="1492982" cy="74851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While (! Sorted)</a:t>
                          </a:r>
                          <a:endParaRPr lang="en-IN" sz="1100" kern="100">
                            <a:effectLst/>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BF636A0-52FD-768D-7415-AC586027B308}"/>
                            </a:ext>
                          </a:extLst>
                        </p:cNvPr>
                        <p:cNvCxnSpPr/>
                        <p:nvPr/>
                      </p:nvCxnSpPr>
                      <p:spPr>
                        <a:xfrm>
                          <a:off x="1570893" y="3294185"/>
                          <a:ext cx="0" cy="1331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73CBE78-EB1E-F058-4155-271D1B24587B}"/>
                            </a:ext>
                          </a:extLst>
                        </p:cNvPr>
                        <p:cNvCxnSpPr/>
                        <p:nvPr/>
                      </p:nvCxnSpPr>
                      <p:spPr>
                        <a:xfrm flipH="1">
                          <a:off x="334108" y="3399692"/>
                          <a:ext cx="1224524" cy="600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345CDBA-EDBB-638D-0E0C-1F7C5324302B}"/>
                            </a:ext>
                          </a:extLst>
                        </p:cNvPr>
                        <p:cNvCxnSpPr>
                          <a:cxnSpLocks/>
                        </p:cNvCxnSpPr>
                        <p:nvPr/>
                      </p:nvCxnSpPr>
                      <p:spPr>
                        <a:xfrm flipV="1">
                          <a:off x="334108" y="2590402"/>
                          <a:ext cx="19186" cy="80323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A3FBA1A-EB16-535B-5D88-F98814F0DF9E}"/>
                            </a:ext>
                          </a:extLst>
                        </p:cNvPr>
                        <p:cNvCxnSpPr>
                          <a:cxnSpLocks/>
                        </p:cNvCxnSpPr>
                        <p:nvPr/>
                      </p:nvCxnSpPr>
                      <p:spPr>
                        <a:xfrm flipH="1">
                          <a:off x="3071446" y="2590800"/>
                          <a:ext cx="17586" cy="87404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7F4C9C7-CBEE-E463-D9C6-3828E53A6471}"/>
                            </a:ext>
                          </a:extLst>
                        </p:cNvPr>
                        <p:cNvCxnSpPr>
                          <a:cxnSpLocks/>
                          <a:endCxn id="18" idx="1"/>
                        </p:cNvCxnSpPr>
                        <p:nvPr/>
                      </p:nvCxnSpPr>
                      <p:spPr>
                        <a:xfrm>
                          <a:off x="334108" y="2591830"/>
                          <a:ext cx="6856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EA14946-CA16-A6EC-8191-8C494ED3B8D0}"/>
                            </a:ext>
                          </a:extLst>
                        </p:cNvPr>
                        <p:cNvCxnSpPr/>
                        <p:nvPr/>
                      </p:nvCxnSpPr>
                      <p:spPr>
                        <a:xfrm flipH="1">
                          <a:off x="1817077" y="3440723"/>
                          <a:ext cx="1254369" cy="586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C1E217A-5BFE-C388-8424-E4139E71968F}"/>
                            </a:ext>
                          </a:extLst>
                        </p:cNvPr>
                        <p:cNvCxnSpPr/>
                        <p:nvPr/>
                      </p:nvCxnSpPr>
                      <p:spPr>
                        <a:xfrm>
                          <a:off x="1717431" y="2942492"/>
                          <a:ext cx="0" cy="11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2306BAB-AA77-24FF-5C12-C2BE5AB86004}"/>
                            </a:ext>
                          </a:extLst>
                        </p:cNvPr>
                        <p:cNvSpPr/>
                        <p:nvPr/>
                      </p:nvSpPr>
                      <p:spPr>
                        <a:xfrm>
                          <a:off x="2532185" y="2268415"/>
                          <a:ext cx="592078" cy="233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FALSE</a:t>
                          </a:r>
                          <a:endParaRPr lang="en-IN" sz="1100" kern="100">
                            <a:effectLst/>
                            <a:ea typeface="Calibri" panose="020F0502020204030204" pitchFamily="34" charset="0"/>
                            <a:cs typeface="Times New Roman" panose="02020603050405020304" pitchFamily="18" charset="0"/>
                          </a:endParaRPr>
                        </a:p>
                      </p:txBody>
                    </p:sp>
                  </p:grpSp>
                </p:grpSp>
              </p:grpSp>
            </p:grpSp>
            <p:sp>
              <p:nvSpPr>
                <p:cNvPr id="10" name="Rectangle 9">
                  <a:extLst>
                    <a:ext uri="{FF2B5EF4-FFF2-40B4-BE49-F238E27FC236}">
                      <a16:creationId xmlns:a16="http://schemas.microsoft.com/office/drawing/2014/main" id="{308A3E1A-E5A0-A83E-873D-7509FDFE89B6}"/>
                    </a:ext>
                  </a:extLst>
                </p:cNvPr>
                <p:cNvSpPr/>
                <p:nvPr/>
              </p:nvSpPr>
              <p:spPr>
                <a:xfrm>
                  <a:off x="2286000" y="2561492"/>
                  <a:ext cx="592078" cy="233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TRUE</a:t>
                  </a:r>
                  <a:endParaRPr lang="en-IN" sz="1100" kern="100">
                    <a:effectLst/>
                    <a:ea typeface="Calibri" panose="020F0502020204030204" pitchFamily="34" charset="0"/>
                    <a:cs typeface="Times New Roman" panose="02020603050405020304" pitchFamily="18" charset="0"/>
                  </a:endParaRPr>
                </a:p>
              </p:txBody>
            </p:sp>
          </p:grpSp>
          <p:cxnSp>
            <p:nvCxnSpPr>
              <p:cNvPr id="8" name="Straight Arrow Connector 7">
                <a:extLst>
                  <a:ext uri="{FF2B5EF4-FFF2-40B4-BE49-F238E27FC236}">
                    <a16:creationId xmlns:a16="http://schemas.microsoft.com/office/drawing/2014/main" id="{4EA4F98A-2179-1AAA-F7CB-870588DFFCA3}"/>
                  </a:ext>
                </a:extLst>
              </p:cNvPr>
              <p:cNvCxnSpPr>
                <a:cxnSpLocks/>
              </p:cNvCxnSpPr>
              <p:nvPr/>
            </p:nvCxnSpPr>
            <p:spPr>
              <a:xfrm flipH="1">
                <a:off x="1900425" y="5299473"/>
                <a:ext cx="1936748" cy="16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Straight Arrow Connector 5">
              <a:extLst>
                <a:ext uri="{FF2B5EF4-FFF2-40B4-BE49-F238E27FC236}">
                  <a16:creationId xmlns:a16="http://schemas.microsoft.com/office/drawing/2014/main" id="{6DDF2846-E66E-0EAE-31C1-FDB362B5A08F}"/>
                </a:ext>
              </a:extLst>
            </p:cNvPr>
            <p:cNvCxnSpPr/>
            <p:nvPr/>
          </p:nvCxnSpPr>
          <p:spPr>
            <a:xfrm>
              <a:off x="1836213" y="5751260"/>
              <a:ext cx="10123" cy="115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4" name="Group 93">
            <a:extLst>
              <a:ext uri="{FF2B5EF4-FFF2-40B4-BE49-F238E27FC236}">
                <a16:creationId xmlns:a16="http://schemas.microsoft.com/office/drawing/2014/main" id="{D390007F-8415-99CA-4318-142E5293ADB7}"/>
              </a:ext>
            </a:extLst>
          </p:cNvPr>
          <p:cNvGrpSpPr/>
          <p:nvPr/>
        </p:nvGrpSpPr>
        <p:grpSpPr>
          <a:xfrm>
            <a:off x="6591019" y="264892"/>
            <a:ext cx="4698124" cy="6271929"/>
            <a:chOff x="475676" y="0"/>
            <a:chExt cx="4882453" cy="7153381"/>
          </a:xfrm>
        </p:grpSpPr>
        <p:grpSp>
          <p:nvGrpSpPr>
            <p:cNvPr id="95" name="Group 94">
              <a:extLst>
                <a:ext uri="{FF2B5EF4-FFF2-40B4-BE49-F238E27FC236}">
                  <a16:creationId xmlns:a16="http://schemas.microsoft.com/office/drawing/2014/main" id="{D1968D90-13EE-1587-2840-946207381078}"/>
                </a:ext>
              </a:extLst>
            </p:cNvPr>
            <p:cNvGrpSpPr/>
            <p:nvPr/>
          </p:nvGrpSpPr>
          <p:grpSpPr>
            <a:xfrm>
              <a:off x="475676" y="0"/>
              <a:ext cx="4882453" cy="7153381"/>
              <a:chOff x="475676" y="0"/>
              <a:chExt cx="4882453" cy="7153381"/>
            </a:xfrm>
          </p:grpSpPr>
          <p:grpSp>
            <p:nvGrpSpPr>
              <p:cNvPr id="97" name="Group 96">
                <a:extLst>
                  <a:ext uri="{FF2B5EF4-FFF2-40B4-BE49-F238E27FC236}">
                    <a16:creationId xmlns:a16="http://schemas.microsoft.com/office/drawing/2014/main" id="{C77BB60B-ACA7-6E2D-E288-F1326BD2318F}"/>
                  </a:ext>
                </a:extLst>
              </p:cNvPr>
              <p:cNvGrpSpPr/>
              <p:nvPr/>
            </p:nvGrpSpPr>
            <p:grpSpPr>
              <a:xfrm>
                <a:off x="475676" y="0"/>
                <a:ext cx="4882453" cy="7153381"/>
                <a:chOff x="475719" y="0"/>
                <a:chExt cx="4882871" cy="7153969"/>
              </a:xfrm>
            </p:grpSpPr>
            <p:grpSp>
              <p:nvGrpSpPr>
                <p:cNvPr id="103" name="Group 102">
                  <a:extLst>
                    <a:ext uri="{FF2B5EF4-FFF2-40B4-BE49-F238E27FC236}">
                      <a16:creationId xmlns:a16="http://schemas.microsoft.com/office/drawing/2014/main" id="{1F8B847C-6354-A58C-7058-EF735DCBB1E0}"/>
                    </a:ext>
                  </a:extLst>
                </p:cNvPr>
                <p:cNvGrpSpPr/>
                <p:nvPr/>
              </p:nvGrpSpPr>
              <p:grpSpPr>
                <a:xfrm>
                  <a:off x="1039091" y="0"/>
                  <a:ext cx="3746500" cy="7153969"/>
                  <a:chOff x="0" y="0"/>
                  <a:chExt cx="3746500" cy="7153969"/>
                </a:xfrm>
              </p:grpSpPr>
              <p:sp>
                <p:nvSpPr>
                  <p:cNvPr id="111" name="Oval 110">
                    <a:extLst>
                      <a:ext uri="{FF2B5EF4-FFF2-40B4-BE49-F238E27FC236}">
                        <a16:creationId xmlns:a16="http://schemas.microsoft.com/office/drawing/2014/main" id="{4DF27763-8F22-56CF-2FE7-16021BFA5BDA}"/>
                      </a:ext>
                    </a:extLst>
                  </p:cNvPr>
                  <p:cNvSpPr/>
                  <p:nvPr/>
                </p:nvSpPr>
                <p:spPr>
                  <a:xfrm>
                    <a:off x="1537854" y="0"/>
                    <a:ext cx="545095" cy="41609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112" name="Straight Arrow Connector 111">
                    <a:extLst>
                      <a:ext uri="{FF2B5EF4-FFF2-40B4-BE49-F238E27FC236}">
                        <a16:creationId xmlns:a16="http://schemas.microsoft.com/office/drawing/2014/main" id="{0D8FD255-6946-729F-8F8B-056C31CFFADC}"/>
                      </a:ext>
                    </a:extLst>
                  </p:cNvPr>
                  <p:cNvCxnSpPr/>
                  <p:nvPr/>
                </p:nvCxnSpPr>
                <p:spPr>
                  <a:xfrm flipH="1">
                    <a:off x="1828800" y="436418"/>
                    <a:ext cx="6350" cy="24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Hexagon 112">
                    <a:extLst>
                      <a:ext uri="{FF2B5EF4-FFF2-40B4-BE49-F238E27FC236}">
                        <a16:creationId xmlns:a16="http://schemas.microsoft.com/office/drawing/2014/main" id="{C717356D-04DD-6962-B7CF-15D78C8665F0}"/>
                      </a:ext>
                    </a:extLst>
                  </p:cNvPr>
                  <p:cNvSpPr/>
                  <p:nvPr/>
                </p:nvSpPr>
                <p:spPr>
                  <a:xfrm>
                    <a:off x="720345" y="685790"/>
                    <a:ext cx="2233327" cy="373994"/>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 i=0 to n-1 by 2</a:t>
                    </a:r>
                    <a:endParaRPr lang="en-IN" sz="1100" kern="100" dirty="0">
                      <a:effectLst/>
                      <a:ea typeface="Calibri" panose="020F0502020204030204" pitchFamily="34" charset="0"/>
                      <a:cs typeface="Times New Roman" panose="02020603050405020304" pitchFamily="18" charset="0"/>
                    </a:endParaRPr>
                  </a:p>
                </p:txBody>
              </p:sp>
              <p:cxnSp>
                <p:nvCxnSpPr>
                  <p:cNvPr id="114" name="Straight Arrow Connector 113">
                    <a:extLst>
                      <a:ext uri="{FF2B5EF4-FFF2-40B4-BE49-F238E27FC236}">
                        <a16:creationId xmlns:a16="http://schemas.microsoft.com/office/drawing/2014/main" id="{C8485898-7DF5-25E1-5CEB-A44DB9B644C3}"/>
                      </a:ext>
                    </a:extLst>
                  </p:cNvPr>
                  <p:cNvCxnSpPr/>
                  <p:nvPr/>
                </p:nvCxnSpPr>
                <p:spPr>
                  <a:xfrm flipH="1">
                    <a:off x="1849582" y="1025237"/>
                    <a:ext cx="6350" cy="24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5" name="Group 114">
                    <a:extLst>
                      <a:ext uri="{FF2B5EF4-FFF2-40B4-BE49-F238E27FC236}">
                        <a16:creationId xmlns:a16="http://schemas.microsoft.com/office/drawing/2014/main" id="{5020A1F4-B143-BFF0-5F76-915450484429}"/>
                      </a:ext>
                    </a:extLst>
                  </p:cNvPr>
                  <p:cNvGrpSpPr/>
                  <p:nvPr/>
                </p:nvGrpSpPr>
                <p:grpSpPr>
                  <a:xfrm>
                    <a:off x="0" y="1272695"/>
                    <a:ext cx="3746500" cy="5881274"/>
                    <a:chOff x="0" y="-20973"/>
                    <a:chExt cx="3746500" cy="5881274"/>
                  </a:xfrm>
                </p:grpSpPr>
                <p:sp>
                  <p:nvSpPr>
                    <p:cNvPr id="116" name="Diamond 115">
                      <a:extLst>
                        <a:ext uri="{FF2B5EF4-FFF2-40B4-BE49-F238E27FC236}">
                          <a16:creationId xmlns:a16="http://schemas.microsoft.com/office/drawing/2014/main" id="{D562549E-595D-822C-CDF4-CCC62659EE6A}"/>
                        </a:ext>
                      </a:extLst>
                    </p:cNvPr>
                    <p:cNvSpPr/>
                    <p:nvPr/>
                  </p:nvSpPr>
                  <p:spPr>
                    <a:xfrm>
                      <a:off x="551928" y="-20973"/>
                      <a:ext cx="2538345" cy="941399"/>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If list[i]&gt;list[i+1</a:t>
                      </a:r>
                      <a:r>
                        <a:rPr lang="en-US" sz="1100" kern="100" dirty="0">
                          <a:effectLst/>
                          <a:ea typeface="Calibri" panose="020F0502020204030204" pitchFamily="34" charset="0"/>
                          <a:cs typeface="Times New Roman" panose="02020603050405020304" pitchFamily="18" charset="0"/>
                        </a:rPr>
                        <a:t>]</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117" name="Rectangle 116">
                      <a:extLst>
                        <a:ext uri="{FF2B5EF4-FFF2-40B4-BE49-F238E27FC236}">
                          <a16:creationId xmlns:a16="http://schemas.microsoft.com/office/drawing/2014/main" id="{370D986B-E0E3-5CBB-273F-039FBCCCC660}"/>
                        </a:ext>
                      </a:extLst>
                    </p:cNvPr>
                    <p:cNvSpPr/>
                    <p:nvPr/>
                  </p:nvSpPr>
                  <p:spPr>
                    <a:xfrm>
                      <a:off x="0" y="1144732"/>
                      <a:ext cx="37465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Temp=list[i], list[i]=list[i+1], list[i]=temp, sorted=false</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118" name="Oval 117">
                      <a:extLst>
                        <a:ext uri="{FF2B5EF4-FFF2-40B4-BE49-F238E27FC236}">
                          <a16:creationId xmlns:a16="http://schemas.microsoft.com/office/drawing/2014/main" id="{4336A2B4-CB3E-48C3-E8B8-836AFCBAB327}"/>
                        </a:ext>
                      </a:extLst>
                    </p:cNvPr>
                    <p:cNvSpPr/>
                    <p:nvPr/>
                  </p:nvSpPr>
                  <p:spPr>
                    <a:xfrm>
                      <a:off x="1610208" y="1717408"/>
                      <a:ext cx="419079" cy="4012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a:t>
                      </a:r>
                      <a:endParaRPr lang="en-IN" sz="1100" kern="100" dirty="0">
                        <a:effectLst/>
                        <a:ea typeface="Calibri" panose="020F0502020204030204" pitchFamily="34" charset="0"/>
                        <a:cs typeface="Times New Roman" panose="02020603050405020304" pitchFamily="18" charset="0"/>
                      </a:endParaRPr>
                    </a:p>
                  </p:txBody>
                </p:sp>
                <p:cxnSp>
                  <p:nvCxnSpPr>
                    <p:cNvPr id="119" name="Straight Arrow Connector 118">
                      <a:extLst>
                        <a:ext uri="{FF2B5EF4-FFF2-40B4-BE49-F238E27FC236}">
                          <a16:creationId xmlns:a16="http://schemas.microsoft.com/office/drawing/2014/main" id="{74545A4A-F147-1A96-6740-4148FEC6C3BC}"/>
                        </a:ext>
                      </a:extLst>
                    </p:cNvPr>
                    <p:cNvCxnSpPr>
                      <a:stCxn id="117" idx="2"/>
                    </p:cNvCxnSpPr>
                    <p:nvPr/>
                  </p:nvCxnSpPr>
                  <p:spPr>
                    <a:xfrm flipH="1">
                      <a:off x="1869786" y="1449493"/>
                      <a:ext cx="3465" cy="275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A2F7BDB0-78B6-42D3-1865-7CBF80123239}"/>
                        </a:ext>
                      </a:extLst>
                    </p:cNvPr>
                    <p:cNvCxnSpPr/>
                    <p:nvPr/>
                  </p:nvCxnSpPr>
                  <p:spPr>
                    <a:xfrm flipH="1">
                      <a:off x="1856509" y="895350"/>
                      <a:ext cx="6350" cy="22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1" name="Group 120">
                      <a:extLst>
                        <a:ext uri="{FF2B5EF4-FFF2-40B4-BE49-F238E27FC236}">
                          <a16:creationId xmlns:a16="http://schemas.microsoft.com/office/drawing/2014/main" id="{AEDCBB7C-6098-DCDA-E1F7-F75A4448911E}"/>
                        </a:ext>
                      </a:extLst>
                    </p:cNvPr>
                    <p:cNvGrpSpPr/>
                    <p:nvPr/>
                  </p:nvGrpSpPr>
                  <p:grpSpPr>
                    <a:xfrm>
                      <a:off x="451139" y="2128246"/>
                      <a:ext cx="2987660" cy="3732055"/>
                      <a:chOff x="-253748" y="346204"/>
                      <a:chExt cx="2988097" cy="3732155"/>
                    </a:xfrm>
                  </p:grpSpPr>
                  <p:grpSp>
                    <p:nvGrpSpPr>
                      <p:cNvPr id="122" name="Group 121">
                        <a:extLst>
                          <a:ext uri="{FF2B5EF4-FFF2-40B4-BE49-F238E27FC236}">
                            <a16:creationId xmlns:a16="http://schemas.microsoft.com/office/drawing/2014/main" id="{CDF28DCA-52E7-E4CD-1877-CF35972445EC}"/>
                          </a:ext>
                        </a:extLst>
                      </p:cNvPr>
                      <p:cNvGrpSpPr/>
                      <p:nvPr/>
                    </p:nvGrpSpPr>
                    <p:grpSpPr>
                      <a:xfrm>
                        <a:off x="-253748" y="560498"/>
                        <a:ext cx="2988097" cy="3517861"/>
                        <a:chOff x="-254982" y="-22536"/>
                        <a:chExt cx="3002615" cy="3705523"/>
                      </a:xfrm>
                    </p:grpSpPr>
                    <p:sp>
                      <p:nvSpPr>
                        <p:cNvPr id="124" name="Rectangle 123">
                          <a:extLst>
                            <a:ext uri="{FF2B5EF4-FFF2-40B4-BE49-F238E27FC236}">
                              <a16:creationId xmlns:a16="http://schemas.microsoft.com/office/drawing/2014/main" id="{2C426716-F216-71B1-AB19-E9F2F012346E}"/>
                            </a:ext>
                          </a:extLst>
                        </p:cNvPr>
                        <p:cNvSpPr/>
                        <p:nvPr/>
                      </p:nvSpPr>
                      <p:spPr>
                        <a:xfrm>
                          <a:off x="-254982" y="-22536"/>
                          <a:ext cx="3002615" cy="3589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Visualizing of brick sort algorithm </a:t>
                          </a:r>
                          <a:endParaRPr lang="en-IN" sz="1100" kern="100">
                            <a:effectLst/>
                            <a:ea typeface="Calibri" panose="020F0502020204030204" pitchFamily="34" charset="0"/>
                            <a:cs typeface="Times New Roman" panose="02020603050405020304" pitchFamily="18" charset="0"/>
                          </a:endParaRPr>
                        </a:p>
                      </p:txBody>
                    </p:sp>
                    <p:cxnSp>
                      <p:nvCxnSpPr>
                        <p:cNvPr id="125" name="Straight Arrow Connector 124">
                          <a:extLst>
                            <a:ext uri="{FF2B5EF4-FFF2-40B4-BE49-F238E27FC236}">
                              <a16:creationId xmlns:a16="http://schemas.microsoft.com/office/drawing/2014/main" id="{F8F759B6-AB41-AF0B-B067-560847FD9697}"/>
                            </a:ext>
                          </a:extLst>
                        </p:cNvPr>
                        <p:cNvCxnSpPr/>
                        <p:nvPr/>
                      </p:nvCxnSpPr>
                      <p:spPr>
                        <a:xfrm>
                          <a:off x="1211035" y="320547"/>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Rectangle 125">
                          <a:extLst>
                            <a:ext uri="{FF2B5EF4-FFF2-40B4-BE49-F238E27FC236}">
                              <a16:creationId xmlns:a16="http://schemas.microsoft.com/office/drawing/2014/main" id="{FE5196B0-CDD5-990A-A1E3-8D0122983EF0}"/>
                            </a:ext>
                          </a:extLst>
                        </p:cNvPr>
                        <p:cNvSpPr/>
                        <p:nvPr/>
                      </p:nvSpPr>
                      <p:spPr>
                        <a:xfrm>
                          <a:off x="151172" y="547591"/>
                          <a:ext cx="2239961" cy="9609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r>
                            <a:rPr lang="en-IN" sz="1100" kern="100" dirty="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 θ(n)</a:t>
                          </a:r>
                          <a:endParaRPr lang="en-IN" sz="1100" kern="100" dirty="0">
                            <a:effectLst/>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 θ(n*n)</a:t>
                          </a:r>
                          <a:r>
                            <a:rPr lang="en-IN" sz="1100" kern="100" dirty="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 θ(n*n)</a:t>
                          </a:r>
                          <a:endParaRPr lang="en-IN" sz="1100" kern="100" dirty="0">
                            <a:effectLst/>
                            <a:ea typeface="Calibri" panose="020F0502020204030204" pitchFamily="34" charset="0"/>
                            <a:cs typeface="Times New Roman" panose="02020603050405020304" pitchFamily="18" charset="0"/>
                          </a:endParaRPr>
                        </a:p>
                        <a:p>
                          <a:pPr algn="ctr">
                            <a:lnSpc>
                              <a:spcPct val="8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127" name="Straight Arrow Connector 126">
                          <a:extLst>
                            <a:ext uri="{FF2B5EF4-FFF2-40B4-BE49-F238E27FC236}">
                              <a16:creationId xmlns:a16="http://schemas.microsoft.com/office/drawing/2014/main" id="{30817B65-3734-1084-1240-695ECDAE12A4}"/>
                            </a:ext>
                          </a:extLst>
                        </p:cNvPr>
                        <p:cNvCxnSpPr/>
                        <p:nvPr/>
                      </p:nvCxnSpPr>
                      <p:spPr>
                        <a:xfrm>
                          <a:off x="1243693" y="1547048"/>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Rectangle 127">
                          <a:extLst>
                            <a:ext uri="{FF2B5EF4-FFF2-40B4-BE49-F238E27FC236}">
                              <a16:creationId xmlns:a16="http://schemas.microsoft.com/office/drawing/2014/main" id="{87428FF8-F633-79B2-0B06-23B9DB06725F}"/>
                            </a:ext>
                          </a:extLst>
                        </p:cNvPr>
                        <p:cNvSpPr/>
                        <p:nvPr/>
                      </p:nvSpPr>
                      <p:spPr>
                        <a:xfrm>
                          <a:off x="164564" y="1786055"/>
                          <a:ext cx="2155004" cy="5377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Space complexity</a:t>
                          </a:r>
                          <a:endParaRPr lang="en-IN" sz="1100" kern="100">
                            <a:effectLst/>
                            <a:ea typeface="Calibri" panose="020F0502020204030204" pitchFamily="34" charset="0"/>
                            <a:cs typeface="Times New Roman" panose="02020603050405020304" pitchFamily="18" charset="0"/>
                          </a:endParaRPr>
                        </a:p>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Worst= θ (1)</a:t>
                          </a:r>
                          <a:endParaRPr lang="en-IN" sz="1100" kern="100">
                            <a:effectLst/>
                            <a:ea typeface="Calibri" panose="020F0502020204030204" pitchFamily="34" charset="0"/>
                            <a:cs typeface="Times New Roman" panose="02020603050405020304" pitchFamily="18" charset="0"/>
                          </a:endParaRPr>
                        </a:p>
                      </p:txBody>
                    </p:sp>
                    <p:cxnSp>
                      <p:nvCxnSpPr>
                        <p:cNvPr id="129" name="Straight Arrow Connector 128">
                          <a:extLst>
                            <a:ext uri="{FF2B5EF4-FFF2-40B4-BE49-F238E27FC236}">
                              <a16:creationId xmlns:a16="http://schemas.microsoft.com/office/drawing/2014/main" id="{B83C23CE-8C07-A68E-7053-975B915010E0}"/>
                            </a:ext>
                          </a:extLst>
                        </p:cNvPr>
                        <p:cNvCxnSpPr/>
                        <p:nvPr/>
                      </p:nvCxnSpPr>
                      <p:spPr>
                        <a:xfrm>
                          <a:off x="1232807" y="2294388"/>
                          <a:ext cx="0" cy="198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0" name="Flowchart: Data 129">
                          <a:extLst>
                            <a:ext uri="{FF2B5EF4-FFF2-40B4-BE49-F238E27FC236}">
                              <a16:creationId xmlns:a16="http://schemas.microsoft.com/office/drawing/2014/main" id="{2EA160C2-8CF6-2F08-A6CE-7A581B6A2C25}"/>
                            </a:ext>
                          </a:extLst>
                        </p:cNvPr>
                        <p:cNvSpPr/>
                        <p:nvPr/>
                      </p:nvSpPr>
                      <p:spPr>
                        <a:xfrm>
                          <a:off x="-1" y="2479916"/>
                          <a:ext cx="2239964" cy="534563"/>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131" name="Flowchart: Terminator 130">
                          <a:extLst>
                            <a:ext uri="{FF2B5EF4-FFF2-40B4-BE49-F238E27FC236}">
                              <a16:creationId xmlns:a16="http://schemas.microsoft.com/office/drawing/2014/main" id="{65BFCB75-DBA3-0E1F-82FB-05F7766A9494}"/>
                            </a:ext>
                          </a:extLst>
                        </p:cNvPr>
                        <p:cNvSpPr/>
                        <p:nvPr/>
                      </p:nvSpPr>
                      <p:spPr>
                        <a:xfrm>
                          <a:off x="418322" y="3279364"/>
                          <a:ext cx="1477360" cy="403623"/>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a:effectLst/>
                            <a:ea typeface="Calibri" panose="020F0502020204030204" pitchFamily="34" charset="0"/>
                            <a:cs typeface="Times New Roman" panose="02020603050405020304" pitchFamily="18" charset="0"/>
                          </a:endParaRPr>
                        </a:p>
                      </p:txBody>
                    </p:sp>
                    <p:cxnSp>
                      <p:nvCxnSpPr>
                        <p:cNvPr id="132" name="Straight Arrow Connector 131">
                          <a:extLst>
                            <a:ext uri="{FF2B5EF4-FFF2-40B4-BE49-F238E27FC236}">
                              <a16:creationId xmlns:a16="http://schemas.microsoft.com/office/drawing/2014/main" id="{DBBB385C-6759-E5E3-4F60-FDFF5F94C145}"/>
                            </a:ext>
                          </a:extLst>
                        </p:cNvPr>
                        <p:cNvCxnSpPr/>
                        <p:nvPr/>
                      </p:nvCxnSpPr>
                      <p:spPr>
                        <a:xfrm>
                          <a:off x="1156607" y="3043975"/>
                          <a:ext cx="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23" name="Straight Arrow Connector 122">
                        <a:extLst>
                          <a:ext uri="{FF2B5EF4-FFF2-40B4-BE49-F238E27FC236}">
                            <a16:creationId xmlns:a16="http://schemas.microsoft.com/office/drawing/2014/main" id="{3B24C5CD-EE33-B663-ED20-596D43A59420}"/>
                          </a:ext>
                        </a:extLst>
                      </p:cNvPr>
                      <p:cNvCxnSpPr/>
                      <p:nvPr/>
                    </p:nvCxnSpPr>
                    <p:spPr>
                      <a:xfrm flipH="1">
                        <a:off x="1158586" y="346204"/>
                        <a:ext cx="5862"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104" name="Group 103">
                  <a:extLst>
                    <a:ext uri="{FF2B5EF4-FFF2-40B4-BE49-F238E27FC236}">
                      <a16:creationId xmlns:a16="http://schemas.microsoft.com/office/drawing/2014/main" id="{AE1A4A5C-4DCA-3886-F4B9-DB1DAAB0A3A6}"/>
                    </a:ext>
                  </a:extLst>
                </p:cNvPr>
                <p:cNvGrpSpPr/>
                <p:nvPr/>
              </p:nvGrpSpPr>
              <p:grpSpPr>
                <a:xfrm>
                  <a:off x="475719" y="839932"/>
                  <a:ext cx="4882871" cy="2495805"/>
                  <a:chOff x="475719" y="0"/>
                  <a:chExt cx="4882871" cy="2495805"/>
                </a:xfrm>
              </p:grpSpPr>
              <p:cxnSp>
                <p:nvCxnSpPr>
                  <p:cNvPr id="105" name="Straight Connector 104">
                    <a:extLst>
                      <a:ext uri="{FF2B5EF4-FFF2-40B4-BE49-F238E27FC236}">
                        <a16:creationId xmlns:a16="http://schemas.microsoft.com/office/drawing/2014/main" id="{48D17589-A862-6562-2EC6-EA6FCAA8B160}"/>
                      </a:ext>
                    </a:extLst>
                  </p:cNvPr>
                  <p:cNvCxnSpPr/>
                  <p:nvPr/>
                </p:nvCxnSpPr>
                <p:spPr>
                  <a:xfrm>
                    <a:off x="3997036" y="0"/>
                    <a:ext cx="1361554" cy="1385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40FBCF3-AF58-2B64-3676-C0DA373FC38F}"/>
                      </a:ext>
                    </a:extLst>
                  </p:cNvPr>
                  <p:cNvCxnSpPr/>
                  <p:nvPr/>
                </p:nvCxnSpPr>
                <p:spPr>
                  <a:xfrm flipH="1">
                    <a:off x="5299364" y="34637"/>
                    <a:ext cx="58939" cy="234834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E1D87AAB-5E6B-D9AD-ABDD-1577733619EF}"/>
                      </a:ext>
                    </a:extLst>
                  </p:cNvPr>
                  <p:cNvCxnSpPr/>
                  <p:nvPr/>
                </p:nvCxnSpPr>
                <p:spPr>
                  <a:xfrm flipH="1">
                    <a:off x="3073977" y="2384714"/>
                    <a:ext cx="2223655" cy="7042"/>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BCCC0E8-7CC1-5CD0-210F-F0A924FDFC25}"/>
                      </a:ext>
                    </a:extLst>
                  </p:cNvPr>
                  <p:cNvCxnSpPr/>
                  <p:nvPr/>
                </p:nvCxnSpPr>
                <p:spPr>
                  <a:xfrm>
                    <a:off x="522661" y="13843"/>
                    <a:ext cx="1229939"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2A8C9BEC-CCD0-F2E0-FBB1-75139211476F}"/>
                      </a:ext>
                    </a:extLst>
                  </p:cNvPr>
                  <p:cNvCxnSpPr>
                    <a:cxnSpLocks/>
                  </p:cNvCxnSpPr>
                  <p:nvPr/>
                </p:nvCxnSpPr>
                <p:spPr>
                  <a:xfrm>
                    <a:off x="498903" y="20782"/>
                    <a:ext cx="0" cy="2441516"/>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288F7B45-8538-2913-220A-FEB0141E26A8}"/>
                      </a:ext>
                    </a:extLst>
                  </p:cNvPr>
                  <p:cNvCxnSpPr>
                    <a:cxnSpLocks/>
                  </p:cNvCxnSpPr>
                  <p:nvPr/>
                </p:nvCxnSpPr>
                <p:spPr>
                  <a:xfrm flipV="1">
                    <a:off x="475719" y="2423108"/>
                    <a:ext cx="2159558" cy="72697"/>
                  </a:xfrm>
                  <a:prstGeom prst="line">
                    <a:avLst/>
                  </a:prstGeom>
                  <a:ln>
                    <a:prstDash val="lgDash"/>
                  </a:ln>
                </p:spPr>
                <p:style>
                  <a:lnRef idx="1">
                    <a:schemeClr val="dk1"/>
                  </a:lnRef>
                  <a:fillRef idx="0">
                    <a:schemeClr val="dk1"/>
                  </a:fillRef>
                  <a:effectRef idx="0">
                    <a:schemeClr val="dk1"/>
                  </a:effectRef>
                  <a:fontRef idx="minor">
                    <a:schemeClr val="tx1"/>
                  </a:fontRef>
                </p:style>
              </p:cxnSp>
            </p:grpSp>
          </p:grpSp>
          <p:grpSp>
            <p:nvGrpSpPr>
              <p:cNvPr id="98" name="Group 97">
                <a:extLst>
                  <a:ext uri="{FF2B5EF4-FFF2-40B4-BE49-F238E27FC236}">
                    <a16:creationId xmlns:a16="http://schemas.microsoft.com/office/drawing/2014/main" id="{A34433E7-E279-B8D7-BFEE-F727C8C7424A}"/>
                  </a:ext>
                </a:extLst>
              </p:cNvPr>
              <p:cNvGrpSpPr/>
              <p:nvPr/>
            </p:nvGrpSpPr>
            <p:grpSpPr>
              <a:xfrm>
                <a:off x="2919845" y="1350818"/>
                <a:ext cx="2198333" cy="1547090"/>
                <a:chOff x="0" y="0"/>
                <a:chExt cx="2198333" cy="1547090"/>
              </a:xfrm>
            </p:grpSpPr>
            <p:cxnSp>
              <p:nvCxnSpPr>
                <p:cNvPr id="99" name="Straight Connector 98">
                  <a:extLst>
                    <a:ext uri="{FF2B5EF4-FFF2-40B4-BE49-F238E27FC236}">
                      <a16:creationId xmlns:a16="http://schemas.microsoft.com/office/drawing/2014/main" id="{887CBC7E-CDB2-D159-7DE0-5DBD12961D55}"/>
                    </a:ext>
                  </a:extLst>
                </p:cNvPr>
                <p:cNvCxnSpPr>
                  <a:stCxn id="116" idx="3"/>
                </p:cNvCxnSpPr>
                <p:nvPr/>
              </p:nvCxnSpPr>
              <p:spPr>
                <a:xfrm>
                  <a:off x="1209163" y="392348"/>
                  <a:ext cx="989170" cy="8402"/>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9C908D03-8A66-5E11-7A8C-8F00C23AA2DB}"/>
                    </a:ext>
                  </a:extLst>
                </p:cNvPr>
                <p:cNvCxnSpPr/>
                <p:nvPr/>
              </p:nvCxnSpPr>
              <p:spPr>
                <a:xfrm flipH="1">
                  <a:off x="2163041" y="407756"/>
                  <a:ext cx="19050" cy="112995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845C862A-ABC1-67C0-8015-BE2837767189}"/>
                    </a:ext>
                  </a:extLst>
                </p:cNvPr>
                <p:cNvCxnSpPr/>
                <p:nvPr/>
              </p:nvCxnSpPr>
              <p:spPr>
                <a:xfrm flipH="1">
                  <a:off x="0" y="1539586"/>
                  <a:ext cx="2182091" cy="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0803EB0B-0470-EDC7-7C2E-CF4E25C0ADAF}"/>
                    </a:ext>
                  </a:extLst>
                </p:cNvPr>
                <p:cNvSpPr/>
                <p:nvPr/>
              </p:nvSpPr>
              <p:spPr>
                <a:xfrm>
                  <a:off x="1117023" y="0"/>
                  <a:ext cx="678873" cy="297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NO</a:t>
                  </a:r>
                </a:p>
              </p:txBody>
            </p:sp>
          </p:grpSp>
        </p:grpSp>
        <p:sp>
          <p:nvSpPr>
            <p:cNvPr id="96" name="Rectangle 95">
              <a:extLst>
                <a:ext uri="{FF2B5EF4-FFF2-40B4-BE49-F238E27FC236}">
                  <a16:creationId xmlns:a16="http://schemas.microsoft.com/office/drawing/2014/main" id="{9EB58121-9908-F807-4EE6-876810C69A2E}"/>
                </a:ext>
              </a:extLst>
            </p:cNvPr>
            <p:cNvSpPr/>
            <p:nvPr/>
          </p:nvSpPr>
          <p:spPr>
            <a:xfrm>
              <a:off x="3553691" y="2078182"/>
              <a:ext cx="678873" cy="2978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YES</a:t>
              </a:r>
            </a:p>
          </p:txBody>
        </p:sp>
      </p:grpSp>
    </p:spTree>
    <p:extLst>
      <p:ext uri="{BB962C8B-B14F-4D97-AF65-F5344CB8AC3E}">
        <p14:creationId xmlns:p14="http://schemas.microsoft.com/office/powerpoint/2010/main" val="1853267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FFA60-835A-8F0F-20C4-73D7F127E4B3}"/>
              </a:ext>
            </a:extLst>
          </p:cNvPr>
          <p:cNvSpPr>
            <a:spLocks noGrp="1"/>
          </p:cNvSpPr>
          <p:nvPr>
            <p:ph idx="1"/>
          </p:nvPr>
        </p:nvSpPr>
        <p:spPr>
          <a:xfrm>
            <a:off x="838200" y="307910"/>
            <a:ext cx="10515600" cy="6251510"/>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Shell sort</a:t>
            </a:r>
            <a:endParaRPr lang="en-IN" dirty="0"/>
          </a:p>
        </p:txBody>
      </p:sp>
      <p:grpSp>
        <p:nvGrpSpPr>
          <p:cNvPr id="4" name="Group 3">
            <a:extLst>
              <a:ext uri="{FF2B5EF4-FFF2-40B4-BE49-F238E27FC236}">
                <a16:creationId xmlns:a16="http://schemas.microsoft.com/office/drawing/2014/main" id="{18F71C67-A76C-5131-CD69-8265C55DAB97}"/>
              </a:ext>
            </a:extLst>
          </p:cNvPr>
          <p:cNvGrpSpPr/>
          <p:nvPr/>
        </p:nvGrpSpPr>
        <p:grpSpPr>
          <a:xfrm>
            <a:off x="1024598" y="1271267"/>
            <a:ext cx="4227192" cy="4315465"/>
            <a:chOff x="0" y="0"/>
            <a:chExt cx="4227667" cy="4315555"/>
          </a:xfrm>
        </p:grpSpPr>
        <p:sp>
          <p:nvSpPr>
            <p:cNvPr id="5" name="Oval 4">
              <a:extLst>
                <a:ext uri="{FF2B5EF4-FFF2-40B4-BE49-F238E27FC236}">
                  <a16:creationId xmlns:a16="http://schemas.microsoft.com/office/drawing/2014/main" id="{8F0F7A29-27DF-15FF-B910-6A050CBDF5AB}"/>
                </a:ext>
              </a:extLst>
            </p:cNvPr>
            <p:cNvSpPr/>
            <p:nvPr/>
          </p:nvSpPr>
          <p:spPr>
            <a:xfrm>
              <a:off x="1303020" y="3977640"/>
              <a:ext cx="480647" cy="3379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76689962-DD93-A69B-8E4B-1236DC1CB1BA}"/>
                </a:ext>
              </a:extLst>
            </p:cNvPr>
            <p:cNvCxnSpPr/>
            <p:nvPr/>
          </p:nvCxnSpPr>
          <p:spPr>
            <a:xfrm>
              <a:off x="3543300" y="845820"/>
              <a:ext cx="0" cy="549293"/>
            </a:xfrm>
            <a:prstGeom prst="line">
              <a:avLst/>
            </a:prstGeom>
          </p:spPr>
          <p:style>
            <a:lnRef idx="1">
              <a:schemeClr val="dk1"/>
            </a:lnRef>
            <a:fillRef idx="0">
              <a:schemeClr val="dk1"/>
            </a:fillRef>
            <a:effectRef idx="0">
              <a:schemeClr val="dk1"/>
            </a:effectRef>
            <a:fontRef idx="minor">
              <a:schemeClr val="tx1"/>
            </a:fontRef>
          </p:style>
        </p:cxnSp>
        <p:sp>
          <p:nvSpPr>
            <p:cNvPr id="7" name="Flowchart: Terminator 6">
              <a:extLst>
                <a:ext uri="{FF2B5EF4-FFF2-40B4-BE49-F238E27FC236}">
                  <a16:creationId xmlns:a16="http://schemas.microsoft.com/office/drawing/2014/main" id="{8712D0D2-07E3-9341-4504-2A70BE760276}"/>
                </a:ext>
              </a:extLst>
            </p:cNvPr>
            <p:cNvSpPr/>
            <p:nvPr/>
          </p:nvSpPr>
          <p:spPr>
            <a:xfrm>
              <a:off x="1043940" y="0"/>
              <a:ext cx="1009048" cy="371033"/>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kern="100">
                <a:effectLst/>
                <a:ea typeface="Calibri" panose="020F0502020204030204" pitchFamily="34" charset="0"/>
                <a:cs typeface="Times New Roman" panose="02020603050405020304" pitchFamily="18" charset="0"/>
              </a:endParaRPr>
            </a:p>
          </p:txBody>
        </p:sp>
        <p:sp>
          <p:nvSpPr>
            <p:cNvPr id="8" name="Flowchart: Data 7">
              <a:extLst>
                <a:ext uri="{FF2B5EF4-FFF2-40B4-BE49-F238E27FC236}">
                  <a16:creationId xmlns:a16="http://schemas.microsoft.com/office/drawing/2014/main" id="{AF7BDECD-752A-934A-2016-96AD9B6E2353}"/>
                </a:ext>
              </a:extLst>
            </p:cNvPr>
            <p:cNvSpPr/>
            <p:nvPr/>
          </p:nvSpPr>
          <p:spPr>
            <a:xfrm>
              <a:off x="765810" y="647700"/>
              <a:ext cx="1478737" cy="411828"/>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8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Input array elements</a:t>
              </a:r>
              <a:endParaRPr lang="en-IN" sz="1100" kern="10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31ADF3-F3EF-4878-0E74-0B66723BB4D1}"/>
                </a:ext>
              </a:extLst>
            </p:cNvPr>
            <p:cNvSpPr/>
            <p:nvPr/>
          </p:nvSpPr>
          <p:spPr>
            <a:xfrm>
              <a:off x="2301240" y="838200"/>
              <a:ext cx="478130" cy="2402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kern="100">
                  <a:effectLst/>
                  <a:ea typeface="Calibri" panose="020F0502020204030204" pitchFamily="34" charset="0"/>
                  <a:cs typeface="Times New Roman" panose="02020603050405020304" pitchFamily="18" charset="0"/>
                </a:rPr>
                <a:t>NO</a:t>
              </a:r>
              <a:endParaRPr lang="en-IN" sz="1100" kern="100">
                <a:effectLst/>
                <a:ea typeface="Calibri" panose="020F0502020204030204" pitchFamily="34" charset="0"/>
                <a:cs typeface="Times New Roman" panose="02020603050405020304" pitchFamily="18" charset="0"/>
              </a:endParaRPr>
            </a:p>
          </p:txBody>
        </p:sp>
        <p:sp>
          <p:nvSpPr>
            <p:cNvPr id="10" name="Diamond 9">
              <a:extLst>
                <a:ext uri="{FF2B5EF4-FFF2-40B4-BE49-F238E27FC236}">
                  <a16:creationId xmlns:a16="http://schemas.microsoft.com/office/drawing/2014/main" id="{46EE7EEE-54E6-AFCF-8DB7-B5103D27F96F}"/>
                </a:ext>
              </a:extLst>
            </p:cNvPr>
            <p:cNvSpPr/>
            <p:nvPr/>
          </p:nvSpPr>
          <p:spPr>
            <a:xfrm>
              <a:off x="674370" y="1207770"/>
              <a:ext cx="1665210" cy="906019"/>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sp>
          <p:nvSpPr>
            <p:cNvPr id="11" name="Flowchart: Data 10">
              <a:extLst>
                <a:ext uri="{FF2B5EF4-FFF2-40B4-BE49-F238E27FC236}">
                  <a16:creationId xmlns:a16="http://schemas.microsoft.com/office/drawing/2014/main" id="{10E876E9-4C5A-FBD6-7521-E6EDDEB44F5F}"/>
                </a:ext>
              </a:extLst>
            </p:cNvPr>
            <p:cNvSpPr/>
            <p:nvPr/>
          </p:nvSpPr>
          <p:spPr>
            <a:xfrm>
              <a:off x="2632710" y="1409700"/>
              <a:ext cx="1594957" cy="528511"/>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error message</a:t>
              </a:r>
              <a:endParaRPr lang="en-IN" sz="1100" kern="10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207C33A3-69F8-1D05-DB12-6013804FA161}"/>
                </a:ext>
              </a:extLst>
            </p:cNvPr>
            <p:cNvCxnSpPr/>
            <p:nvPr/>
          </p:nvCxnSpPr>
          <p:spPr>
            <a:xfrm>
              <a:off x="1546860" y="373380"/>
              <a:ext cx="0" cy="253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442B0E-3352-6F95-3EE4-3369C66C3BD8}"/>
                </a:ext>
              </a:extLst>
            </p:cNvPr>
            <p:cNvCxnSpPr/>
            <p:nvPr/>
          </p:nvCxnSpPr>
          <p:spPr>
            <a:xfrm flipH="1" flipV="1">
              <a:off x="2125980" y="822960"/>
              <a:ext cx="1390978" cy="22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D9B2AD-EA07-6EAF-A604-4C97C892ACE3}"/>
                </a:ext>
              </a:extLst>
            </p:cNvPr>
            <p:cNvCxnSpPr/>
            <p:nvPr/>
          </p:nvCxnSpPr>
          <p:spPr>
            <a:xfrm>
              <a:off x="1539240" y="1066800"/>
              <a:ext cx="0" cy="151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B68C558-E1B5-C641-6F3E-886CFB84E039}"/>
                </a:ext>
              </a:extLst>
            </p:cNvPr>
            <p:cNvCxnSpPr/>
            <p:nvPr/>
          </p:nvCxnSpPr>
          <p:spPr>
            <a:xfrm>
              <a:off x="2316480" y="1645920"/>
              <a:ext cx="4852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D8DF450-EBCC-061C-9462-2E065133DDB4}"/>
                </a:ext>
              </a:extLst>
            </p:cNvPr>
            <p:cNvCxnSpPr/>
            <p:nvPr/>
          </p:nvCxnSpPr>
          <p:spPr>
            <a:xfrm>
              <a:off x="1516380" y="2118360"/>
              <a:ext cx="0" cy="12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688FF735-B23E-632A-4FF9-09E9CBABD597}"/>
                </a:ext>
              </a:extLst>
            </p:cNvPr>
            <p:cNvSpPr/>
            <p:nvPr/>
          </p:nvSpPr>
          <p:spPr>
            <a:xfrm>
              <a:off x="259080" y="3261360"/>
              <a:ext cx="2536511" cy="2694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Gap=(interval*3) +1</a:t>
              </a:r>
              <a:endParaRPr lang="en-IN" sz="1100" kern="100">
                <a:effectLst/>
                <a:ea typeface="Calibri" panose="020F0502020204030204" pitchFamily="34" charset="0"/>
                <a:cs typeface="Times New Roman" panose="02020603050405020304" pitchFamily="18" charset="0"/>
              </a:endParaRPr>
            </a:p>
          </p:txBody>
        </p:sp>
        <p:sp>
          <p:nvSpPr>
            <p:cNvPr id="18" name="Diamond 17">
              <a:extLst>
                <a:ext uri="{FF2B5EF4-FFF2-40B4-BE49-F238E27FC236}">
                  <a16:creationId xmlns:a16="http://schemas.microsoft.com/office/drawing/2014/main" id="{C5FFA4B9-79A7-DA3D-6299-CB3D6107439B}"/>
                </a:ext>
              </a:extLst>
            </p:cNvPr>
            <p:cNvSpPr/>
            <p:nvPr/>
          </p:nvSpPr>
          <p:spPr>
            <a:xfrm>
              <a:off x="567690" y="2205990"/>
              <a:ext cx="1899138" cy="889489"/>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While(gap&lt;length(array</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kern="100">
                <a:effectLst/>
                <a:ea typeface="Calibri" panose="020F0502020204030204" pitchFamily="34"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49726C25-5FAF-8CBE-9B08-8D5DD6EC86C6}"/>
                </a:ext>
              </a:extLst>
            </p:cNvPr>
            <p:cNvCxnSpPr/>
            <p:nvPr/>
          </p:nvCxnSpPr>
          <p:spPr>
            <a:xfrm>
              <a:off x="1524000" y="3108960"/>
              <a:ext cx="0" cy="146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AD0399B-90D2-5627-7EEF-19F10B2111DB}"/>
                </a:ext>
              </a:extLst>
            </p:cNvPr>
            <p:cNvCxnSpPr/>
            <p:nvPr/>
          </p:nvCxnSpPr>
          <p:spPr>
            <a:xfrm>
              <a:off x="1531620" y="3558540"/>
              <a:ext cx="0" cy="134815"/>
            </a:xfrm>
            <a:prstGeom prst="line">
              <a:avLst/>
            </a:prstGeom>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F2A8C167-AAF6-4025-F875-D6AC01C35185}"/>
                </a:ext>
              </a:extLst>
            </p:cNvPr>
            <p:cNvCxnSpPr/>
            <p:nvPr/>
          </p:nvCxnSpPr>
          <p:spPr>
            <a:xfrm flipV="1">
              <a:off x="0" y="2674620"/>
              <a:ext cx="0" cy="1019907"/>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8B0815-35E6-A339-A0DE-3546A691BD16}"/>
                </a:ext>
              </a:extLst>
            </p:cNvPr>
            <p:cNvCxnSpPr/>
            <p:nvPr/>
          </p:nvCxnSpPr>
          <p:spPr>
            <a:xfrm>
              <a:off x="0" y="2667000"/>
              <a:ext cx="586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94574CC-466C-8ACA-F125-C4109569739A}"/>
                </a:ext>
              </a:extLst>
            </p:cNvPr>
            <p:cNvCxnSpPr/>
            <p:nvPr/>
          </p:nvCxnSpPr>
          <p:spPr>
            <a:xfrm>
              <a:off x="2453640" y="2667000"/>
              <a:ext cx="643705"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21570CA-5652-B896-E4B6-B4E6B3811FF4}"/>
                </a:ext>
              </a:extLst>
            </p:cNvPr>
            <p:cNvCxnSpPr/>
            <p:nvPr/>
          </p:nvCxnSpPr>
          <p:spPr>
            <a:xfrm>
              <a:off x="3101340" y="2667000"/>
              <a:ext cx="0" cy="10843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410E06A-919F-0890-C6A0-0A91399E1163}"/>
                </a:ext>
              </a:extLst>
            </p:cNvPr>
            <p:cNvCxnSpPr/>
            <p:nvPr/>
          </p:nvCxnSpPr>
          <p:spPr>
            <a:xfrm flipH="1">
              <a:off x="15240" y="3695700"/>
              <a:ext cx="1528153" cy="586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1712B9-6C5A-E83F-039B-C6B48FD54C2A}"/>
                </a:ext>
              </a:extLst>
            </p:cNvPr>
            <p:cNvCxnSpPr/>
            <p:nvPr/>
          </p:nvCxnSpPr>
          <p:spPr>
            <a:xfrm flipH="1">
              <a:off x="1539240" y="3756660"/>
              <a:ext cx="1578708"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C336437-6200-3C40-6AC9-AF8C3C1AE5A9}"/>
                </a:ext>
              </a:extLst>
            </p:cNvPr>
            <p:cNvCxnSpPr/>
            <p:nvPr/>
          </p:nvCxnSpPr>
          <p:spPr>
            <a:xfrm>
              <a:off x="1546860" y="3756660"/>
              <a:ext cx="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D46DBFA2-129E-0058-779C-0666817E97AC}"/>
              </a:ext>
            </a:extLst>
          </p:cNvPr>
          <p:cNvGrpSpPr/>
          <p:nvPr/>
        </p:nvGrpSpPr>
        <p:grpSpPr>
          <a:xfrm>
            <a:off x="5692495" y="0"/>
            <a:ext cx="5560221" cy="6736700"/>
            <a:chOff x="0" y="0"/>
            <a:chExt cx="5156200" cy="9575797"/>
          </a:xfrm>
        </p:grpSpPr>
        <p:grpSp>
          <p:nvGrpSpPr>
            <p:cNvPr id="31" name="Group 30">
              <a:extLst>
                <a:ext uri="{FF2B5EF4-FFF2-40B4-BE49-F238E27FC236}">
                  <a16:creationId xmlns:a16="http://schemas.microsoft.com/office/drawing/2014/main" id="{B7B6E7DE-A0A7-714D-A83E-08F1401AC1BD}"/>
                </a:ext>
              </a:extLst>
            </p:cNvPr>
            <p:cNvGrpSpPr/>
            <p:nvPr/>
          </p:nvGrpSpPr>
          <p:grpSpPr>
            <a:xfrm>
              <a:off x="0" y="0"/>
              <a:ext cx="5156200" cy="9575797"/>
              <a:chOff x="0" y="0"/>
              <a:chExt cx="5156200" cy="9575797"/>
            </a:xfrm>
          </p:grpSpPr>
          <p:cxnSp>
            <p:nvCxnSpPr>
              <p:cNvPr id="34" name="Straight Arrow Connector 33">
                <a:extLst>
                  <a:ext uri="{FF2B5EF4-FFF2-40B4-BE49-F238E27FC236}">
                    <a16:creationId xmlns:a16="http://schemas.microsoft.com/office/drawing/2014/main" id="{7C71A334-FDB9-7B0D-7659-A6F6E183B932}"/>
                  </a:ext>
                </a:extLst>
              </p:cNvPr>
              <p:cNvCxnSpPr/>
              <p:nvPr/>
            </p:nvCxnSpPr>
            <p:spPr>
              <a:xfrm flipV="1">
                <a:off x="30480" y="784860"/>
                <a:ext cx="152400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B458BD0-05C5-B790-D099-C6BC927186DD}"/>
                  </a:ext>
                </a:extLst>
              </p:cNvPr>
              <p:cNvCxnSpPr/>
              <p:nvPr/>
            </p:nvCxnSpPr>
            <p:spPr>
              <a:xfrm>
                <a:off x="3421380" y="800100"/>
                <a:ext cx="1670050" cy="31750"/>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C8888949-6502-9BE3-6086-692D9D0EA8E5}"/>
                  </a:ext>
                </a:extLst>
              </p:cNvPr>
              <p:cNvGrpSpPr/>
              <p:nvPr/>
            </p:nvGrpSpPr>
            <p:grpSpPr>
              <a:xfrm>
                <a:off x="0" y="0"/>
                <a:ext cx="5156200" cy="9575797"/>
                <a:chOff x="0" y="0"/>
                <a:chExt cx="5143500" cy="9779392"/>
              </a:xfrm>
            </p:grpSpPr>
            <p:grpSp>
              <p:nvGrpSpPr>
                <p:cNvPr id="37" name="Group 36">
                  <a:extLst>
                    <a:ext uri="{FF2B5EF4-FFF2-40B4-BE49-F238E27FC236}">
                      <a16:creationId xmlns:a16="http://schemas.microsoft.com/office/drawing/2014/main" id="{D1C2E965-BF1B-F1B6-8A3E-D4C457AFC9F9}"/>
                    </a:ext>
                  </a:extLst>
                </p:cNvPr>
                <p:cNvGrpSpPr/>
                <p:nvPr/>
              </p:nvGrpSpPr>
              <p:grpSpPr>
                <a:xfrm>
                  <a:off x="952437" y="6439169"/>
                  <a:ext cx="3049636" cy="3340223"/>
                  <a:chOff x="-124860" y="2450969"/>
                  <a:chExt cx="2660434" cy="3852203"/>
                </a:xfrm>
              </p:grpSpPr>
              <p:sp>
                <p:nvSpPr>
                  <p:cNvPr id="81" name="Rectangle 80">
                    <a:extLst>
                      <a:ext uri="{FF2B5EF4-FFF2-40B4-BE49-F238E27FC236}">
                        <a16:creationId xmlns:a16="http://schemas.microsoft.com/office/drawing/2014/main" id="{87C0F4D6-B4C6-E375-0DA2-69FE7C862039}"/>
                      </a:ext>
                    </a:extLst>
                  </p:cNvPr>
                  <p:cNvSpPr/>
                  <p:nvPr/>
                </p:nvSpPr>
                <p:spPr>
                  <a:xfrm>
                    <a:off x="-124860" y="2450969"/>
                    <a:ext cx="2660434" cy="4690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Visualizing of shell sort algorithm </a:t>
                    </a:r>
                    <a:endParaRPr lang="en-IN" sz="1100" kern="100">
                      <a:effectLst/>
                      <a:ea typeface="Calibri" panose="020F0502020204030204" pitchFamily="34"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2BC26845-09CC-01E4-1CD3-11F9CAE650CC}"/>
                      </a:ext>
                    </a:extLst>
                  </p:cNvPr>
                  <p:cNvCxnSpPr/>
                  <p:nvPr/>
                </p:nvCxnSpPr>
                <p:spPr>
                  <a:xfrm>
                    <a:off x="1222144" y="2905036"/>
                    <a:ext cx="7620" cy="236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10FD9F7F-0FEF-BA51-4C93-24EB22E22BA6}"/>
                      </a:ext>
                    </a:extLst>
                  </p:cNvPr>
                  <p:cNvSpPr/>
                  <p:nvPr/>
                </p:nvSpPr>
                <p:spPr>
                  <a:xfrm>
                    <a:off x="-42625" y="3203838"/>
                    <a:ext cx="2497975" cy="10693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7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70000"/>
                      </a:lnSpc>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7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r>
                      <a:rPr lang="en-IN" sz="1100" kern="100" dirty="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Best=Ω (n log (n))</a:t>
                    </a:r>
                    <a:endParaRPr lang="en-IN" sz="1100" kern="100" dirty="0">
                      <a:effectLst/>
                      <a:ea typeface="Calibri" panose="020F0502020204030204" pitchFamily="34" charset="0"/>
                      <a:cs typeface="Times New Roman" panose="02020603050405020304" pitchFamily="18" charset="0"/>
                    </a:endParaRPr>
                  </a:p>
                  <a:p>
                    <a:pPr>
                      <a:lnSpc>
                        <a:spcPct val="7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average=θ (n log (n))</a:t>
                    </a:r>
                    <a:r>
                      <a:rPr lang="en-IN" sz="1100" kern="100" dirty="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worst=O (n ^ 2)</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cxnSp>
                <p:nvCxnSpPr>
                  <p:cNvPr id="84" name="Straight Arrow Connector 83">
                    <a:extLst>
                      <a:ext uri="{FF2B5EF4-FFF2-40B4-BE49-F238E27FC236}">
                        <a16:creationId xmlns:a16="http://schemas.microsoft.com/office/drawing/2014/main" id="{3870614B-67C9-E7B1-A8B6-7547D918B3DE}"/>
                      </a:ext>
                    </a:extLst>
                  </p:cNvPr>
                  <p:cNvCxnSpPr/>
                  <p:nvPr/>
                </p:nvCxnSpPr>
                <p:spPr>
                  <a:xfrm>
                    <a:off x="1262521" y="4178730"/>
                    <a:ext cx="0" cy="22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2232AACF-60F6-42A0-F81F-1A3992F1D590}"/>
                      </a:ext>
                    </a:extLst>
                  </p:cNvPr>
                  <p:cNvSpPr/>
                  <p:nvPr/>
                </p:nvSpPr>
                <p:spPr>
                  <a:xfrm>
                    <a:off x="-49467" y="4399710"/>
                    <a:ext cx="2524826" cy="522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6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Space complexity</a:t>
                    </a:r>
                    <a:r>
                      <a:rPr lang="en-IN" sz="1100" kern="100" dirty="0">
                        <a:ea typeface="Calibri" panose="020F0502020204030204" pitchFamily="34" charset="0"/>
                        <a:cs typeface="Times New Roman" panose="02020603050405020304" pitchFamily="18" charset="0"/>
                      </a:rPr>
                      <a:t>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Worst=O (n)</a:t>
                    </a:r>
                    <a:endParaRPr lang="en-IN" sz="1100" kern="100" dirty="0">
                      <a:effectLst/>
                      <a:ea typeface="Calibri" panose="020F0502020204030204" pitchFamily="34" charset="0"/>
                      <a:cs typeface="Times New Roman" panose="02020603050405020304" pitchFamily="18" charset="0"/>
                    </a:endParaRPr>
                  </a:p>
                </p:txBody>
              </p:sp>
              <p:cxnSp>
                <p:nvCxnSpPr>
                  <p:cNvPr id="86" name="Straight Arrow Connector 85">
                    <a:extLst>
                      <a:ext uri="{FF2B5EF4-FFF2-40B4-BE49-F238E27FC236}">
                        <a16:creationId xmlns:a16="http://schemas.microsoft.com/office/drawing/2014/main" id="{089D6D4F-D5E5-80D9-85A4-389217D50BFE}"/>
                      </a:ext>
                    </a:extLst>
                  </p:cNvPr>
                  <p:cNvCxnSpPr/>
                  <p:nvPr/>
                </p:nvCxnSpPr>
                <p:spPr>
                  <a:xfrm>
                    <a:off x="1282181" y="4922030"/>
                    <a:ext cx="0" cy="198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Flowchart: Data 86">
                    <a:extLst>
                      <a:ext uri="{FF2B5EF4-FFF2-40B4-BE49-F238E27FC236}">
                        <a16:creationId xmlns:a16="http://schemas.microsoft.com/office/drawing/2014/main" id="{7C00ADBF-735C-CBE3-7364-ED0E26161110}"/>
                      </a:ext>
                    </a:extLst>
                  </p:cNvPr>
                  <p:cNvSpPr/>
                  <p:nvPr/>
                </p:nvSpPr>
                <p:spPr>
                  <a:xfrm>
                    <a:off x="153480" y="5135280"/>
                    <a:ext cx="2267412" cy="594940"/>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time and space complexity</a:t>
                    </a:r>
                    <a:endParaRPr lang="en-IN" sz="1100" kern="100">
                      <a:effectLst/>
                      <a:ea typeface="Calibri" panose="020F0502020204030204" pitchFamily="34" charset="0"/>
                      <a:cs typeface="Times New Roman" panose="02020603050405020304" pitchFamily="18" charset="0"/>
                    </a:endParaRPr>
                  </a:p>
                </p:txBody>
              </p:sp>
              <p:sp>
                <p:nvSpPr>
                  <p:cNvPr id="88" name="Flowchart: Terminator 87">
                    <a:extLst>
                      <a:ext uri="{FF2B5EF4-FFF2-40B4-BE49-F238E27FC236}">
                        <a16:creationId xmlns:a16="http://schemas.microsoft.com/office/drawing/2014/main" id="{2A8F8BBF-E3D5-48BE-D6A2-7FB60D92F9F2}"/>
                      </a:ext>
                    </a:extLst>
                  </p:cNvPr>
                  <p:cNvSpPr/>
                  <p:nvPr/>
                </p:nvSpPr>
                <p:spPr>
                  <a:xfrm>
                    <a:off x="521237" y="5881363"/>
                    <a:ext cx="1496704" cy="421809"/>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kern="100" dirty="0">
                      <a:effectLst/>
                      <a:ea typeface="Calibri" panose="020F0502020204030204" pitchFamily="34" charset="0"/>
                      <a:cs typeface="Times New Roman" panose="02020603050405020304" pitchFamily="18" charset="0"/>
                    </a:endParaRPr>
                  </a:p>
                </p:txBody>
              </p:sp>
              <p:cxnSp>
                <p:nvCxnSpPr>
                  <p:cNvPr id="89" name="Straight Arrow Connector 88">
                    <a:extLst>
                      <a:ext uri="{FF2B5EF4-FFF2-40B4-BE49-F238E27FC236}">
                        <a16:creationId xmlns:a16="http://schemas.microsoft.com/office/drawing/2014/main" id="{8A27598D-DDF2-D06F-3D31-CE3AA41D9464}"/>
                      </a:ext>
                    </a:extLst>
                  </p:cNvPr>
                  <p:cNvCxnSpPr/>
                  <p:nvPr/>
                </p:nvCxnSpPr>
                <p:spPr>
                  <a:xfrm>
                    <a:off x="1282187" y="5683623"/>
                    <a:ext cx="0" cy="213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B8F6D51B-42C7-792E-43E6-0212D73ED1C0}"/>
                    </a:ext>
                  </a:extLst>
                </p:cNvPr>
                <p:cNvGrpSpPr/>
                <p:nvPr/>
              </p:nvGrpSpPr>
              <p:grpSpPr>
                <a:xfrm>
                  <a:off x="0" y="0"/>
                  <a:ext cx="5143500" cy="6223000"/>
                  <a:chOff x="0" y="0"/>
                  <a:chExt cx="5143500" cy="6223000"/>
                </a:xfrm>
              </p:grpSpPr>
              <p:grpSp>
                <p:nvGrpSpPr>
                  <p:cNvPr id="39" name="Group 38">
                    <a:extLst>
                      <a:ext uri="{FF2B5EF4-FFF2-40B4-BE49-F238E27FC236}">
                        <a16:creationId xmlns:a16="http://schemas.microsoft.com/office/drawing/2014/main" id="{E9A4F8D2-A297-C030-D9A1-895265379E6F}"/>
                      </a:ext>
                    </a:extLst>
                  </p:cNvPr>
                  <p:cNvGrpSpPr/>
                  <p:nvPr/>
                </p:nvGrpSpPr>
                <p:grpSpPr>
                  <a:xfrm>
                    <a:off x="673100" y="507999"/>
                    <a:ext cx="4073524" cy="4065916"/>
                    <a:chOff x="0" y="0"/>
                    <a:chExt cx="4074127" cy="4065953"/>
                  </a:xfrm>
                </p:grpSpPr>
                <p:sp>
                  <p:nvSpPr>
                    <p:cNvPr id="64" name="Rectangle 63">
                      <a:extLst>
                        <a:ext uri="{FF2B5EF4-FFF2-40B4-BE49-F238E27FC236}">
                          <a16:creationId xmlns:a16="http://schemas.microsoft.com/office/drawing/2014/main" id="{ABFF92BA-E06E-C1E8-3D17-6CAD57EEFBEE}"/>
                        </a:ext>
                      </a:extLst>
                    </p:cNvPr>
                    <p:cNvSpPr/>
                    <p:nvPr/>
                  </p:nvSpPr>
                  <p:spPr>
                    <a:xfrm>
                      <a:off x="431800" y="3270250"/>
                      <a:ext cx="2998708" cy="283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Array[inner]=array[inner-gap], inner=inner-gap</a:t>
                      </a:r>
                      <a:endParaRPr lang="en-IN" sz="1100" kern="10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3B1BBA07-F81B-5FA1-25AD-DD9AB4692146}"/>
                        </a:ext>
                      </a:extLst>
                    </p:cNvPr>
                    <p:cNvCxnSpPr/>
                    <p:nvPr/>
                  </p:nvCxnSpPr>
                  <p:spPr>
                    <a:xfrm>
                      <a:off x="1885950" y="3130550"/>
                      <a:ext cx="6900" cy="140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1E34ADAB-80BE-84C3-DFB1-EDFB592669D2}"/>
                        </a:ext>
                      </a:extLst>
                    </p:cNvPr>
                    <p:cNvSpPr/>
                    <p:nvPr/>
                  </p:nvSpPr>
                  <p:spPr>
                    <a:xfrm>
                      <a:off x="387350" y="1289050"/>
                      <a:ext cx="2977160" cy="284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Insertion_val=array[outer], inner=outer</a:t>
                      </a:r>
                      <a:endParaRPr lang="en-IN" sz="1100" kern="100">
                        <a:effectLst/>
                        <a:ea typeface="Calibri" panose="020F0502020204030204" pitchFamily="34"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A7A84002-2D17-CF3F-073C-C3EC156269B8}"/>
                        </a:ext>
                      </a:extLst>
                    </p:cNvPr>
                    <p:cNvCxnSpPr/>
                    <p:nvPr/>
                  </p:nvCxnSpPr>
                  <p:spPr>
                    <a:xfrm flipH="1">
                      <a:off x="1841500" y="1149350"/>
                      <a:ext cx="10" cy="152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Hexagon 67">
                      <a:extLst>
                        <a:ext uri="{FF2B5EF4-FFF2-40B4-BE49-F238E27FC236}">
                          <a16:creationId xmlns:a16="http://schemas.microsoft.com/office/drawing/2014/main" id="{B911EF49-A1FE-7B56-832B-89E847795369}"/>
                        </a:ext>
                      </a:extLst>
                    </p:cNvPr>
                    <p:cNvSpPr/>
                    <p:nvPr/>
                  </p:nvSpPr>
                  <p:spPr>
                    <a:xfrm>
                      <a:off x="12700" y="781050"/>
                      <a:ext cx="4061427" cy="349749"/>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For outer=gap;outer&lt;length(array);outer++</a:t>
                      </a:r>
                      <a:endParaRPr lang="en-IN" sz="1100" kern="100">
                        <a:effectLst/>
                        <a:ea typeface="Calibri" panose="020F0502020204030204" pitchFamily="34" charset="0"/>
                        <a:cs typeface="Times New Roman" panose="02020603050405020304" pitchFamily="18" charset="0"/>
                      </a:endParaRPr>
                    </a:p>
                  </p:txBody>
                </p:sp>
                <p:sp>
                  <p:nvSpPr>
                    <p:cNvPr id="69" name="Diamond 68">
                      <a:extLst>
                        <a:ext uri="{FF2B5EF4-FFF2-40B4-BE49-F238E27FC236}">
                          <a16:creationId xmlns:a16="http://schemas.microsoft.com/office/drawing/2014/main" id="{A3928890-F546-F8D9-F0F5-78FD272DE2C2}"/>
                        </a:ext>
                      </a:extLst>
                    </p:cNvPr>
                    <p:cNvSpPr/>
                    <p:nvPr/>
                  </p:nvSpPr>
                  <p:spPr>
                    <a:xfrm>
                      <a:off x="844550" y="0"/>
                      <a:ext cx="1859084" cy="62572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While(gap&gt;0)</a:t>
                      </a:r>
                      <a:endParaRPr lang="en-IN" sz="1100" kern="100">
                        <a:effectLst/>
                        <a:ea typeface="Calibri" panose="020F0502020204030204" pitchFamily="34"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465020B9-5992-419E-A838-EC3932898F0A}"/>
                        </a:ext>
                      </a:extLst>
                    </p:cNvPr>
                    <p:cNvCxnSpPr/>
                    <p:nvPr/>
                  </p:nvCxnSpPr>
                  <p:spPr>
                    <a:xfrm>
                      <a:off x="1777996" y="624436"/>
                      <a:ext cx="213" cy="156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Diamond 70">
                      <a:extLst>
                        <a:ext uri="{FF2B5EF4-FFF2-40B4-BE49-F238E27FC236}">
                          <a16:creationId xmlns:a16="http://schemas.microsoft.com/office/drawing/2014/main" id="{A68E5BF6-699B-5747-940D-FF7C1E5233A3}"/>
                        </a:ext>
                      </a:extLst>
                    </p:cNvPr>
                    <p:cNvSpPr/>
                    <p:nvPr/>
                  </p:nvSpPr>
                  <p:spPr>
                    <a:xfrm>
                      <a:off x="311150" y="1771650"/>
                      <a:ext cx="3114821" cy="13291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While(innere&gt;gap-1 &amp;&amp; array[inner-gap]&gt;=insertion_val</a:t>
                      </a:r>
                      <a:endParaRPr lang="en-IN" sz="1100" kern="100">
                        <a:effectLst/>
                        <a:ea typeface="Calibri" panose="020F0502020204030204" pitchFamily="34" charset="0"/>
                        <a:cs typeface="Times New Roman" panose="02020603050405020304" pitchFamily="18" charset="0"/>
                      </a:endParaRPr>
                    </a:p>
                  </p:txBody>
                </p:sp>
                <p:cxnSp>
                  <p:nvCxnSpPr>
                    <p:cNvPr id="72" name="Straight Connector 71">
                      <a:extLst>
                        <a:ext uri="{FF2B5EF4-FFF2-40B4-BE49-F238E27FC236}">
                          <a16:creationId xmlns:a16="http://schemas.microsoft.com/office/drawing/2014/main" id="{0FC5C40E-E165-F298-F560-6A3798EF4313}"/>
                        </a:ext>
                      </a:extLst>
                    </p:cNvPr>
                    <p:cNvCxnSpPr/>
                    <p:nvPr/>
                  </p:nvCxnSpPr>
                  <p:spPr>
                    <a:xfrm>
                      <a:off x="1887047" y="3575050"/>
                      <a:ext cx="0" cy="18415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5F8AF8F-057B-F3BF-03A3-97D7DB9D39B3}"/>
                        </a:ext>
                      </a:extLst>
                    </p:cNvPr>
                    <p:cNvCxnSpPr/>
                    <p:nvPr/>
                  </p:nvCxnSpPr>
                  <p:spPr>
                    <a:xfrm flipH="1">
                      <a:off x="25400" y="3759200"/>
                      <a:ext cx="1874764" cy="5862"/>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4689D6F-B3DE-64A7-7D45-5D92091DDA7E}"/>
                        </a:ext>
                      </a:extLst>
                    </p:cNvPr>
                    <p:cNvCxnSpPr/>
                    <p:nvPr/>
                  </p:nvCxnSpPr>
                  <p:spPr>
                    <a:xfrm flipH="1" flipV="1">
                      <a:off x="0" y="2432050"/>
                      <a:ext cx="21981" cy="1354016"/>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DBEE043A-4F3C-ACB6-7B3D-4302487BB3DC}"/>
                        </a:ext>
                      </a:extLst>
                    </p:cNvPr>
                    <p:cNvCxnSpPr/>
                    <p:nvPr/>
                  </p:nvCxnSpPr>
                  <p:spPr>
                    <a:xfrm flipV="1">
                      <a:off x="0" y="2438400"/>
                      <a:ext cx="297473" cy="5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93273A6-5AD4-CC40-3344-FC9CEB337CD1}"/>
                        </a:ext>
                      </a:extLst>
                    </p:cNvPr>
                    <p:cNvCxnSpPr/>
                    <p:nvPr/>
                  </p:nvCxnSpPr>
                  <p:spPr>
                    <a:xfrm>
                      <a:off x="3429000" y="2431073"/>
                      <a:ext cx="412750" cy="9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CEA2B3A-492B-06AD-EC21-B4710B320060}"/>
                        </a:ext>
                      </a:extLst>
                    </p:cNvPr>
                    <p:cNvCxnSpPr/>
                    <p:nvPr/>
                  </p:nvCxnSpPr>
                  <p:spPr>
                    <a:xfrm>
                      <a:off x="3841750" y="2438400"/>
                      <a:ext cx="27012" cy="1430216"/>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03E2D89A-9C70-BCEA-A952-93C9B3BB0D5B}"/>
                        </a:ext>
                      </a:extLst>
                    </p:cNvPr>
                    <p:cNvCxnSpPr/>
                    <p:nvPr/>
                  </p:nvCxnSpPr>
                  <p:spPr>
                    <a:xfrm flipH="1" flipV="1">
                      <a:off x="1898650" y="3860800"/>
                      <a:ext cx="1982372" cy="1152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F9D308CF-CF32-7F61-7E5B-630B68139B00}"/>
                        </a:ext>
                      </a:extLst>
                    </p:cNvPr>
                    <p:cNvCxnSpPr/>
                    <p:nvPr/>
                  </p:nvCxnSpPr>
                  <p:spPr>
                    <a:xfrm>
                      <a:off x="1917700" y="3860800"/>
                      <a:ext cx="0" cy="20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1382C327-E1DD-A2F1-CD1B-B57FEDF8A783}"/>
                        </a:ext>
                      </a:extLst>
                    </p:cNvPr>
                    <p:cNvCxnSpPr/>
                    <p:nvPr/>
                  </p:nvCxnSpPr>
                  <p:spPr>
                    <a:xfrm>
                      <a:off x="1879600" y="1581150"/>
                      <a:ext cx="0"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Rectangle 39">
                    <a:extLst>
                      <a:ext uri="{FF2B5EF4-FFF2-40B4-BE49-F238E27FC236}">
                        <a16:creationId xmlns:a16="http://schemas.microsoft.com/office/drawing/2014/main" id="{3BF31442-C997-DD19-3CB0-8946E14B0977}"/>
                      </a:ext>
                    </a:extLst>
                  </p:cNvPr>
                  <p:cNvSpPr/>
                  <p:nvPr/>
                </p:nvSpPr>
                <p:spPr>
                  <a:xfrm>
                    <a:off x="3009900" y="977900"/>
                    <a:ext cx="673100" cy="247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TRUE</a:t>
                    </a:r>
                    <a:endParaRPr lang="en-IN" sz="1100" kern="100" dirty="0">
                      <a:effectLst/>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C6462206-AB8D-64FB-0880-F6369FBFDFC8}"/>
                      </a:ext>
                    </a:extLst>
                  </p:cNvPr>
                  <p:cNvSpPr/>
                  <p:nvPr/>
                </p:nvSpPr>
                <p:spPr>
                  <a:xfrm>
                    <a:off x="3689350" y="476250"/>
                    <a:ext cx="673100" cy="247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FALSE</a:t>
                    </a:r>
                    <a:endParaRPr lang="en-IN" sz="1100" kern="100">
                      <a:effectLst/>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BD89FDD2-50BD-6071-0A05-9B00403274DF}"/>
                      </a:ext>
                    </a:extLst>
                  </p:cNvPr>
                  <p:cNvSpPr/>
                  <p:nvPr/>
                </p:nvSpPr>
                <p:spPr>
                  <a:xfrm>
                    <a:off x="3225800" y="3448050"/>
                    <a:ext cx="673100" cy="247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TRUE</a:t>
                    </a:r>
                    <a:endParaRPr lang="en-IN" sz="1100" kern="100">
                      <a:effectLst/>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0EF2DF52-27B2-2B0C-98CE-8BB9B02B1E7E}"/>
                      </a:ext>
                    </a:extLst>
                  </p:cNvPr>
                  <p:cNvSpPr/>
                  <p:nvPr/>
                </p:nvSpPr>
                <p:spPr>
                  <a:xfrm>
                    <a:off x="3854450" y="2457450"/>
                    <a:ext cx="673100" cy="247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FALSE</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 </a:t>
                    </a:r>
                    <a:endParaRPr lang="en-IN" sz="1100" kern="100">
                      <a:effectLst/>
                      <a:ea typeface="Calibri" panose="020F0502020204030204" pitchFamily="34" charset="0"/>
                      <a:cs typeface="Times New Roman" panose="02020603050405020304" pitchFamily="18" charset="0"/>
                    </a:endParaRPr>
                  </a:p>
                </p:txBody>
              </p:sp>
              <p:grpSp>
                <p:nvGrpSpPr>
                  <p:cNvPr id="44" name="Group 43">
                    <a:extLst>
                      <a:ext uri="{FF2B5EF4-FFF2-40B4-BE49-F238E27FC236}">
                        <a16:creationId xmlns:a16="http://schemas.microsoft.com/office/drawing/2014/main" id="{D9E6ADEC-19D1-B73D-4B75-43638DB26244}"/>
                      </a:ext>
                    </a:extLst>
                  </p:cNvPr>
                  <p:cNvGrpSpPr/>
                  <p:nvPr/>
                </p:nvGrpSpPr>
                <p:grpSpPr>
                  <a:xfrm>
                    <a:off x="0" y="0"/>
                    <a:ext cx="5143500" cy="6223000"/>
                    <a:chOff x="0" y="0"/>
                    <a:chExt cx="5143500" cy="6223000"/>
                  </a:xfrm>
                </p:grpSpPr>
                <p:cxnSp>
                  <p:nvCxnSpPr>
                    <p:cNvPr id="45" name="Straight Arrow Connector 44">
                      <a:extLst>
                        <a:ext uri="{FF2B5EF4-FFF2-40B4-BE49-F238E27FC236}">
                          <a16:creationId xmlns:a16="http://schemas.microsoft.com/office/drawing/2014/main" id="{0176A799-3B18-000E-92C4-E3DA709E83A2}"/>
                        </a:ext>
                      </a:extLst>
                    </p:cNvPr>
                    <p:cNvCxnSpPr/>
                    <p:nvPr/>
                  </p:nvCxnSpPr>
                  <p:spPr>
                    <a:xfrm>
                      <a:off x="2438400" y="330200"/>
                      <a:ext cx="0" cy="180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4581B723-2EC5-8276-5C97-A29F01391962}"/>
                        </a:ext>
                      </a:extLst>
                    </p:cNvPr>
                    <p:cNvSpPr/>
                    <p:nvPr/>
                  </p:nvSpPr>
                  <p:spPr>
                    <a:xfrm>
                      <a:off x="2241550" y="0"/>
                      <a:ext cx="480647" cy="3379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A</a:t>
                      </a:r>
                      <a:endParaRPr lang="en-IN" sz="1100" kern="100">
                        <a:effectLst/>
                        <a:ea typeface="Calibri" panose="020F0502020204030204" pitchFamily="34" charset="0"/>
                        <a:cs typeface="Times New Roman" panose="02020603050405020304" pitchFamily="18" charset="0"/>
                      </a:endParaRPr>
                    </a:p>
                  </p:txBody>
                </p:sp>
                <p:grpSp>
                  <p:nvGrpSpPr>
                    <p:cNvPr id="47" name="Group 46">
                      <a:extLst>
                        <a:ext uri="{FF2B5EF4-FFF2-40B4-BE49-F238E27FC236}">
                          <a16:creationId xmlns:a16="http://schemas.microsoft.com/office/drawing/2014/main" id="{5BD08C72-5740-CA4C-12C0-C8BBD4A9D9F9}"/>
                        </a:ext>
                      </a:extLst>
                    </p:cNvPr>
                    <p:cNvGrpSpPr/>
                    <p:nvPr/>
                  </p:nvGrpSpPr>
                  <p:grpSpPr>
                    <a:xfrm>
                      <a:off x="0" y="831850"/>
                      <a:ext cx="5143500" cy="5391150"/>
                      <a:chOff x="0" y="0"/>
                      <a:chExt cx="5143500" cy="5391150"/>
                    </a:xfrm>
                  </p:grpSpPr>
                  <p:grpSp>
                    <p:nvGrpSpPr>
                      <p:cNvPr id="48" name="Group 47">
                        <a:extLst>
                          <a:ext uri="{FF2B5EF4-FFF2-40B4-BE49-F238E27FC236}">
                            <a16:creationId xmlns:a16="http://schemas.microsoft.com/office/drawing/2014/main" id="{B96A1439-64CB-F99F-3170-0FEB1C371898}"/>
                          </a:ext>
                        </a:extLst>
                      </p:cNvPr>
                      <p:cNvGrpSpPr/>
                      <p:nvPr/>
                    </p:nvGrpSpPr>
                    <p:grpSpPr>
                      <a:xfrm>
                        <a:off x="0" y="0"/>
                        <a:ext cx="4071620" cy="5302250"/>
                        <a:chOff x="0" y="0"/>
                        <a:chExt cx="4071620" cy="5302250"/>
                      </a:xfrm>
                    </p:grpSpPr>
                    <p:sp>
                      <p:nvSpPr>
                        <p:cNvPr id="56" name="Rectangle 55">
                          <a:extLst>
                            <a:ext uri="{FF2B5EF4-FFF2-40B4-BE49-F238E27FC236}">
                              <a16:creationId xmlns:a16="http://schemas.microsoft.com/office/drawing/2014/main" id="{A0B62AF4-2FEE-52AF-2C5E-DCE98055778E}"/>
                            </a:ext>
                          </a:extLst>
                        </p:cNvPr>
                        <p:cNvSpPr/>
                        <p:nvPr/>
                      </p:nvSpPr>
                      <p:spPr>
                        <a:xfrm>
                          <a:off x="1377950" y="4800600"/>
                          <a:ext cx="2119111" cy="313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gap=(gap-1)/3</a:t>
                          </a:r>
                          <a:endParaRPr lang="en-IN" sz="1100" kern="100" dirty="0">
                            <a:effectLst/>
                            <a:ea typeface="Calibri" panose="020F0502020204030204" pitchFamily="34" charset="0"/>
                            <a:cs typeface="Times New Roman" panose="02020603050405020304" pitchFamily="18" charset="0"/>
                          </a:endParaRPr>
                        </a:p>
                      </p:txBody>
                    </p:sp>
                    <p:sp>
                      <p:nvSpPr>
                        <p:cNvPr id="57" name="Rectangle 56">
                          <a:extLst>
                            <a:ext uri="{FF2B5EF4-FFF2-40B4-BE49-F238E27FC236}">
                              <a16:creationId xmlns:a16="http://schemas.microsoft.com/office/drawing/2014/main" id="{E6F166B6-24B6-8DDE-6F2C-CA4ADB024AB8}"/>
                            </a:ext>
                          </a:extLst>
                        </p:cNvPr>
                        <p:cNvSpPr/>
                        <p:nvPr/>
                      </p:nvSpPr>
                      <p:spPr>
                        <a:xfrm>
                          <a:off x="984250" y="3759200"/>
                          <a:ext cx="3087370" cy="315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Array[inner]=</a:t>
                          </a:r>
                          <a:r>
                            <a:rPr lang="en-US" sz="12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insertion_val</a:t>
                          </a:r>
                          <a:endParaRPr lang="en-IN" sz="1100" kern="100" dirty="0">
                            <a:effectLst/>
                            <a:ea typeface="Calibri" panose="020F0502020204030204" pitchFamily="34"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9BE14712-44CF-D461-26C6-1AF09A6D9CBD}"/>
                            </a:ext>
                          </a:extLst>
                        </p:cNvPr>
                        <p:cNvCxnSpPr/>
                        <p:nvPr/>
                      </p:nvCxnSpPr>
                      <p:spPr>
                        <a:xfrm>
                          <a:off x="2527300" y="4076700"/>
                          <a:ext cx="7516" cy="192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Flowchart: Connector 58">
                          <a:extLst>
                            <a:ext uri="{FF2B5EF4-FFF2-40B4-BE49-F238E27FC236}">
                              <a16:creationId xmlns:a16="http://schemas.microsoft.com/office/drawing/2014/main" id="{E8176E58-1BCD-5A3F-AC43-2D5D43618ED9}"/>
                            </a:ext>
                          </a:extLst>
                        </p:cNvPr>
                        <p:cNvSpPr/>
                        <p:nvPr/>
                      </p:nvSpPr>
                      <p:spPr>
                        <a:xfrm>
                          <a:off x="2063750" y="4267200"/>
                          <a:ext cx="877906" cy="388934"/>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85000"/>
                            </a:lnSpc>
                            <a:spcAft>
                              <a:spcPts val="800"/>
                            </a:spcAft>
                          </a:pPr>
                          <a:r>
                            <a:rPr lang="en-US" sz="12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outer</a:t>
                          </a:r>
                          <a:endParaRPr lang="en-IN" sz="1100" kern="100">
                            <a:effectLst/>
                            <a:ea typeface="Calibri" panose="020F0502020204030204" pitchFamily="34" charset="0"/>
                            <a:cs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id="{3CB39FF6-E918-6BE3-9F18-0AF71666BC28}"/>
                            </a:ext>
                          </a:extLst>
                        </p:cNvPr>
                        <p:cNvCxnSpPr/>
                        <p:nvPr/>
                      </p:nvCxnSpPr>
                      <p:spPr>
                        <a:xfrm>
                          <a:off x="2552700" y="4667250"/>
                          <a:ext cx="0" cy="158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DC668E3-21AB-72FB-1178-A44413D6A54B}"/>
                            </a:ext>
                          </a:extLst>
                        </p:cNvPr>
                        <p:cNvCxnSpPr/>
                        <p:nvPr/>
                      </p:nvCxnSpPr>
                      <p:spPr>
                        <a:xfrm>
                          <a:off x="2540000" y="5118100"/>
                          <a:ext cx="0" cy="17145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7CC4C64-B5E6-5974-9C5F-D07F4163B7DA}"/>
                            </a:ext>
                          </a:extLst>
                        </p:cNvPr>
                        <p:cNvCxnSpPr/>
                        <p:nvPr/>
                      </p:nvCxnSpPr>
                      <p:spPr>
                        <a:xfrm flipH="1" flipV="1">
                          <a:off x="6350" y="5276850"/>
                          <a:ext cx="2552065" cy="1905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6B16FFC-C1A7-19C4-6485-DC73F74CE0E5}"/>
                            </a:ext>
                          </a:extLst>
                        </p:cNvPr>
                        <p:cNvCxnSpPr/>
                        <p:nvPr/>
                      </p:nvCxnSpPr>
                      <p:spPr>
                        <a:xfrm flipV="1">
                          <a:off x="0" y="0"/>
                          <a:ext cx="6350" cy="5302250"/>
                        </a:xfrm>
                        <a:prstGeom prst="line">
                          <a:avLst/>
                        </a:prstGeom>
                      </p:spPr>
                      <p:style>
                        <a:lnRef idx="1">
                          <a:schemeClr val="dk1"/>
                        </a:lnRef>
                        <a:fillRef idx="0">
                          <a:schemeClr val="dk1"/>
                        </a:fillRef>
                        <a:effectRef idx="0">
                          <a:schemeClr val="dk1"/>
                        </a:effectRef>
                        <a:fontRef idx="minor">
                          <a:schemeClr val="tx1"/>
                        </a:fontRef>
                      </p:style>
                    </p:cxnSp>
                  </p:grpSp>
                  <p:cxnSp>
                    <p:nvCxnSpPr>
                      <p:cNvPr id="49" name="Straight Connector 48">
                        <a:extLst>
                          <a:ext uri="{FF2B5EF4-FFF2-40B4-BE49-F238E27FC236}">
                            <a16:creationId xmlns:a16="http://schemas.microsoft.com/office/drawing/2014/main" id="{867C114B-4E42-B9CC-E8AA-ABA0CD99FFBA}"/>
                          </a:ext>
                        </a:extLst>
                      </p:cNvPr>
                      <p:cNvCxnSpPr/>
                      <p:nvPr/>
                    </p:nvCxnSpPr>
                    <p:spPr>
                      <a:xfrm>
                        <a:off x="5092700" y="6350"/>
                        <a:ext cx="50800" cy="538480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4ACF0D7-61FC-4798-7253-37F1120719BC}"/>
                          </a:ext>
                        </a:extLst>
                      </p:cNvPr>
                      <p:cNvCxnSpPr/>
                      <p:nvPr/>
                    </p:nvCxnSpPr>
                    <p:spPr>
                      <a:xfrm>
                        <a:off x="4756150" y="635000"/>
                        <a:ext cx="177800" cy="63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9CFBC52-9A20-DBFC-A30F-16B12239D163}"/>
                          </a:ext>
                        </a:extLst>
                      </p:cNvPr>
                      <p:cNvCxnSpPr/>
                      <p:nvPr/>
                    </p:nvCxnSpPr>
                    <p:spPr>
                      <a:xfrm>
                        <a:off x="4953000" y="647700"/>
                        <a:ext cx="38100" cy="373380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7AC5872-4454-9E3E-E43E-D7C67AAC2EC6}"/>
                          </a:ext>
                        </a:extLst>
                      </p:cNvPr>
                      <p:cNvCxnSpPr/>
                      <p:nvPr/>
                    </p:nvCxnSpPr>
                    <p:spPr>
                      <a:xfrm flipH="1">
                        <a:off x="2927350" y="4400550"/>
                        <a:ext cx="2038350" cy="4571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A208FD3-0EDE-7BD0-55F8-D9EF4CCBE198}"/>
                          </a:ext>
                        </a:extLst>
                      </p:cNvPr>
                      <p:cNvCxnSpPr/>
                      <p:nvPr/>
                    </p:nvCxnSpPr>
                    <p:spPr>
                      <a:xfrm flipH="1">
                        <a:off x="254000" y="4470400"/>
                        <a:ext cx="1803400" cy="63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3962394-43DE-5FCB-143E-09A8D31E0FC8}"/>
                          </a:ext>
                        </a:extLst>
                      </p:cNvPr>
                      <p:cNvCxnSpPr/>
                      <p:nvPr/>
                    </p:nvCxnSpPr>
                    <p:spPr>
                      <a:xfrm flipH="1" flipV="1">
                        <a:off x="254000" y="654050"/>
                        <a:ext cx="6350" cy="37782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54F5D08-F171-9551-E5E9-FA2A8DE964FA}"/>
                          </a:ext>
                        </a:extLst>
                      </p:cNvPr>
                      <p:cNvCxnSpPr/>
                      <p:nvPr/>
                    </p:nvCxnSpPr>
                    <p:spPr>
                      <a:xfrm flipV="1">
                        <a:off x="273050" y="641350"/>
                        <a:ext cx="469900" cy="1270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grpSp>
            </p:grpSp>
          </p:grpSp>
        </p:grpSp>
        <p:cxnSp>
          <p:nvCxnSpPr>
            <p:cNvPr id="32" name="Straight Connector 31">
              <a:extLst>
                <a:ext uri="{FF2B5EF4-FFF2-40B4-BE49-F238E27FC236}">
                  <a16:creationId xmlns:a16="http://schemas.microsoft.com/office/drawing/2014/main" id="{9050379C-5EEE-04FE-2570-A78F146FE9FD}"/>
                </a:ext>
              </a:extLst>
            </p:cNvPr>
            <p:cNvCxnSpPr/>
            <p:nvPr/>
          </p:nvCxnSpPr>
          <p:spPr>
            <a:xfrm flipH="1">
              <a:off x="2506980" y="6065520"/>
              <a:ext cx="2647950" cy="254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67F59D9-DE85-6A87-490A-9AA6C7913089}"/>
                </a:ext>
              </a:extLst>
            </p:cNvPr>
            <p:cNvCxnSpPr/>
            <p:nvPr/>
          </p:nvCxnSpPr>
          <p:spPr>
            <a:xfrm>
              <a:off x="2529840" y="6103620"/>
              <a:ext cx="7535" cy="201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52123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8F97F-9359-BAF6-B21E-901059185005}"/>
              </a:ext>
            </a:extLst>
          </p:cNvPr>
          <p:cNvSpPr>
            <a:spLocks noGrp="1"/>
          </p:cNvSpPr>
          <p:nvPr>
            <p:ph sz="half" idx="1"/>
          </p:nvPr>
        </p:nvSpPr>
        <p:spPr>
          <a:xfrm>
            <a:off x="576486" y="239668"/>
            <a:ext cx="6382138" cy="6522098"/>
          </a:xfrm>
        </p:spPr>
        <p:txBody>
          <a:bodyPr>
            <a:normAutofit/>
          </a:bodyPr>
          <a:lstStyle/>
          <a:p>
            <a:r>
              <a:rPr lang="en-US" sz="2000" b="1" dirty="0">
                <a:effectLst/>
                <a:latin typeface="Times New Roman" panose="02020603050405020304" pitchFamily="18" charset="0"/>
                <a:ea typeface="Calibri" panose="020F0502020204030204" pitchFamily="34" charset="0"/>
              </a:rPr>
              <a:t>Array Operation</a:t>
            </a:r>
          </a:p>
          <a:p>
            <a:pPr>
              <a:lnSpc>
                <a:spcPct val="150000"/>
              </a:lnSpc>
              <a:spcAft>
                <a:spcPts val="800"/>
              </a:spcAft>
              <a:tabLst>
                <a:tab pos="234315" algn="l"/>
                <a:tab pos="269875" algn="l"/>
                <a:tab pos="288290" algn="l"/>
                <a:tab pos="540385" algn="l"/>
                <a:tab pos="367665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INSERT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LA, N, K,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Step 1: Start.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array element, insert, key element.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invalid input THEN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step 2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2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[Initialize counter] SET J: =N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2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REPEAT WHILE J&gt;=K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20000"/>
              </a:lnSpc>
              <a:buFont typeface="+mj-lt"/>
              <a:buAutoNum type="romanLcParenBoth"/>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Move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600" kern="100" baseline="30000" dirty="0" err="1">
                <a:effectLst/>
                <a:latin typeface="Times New Roman" panose="02020603050405020304" pitchFamily="18" charset="0"/>
                <a:ea typeface="Calibri" panose="020F0502020204030204" pitchFamily="34" charset="0"/>
                <a:cs typeface="Times New Roman" panose="02020603050405020304" pitchFamily="18" charset="0"/>
              </a:rPr>
              <a:t>th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element downward] SET LA[J+1]: = LA[J]</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20000"/>
              </a:lnSpc>
              <a:buFont typeface="+mj-lt"/>
              <a:buAutoNum type="romanLcParenBoth"/>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[Decrease counter] SET J: = J-1</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 LOOP]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6DC28A23-FDB9-5608-491B-A3183CE6413D}"/>
              </a:ext>
            </a:extLst>
          </p:cNvPr>
          <p:cNvSpPr>
            <a:spLocks noGrp="1"/>
          </p:cNvSpPr>
          <p:nvPr>
            <p:ph sz="half" idx="2"/>
          </p:nvPr>
        </p:nvSpPr>
        <p:spPr>
          <a:xfrm>
            <a:off x="6172200" y="-358588"/>
            <a:ext cx="5854959" cy="7048635"/>
          </a:xfrm>
        </p:spPr>
        <p:txBody>
          <a:bodyPr>
            <a:normAutofit/>
          </a:bodyPr>
          <a:lstStyle/>
          <a:p>
            <a:pPr marL="1828800" lvl="4" indent="0">
              <a:lnSpc>
                <a:spcPct val="150000"/>
              </a:lnSpc>
              <a:buNone/>
              <a:tabLst>
                <a:tab pos="234315" algn="l"/>
                <a:tab pos="269875" algn="l"/>
                <a:tab pos="288290" algn="l"/>
                <a:tab pos="540385" algn="l"/>
                <a:tab pos="3676650" algn="l"/>
              </a:tabLs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[Insert element] SET LA[K]: =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[Reset N] SET N: =N+1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BEST=O(N), AVERAGE=O(N</a:t>
            </a:r>
            <a:r>
              <a:rPr lang="en-US"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WORST=(N</a:t>
            </a:r>
            <a:r>
              <a:rPr lang="en-US"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array insertion.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spcAft>
                <a:spcPts val="800"/>
              </a:spcAft>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p>
          <a:p>
            <a:pPr marL="1828800" lvl="4"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[END OF IF]                            </a:t>
            </a:r>
          </a:p>
          <a:p>
            <a:pPr marL="1828800" lvl="4"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7: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556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B6BC9-72D7-F708-5273-6EFFDD208E8E}"/>
              </a:ext>
            </a:extLst>
          </p:cNvPr>
          <p:cNvSpPr>
            <a:spLocks noGrp="1"/>
          </p:cNvSpPr>
          <p:nvPr>
            <p:ph idx="1"/>
          </p:nvPr>
        </p:nvSpPr>
        <p:spPr>
          <a:xfrm>
            <a:off x="342900" y="190500"/>
            <a:ext cx="11572875" cy="6057899"/>
          </a:xfrm>
        </p:spPr>
        <p:txBody>
          <a:bodyPr/>
          <a:lstStyle/>
          <a:p>
            <a:pPr marL="914400" algn="just">
              <a:lnSpc>
                <a:spcPct val="150000"/>
              </a:lnSpc>
              <a:spcAft>
                <a:spcPts val="1000"/>
              </a:spcAf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Array Operation Module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5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array operation module, we can hold a fixed number of items and of the same type.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spcAft>
                <a:spcPts val="800"/>
              </a:spcAf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Insertion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0" algn="just">
              <a:lnSpc>
                <a:spcPct val="150000"/>
              </a:lnSpc>
              <a:spcAft>
                <a:spcPts val="1000"/>
              </a:spcAft>
              <a:buNone/>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insertion an element at the given index.</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1000"/>
              </a:spcAf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Deletion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0" algn="just">
              <a:lnSpc>
                <a:spcPct val="150000"/>
              </a:lnSpc>
              <a:spcAft>
                <a:spcPts val="1000"/>
              </a:spcAft>
              <a:buNone/>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deletes the specific element</a:t>
            </a:r>
            <a:r>
              <a:rPr lang="en-IN"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11327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6456D-6010-D60F-C9A9-600E54721EAA}"/>
              </a:ext>
            </a:extLst>
          </p:cNvPr>
          <p:cNvSpPr>
            <a:spLocks noGrp="1"/>
          </p:cNvSpPr>
          <p:nvPr>
            <p:ph sz="half" idx="1"/>
          </p:nvPr>
        </p:nvSpPr>
        <p:spPr>
          <a:xfrm>
            <a:off x="223935" y="158620"/>
            <a:ext cx="5872064" cy="6494107"/>
          </a:xfrm>
        </p:spPr>
        <p:txBody>
          <a:bodyPr/>
          <a:lstStyle/>
          <a:p>
            <a:r>
              <a:rPr lang="en-IN" dirty="0"/>
              <a:t>Deletion</a:t>
            </a:r>
          </a:p>
          <a:p>
            <a:pPr marL="0" indent="0">
              <a:lnSpc>
                <a:spcPct val="150000"/>
              </a:lnSpc>
              <a:spcAft>
                <a:spcPts val="800"/>
              </a:spcAft>
              <a:buNone/>
              <a:tabLst>
                <a:tab pos="234315" algn="l"/>
                <a:tab pos="269875" algn="l"/>
                <a:tab pos="288290" algn="l"/>
                <a:tab pos="540385" algn="l"/>
                <a:tab pos="367665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DELETE (LA, N, K, ITEM)	</a:t>
            </a:r>
            <a:endParaRPr lang="en-US" sz="12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       		                    </a:t>
            </a:r>
          </a:p>
          <a:p>
            <a:pPr marL="0"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the number to be deleted.			                    </a:t>
            </a:r>
          </a:p>
          <a:p>
            <a:pPr marL="0"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invalid input THEN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step 2.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SET ITEM = LA[K]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REPEAT FOR J=K TO 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buFont typeface="+mj-lt"/>
              <a:buAutoNum type="romanLcParenBoth"/>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[Move J+1</a:t>
            </a:r>
            <a:r>
              <a:rPr lang="en-US"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element upward] SET LA[J] = LA[J+1]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indent="0">
              <a:lnSpc>
                <a:spcPct val="150000"/>
              </a:lnSpc>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[END OF LOOP]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595CA29-A9D3-CBDE-E96F-A63E955AB5AD}"/>
              </a:ext>
            </a:extLst>
          </p:cNvPr>
          <p:cNvSpPr>
            <a:spLocks noGrp="1"/>
          </p:cNvSpPr>
          <p:nvPr>
            <p:ph sz="half" idx="2"/>
          </p:nvPr>
        </p:nvSpPr>
        <p:spPr>
          <a:xfrm>
            <a:off x="6095999" y="158620"/>
            <a:ext cx="5872065" cy="6494107"/>
          </a:xfrm>
        </p:spPr>
        <p:txBody>
          <a:bodyPr/>
          <a:lstStyle/>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[Reset the number N of elements in LA] SET N: = 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BEST=O(N), AVERAGE=O(N</a:t>
            </a:r>
            <a:r>
              <a:rPr lang="en-US"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WORST=(N</a:t>
            </a:r>
            <a:r>
              <a:rPr lang="en-US"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array insertion.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                 </a:t>
            </a:r>
          </a:p>
          <a:p>
            <a:pPr marL="1828800" lvl="4" indent="0">
              <a:lnSpc>
                <a:spcPct val="150000"/>
              </a:lnSpc>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4727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32F2D-B485-4E01-B009-DFD6ECBAFE0C}"/>
              </a:ext>
            </a:extLst>
          </p:cNvPr>
          <p:cNvSpPr>
            <a:spLocks noGrp="1"/>
          </p:cNvSpPr>
          <p:nvPr>
            <p:ph idx="1"/>
          </p:nvPr>
        </p:nvSpPr>
        <p:spPr>
          <a:xfrm>
            <a:off x="871634" y="356562"/>
            <a:ext cx="10515600" cy="5766416"/>
          </a:xfrm>
        </p:spPr>
        <p:txBody>
          <a:bodyPr/>
          <a:lstStyle/>
          <a:p>
            <a:r>
              <a:rPr lang="en-US" sz="1800" b="1" dirty="0">
                <a:effectLst/>
                <a:latin typeface="Times New Roman" panose="02020603050405020304" pitchFamily="18" charset="0"/>
                <a:ea typeface="Calibri" panose="020F0502020204030204" pitchFamily="34" charset="0"/>
              </a:rPr>
              <a:t>Searching</a:t>
            </a:r>
          </a:p>
          <a:p>
            <a:r>
              <a:rPr lang="en-US" sz="1800" b="1" dirty="0">
                <a:effectLst/>
                <a:latin typeface="Times New Roman" panose="02020603050405020304" pitchFamily="18" charset="0"/>
                <a:ea typeface="Calibri" panose="020F0502020204030204" pitchFamily="34" charset="0"/>
              </a:rPr>
              <a:t>Linear Search</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sz="1800" b="1" dirty="0">
                <a:effectLst/>
                <a:latin typeface="Times New Roman" panose="02020603050405020304" pitchFamily="18" charset="0"/>
                <a:ea typeface="Calibri" panose="020F0502020204030204" pitchFamily="34" charset="0"/>
              </a:rPr>
              <a:t>Binary Search</a:t>
            </a:r>
            <a:endParaRPr lang="en-IN" dirty="0"/>
          </a:p>
        </p:txBody>
      </p:sp>
      <p:grpSp>
        <p:nvGrpSpPr>
          <p:cNvPr id="4" name="Group 3">
            <a:extLst>
              <a:ext uri="{FF2B5EF4-FFF2-40B4-BE49-F238E27FC236}">
                <a16:creationId xmlns:a16="http://schemas.microsoft.com/office/drawing/2014/main" id="{3D0CE0AD-8BD8-6571-8553-2BB2FD762191}"/>
              </a:ext>
            </a:extLst>
          </p:cNvPr>
          <p:cNvGrpSpPr/>
          <p:nvPr/>
        </p:nvGrpSpPr>
        <p:grpSpPr>
          <a:xfrm>
            <a:off x="2309002" y="593375"/>
            <a:ext cx="6592402" cy="2242886"/>
            <a:chOff x="0" y="0"/>
            <a:chExt cx="5670550" cy="1864360"/>
          </a:xfrm>
        </p:grpSpPr>
        <p:grpSp>
          <p:nvGrpSpPr>
            <p:cNvPr id="5" name="Group 4">
              <a:extLst>
                <a:ext uri="{FF2B5EF4-FFF2-40B4-BE49-F238E27FC236}">
                  <a16:creationId xmlns:a16="http://schemas.microsoft.com/office/drawing/2014/main" id="{27494AED-38A8-7B1D-749C-35A91F898A2C}"/>
                </a:ext>
              </a:extLst>
            </p:cNvPr>
            <p:cNvGrpSpPr/>
            <p:nvPr/>
          </p:nvGrpSpPr>
          <p:grpSpPr>
            <a:xfrm>
              <a:off x="0" y="0"/>
              <a:ext cx="5670550" cy="1864360"/>
              <a:chOff x="0" y="0"/>
              <a:chExt cx="5670550" cy="1864360"/>
            </a:xfrm>
          </p:grpSpPr>
          <p:grpSp>
            <p:nvGrpSpPr>
              <p:cNvPr id="18" name="Group 17">
                <a:extLst>
                  <a:ext uri="{FF2B5EF4-FFF2-40B4-BE49-F238E27FC236}">
                    <a16:creationId xmlns:a16="http://schemas.microsoft.com/office/drawing/2014/main" id="{0A22E40C-C0EE-EC03-70FC-38326046AF7D}"/>
                  </a:ext>
                </a:extLst>
              </p:cNvPr>
              <p:cNvGrpSpPr/>
              <p:nvPr/>
            </p:nvGrpSpPr>
            <p:grpSpPr>
              <a:xfrm>
                <a:off x="0" y="0"/>
                <a:ext cx="5670550" cy="1864360"/>
                <a:chOff x="0" y="0"/>
                <a:chExt cx="5670550" cy="1864360"/>
              </a:xfrm>
            </p:grpSpPr>
            <p:grpSp>
              <p:nvGrpSpPr>
                <p:cNvPr id="22" name="Group 21">
                  <a:extLst>
                    <a:ext uri="{FF2B5EF4-FFF2-40B4-BE49-F238E27FC236}">
                      <a16:creationId xmlns:a16="http://schemas.microsoft.com/office/drawing/2014/main" id="{D087099F-5B38-590F-FFDB-F19B18BBEC08}"/>
                    </a:ext>
                  </a:extLst>
                </p:cNvPr>
                <p:cNvGrpSpPr/>
                <p:nvPr/>
              </p:nvGrpSpPr>
              <p:grpSpPr>
                <a:xfrm>
                  <a:off x="4704080" y="386080"/>
                  <a:ext cx="132080" cy="161184"/>
                  <a:chOff x="0" y="0"/>
                  <a:chExt cx="132080" cy="161184"/>
                </a:xfrm>
              </p:grpSpPr>
              <p:sp>
                <p:nvSpPr>
                  <p:cNvPr id="90" name="Flowchart: Connector 89">
                    <a:extLst>
                      <a:ext uri="{FF2B5EF4-FFF2-40B4-BE49-F238E27FC236}">
                        <a16:creationId xmlns:a16="http://schemas.microsoft.com/office/drawing/2014/main" id="{CBE41EEB-E80F-0431-8C30-D849943E0ADF}"/>
                      </a:ext>
                    </a:extLst>
                  </p:cNvPr>
                  <p:cNvSpPr/>
                  <p:nvPr/>
                </p:nvSpPr>
                <p:spPr>
                  <a:xfrm>
                    <a:off x="0" y="0"/>
                    <a:ext cx="54610"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1" name="Straight Arrow Connector 90">
                    <a:extLst>
                      <a:ext uri="{FF2B5EF4-FFF2-40B4-BE49-F238E27FC236}">
                        <a16:creationId xmlns:a16="http://schemas.microsoft.com/office/drawing/2014/main" id="{7C56CDD0-08BB-CFEE-0223-43A3FDD537D1}"/>
                      </a:ext>
                    </a:extLst>
                  </p:cNvPr>
                  <p:cNvCxnSpPr/>
                  <p:nvPr/>
                </p:nvCxnSpPr>
                <p:spPr>
                  <a:xfrm>
                    <a:off x="45720" y="45720"/>
                    <a:ext cx="86360" cy="115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59D8A356-398B-3B08-AE19-98B0BDE525FA}"/>
                    </a:ext>
                  </a:extLst>
                </p:cNvPr>
                <p:cNvGrpSpPr/>
                <p:nvPr/>
              </p:nvGrpSpPr>
              <p:grpSpPr>
                <a:xfrm>
                  <a:off x="0" y="0"/>
                  <a:ext cx="5670550" cy="1864360"/>
                  <a:chOff x="0" y="0"/>
                  <a:chExt cx="5670550" cy="1864360"/>
                </a:xfrm>
              </p:grpSpPr>
              <p:grpSp>
                <p:nvGrpSpPr>
                  <p:cNvPr id="24" name="Group 23">
                    <a:extLst>
                      <a:ext uri="{FF2B5EF4-FFF2-40B4-BE49-F238E27FC236}">
                        <a16:creationId xmlns:a16="http://schemas.microsoft.com/office/drawing/2014/main" id="{0CC82719-D258-F8E3-9A35-86BFDE91B317}"/>
                      </a:ext>
                    </a:extLst>
                  </p:cNvPr>
                  <p:cNvGrpSpPr/>
                  <p:nvPr/>
                </p:nvGrpSpPr>
                <p:grpSpPr>
                  <a:xfrm>
                    <a:off x="0" y="0"/>
                    <a:ext cx="5670550" cy="1864360"/>
                    <a:chOff x="0" y="0"/>
                    <a:chExt cx="5670550" cy="1864360"/>
                  </a:xfrm>
                </p:grpSpPr>
                <p:grpSp>
                  <p:nvGrpSpPr>
                    <p:cNvPr id="31" name="Group 30">
                      <a:extLst>
                        <a:ext uri="{FF2B5EF4-FFF2-40B4-BE49-F238E27FC236}">
                          <a16:creationId xmlns:a16="http://schemas.microsoft.com/office/drawing/2014/main" id="{CC0B9F70-E29F-E82E-593A-1782DD983079}"/>
                        </a:ext>
                      </a:extLst>
                    </p:cNvPr>
                    <p:cNvGrpSpPr/>
                    <p:nvPr/>
                  </p:nvGrpSpPr>
                  <p:grpSpPr>
                    <a:xfrm rot="10168676">
                      <a:off x="736600" y="1111249"/>
                      <a:ext cx="146049" cy="158751"/>
                      <a:chOff x="0" y="0"/>
                      <a:chExt cx="215631" cy="146050"/>
                    </a:xfrm>
                  </p:grpSpPr>
                  <p:sp>
                    <p:nvSpPr>
                      <p:cNvPr id="88" name="Flowchart: Connector 87">
                        <a:extLst>
                          <a:ext uri="{FF2B5EF4-FFF2-40B4-BE49-F238E27FC236}">
                            <a16:creationId xmlns:a16="http://schemas.microsoft.com/office/drawing/2014/main" id="{777D6F3B-849D-E5E5-5B28-1D328FFFEB86}"/>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9" name="Straight Arrow Connector 88">
                        <a:extLst>
                          <a:ext uri="{FF2B5EF4-FFF2-40B4-BE49-F238E27FC236}">
                            <a16:creationId xmlns:a16="http://schemas.microsoft.com/office/drawing/2014/main" id="{3A406264-388D-9F27-6C6C-2A70DAAD432C}"/>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B052011F-BEA3-14A1-DBC8-E0B1CBBB5D4C}"/>
                        </a:ext>
                      </a:extLst>
                    </p:cNvPr>
                    <p:cNvGrpSpPr/>
                    <p:nvPr/>
                  </p:nvGrpSpPr>
                  <p:grpSpPr>
                    <a:xfrm>
                      <a:off x="0" y="0"/>
                      <a:ext cx="5670550" cy="1864360"/>
                      <a:chOff x="0" y="0"/>
                      <a:chExt cx="5670550" cy="1864360"/>
                    </a:xfrm>
                  </p:grpSpPr>
                  <p:sp>
                    <p:nvSpPr>
                      <p:cNvPr id="33" name="Rectangle 32">
                        <a:extLst>
                          <a:ext uri="{FF2B5EF4-FFF2-40B4-BE49-F238E27FC236}">
                            <a16:creationId xmlns:a16="http://schemas.microsoft.com/office/drawing/2014/main" id="{AFF82091-6AF6-555E-5A51-6AC8356AD3D5}"/>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Linear search</a:t>
                        </a:r>
                        <a:endParaRPr lang="en-IN" sz="1100" kern="100">
                          <a:effectLst/>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6D336A7E-BFAB-CCA2-312A-C94DFBAE6BCF}"/>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A830F227-663E-4713-17DC-3D013D4D2CB5}"/>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8AD701D1-92E1-1BC6-87F2-820000FC7C51}"/>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6D37285-952A-B878-53C6-F540CA92E2BB}"/>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F3395F47-DFFD-15D8-8779-0561097500CA}"/>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A87317B-92E5-816F-8D46-71035246E2CB}"/>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DD5BDFA5-BB23-6B16-1D17-B9C7EDCD5FB0}"/>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7D61D15B-8287-B0C5-F8C7-25575B27A1D3}"/>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79FE454C-07EF-EC0A-AAC8-4281B306A0C2}"/>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988142C2-FA4C-F3B8-8136-5ABE08EAF905}"/>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ea typeface="Calibri" panose="020F0502020204030204" pitchFamily="34" charset="0"/>
                          <a:cs typeface="Times New Roman" panose="02020603050405020304" pitchFamily="18" charset="0"/>
                        </a:endParaRPr>
                      </a:p>
                    </p:txBody>
                  </p:sp>
                  <p:grpSp>
                    <p:nvGrpSpPr>
                      <p:cNvPr id="44" name="Group 43">
                        <a:extLst>
                          <a:ext uri="{FF2B5EF4-FFF2-40B4-BE49-F238E27FC236}">
                            <a16:creationId xmlns:a16="http://schemas.microsoft.com/office/drawing/2014/main" id="{A40410D4-63FA-59FC-A44C-400695FCF675}"/>
                          </a:ext>
                        </a:extLst>
                      </p:cNvPr>
                      <p:cNvGrpSpPr/>
                      <p:nvPr/>
                    </p:nvGrpSpPr>
                    <p:grpSpPr>
                      <a:xfrm>
                        <a:off x="1873250" y="266700"/>
                        <a:ext cx="179069" cy="146050"/>
                        <a:chOff x="0" y="0"/>
                        <a:chExt cx="179069" cy="146050"/>
                      </a:xfrm>
                    </p:grpSpPr>
                    <p:sp>
                      <p:nvSpPr>
                        <p:cNvPr id="86" name="Flowchart: Connector 85">
                          <a:extLst>
                            <a:ext uri="{FF2B5EF4-FFF2-40B4-BE49-F238E27FC236}">
                              <a16:creationId xmlns:a16="http://schemas.microsoft.com/office/drawing/2014/main" id="{662027C3-3AA1-D22D-E806-BAD182960D53}"/>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7" name="Straight Arrow Connector 86">
                          <a:extLst>
                            <a:ext uri="{FF2B5EF4-FFF2-40B4-BE49-F238E27FC236}">
                              <a16:creationId xmlns:a16="http://schemas.microsoft.com/office/drawing/2014/main" id="{0EC390E0-C464-BC5A-97F0-CB359B5B6A7D}"/>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5" name="Group 44">
                        <a:extLst>
                          <a:ext uri="{FF2B5EF4-FFF2-40B4-BE49-F238E27FC236}">
                            <a16:creationId xmlns:a16="http://schemas.microsoft.com/office/drawing/2014/main" id="{895B1FC8-B735-E0C1-B25B-DD7556B9AEEA}"/>
                          </a:ext>
                        </a:extLst>
                      </p:cNvPr>
                      <p:cNvGrpSpPr/>
                      <p:nvPr/>
                    </p:nvGrpSpPr>
                    <p:grpSpPr>
                      <a:xfrm>
                        <a:off x="622300" y="1028700"/>
                        <a:ext cx="146049" cy="158751"/>
                        <a:chOff x="0" y="0"/>
                        <a:chExt cx="215631" cy="146050"/>
                      </a:xfrm>
                    </p:grpSpPr>
                    <p:sp>
                      <p:nvSpPr>
                        <p:cNvPr id="84" name="Flowchart: Connector 83">
                          <a:extLst>
                            <a:ext uri="{FF2B5EF4-FFF2-40B4-BE49-F238E27FC236}">
                              <a16:creationId xmlns:a16="http://schemas.microsoft.com/office/drawing/2014/main" id="{2EE1EE22-E3CF-6502-52C7-8ADBE1E0C5F7}"/>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5" name="Straight Arrow Connector 84">
                          <a:extLst>
                            <a:ext uri="{FF2B5EF4-FFF2-40B4-BE49-F238E27FC236}">
                              <a16:creationId xmlns:a16="http://schemas.microsoft.com/office/drawing/2014/main" id="{0041A8A1-64DE-0012-637E-D414263E4AB0}"/>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75DE3756-1D1B-15BC-3B2C-85D6B2BA713C}"/>
                          </a:ext>
                        </a:extLst>
                      </p:cNvPr>
                      <p:cNvGrpSpPr/>
                      <p:nvPr/>
                    </p:nvGrpSpPr>
                    <p:grpSpPr>
                      <a:xfrm>
                        <a:off x="838200" y="1143000"/>
                        <a:ext cx="110466" cy="177800"/>
                        <a:chOff x="0" y="0"/>
                        <a:chExt cx="110466" cy="177800"/>
                      </a:xfrm>
                    </p:grpSpPr>
                    <p:sp>
                      <p:nvSpPr>
                        <p:cNvPr id="82" name="Flowchart: Connector 81">
                          <a:extLst>
                            <a:ext uri="{FF2B5EF4-FFF2-40B4-BE49-F238E27FC236}">
                              <a16:creationId xmlns:a16="http://schemas.microsoft.com/office/drawing/2014/main" id="{BF3ABE08-5B86-E78D-36E2-4073E3180F7D}"/>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3" name="Straight Arrow Connector 82">
                          <a:extLst>
                            <a:ext uri="{FF2B5EF4-FFF2-40B4-BE49-F238E27FC236}">
                              <a16:creationId xmlns:a16="http://schemas.microsoft.com/office/drawing/2014/main" id="{9B8BCEB8-A572-D4D5-F224-4FB4820C5CF4}"/>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7" name="Group 46">
                        <a:extLst>
                          <a:ext uri="{FF2B5EF4-FFF2-40B4-BE49-F238E27FC236}">
                            <a16:creationId xmlns:a16="http://schemas.microsoft.com/office/drawing/2014/main" id="{8768D741-46CA-ACD5-C5B1-3899A2469ABF}"/>
                          </a:ext>
                        </a:extLst>
                      </p:cNvPr>
                      <p:cNvGrpSpPr/>
                      <p:nvPr/>
                    </p:nvGrpSpPr>
                    <p:grpSpPr>
                      <a:xfrm>
                        <a:off x="1993900" y="450849"/>
                        <a:ext cx="259715" cy="228600"/>
                        <a:chOff x="0" y="-1"/>
                        <a:chExt cx="259715" cy="228600"/>
                      </a:xfrm>
                    </p:grpSpPr>
                    <p:grpSp>
                      <p:nvGrpSpPr>
                        <p:cNvPr id="76" name="Group 75">
                          <a:extLst>
                            <a:ext uri="{FF2B5EF4-FFF2-40B4-BE49-F238E27FC236}">
                              <a16:creationId xmlns:a16="http://schemas.microsoft.com/office/drawing/2014/main" id="{9A08A3C0-300D-CE78-5A86-905F7F32E108}"/>
                            </a:ext>
                          </a:extLst>
                        </p:cNvPr>
                        <p:cNvGrpSpPr/>
                        <p:nvPr/>
                      </p:nvGrpSpPr>
                      <p:grpSpPr>
                        <a:xfrm rot="10168676">
                          <a:off x="0" y="-1"/>
                          <a:ext cx="215300" cy="154846"/>
                          <a:chOff x="0" y="-23207"/>
                          <a:chExt cx="215592" cy="169257"/>
                        </a:xfrm>
                      </p:grpSpPr>
                      <p:sp>
                        <p:nvSpPr>
                          <p:cNvPr id="80" name="Flowchart: Connector 79">
                            <a:extLst>
                              <a:ext uri="{FF2B5EF4-FFF2-40B4-BE49-F238E27FC236}">
                                <a16:creationId xmlns:a16="http://schemas.microsoft.com/office/drawing/2014/main" id="{9C7C07C9-0BD7-BE14-7257-EA089C44606D}"/>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1" name="Straight Arrow Connector 80">
                            <a:extLst>
                              <a:ext uri="{FF2B5EF4-FFF2-40B4-BE49-F238E27FC236}">
                                <a16:creationId xmlns:a16="http://schemas.microsoft.com/office/drawing/2014/main" id="{71F0930D-3598-318A-DA0D-1586C96525B7}"/>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7" name="Group 76">
                          <a:extLst>
                            <a:ext uri="{FF2B5EF4-FFF2-40B4-BE49-F238E27FC236}">
                              <a16:creationId xmlns:a16="http://schemas.microsoft.com/office/drawing/2014/main" id="{32B0B3A8-9417-9AB6-237F-58C5D3C6C418}"/>
                            </a:ext>
                          </a:extLst>
                        </p:cNvPr>
                        <p:cNvGrpSpPr/>
                        <p:nvPr/>
                      </p:nvGrpSpPr>
                      <p:grpSpPr>
                        <a:xfrm>
                          <a:off x="69850" y="38100"/>
                          <a:ext cx="189865" cy="190499"/>
                          <a:chOff x="1" y="0"/>
                          <a:chExt cx="110098" cy="205154"/>
                        </a:xfrm>
                      </p:grpSpPr>
                      <p:sp>
                        <p:nvSpPr>
                          <p:cNvPr id="78" name="Flowchart: Connector 77">
                            <a:extLst>
                              <a:ext uri="{FF2B5EF4-FFF2-40B4-BE49-F238E27FC236}">
                                <a16:creationId xmlns:a16="http://schemas.microsoft.com/office/drawing/2014/main" id="{EF39B5B6-A939-8BA6-C69C-859FEE77B7A5}"/>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9" name="Straight Arrow Connector 78">
                            <a:extLst>
                              <a:ext uri="{FF2B5EF4-FFF2-40B4-BE49-F238E27FC236}">
                                <a16:creationId xmlns:a16="http://schemas.microsoft.com/office/drawing/2014/main" id="{813DE419-7C92-71DF-9E6D-C7DDF78C10A7}"/>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48" name="Group 47">
                        <a:extLst>
                          <a:ext uri="{FF2B5EF4-FFF2-40B4-BE49-F238E27FC236}">
                            <a16:creationId xmlns:a16="http://schemas.microsoft.com/office/drawing/2014/main" id="{5A518AD2-AA25-36EF-99AA-23E92A2B6D70}"/>
                          </a:ext>
                        </a:extLst>
                      </p:cNvPr>
                      <p:cNvGrpSpPr/>
                      <p:nvPr/>
                    </p:nvGrpSpPr>
                    <p:grpSpPr>
                      <a:xfrm rot="7990835">
                        <a:off x="3109914" y="404812"/>
                        <a:ext cx="259715" cy="228600"/>
                        <a:chOff x="0" y="-1"/>
                        <a:chExt cx="259715" cy="228600"/>
                      </a:xfrm>
                    </p:grpSpPr>
                    <p:grpSp>
                      <p:nvGrpSpPr>
                        <p:cNvPr id="70" name="Group 69">
                          <a:extLst>
                            <a:ext uri="{FF2B5EF4-FFF2-40B4-BE49-F238E27FC236}">
                              <a16:creationId xmlns:a16="http://schemas.microsoft.com/office/drawing/2014/main" id="{BF72C7D1-6FC9-D999-3CE6-38AEDC1E8CC4}"/>
                            </a:ext>
                          </a:extLst>
                        </p:cNvPr>
                        <p:cNvGrpSpPr/>
                        <p:nvPr/>
                      </p:nvGrpSpPr>
                      <p:grpSpPr>
                        <a:xfrm rot="10168676">
                          <a:off x="0" y="-1"/>
                          <a:ext cx="215300" cy="154846"/>
                          <a:chOff x="0" y="-23207"/>
                          <a:chExt cx="215592" cy="169257"/>
                        </a:xfrm>
                      </p:grpSpPr>
                      <p:sp>
                        <p:nvSpPr>
                          <p:cNvPr id="74" name="Flowchart: Connector 73">
                            <a:extLst>
                              <a:ext uri="{FF2B5EF4-FFF2-40B4-BE49-F238E27FC236}">
                                <a16:creationId xmlns:a16="http://schemas.microsoft.com/office/drawing/2014/main" id="{8F3CFCC2-6546-FABB-1F2B-12612A094C47}"/>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5" name="Straight Arrow Connector 74">
                            <a:extLst>
                              <a:ext uri="{FF2B5EF4-FFF2-40B4-BE49-F238E27FC236}">
                                <a16:creationId xmlns:a16="http://schemas.microsoft.com/office/drawing/2014/main" id="{3EDCC10B-17F1-E49E-6C69-88880449CF3A}"/>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1" name="Group 70">
                          <a:extLst>
                            <a:ext uri="{FF2B5EF4-FFF2-40B4-BE49-F238E27FC236}">
                              <a16:creationId xmlns:a16="http://schemas.microsoft.com/office/drawing/2014/main" id="{F290BA4F-AC5D-CDA8-D14C-56F43F95685C}"/>
                            </a:ext>
                          </a:extLst>
                        </p:cNvPr>
                        <p:cNvGrpSpPr/>
                        <p:nvPr/>
                      </p:nvGrpSpPr>
                      <p:grpSpPr>
                        <a:xfrm>
                          <a:off x="69850" y="38100"/>
                          <a:ext cx="189865" cy="190499"/>
                          <a:chOff x="1" y="0"/>
                          <a:chExt cx="110098" cy="205154"/>
                        </a:xfrm>
                      </p:grpSpPr>
                      <p:sp>
                        <p:nvSpPr>
                          <p:cNvPr id="72" name="Flowchart: Connector 71">
                            <a:extLst>
                              <a:ext uri="{FF2B5EF4-FFF2-40B4-BE49-F238E27FC236}">
                                <a16:creationId xmlns:a16="http://schemas.microsoft.com/office/drawing/2014/main" id="{F455212E-A4AE-5937-009D-147C1D153B17}"/>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3" name="Straight Arrow Connector 72">
                            <a:extLst>
                              <a:ext uri="{FF2B5EF4-FFF2-40B4-BE49-F238E27FC236}">
                                <a16:creationId xmlns:a16="http://schemas.microsoft.com/office/drawing/2014/main" id="{AC0A71DB-D142-C95D-1BA0-BFF4D5E4F250}"/>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49" name="Group 48">
                        <a:extLst>
                          <a:ext uri="{FF2B5EF4-FFF2-40B4-BE49-F238E27FC236}">
                            <a16:creationId xmlns:a16="http://schemas.microsoft.com/office/drawing/2014/main" id="{2DCBF0E1-A28A-34A7-06F4-B8B5B2727252}"/>
                          </a:ext>
                        </a:extLst>
                      </p:cNvPr>
                      <p:cNvGrpSpPr/>
                      <p:nvPr/>
                    </p:nvGrpSpPr>
                    <p:grpSpPr>
                      <a:xfrm rot="18675517">
                        <a:off x="3573145" y="414019"/>
                        <a:ext cx="259715" cy="228600"/>
                        <a:chOff x="0" y="-1"/>
                        <a:chExt cx="259715" cy="228600"/>
                      </a:xfrm>
                    </p:grpSpPr>
                    <p:grpSp>
                      <p:nvGrpSpPr>
                        <p:cNvPr id="64" name="Group 63">
                          <a:extLst>
                            <a:ext uri="{FF2B5EF4-FFF2-40B4-BE49-F238E27FC236}">
                              <a16:creationId xmlns:a16="http://schemas.microsoft.com/office/drawing/2014/main" id="{3F2623E0-0157-BBB2-48EB-A4BD9380B854}"/>
                            </a:ext>
                          </a:extLst>
                        </p:cNvPr>
                        <p:cNvGrpSpPr/>
                        <p:nvPr/>
                      </p:nvGrpSpPr>
                      <p:grpSpPr>
                        <a:xfrm rot="10168676">
                          <a:off x="0" y="-1"/>
                          <a:ext cx="215300" cy="154846"/>
                          <a:chOff x="0" y="-23207"/>
                          <a:chExt cx="215592" cy="169257"/>
                        </a:xfrm>
                      </p:grpSpPr>
                      <p:sp>
                        <p:nvSpPr>
                          <p:cNvPr id="68" name="Flowchart: Connector 67">
                            <a:extLst>
                              <a:ext uri="{FF2B5EF4-FFF2-40B4-BE49-F238E27FC236}">
                                <a16:creationId xmlns:a16="http://schemas.microsoft.com/office/drawing/2014/main" id="{7CBFCC6D-1CA8-0B1C-BD6A-B70F3D8B4DF0}"/>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9" name="Straight Arrow Connector 68">
                            <a:extLst>
                              <a:ext uri="{FF2B5EF4-FFF2-40B4-BE49-F238E27FC236}">
                                <a16:creationId xmlns:a16="http://schemas.microsoft.com/office/drawing/2014/main" id="{F632A4A0-4EC7-4C3A-7F58-4B9B2DE7D662}"/>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64B3958B-1FAB-98EB-D9DD-FFDD221AF085}"/>
                            </a:ext>
                          </a:extLst>
                        </p:cNvPr>
                        <p:cNvGrpSpPr/>
                        <p:nvPr/>
                      </p:nvGrpSpPr>
                      <p:grpSpPr>
                        <a:xfrm>
                          <a:off x="69850" y="38100"/>
                          <a:ext cx="189865" cy="190499"/>
                          <a:chOff x="1" y="0"/>
                          <a:chExt cx="110098" cy="205154"/>
                        </a:xfrm>
                      </p:grpSpPr>
                      <p:sp>
                        <p:nvSpPr>
                          <p:cNvPr id="66" name="Flowchart: Connector 65">
                            <a:extLst>
                              <a:ext uri="{FF2B5EF4-FFF2-40B4-BE49-F238E27FC236}">
                                <a16:creationId xmlns:a16="http://schemas.microsoft.com/office/drawing/2014/main" id="{AB95CE51-AB48-DF8F-C448-40A132B1B5BE}"/>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7" name="Straight Arrow Connector 66">
                            <a:extLst>
                              <a:ext uri="{FF2B5EF4-FFF2-40B4-BE49-F238E27FC236}">
                                <a16:creationId xmlns:a16="http://schemas.microsoft.com/office/drawing/2014/main" id="{16B4621A-56FF-9A5A-C38C-FB336601DF63}"/>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0" name="Group 49">
                        <a:extLst>
                          <a:ext uri="{FF2B5EF4-FFF2-40B4-BE49-F238E27FC236}">
                            <a16:creationId xmlns:a16="http://schemas.microsoft.com/office/drawing/2014/main" id="{BE574683-0CDE-8774-E910-D0F5CC2ACAE0}"/>
                          </a:ext>
                        </a:extLst>
                      </p:cNvPr>
                      <p:cNvGrpSpPr/>
                      <p:nvPr/>
                    </p:nvGrpSpPr>
                    <p:grpSpPr>
                      <a:xfrm rot="6345202">
                        <a:off x="1980885" y="1072833"/>
                        <a:ext cx="259715" cy="228600"/>
                        <a:chOff x="0" y="-1"/>
                        <a:chExt cx="259715" cy="228600"/>
                      </a:xfrm>
                    </p:grpSpPr>
                    <p:grpSp>
                      <p:nvGrpSpPr>
                        <p:cNvPr id="58" name="Group 57">
                          <a:extLst>
                            <a:ext uri="{FF2B5EF4-FFF2-40B4-BE49-F238E27FC236}">
                              <a16:creationId xmlns:a16="http://schemas.microsoft.com/office/drawing/2014/main" id="{83440332-9A23-623E-5FF3-62B96144E630}"/>
                            </a:ext>
                          </a:extLst>
                        </p:cNvPr>
                        <p:cNvGrpSpPr/>
                        <p:nvPr/>
                      </p:nvGrpSpPr>
                      <p:grpSpPr>
                        <a:xfrm rot="10168676">
                          <a:off x="0" y="-1"/>
                          <a:ext cx="215300" cy="154846"/>
                          <a:chOff x="0" y="-23207"/>
                          <a:chExt cx="215592" cy="169257"/>
                        </a:xfrm>
                      </p:grpSpPr>
                      <p:sp>
                        <p:nvSpPr>
                          <p:cNvPr id="62" name="Flowchart: Connector 61">
                            <a:extLst>
                              <a:ext uri="{FF2B5EF4-FFF2-40B4-BE49-F238E27FC236}">
                                <a16:creationId xmlns:a16="http://schemas.microsoft.com/office/drawing/2014/main" id="{AD467B29-B987-8704-70DA-5BCE2E68DD03}"/>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3" name="Straight Arrow Connector 62">
                            <a:extLst>
                              <a:ext uri="{FF2B5EF4-FFF2-40B4-BE49-F238E27FC236}">
                                <a16:creationId xmlns:a16="http://schemas.microsoft.com/office/drawing/2014/main" id="{1F6FC74D-9903-49D3-34B8-0CC8964435C8}"/>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26E83D43-B18C-8FCA-D7A2-CDC36503EDDA}"/>
                            </a:ext>
                          </a:extLst>
                        </p:cNvPr>
                        <p:cNvGrpSpPr/>
                        <p:nvPr/>
                      </p:nvGrpSpPr>
                      <p:grpSpPr>
                        <a:xfrm>
                          <a:off x="69850" y="38100"/>
                          <a:ext cx="189865" cy="190499"/>
                          <a:chOff x="1" y="0"/>
                          <a:chExt cx="110098" cy="205154"/>
                        </a:xfrm>
                      </p:grpSpPr>
                      <p:sp>
                        <p:nvSpPr>
                          <p:cNvPr id="60" name="Flowchart: Connector 59">
                            <a:extLst>
                              <a:ext uri="{FF2B5EF4-FFF2-40B4-BE49-F238E27FC236}">
                                <a16:creationId xmlns:a16="http://schemas.microsoft.com/office/drawing/2014/main" id="{6881FC4A-B7BC-46D3-AD27-1F7FEF4048BC}"/>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1" name="Straight Arrow Connector 60">
                            <a:extLst>
                              <a:ext uri="{FF2B5EF4-FFF2-40B4-BE49-F238E27FC236}">
                                <a16:creationId xmlns:a16="http://schemas.microsoft.com/office/drawing/2014/main" id="{F44B52BB-FE22-3ADD-9A98-8823F4BE1A83}"/>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1" name="Group 50">
                        <a:extLst>
                          <a:ext uri="{FF2B5EF4-FFF2-40B4-BE49-F238E27FC236}">
                            <a16:creationId xmlns:a16="http://schemas.microsoft.com/office/drawing/2014/main" id="{6A1B8887-6702-2D55-9C26-7B01FC7AD904}"/>
                          </a:ext>
                        </a:extLst>
                      </p:cNvPr>
                      <p:cNvGrpSpPr/>
                      <p:nvPr/>
                    </p:nvGrpSpPr>
                    <p:grpSpPr>
                      <a:xfrm rot="16760596">
                        <a:off x="2239644" y="1004570"/>
                        <a:ext cx="259715" cy="228600"/>
                        <a:chOff x="0" y="-1"/>
                        <a:chExt cx="259715" cy="228600"/>
                      </a:xfrm>
                    </p:grpSpPr>
                    <p:grpSp>
                      <p:nvGrpSpPr>
                        <p:cNvPr id="52" name="Group 51">
                          <a:extLst>
                            <a:ext uri="{FF2B5EF4-FFF2-40B4-BE49-F238E27FC236}">
                              <a16:creationId xmlns:a16="http://schemas.microsoft.com/office/drawing/2014/main" id="{1BE9BF85-4189-1707-D276-231D2612D7BF}"/>
                            </a:ext>
                          </a:extLst>
                        </p:cNvPr>
                        <p:cNvGrpSpPr/>
                        <p:nvPr/>
                      </p:nvGrpSpPr>
                      <p:grpSpPr>
                        <a:xfrm rot="10168676">
                          <a:off x="0" y="-1"/>
                          <a:ext cx="215300" cy="154846"/>
                          <a:chOff x="0" y="-23207"/>
                          <a:chExt cx="215592" cy="169257"/>
                        </a:xfrm>
                      </p:grpSpPr>
                      <p:sp>
                        <p:nvSpPr>
                          <p:cNvPr id="56" name="Flowchart: Connector 55">
                            <a:extLst>
                              <a:ext uri="{FF2B5EF4-FFF2-40B4-BE49-F238E27FC236}">
                                <a16:creationId xmlns:a16="http://schemas.microsoft.com/office/drawing/2014/main" id="{B8879640-51B2-096C-07F8-3527DB2CDDBF}"/>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7" name="Straight Arrow Connector 56">
                            <a:extLst>
                              <a:ext uri="{FF2B5EF4-FFF2-40B4-BE49-F238E27FC236}">
                                <a16:creationId xmlns:a16="http://schemas.microsoft.com/office/drawing/2014/main" id="{588818AE-DC68-C96A-4538-5DE1B5F07B2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15CCA57-D1F6-5D87-03E2-312F56D9D064}"/>
                            </a:ext>
                          </a:extLst>
                        </p:cNvPr>
                        <p:cNvGrpSpPr/>
                        <p:nvPr/>
                      </p:nvGrpSpPr>
                      <p:grpSpPr>
                        <a:xfrm>
                          <a:off x="69850" y="38100"/>
                          <a:ext cx="189865" cy="190499"/>
                          <a:chOff x="1" y="0"/>
                          <a:chExt cx="110098" cy="205154"/>
                        </a:xfrm>
                      </p:grpSpPr>
                      <p:sp>
                        <p:nvSpPr>
                          <p:cNvPr id="54" name="Flowchart: Connector 53">
                            <a:extLst>
                              <a:ext uri="{FF2B5EF4-FFF2-40B4-BE49-F238E27FC236}">
                                <a16:creationId xmlns:a16="http://schemas.microsoft.com/office/drawing/2014/main" id="{334F0CE4-16E7-746C-D655-16F8DA9C10FE}"/>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5" name="Straight Arrow Connector 54">
                            <a:extLst>
                              <a:ext uri="{FF2B5EF4-FFF2-40B4-BE49-F238E27FC236}">
                                <a16:creationId xmlns:a16="http://schemas.microsoft.com/office/drawing/2014/main" id="{05C9291A-197C-B735-65FF-796F8752184A}"/>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25" name="Group 24">
                    <a:extLst>
                      <a:ext uri="{FF2B5EF4-FFF2-40B4-BE49-F238E27FC236}">
                        <a16:creationId xmlns:a16="http://schemas.microsoft.com/office/drawing/2014/main" id="{D34F2F28-4AB9-659A-FA8A-18116C9BDF66}"/>
                      </a:ext>
                    </a:extLst>
                  </p:cNvPr>
                  <p:cNvGrpSpPr/>
                  <p:nvPr/>
                </p:nvGrpSpPr>
                <p:grpSpPr>
                  <a:xfrm rot="530818">
                    <a:off x="4631690" y="430530"/>
                    <a:ext cx="151130" cy="144581"/>
                    <a:chOff x="0" y="0"/>
                    <a:chExt cx="151130" cy="144581"/>
                  </a:xfrm>
                </p:grpSpPr>
                <p:sp>
                  <p:nvSpPr>
                    <p:cNvPr id="29" name="Flowchart: Connector 28">
                      <a:extLst>
                        <a:ext uri="{FF2B5EF4-FFF2-40B4-BE49-F238E27FC236}">
                          <a16:creationId xmlns:a16="http://schemas.microsoft.com/office/drawing/2014/main" id="{7561CC28-8371-86A6-A853-A880B0406DCF}"/>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0" name="Straight Arrow Connector 29">
                      <a:extLst>
                        <a:ext uri="{FF2B5EF4-FFF2-40B4-BE49-F238E27FC236}">
                          <a16:creationId xmlns:a16="http://schemas.microsoft.com/office/drawing/2014/main" id="{1B539589-8267-3E28-7FC6-0ED1EE1F5A1C}"/>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330A0CFC-BB06-027D-8BDC-82BED68C90DB}"/>
                      </a:ext>
                    </a:extLst>
                  </p:cNvPr>
                  <p:cNvGrpSpPr/>
                  <p:nvPr/>
                </p:nvGrpSpPr>
                <p:grpSpPr>
                  <a:xfrm rot="663790">
                    <a:off x="4804410" y="311150"/>
                    <a:ext cx="185420" cy="166370"/>
                    <a:chOff x="0" y="0"/>
                    <a:chExt cx="185420" cy="166370"/>
                  </a:xfrm>
                </p:grpSpPr>
                <p:sp>
                  <p:nvSpPr>
                    <p:cNvPr id="27" name="Flowchart: Connector 26">
                      <a:extLst>
                        <a:ext uri="{FF2B5EF4-FFF2-40B4-BE49-F238E27FC236}">
                          <a16:creationId xmlns:a16="http://schemas.microsoft.com/office/drawing/2014/main" id="{1182DDA4-3F16-D8A4-0773-3EEA5EB73C01}"/>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8" name="Straight Arrow Connector 27">
                      <a:extLst>
                        <a:ext uri="{FF2B5EF4-FFF2-40B4-BE49-F238E27FC236}">
                          <a16:creationId xmlns:a16="http://schemas.microsoft.com/office/drawing/2014/main" id="{97DFD5EA-FDBF-121A-FC71-AEEAA9E18B4C}"/>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19" name="Group 18">
                <a:extLst>
                  <a:ext uri="{FF2B5EF4-FFF2-40B4-BE49-F238E27FC236}">
                    <a16:creationId xmlns:a16="http://schemas.microsoft.com/office/drawing/2014/main" id="{056F3F9D-2915-AE06-D717-DE92B6706391}"/>
                  </a:ext>
                </a:extLst>
              </p:cNvPr>
              <p:cNvGrpSpPr/>
              <p:nvPr/>
            </p:nvGrpSpPr>
            <p:grpSpPr>
              <a:xfrm>
                <a:off x="2872504" y="1031240"/>
                <a:ext cx="1524000" cy="812800"/>
                <a:chOff x="2304" y="0"/>
                <a:chExt cx="1524000" cy="812800"/>
              </a:xfrm>
            </p:grpSpPr>
            <p:cxnSp>
              <p:nvCxnSpPr>
                <p:cNvPr id="20" name="Straight Arrow Connector 19">
                  <a:extLst>
                    <a:ext uri="{FF2B5EF4-FFF2-40B4-BE49-F238E27FC236}">
                      <a16:creationId xmlns:a16="http://schemas.microsoft.com/office/drawing/2014/main" id="{E641ED98-0E7B-A53D-43E6-FA6CC859685B}"/>
                    </a:ext>
                  </a:extLst>
                </p:cNvPr>
                <p:cNvCxnSpPr/>
                <p:nvPr/>
              </p:nvCxnSpPr>
              <p:spPr>
                <a:xfrm>
                  <a:off x="609600" y="0"/>
                  <a:ext cx="6350" cy="269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340DC0DD-DEE6-DF46-287A-06BC7C02736B}"/>
                    </a:ext>
                  </a:extLst>
                </p:cNvPr>
                <p:cNvSpPr/>
                <p:nvPr/>
              </p:nvSpPr>
              <p:spPr>
                <a:xfrm>
                  <a:off x="2304" y="269240"/>
                  <a:ext cx="1524000" cy="5435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Calculate time and space complexity</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 </a:t>
                  </a:r>
                </a:p>
              </p:txBody>
            </p:sp>
          </p:grpSp>
        </p:grpSp>
        <p:grpSp>
          <p:nvGrpSpPr>
            <p:cNvPr id="6" name="Group 5">
              <a:extLst>
                <a:ext uri="{FF2B5EF4-FFF2-40B4-BE49-F238E27FC236}">
                  <a16:creationId xmlns:a16="http://schemas.microsoft.com/office/drawing/2014/main" id="{1D3D08AB-3C28-9506-886D-C2A90B215662}"/>
                </a:ext>
              </a:extLst>
            </p:cNvPr>
            <p:cNvGrpSpPr/>
            <p:nvPr/>
          </p:nvGrpSpPr>
          <p:grpSpPr>
            <a:xfrm>
              <a:off x="3295650" y="1047750"/>
              <a:ext cx="63500" cy="198071"/>
              <a:chOff x="0" y="0"/>
              <a:chExt cx="63500" cy="198071"/>
            </a:xfrm>
          </p:grpSpPr>
          <p:sp>
            <p:nvSpPr>
              <p:cNvPr id="16" name="Flowchart: Connector 15">
                <a:extLst>
                  <a:ext uri="{FF2B5EF4-FFF2-40B4-BE49-F238E27FC236}">
                    <a16:creationId xmlns:a16="http://schemas.microsoft.com/office/drawing/2014/main" id="{0B52ADDB-B3EF-559E-A706-DEFC2FB5E6B0}"/>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 name="Straight Arrow Connector 16">
                <a:extLst>
                  <a:ext uri="{FF2B5EF4-FFF2-40B4-BE49-F238E27FC236}">
                    <a16:creationId xmlns:a16="http://schemas.microsoft.com/office/drawing/2014/main" id="{A2A58955-FA52-60A3-16EE-A19972138281}"/>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91B2F427-6959-1DF0-00AB-00F8099AC419}"/>
                </a:ext>
              </a:extLst>
            </p:cNvPr>
            <p:cNvGrpSpPr/>
            <p:nvPr/>
          </p:nvGrpSpPr>
          <p:grpSpPr>
            <a:xfrm rot="689656">
              <a:off x="3168650" y="1060450"/>
              <a:ext cx="63500" cy="184150"/>
              <a:chOff x="0" y="0"/>
              <a:chExt cx="63500" cy="184150"/>
            </a:xfrm>
          </p:grpSpPr>
          <p:sp>
            <p:nvSpPr>
              <p:cNvPr id="14" name="Flowchart: Connector 13">
                <a:extLst>
                  <a:ext uri="{FF2B5EF4-FFF2-40B4-BE49-F238E27FC236}">
                    <a16:creationId xmlns:a16="http://schemas.microsoft.com/office/drawing/2014/main" id="{051A5F1B-3AB2-8C3A-F0BC-CF8F270B7F0C}"/>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 name="Straight Arrow Connector 14">
                <a:extLst>
                  <a:ext uri="{FF2B5EF4-FFF2-40B4-BE49-F238E27FC236}">
                    <a16:creationId xmlns:a16="http://schemas.microsoft.com/office/drawing/2014/main" id="{F7C40109-5E10-AF23-365C-BE05D4647464}"/>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09780D5B-789E-BEF1-875E-C18A8B67707B}"/>
                </a:ext>
              </a:extLst>
            </p:cNvPr>
            <p:cNvGrpSpPr/>
            <p:nvPr/>
          </p:nvGrpSpPr>
          <p:grpSpPr>
            <a:xfrm rot="10568992">
              <a:off x="3606800" y="1060450"/>
              <a:ext cx="63500" cy="197485"/>
              <a:chOff x="0" y="0"/>
              <a:chExt cx="63500" cy="198071"/>
            </a:xfrm>
          </p:grpSpPr>
          <p:sp>
            <p:nvSpPr>
              <p:cNvPr id="12" name="Flowchart: Connector 11">
                <a:extLst>
                  <a:ext uri="{FF2B5EF4-FFF2-40B4-BE49-F238E27FC236}">
                    <a16:creationId xmlns:a16="http://schemas.microsoft.com/office/drawing/2014/main" id="{8A8468B5-BDA9-D237-1843-02176FD40B8D}"/>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007DDFDB-3B91-4351-F754-BA5FBB19B299}"/>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3036A1DF-AD29-EA91-CE91-8C979C869ECD}"/>
                </a:ext>
              </a:extLst>
            </p:cNvPr>
            <p:cNvGrpSpPr/>
            <p:nvPr/>
          </p:nvGrpSpPr>
          <p:grpSpPr>
            <a:xfrm rot="11106803">
              <a:off x="3702050" y="1066800"/>
              <a:ext cx="63500" cy="184150"/>
              <a:chOff x="0" y="0"/>
              <a:chExt cx="63500" cy="184150"/>
            </a:xfrm>
          </p:grpSpPr>
          <p:sp>
            <p:nvSpPr>
              <p:cNvPr id="10" name="Flowchart: Connector 9">
                <a:extLst>
                  <a:ext uri="{FF2B5EF4-FFF2-40B4-BE49-F238E27FC236}">
                    <a16:creationId xmlns:a16="http://schemas.microsoft.com/office/drawing/2014/main" id="{4CDFC419-FE8F-E39F-01C4-A617EF3E5D90}"/>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 name="Straight Arrow Connector 10">
                <a:extLst>
                  <a:ext uri="{FF2B5EF4-FFF2-40B4-BE49-F238E27FC236}">
                    <a16:creationId xmlns:a16="http://schemas.microsoft.com/office/drawing/2014/main" id="{4600B25E-A3F1-98C0-0013-AC57826F2BE6}"/>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2" name="Group 91">
            <a:extLst>
              <a:ext uri="{FF2B5EF4-FFF2-40B4-BE49-F238E27FC236}">
                <a16:creationId xmlns:a16="http://schemas.microsoft.com/office/drawing/2014/main" id="{548109BF-EF22-C3B7-9298-9E6B51D3DCBA}"/>
              </a:ext>
            </a:extLst>
          </p:cNvPr>
          <p:cNvGrpSpPr/>
          <p:nvPr/>
        </p:nvGrpSpPr>
        <p:grpSpPr>
          <a:xfrm>
            <a:off x="2346231" y="3702549"/>
            <a:ext cx="7031034" cy="2481658"/>
            <a:chOff x="0" y="0"/>
            <a:chExt cx="5670550" cy="1864360"/>
          </a:xfrm>
        </p:grpSpPr>
        <p:grpSp>
          <p:nvGrpSpPr>
            <p:cNvPr id="93" name="Group 92">
              <a:extLst>
                <a:ext uri="{FF2B5EF4-FFF2-40B4-BE49-F238E27FC236}">
                  <a16:creationId xmlns:a16="http://schemas.microsoft.com/office/drawing/2014/main" id="{C4EABFF8-EEF0-8137-6640-97636D896F41}"/>
                </a:ext>
              </a:extLst>
            </p:cNvPr>
            <p:cNvGrpSpPr/>
            <p:nvPr/>
          </p:nvGrpSpPr>
          <p:grpSpPr>
            <a:xfrm>
              <a:off x="0" y="0"/>
              <a:ext cx="5670550" cy="1864360"/>
              <a:chOff x="0" y="0"/>
              <a:chExt cx="5670550" cy="1864360"/>
            </a:xfrm>
          </p:grpSpPr>
          <p:grpSp>
            <p:nvGrpSpPr>
              <p:cNvPr id="104" name="Group 103">
                <a:extLst>
                  <a:ext uri="{FF2B5EF4-FFF2-40B4-BE49-F238E27FC236}">
                    <a16:creationId xmlns:a16="http://schemas.microsoft.com/office/drawing/2014/main" id="{0BA5B349-CDA3-AEED-FFE1-9E8525BA26F2}"/>
                  </a:ext>
                </a:extLst>
              </p:cNvPr>
              <p:cNvGrpSpPr/>
              <p:nvPr/>
            </p:nvGrpSpPr>
            <p:grpSpPr>
              <a:xfrm>
                <a:off x="0" y="0"/>
                <a:ext cx="5670550" cy="1864360"/>
                <a:chOff x="0" y="0"/>
                <a:chExt cx="5670550" cy="1864360"/>
              </a:xfrm>
            </p:grpSpPr>
            <p:grpSp>
              <p:nvGrpSpPr>
                <p:cNvPr id="106" name="Group 105">
                  <a:extLst>
                    <a:ext uri="{FF2B5EF4-FFF2-40B4-BE49-F238E27FC236}">
                      <a16:creationId xmlns:a16="http://schemas.microsoft.com/office/drawing/2014/main" id="{6AA3DA31-4905-E4ED-1924-E57F89F4D9A8}"/>
                    </a:ext>
                  </a:extLst>
                </p:cNvPr>
                <p:cNvGrpSpPr/>
                <p:nvPr/>
              </p:nvGrpSpPr>
              <p:grpSpPr>
                <a:xfrm>
                  <a:off x="0" y="0"/>
                  <a:ext cx="5670550" cy="1864360"/>
                  <a:chOff x="0" y="0"/>
                  <a:chExt cx="5670550" cy="1864360"/>
                </a:xfrm>
              </p:grpSpPr>
              <p:grpSp>
                <p:nvGrpSpPr>
                  <p:cNvPr id="108" name="Group 107">
                    <a:extLst>
                      <a:ext uri="{FF2B5EF4-FFF2-40B4-BE49-F238E27FC236}">
                        <a16:creationId xmlns:a16="http://schemas.microsoft.com/office/drawing/2014/main" id="{305E8C52-00C0-8ACF-A66A-84BB3E0DD2F1}"/>
                      </a:ext>
                    </a:extLst>
                  </p:cNvPr>
                  <p:cNvGrpSpPr/>
                  <p:nvPr/>
                </p:nvGrpSpPr>
                <p:grpSpPr>
                  <a:xfrm>
                    <a:off x="4704080" y="386080"/>
                    <a:ext cx="132080" cy="161184"/>
                    <a:chOff x="0" y="0"/>
                    <a:chExt cx="132080" cy="161184"/>
                  </a:xfrm>
                </p:grpSpPr>
                <p:sp>
                  <p:nvSpPr>
                    <p:cNvPr id="176" name="Flowchart: Connector 175">
                      <a:extLst>
                        <a:ext uri="{FF2B5EF4-FFF2-40B4-BE49-F238E27FC236}">
                          <a16:creationId xmlns:a16="http://schemas.microsoft.com/office/drawing/2014/main" id="{8D6652D6-97BA-E99F-A76B-7F1D4C9F23D8}"/>
                        </a:ext>
                      </a:extLst>
                    </p:cNvPr>
                    <p:cNvSpPr/>
                    <p:nvPr/>
                  </p:nvSpPr>
                  <p:spPr>
                    <a:xfrm>
                      <a:off x="0" y="0"/>
                      <a:ext cx="54610"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7" name="Straight Arrow Connector 176">
                      <a:extLst>
                        <a:ext uri="{FF2B5EF4-FFF2-40B4-BE49-F238E27FC236}">
                          <a16:creationId xmlns:a16="http://schemas.microsoft.com/office/drawing/2014/main" id="{491419CB-D30F-96BE-5CE5-B73277A3810B}"/>
                        </a:ext>
                      </a:extLst>
                    </p:cNvPr>
                    <p:cNvCxnSpPr/>
                    <p:nvPr/>
                  </p:nvCxnSpPr>
                  <p:spPr>
                    <a:xfrm>
                      <a:off x="45720" y="45720"/>
                      <a:ext cx="86360" cy="115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9" name="Group 108">
                    <a:extLst>
                      <a:ext uri="{FF2B5EF4-FFF2-40B4-BE49-F238E27FC236}">
                        <a16:creationId xmlns:a16="http://schemas.microsoft.com/office/drawing/2014/main" id="{5C799692-B05E-ACAC-F4C9-C12B1A757C4A}"/>
                      </a:ext>
                    </a:extLst>
                  </p:cNvPr>
                  <p:cNvGrpSpPr/>
                  <p:nvPr/>
                </p:nvGrpSpPr>
                <p:grpSpPr>
                  <a:xfrm>
                    <a:off x="0" y="0"/>
                    <a:ext cx="5670550" cy="1864360"/>
                    <a:chOff x="0" y="0"/>
                    <a:chExt cx="5670550" cy="1864360"/>
                  </a:xfrm>
                </p:grpSpPr>
                <p:grpSp>
                  <p:nvGrpSpPr>
                    <p:cNvPr id="110" name="Group 109">
                      <a:extLst>
                        <a:ext uri="{FF2B5EF4-FFF2-40B4-BE49-F238E27FC236}">
                          <a16:creationId xmlns:a16="http://schemas.microsoft.com/office/drawing/2014/main" id="{F0606705-1FD2-477D-D383-067537CD889F}"/>
                        </a:ext>
                      </a:extLst>
                    </p:cNvPr>
                    <p:cNvGrpSpPr/>
                    <p:nvPr/>
                  </p:nvGrpSpPr>
                  <p:grpSpPr>
                    <a:xfrm>
                      <a:off x="0" y="0"/>
                      <a:ext cx="5670550" cy="1864360"/>
                      <a:chOff x="0" y="0"/>
                      <a:chExt cx="5670550" cy="1864360"/>
                    </a:xfrm>
                  </p:grpSpPr>
                  <p:grpSp>
                    <p:nvGrpSpPr>
                      <p:cNvPr id="117" name="Group 116">
                        <a:extLst>
                          <a:ext uri="{FF2B5EF4-FFF2-40B4-BE49-F238E27FC236}">
                            <a16:creationId xmlns:a16="http://schemas.microsoft.com/office/drawing/2014/main" id="{EE4A8DD5-94FF-119F-2540-7591CDEE59A5}"/>
                          </a:ext>
                        </a:extLst>
                      </p:cNvPr>
                      <p:cNvGrpSpPr/>
                      <p:nvPr/>
                    </p:nvGrpSpPr>
                    <p:grpSpPr>
                      <a:xfrm rot="10168676">
                        <a:off x="736600" y="1111249"/>
                        <a:ext cx="146049" cy="158751"/>
                        <a:chOff x="0" y="0"/>
                        <a:chExt cx="215631" cy="146050"/>
                      </a:xfrm>
                    </p:grpSpPr>
                    <p:sp>
                      <p:nvSpPr>
                        <p:cNvPr id="174" name="Flowchart: Connector 173">
                          <a:extLst>
                            <a:ext uri="{FF2B5EF4-FFF2-40B4-BE49-F238E27FC236}">
                              <a16:creationId xmlns:a16="http://schemas.microsoft.com/office/drawing/2014/main" id="{DB89906D-E4DA-E419-AC1B-8D411938196B}"/>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5" name="Straight Arrow Connector 174">
                          <a:extLst>
                            <a:ext uri="{FF2B5EF4-FFF2-40B4-BE49-F238E27FC236}">
                              <a16:creationId xmlns:a16="http://schemas.microsoft.com/office/drawing/2014/main" id="{3434D994-5D41-BDEF-D9DD-140177CAEFC5}"/>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8" name="Group 117">
                        <a:extLst>
                          <a:ext uri="{FF2B5EF4-FFF2-40B4-BE49-F238E27FC236}">
                            <a16:creationId xmlns:a16="http://schemas.microsoft.com/office/drawing/2014/main" id="{0AB4BA88-7D2F-B3AD-A4A1-D75ADBE7EFA4}"/>
                          </a:ext>
                        </a:extLst>
                      </p:cNvPr>
                      <p:cNvGrpSpPr/>
                      <p:nvPr/>
                    </p:nvGrpSpPr>
                    <p:grpSpPr>
                      <a:xfrm>
                        <a:off x="0" y="0"/>
                        <a:ext cx="5670550" cy="1864360"/>
                        <a:chOff x="0" y="0"/>
                        <a:chExt cx="5670550" cy="1864360"/>
                      </a:xfrm>
                    </p:grpSpPr>
                    <p:sp>
                      <p:nvSpPr>
                        <p:cNvPr id="119" name="Rectangle 118">
                          <a:extLst>
                            <a:ext uri="{FF2B5EF4-FFF2-40B4-BE49-F238E27FC236}">
                              <a16:creationId xmlns:a16="http://schemas.microsoft.com/office/drawing/2014/main" id="{42118657-E6F6-1E6F-3913-4DECAA48A344}"/>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Binary search</a:t>
                          </a:r>
                          <a:endParaRPr lang="en-IN" sz="1100" kern="100">
                            <a:effectLst/>
                            <a:ea typeface="Calibri" panose="020F0502020204030204" pitchFamily="34" charset="0"/>
                            <a:cs typeface="Times New Roman" panose="02020603050405020304" pitchFamily="18" charset="0"/>
                          </a:endParaRPr>
                        </a:p>
                      </p:txBody>
                    </p:sp>
                    <p:cxnSp>
                      <p:nvCxnSpPr>
                        <p:cNvPr id="120" name="Straight Arrow Connector 119">
                          <a:extLst>
                            <a:ext uri="{FF2B5EF4-FFF2-40B4-BE49-F238E27FC236}">
                              <a16:creationId xmlns:a16="http://schemas.microsoft.com/office/drawing/2014/main" id="{0294EC73-EF18-1467-4248-8C6B0181A38E}"/>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583CFB8D-DF92-86C2-B698-F00009678FCC}"/>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122" name="Straight Arrow Connector 121">
                          <a:extLst>
                            <a:ext uri="{FF2B5EF4-FFF2-40B4-BE49-F238E27FC236}">
                              <a16:creationId xmlns:a16="http://schemas.microsoft.com/office/drawing/2014/main" id="{1B8CFAD0-9DE7-3A5A-26F1-C57CDCBE153D}"/>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Rectangle 122">
                          <a:extLst>
                            <a:ext uri="{FF2B5EF4-FFF2-40B4-BE49-F238E27FC236}">
                              <a16:creationId xmlns:a16="http://schemas.microsoft.com/office/drawing/2014/main" id="{63AA5955-F1B1-A96B-C6A5-7748294DA661}"/>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124" name="Straight Arrow Connector 123">
                          <a:extLst>
                            <a:ext uri="{FF2B5EF4-FFF2-40B4-BE49-F238E27FC236}">
                              <a16:creationId xmlns:a16="http://schemas.microsoft.com/office/drawing/2014/main" id="{173018F4-AD65-CD0F-10F1-FAE690CF8340}"/>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Rectangle 124">
                          <a:extLst>
                            <a:ext uri="{FF2B5EF4-FFF2-40B4-BE49-F238E27FC236}">
                              <a16:creationId xmlns:a16="http://schemas.microsoft.com/office/drawing/2014/main" id="{820AEF46-EE6B-8443-7862-1DEB1191D95E}"/>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26" name="Straight Arrow Connector 125">
                          <a:extLst>
                            <a:ext uri="{FF2B5EF4-FFF2-40B4-BE49-F238E27FC236}">
                              <a16:creationId xmlns:a16="http://schemas.microsoft.com/office/drawing/2014/main" id="{07F206F0-6E56-5A80-6A86-C6439F1C9907}"/>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Rectangle 126">
                          <a:extLst>
                            <a:ext uri="{FF2B5EF4-FFF2-40B4-BE49-F238E27FC236}">
                              <a16:creationId xmlns:a16="http://schemas.microsoft.com/office/drawing/2014/main" id="{42B4D08E-BB5D-13F1-2387-30B95EF1A9E9}"/>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128" name="Straight Arrow Connector 127">
                          <a:extLst>
                            <a:ext uri="{FF2B5EF4-FFF2-40B4-BE49-F238E27FC236}">
                              <a16:creationId xmlns:a16="http://schemas.microsoft.com/office/drawing/2014/main" id="{75CD33DB-35D1-9EDA-3FC4-A93FDCEACF3E}"/>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Rectangle 128">
                          <a:extLst>
                            <a:ext uri="{FF2B5EF4-FFF2-40B4-BE49-F238E27FC236}">
                              <a16:creationId xmlns:a16="http://schemas.microsoft.com/office/drawing/2014/main" id="{BB809067-717B-98A1-BC2F-46CB8E1F2CAC}"/>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ea typeface="Calibri" panose="020F0502020204030204" pitchFamily="34" charset="0"/>
                            <a:cs typeface="Times New Roman" panose="02020603050405020304" pitchFamily="18" charset="0"/>
                          </a:endParaRPr>
                        </a:p>
                      </p:txBody>
                    </p:sp>
                    <p:grpSp>
                      <p:nvGrpSpPr>
                        <p:cNvPr id="130" name="Group 129">
                          <a:extLst>
                            <a:ext uri="{FF2B5EF4-FFF2-40B4-BE49-F238E27FC236}">
                              <a16:creationId xmlns:a16="http://schemas.microsoft.com/office/drawing/2014/main" id="{136956C1-1F5D-5DAD-8492-275830999762}"/>
                            </a:ext>
                          </a:extLst>
                        </p:cNvPr>
                        <p:cNvGrpSpPr/>
                        <p:nvPr/>
                      </p:nvGrpSpPr>
                      <p:grpSpPr>
                        <a:xfrm>
                          <a:off x="1873250" y="266700"/>
                          <a:ext cx="179069" cy="146050"/>
                          <a:chOff x="0" y="0"/>
                          <a:chExt cx="179069" cy="146050"/>
                        </a:xfrm>
                      </p:grpSpPr>
                      <p:sp>
                        <p:nvSpPr>
                          <p:cNvPr id="172" name="Flowchart: Connector 171">
                            <a:extLst>
                              <a:ext uri="{FF2B5EF4-FFF2-40B4-BE49-F238E27FC236}">
                                <a16:creationId xmlns:a16="http://schemas.microsoft.com/office/drawing/2014/main" id="{715EE861-6D73-28A2-A772-3EC6032E15FE}"/>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3" name="Straight Arrow Connector 172">
                            <a:extLst>
                              <a:ext uri="{FF2B5EF4-FFF2-40B4-BE49-F238E27FC236}">
                                <a16:creationId xmlns:a16="http://schemas.microsoft.com/office/drawing/2014/main" id="{1A3520A1-4FA1-2559-477A-CBEBB8B0BD3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1" name="Group 130">
                          <a:extLst>
                            <a:ext uri="{FF2B5EF4-FFF2-40B4-BE49-F238E27FC236}">
                              <a16:creationId xmlns:a16="http://schemas.microsoft.com/office/drawing/2014/main" id="{BD1F4861-AEB1-8A49-6FC3-C019BA74FF29}"/>
                            </a:ext>
                          </a:extLst>
                        </p:cNvPr>
                        <p:cNvGrpSpPr/>
                        <p:nvPr/>
                      </p:nvGrpSpPr>
                      <p:grpSpPr>
                        <a:xfrm>
                          <a:off x="622300" y="1028700"/>
                          <a:ext cx="146049" cy="158751"/>
                          <a:chOff x="0" y="0"/>
                          <a:chExt cx="215631" cy="146050"/>
                        </a:xfrm>
                      </p:grpSpPr>
                      <p:sp>
                        <p:nvSpPr>
                          <p:cNvPr id="170" name="Flowchart: Connector 169">
                            <a:extLst>
                              <a:ext uri="{FF2B5EF4-FFF2-40B4-BE49-F238E27FC236}">
                                <a16:creationId xmlns:a16="http://schemas.microsoft.com/office/drawing/2014/main" id="{2325CFAC-EAE0-2F78-2475-F206D9A70588}"/>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1" name="Straight Arrow Connector 170">
                            <a:extLst>
                              <a:ext uri="{FF2B5EF4-FFF2-40B4-BE49-F238E27FC236}">
                                <a16:creationId xmlns:a16="http://schemas.microsoft.com/office/drawing/2014/main" id="{72E7F931-2E70-7E15-337E-E4170E20303C}"/>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2" name="Group 131">
                          <a:extLst>
                            <a:ext uri="{FF2B5EF4-FFF2-40B4-BE49-F238E27FC236}">
                              <a16:creationId xmlns:a16="http://schemas.microsoft.com/office/drawing/2014/main" id="{B9A79226-B69B-CD39-C015-F7A23FE55EC3}"/>
                            </a:ext>
                          </a:extLst>
                        </p:cNvPr>
                        <p:cNvGrpSpPr/>
                        <p:nvPr/>
                      </p:nvGrpSpPr>
                      <p:grpSpPr>
                        <a:xfrm>
                          <a:off x="838200" y="1143000"/>
                          <a:ext cx="110466" cy="177800"/>
                          <a:chOff x="0" y="0"/>
                          <a:chExt cx="110466" cy="177800"/>
                        </a:xfrm>
                      </p:grpSpPr>
                      <p:sp>
                        <p:nvSpPr>
                          <p:cNvPr id="168" name="Flowchart: Connector 167">
                            <a:extLst>
                              <a:ext uri="{FF2B5EF4-FFF2-40B4-BE49-F238E27FC236}">
                                <a16:creationId xmlns:a16="http://schemas.microsoft.com/office/drawing/2014/main" id="{2778DB33-ED9C-48D6-7E22-B76CE4B6F572}"/>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9" name="Straight Arrow Connector 168">
                            <a:extLst>
                              <a:ext uri="{FF2B5EF4-FFF2-40B4-BE49-F238E27FC236}">
                                <a16:creationId xmlns:a16="http://schemas.microsoft.com/office/drawing/2014/main" id="{E01589C1-136E-D076-316E-9D9109433BDF}"/>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3" name="Group 132">
                          <a:extLst>
                            <a:ext uri="{FF2B5EF4-FFF2-40B4-BE49-F238E27FC236}">
                              <a16:creationId xmlns:a16="http://schemas.microsoft.com/office/drawing/2014/main" id="{436B49CD-1F7E-7EF3-97BD-C6E9C093659C}"/>
                            </a:ext>
                          </a:extLst>
                        </p:cNvPr>
                        <p:cNvGrpSpPr/>
                        <p:nvPr/>
                      </p:nvGrpSpPr>
                      <p:grpSpPr>
                        <a:xfrm>
                          <a:off x="1993900" y="450849"/>
                          <a:ext cx="259715" cy="228600"/>
                          <a:chOff x="0" y="-1"/>
                          <a:chExt cx="259715" cy="228600"/>
                        </a:xfrm>
                      </p:grpSpPr>
                      <p:grpSp>
                        <p:nvGrpSpPr>
                          <p:cNvPr id="162" name="Group 161">
                            <a:extLst>
                              <a:ext uri="{FF2B5EF4-FFF2-40B4-BE49-F238E27FC236}">
                                <a16:creationId xmlns:a16="http://schemas.microsoft.com/office/drawing/2014/main" id="{549C78E3-1E6A-DC1D-10AB-61FBC5E52347}"/>
                              </a:ext>
                            </a:extLst>
                          </p:cNvPr>
                          <p:cNvGrpSpPr/>
                          <p:nvPr/>
                        </p:nvGrpSpPr>
                        <p:grpSpPr>
                          <a:xfrm rot="10168676">
                            <a:off x="0" y="-1"/>
                            <a:ext cx="215300" cy="154846"/>
                            <a:chOff x="0" y="-23207"/>
                            <a:chExt cx="215592" cy="169257"/>
                          </a:xfrm>
                        </p:grpSpPr>
                        <p:sp>
                          <p:nvSpPr>
                            <p:cNvPr id="166" name="Flowchart: Connector 165">
                              <a:extLst>
                                <a:ext uri="{FF2B5EF4-FFF2-40B4-BE49-F238E27FC236}">
                                  <a16:creationId xmlns:a16="http://schemas.microsoft.com/office/drawing/2014/main" id="{C5F2041C-E2C9-91BF-F3CE-2FF0946F2CEF}"/>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7" name="Straight Arrow Connector 166">
                              <a:extLst>
                                <a:ext uri="{FF2B5EF4-FFF2-40B4-BE49-F238E27FC236}">
                                  <a16:creationId xmlns:a16="http://schemas.microsoft.com/office/drawing/2014/main" id="{972280C1-95C1-B5F6-CF35-A095A7751E40}"/>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3" name="Group 162">
                            <a:extLst>
                              <a:ext uri="{FF2B5EF4-FFF2-40B4-BE49-F238E27FC236}">
                                <a16:creationId xmlns:a16="http://schemas.microsoft.com/office/drawing/2014/main" id="{0699AD8B-CE75-7AB9-D981-1152530320A7}"/>
                              </a:ext>
                            </a:extLst>
                          </p:cNvPr>
                          <p:cNvGrpSpPr/>
                          <p:nvPr/>
                        </p:nvGrpSpPr>
                        <p:grpSpPr>
                          <a:xfrm>
                            <a:off x="69850" y="38100"/>
                            <a:ext cx="189865" cy="190499"/>
                            <a:chOff x="1" y="0"/>
                            <a:chExt cx="110098" cy="205154"/>
                          </a:xfrm>
                        </p:grpSpPr>
                        <p:sp>
                          <p:nvSpPr>
                            <p:cNvPr id="164" name="Flowchart: Connector 163">
                              <a:extLst>
                                <a:ext uri="{FF2B5EF4-FFF2-40B4-BE49-F238E27FC236}">
                                  <a16:creationId xmlns:a16="http://schemas.microsoft.com/office/drawing/2014/main" id="{EA68021C-E0EC-64CE-76C3-4D5487A4D503}"/>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5" name="Straight Arrow Connector 164">
                              <a:extLst>
                                <a:ext uri="{FF2B5EF4-FFF2-40B4-BE49-F238E27FC236}">
                                  <a16:creationId xmlns:a16="http://schemas.microsoft.com/office/drawing/2014/main" id="{A8EF8A97-4155-2E9E-C534-CBBA0B37E518}"/>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4" name="Group 133">
                          <a:extLst>
                            <a:ext uri="{FF2B5EF4-FFF2-40B4-BE49-F238E27FC236}">
                              <a16:creationId xmlns:a16="http://schemas.microsoft.com/office/drawing/2014/main" id="{8C229A8D-76BA-1318-50BD-4AA59FD0EF76}"/>
                            </a:ext>
                          </a:extLst>
                        </p:cNvPr>
                        <p:cNvGrpSpPr/>
                        <p:nvPr/>
                      </p:nvGrpSpPr>
                      <p:grpSpPr>
                        <a:xfrm rot="7990835">
                          <a:off x="3109914" y="404812"/>
                          <a:ext cx="259715" cy="228600"/>
                          <a:chOff x="0" y="-1"/>
                          <a:chExt cx="259715" cy="228600"/>
                        </a:xfrm>
                      </p:grpSpPr>
                      <p:grpSp>
                        <p:nvGrpSpPr>
                          <p:cNvPr id="156" name="Group 155">
                            <a:extLst>
                              <a:ext uri="{FF2B5EF4-FFF2-40B4-BE49-F238E27FC236}">
                                <a16:creationId xmlns:a16="http://schemas.microsoft.com/office/drawing/2014/main" id="{295AAB4E-9937-370A-5E50-46B3DCE83536}"/>
                              </a:ext>
                            </a:extLst>
                          </p:cNvPr>
                          <p:cNvGrpSpPr/>
                          <p:nvPr/>
                        </p:nvGrpSpPr>
                        <p:grpSpPr>
                          <a:xfrm rot="10168676">
                            <a:off x="0" y="-1"/>
                            <a:ext cx="215300" cy="154846"/>
                            <a:chOff x="0" y="-23207"/>
                            <a:chExt cx="215592" cy="169257"/>
                          </a:xfrm>
                        </p:grpSpPr>
                        <p:sp>
                          <p:nvSpPr>
                            <p:cNvPr id="160" name="Flowchart: Connector 159">
                              <a:extLst>
                                <a:ext uri="{FF2B5EF4-FFF2-40B4-BE49-F238E27FC236}">
                                  <a16:creationId xmlns:a16="http://schemas.microsoft.com/office/drawing/2014/main" id="{A7E1EACC-0CA9-E4F5-A32A-C19B0900BB4F}"/>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1" name="Straight Arrow Connector 160">
                              <a:extLst>
                                <a:ext uri="{FF2B5EF4-FFF2-40B4-BE49-F238E27FC236}">
                                  <a16:creationId xmlns:a16="http://schemas.microsoft.com/office/drawing/2014/main" id="{37FF8419-1ED0-E0CF-5D39-BFEC7CE50E38}"/>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7" name="Group 156">
                            <a:extLst>
                              <a:ext uri="{FF2B5EF4-FFF2-40B4-BE49-F238E27FC236}">
                                <a16:creationId xmlns:a16="http://schemas.microsoft.com/office/drawing/2014/main" id="{0955F9E3-63F6-7915-4FB0-25875FDD1AE6}"/>
                              </a:ext>
                            </a:extLst>
                          </p:cNvPr>
                          <p:cNvGrpSpPr/>
                          <p:nvPr/>
                        </p:nvGrpSpPr>
                        <p:grpSpPr>
                          <a:xfrm>
                            <a:off x="69850" y="38100"/>
                            <a:ext cx="189865" cy="190499"/>
                            <a:chOff x="1" y="0"/>
                            <a:chExt cx="110098" cy="205154"/>
                          </a:xfrm>
                        </p:grpSpPr>
                        <p:sp>
                          <p:nvSpPr>
                            <p:cNvPr id="158" name="Flowchart: Connector 157">
                              <a:extLst>
                                <a:ext uri="{FF2B5EF4-FFF2-40B4-BE49-F238E27FC236}">
                                  <a16:creationId xmlns:a16="http://schemas.microsoft.com/office/drawing/2014/main" id="{C35E4BCC-4113-CA99-D118-F3673673DC06}"/>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9" name="Straight Arrow Connector 158">
                              <a:extLst>
                                <a:ext uri="{FF2B5EF4-FFF2-40B4-BE49-F238E27FC236}">
                                  <a16:creationId xmlns:a16="http://schemas.microsoft.com/office/drawing/2014/main" id="{829AEE3A-11BB-7DA5-3F34-7599D3FF499B}"/>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5" name="Group 134">
                          <a:extLst>
                            <a:ext uri="{FF2B5EF4-FFF2-40B4-BE49-F238E27FC236}">
                              <a16:creationId xmlns:a16="http://schemas.microsoft.com/office/drawing/2014/main" id="{5DECAAED-0033-BA13-A865-C2FDDB6B4DA0}"/>
                            </a:ext>
                          </a:extLst>
                        </p:cNvPr>
                        <p:cNvGrpSpPr/>
                        <p:nvPr/>
                      </p:nvGrpSpPr>
                      <p:grpSpPr>
                        <a:xfrm rot="18675517">
                          <a:off x="3573145" y="414019"/>
                          <a:ext cx="259715" cy="228600"/>
                          <a:chOff x="0" y="-1"/>
                          <a:chExt cx="259715" cy="228600"/>
                        </a:xfrm>
                      </p:grpSpPr>
                      <p:grpSp>
                        <p:nvGrpSpPr>
                          <p:cNvPr id="150" name="Group 149">
                            <a:extLst>
                              <a:ext uri="{FF2B5EF4-FFF2-40B4-BE49-F238E27FC236}">
                                <a16:creationId xmlns:a16="http://schemas.microsoft.com/office/drawing/2014/main" id="{8BBC6C5B-565D-1EA5-880A-7CC459654502}"/>
                              </a:ext>
                            </a:extLst>
                          </p:cNvPr>
                          <p:cNvGrpSpPr/>
                          <p:nvPr/>
                        </p:nvGrpSpPr>
                        <p:grpSpPr>
                          <a:xfrm rot="10168676">
                            <a:off x="0" y="-1"/>
                            <a:ext cx="215300" cy="154846"/>
                            <a:chOff x="0" y="-23207"/>
                            <a:chExt cx="215592" cy="169257"/>
                          </a:xfrm>
                        </p:grpSpPr>
                        <p:sp>
                          <p:nvSpPr>
                            <p:cNvPr id="154" name="Flowchart: Connector 153">
                              <a:extLst>
                                <a:ext uri="{FF2B5EF4-FFF2-40B4-BE49-F238E27FC236}">
                                  <a16:creationId xmlns:a16="http://schemas.microsoft.com/office/drawing/2014/main" id="{FC3B023F-5A08-8B99-6FAE-F0F305737E20}"/>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5" name="Straight Arrow Connector 154">
                              <a:extLst>
                                <a:ext uri="{FF2B5EF4-FFF2-40B4-BE49-F238E27FC236}">
                                  <a16:creationId xmlns:a16="http://schemas.microsoft.com/office/drawing/2014/main" id="{94535054-DA3E-35FA-1082-FE7279BF2F00}"/>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C35469BF-295F-7E2F-ADC7-65DB321CFE1A}"/>
                              </a:ext>
                            </a:extLst>
                          </p:cNvPr>
                          <p:cNvGrpSpPr/>
                          <p:nvPr/>
                        </p:nvGrpSpPr>
                        <p:grpSpPr>
                          <a:xfrm>
                            <a:off x="69850" y="38100"/>
                            <a:ext cx="189865" cy="190499"/>
                            <a:chOff x="1" y="0"/>
                            <a:chExt cx="110098" cy="205154"/>
                          </a:xfrm>
                        </p:grpSpPr>
                        <p:sp>
                          <p:nvSpPr>
                            <p:cNvPr id="152" name="Flowchart: Connector 151">
                              <a:extLst>
                                <a:ext uri="{FF2B5EF4-FFF2-40B4-BE49-F238E27FC236}">
                                  <a16:creationId xmlns:a16="http://schemas.microsoft.com/office/drawing/2014/main" id="{492B58A7-1163-1C59-17F2-A9E0B4632A40}"/>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3" name="Straight Arrow Connector 152">
                              <a:extLst>
                                <a:ext uri="{FF2B5EF4-FFF2-40B4-BE49-F238E27FC236}">
                                  <a16:creationId xmlns:a16="http://schemas.microsoft.com/office/drawing/2014/main" id="{D9C119AC-1E45-69D5-F1AD-455503FAC311}"/>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6" name="Group 135">
                          <a:extLst>
                            <a:ext uri="{FF2B5EF4-FFF2-40B4-BE49-F238E27FC236}">
                              <a16:creationId xmlns:a16="http://schemas.microsoft.com/office/drawing/2014/main" id="{D5B69559-7F1F-A0D1-581F-E9B315C7311B}"/>
                            </a:ext>
                          </a:extLst>
                        </p:cNvPr>
                        <p:cNvGrpSpPr/>
                        <p:nvPr/>
                      </p:nvGrpSpPr>
                      <p:grpSpPr>
                        <a:xfrm rot="6345202">
                          <a:off x="1980885" y="1072833"/>
                          <a:ext cx="259715" cy="228600"/>
                          <a:chOff x="0" y="-1"/>
                          <a:chExt cx="259715" cy="228600"/>
                        </a:xfrm>
                      </p:grpSpPr>
                      <p:grpSp>
                        <p:nvGrpSpPr>
                          <p:cNvPr id="144" name="Group 143">
                            <a:extLst>
                              <a:ext uri="{FF2B5EF4-FFF2-40B4-BE49-F238E27FC236}">
                                <a16:creationId xmlns:a16="http://schemas.microsoft.com/office/drawing/2014/main" id="{3F6E5C2B-FBB3-47E4-D6E7-A10EAD141AC6}"/>
                              </a:ext>
                            </a:extLst>
                          </p:cNvPr>
                          <p:cNvGrpSpPr/>
                          <p:nvPr/>
                        </p:nvGrpSpPr>
                        <p:grpSpPr>
                          <a:xfrm rot="10168676">
                            <a:off x="0" y="-1"/>
                            <a:ext cx="215300" cy="154846"/>
                            <a:chOff x="0" y="-23207"/>
                            <a:chExt cx="215592" cy="169257"/>
                          </a:xfrm>
                        </p:grpSpPr>
                        <p:sp>
                          <p:nvSpPr>
                            <p:cNvPr id="148" name="Flowchart: Connector 147">
                              <a:extLst>
                                <a:ext uri="{FF2B5EF4-FFF2-40B4-BE49-F238E27FC236}">
                                  <a16:creationId xmlns:a16="http://schemas.microsoft.com/office/drawing/2014/main" id="{2CDD0FC2-4506-DB61-241C-42550DEA0385}"/>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9" name="Straight Arrow Connector 148">
                              <a:extLst>
                                <a:ext uri="{FF2B5EF4-FFF2-40B4-BE49-F238E27FC236}">
                                  <a16:creationId xmlns:a16="http://schemas.microsoft.com/office/drawing/2014/main" id="{7250FE9D-B132-5A7F-7029-3FEA11F906A9}"/>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5" name="Group 144">
                            <a:extLst>
                              <a:ext uri="{FF2B5EF4-FFF2-40B4-BE49-F238E27FC236}">
                                <a16:creationId xmlns:a16="http://schemas.microsoft.com/office/drawing/2014/main" id="{5B0A83CF-94BA-F269-8D35-BD0BEB0CAE0D}"/>
                              </a:ext>
                            </a:extLst>
                          </p:cNvPr>
                          <p:cNvGrpSpPr/>
                          <p:nvPr/>
                        </p:nvGrpSpPr>
                        <p:grpSpPr>
                          <a:xfrm>
                            <a:off x="69850" y="38100"/>
                            <a:ext cx="189865" cy="190499"/>
                            <a:chOff x="1" y="0"/>
                            <a:chExt cx="110098" cy="205154"/>
                          </a:xfrm>
                        </p:grpSpPr>
                        <p:sp>
                          <p:nvSpPr>
                            <p:cNvPr id="146" name="Flowchart: Connector 145">
                              <a:extLst>
                                <a:ext uri="{FF2B5EF4-FFF2-40B4-BE49-F238E27FC236}">
                                  <a16:creationId xmlns:a16="http://schemas.microsoft.com/office/drawing/2014/main" id="{647D0C52-3C61-8C23-46E5-33C2E7615467}"/>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7" name="Straight Arrow Connector 146">
                              <a:extLst>
                                <a:ext uri="{FF2B5EF4-FFF2-40B4-BE49-F238E27FC236}">
                                  <a16:creationId xmlns:a16="http://schemas.microsoft.com/office/drawing/2014/main" id="{521182FD-A262-6045-260E-95D46F4C77F7}"/>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7" name="Group 136">
                          <a:extLst>
                            <a:ext uri="{FF2B5EF4-FFF2-40B4-BE49-F238E27FC236}">
                              <a16:creationId xmlns:a16="http://schemas.microsoft.com/office/drawing/2014/main" id="{602F73CB-3DF5-DC18-8942-0D919F9CC7AF}"/>
                            </a:ext>
                          </a:extLst>
                        </p:cNvPr>
                        <p:cNvGrpSpPr/>
                        <p:nvPr/>
                      </p:nvGrpSpPr>
                      <p:grpSpPr>
                        <a:xfrm rot="16760596">
                          <a:off x="2239644" y="1004570"/>
                          <a:ext cx="259715" cy="228600"/>
                          <a:chOff x="0" y="-1"/>
                          <a:chExt cx="259715" cy="228600"/>
                        </a:xfrm>
                      </p:grpSpPr>
                      <p:grpSp>
                        <p:nvGrpSpPr>
                          <p:cNvPr id="138" name="Group 137">
                            <a:extLst>
                              <a:ext uri="{FF2B5EF4-FFF2-40B4-BE49-F238E27FC236}">
                                <a16:creationId xmlns:a16="http://schemas.microsoft.com/office/drawing/2014/main" id="{01701BCC-FFA1-3206-3E21-1995FAB8876F}"/>
                              </a:ext>
                            </a:extLst>
                          </p:cNvPr>
                          <p:cNvGrpSpPr/>
                          <p:nvPr/>
                        </p:nvGrpSpPr>
                        <p:grpSpPr>
                          <a:xfrm rot="10168676">
                            <a:off x="0" y="-1"/>
                            <a:ext cx="215300" cy="154846"/>
                            <a:chOff x="0" y="-23207"/>
                            <a:chExt cx="215592" cy="169257"/>
                          </a:xfrm>
                        </p:grpSpPr>
                        <p:sp>
                          <p:nvSpPr>
                            <p:cNvPr id="142" name="Flowchart: Connector 141">
                              <a:extLst>
                                <a:ext uri="{FF2B5EF4-FFF2-40B4-BE49-F238E27FC236}">
                                  <a16:creationId xmlns:a16="http://schemas.microsoft.com/office/drawing/2014/main" id="{872BC19D-EBD8-CA33-010C-5D7B7181D2FE}"/>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3" name="Straight Arrow Connector 142">
                              <a:extLst>
                                <a:ext uri="{FF2B5EF4-FFF2-40B4-BE49-F238E27FC236}">
                                  <a16:creationId xmlns:a16="http://schemas.microsoft.com/office/drawing/2014/main" id="{B6D39FD7-CEA2-167E-7D16-65C4DD6E3349}"/>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9" name="Group 138">
                            <a:extLst>
                              <a:ext uri="{FF2B5EF4-FFF2-40B4-BE49-F238E27FC236}">
                                <a16:creationId xmlns:a16="http://schemas.microsoft.com/office/drawing/2014/main" id="{EF8B6DEE-A1C6-8C58-2AFA-DAC506513334}"/>
                              </a:ext>
                            </a:extLst>
                          </p:cNvPr>
                          <p:cNvGrpSpPr/>
                          <p:nvPr/>
                        </p:nvGrpSpPr>
                        <p:grpSpPr>
                          <a:xfrm>
                            <a:off x="69850" y="38100"/>
                            <a:ext cx="189865" cy="190499"/>
                            <a:chOff x="1" y="0"/>
                            <a:chExt cx="110098" cy="205154"/>
                          </a:xfrm>
                        </p:grpSpPr>
                        <p:sp>
                          <p:nvSpPr>
                            <p:cNvPr id="140" name="Flowchart: Connector 139">
                              <a:extLst>
                                <a:ext uri="{FF2B5EF4-FFF2-40B4-BE49-F238E27FC236}">
                                  <a16:creationId xmlns:a16="http://schemas.microsoft.com/office/drawing/2014/main" id="{2CC045ED-07A6-C9CF-0320-1F4645619BFB}"/>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1" name="Straight Arrow Connector 140">
                              <a:extLst>
                                <a:ext uri="{FF2B5EF4-FFF2-40B4-BE49-F238E27FC236}">
                                  <a16:creationId xmlns:a16="http://schemas.microsoft.com/office/drawing/2014/main" id="{B1815026-10BF-E79B-F7B4-0D7541445256}"/>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111" name="Group 110">
                      <a:extLst>
                        <a:ext uri="{FF2B5EF4-FFF2-40B4-BE49-F238E27FC236}">
                          <a16:creationId xmlns:a16="http://schemas.microsoft.com/office/drawing/2014/main" id="{3EA8F7D2-6288-F6E3-8813-A816BA0B163D}"/>
                        </a:ext>
                      </a:extLst>
                    </p:cNvPr>
                    <p:cNvGrpSpPr/>
                    <p:nvPr/>
                  </p:nvGrpSpPr>
                  <p:grpSpPr>
                    <a:xfrm rot="530818">
                      <a:off x="4631690" y="430530"/>
                      <a:ext cx="151130" cy="144581"/>
                      <a:chOff x="0" y="0"/>
                      <a:chExt cx="151130" cy="144581"/>
                    </a:xfrm>
                  </p:grpSpPr>
                  <p:sp>
                    <p:nvSpPr>
                      <p:cNvPr id="115" name="Flowchart: Connector 114">
                        <a:extLst>
                          <a:ext uri="{FF2B5EF4-FFF2-40B4-BE49-F238E27FC236}">
                            <a16:creationId xmlns:a16="http://schemas.microsoft.com/office/drawing/2014/main" id="{5CBC430B-AB11-0409-CD66-065AF7CDB49B}"/>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6" name="Straight Arrow Connector 115">
                        <a:extLst>
                          <a:ext uri="{FF2B5EF4-FFF2-40B4-BE49-F238E27FC236}">
                            <a16:creationId xmlns:a16="http://schemas.microsoft.com/office/drawing/2014/main" id="{C685391D-D5E8-0528-1DA4-AFCF2614E883}"/>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2" name="Group 111">
                      <a:extLst>
                        <a:ext uri="{FF2B5EF4-FFF2-40B4-BE49-F238E27FC236}">
                          <a16:creationId xmlns:a16="http://schemas.microsoft.com/office/drawing/2014/main" id="{95C58126-5AA0-28EA-2885-07DF22FF4724}"/>
                        </a:ext>
                      </a:extLst>
                    </p:cNvPr>
                    <p:cNvGrpSpPr/>
                    <p:nvPr/>
                  </p:nvGrpSpPr>
                  <p:grpSpPr>
                    <a:xfrm rot="663790">
                      <a:off x="4804410" y="311150"/>
                      <a:ext cx="185420" cy="166370"/>
                      <a:chOff x="0" y="0"/>
                      <a:chExt cx="185420" cy="166370"/>
                    </a:xfrm>
                  </p:grpSpPr>
                  <p:sp>
                    <p:nvSpPr>
                      <p:cNvPr id="113" name="Flowchart: Connector 112">
                        <a:extLst>
                          <a:ext uri="{FF2B5EF4-FFF2-40B4-BE49-F238E27FC236}">
                            <a16:creationId xmlns:a16="http://schemas.microsoft.com/office/drawing/2014/main" id="{4248179F-8950-6B9E-3B40-BE52A23DE2AA}"/>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4" name="Straight Arrow Connector 113">
                        <a:extLst>
                          <a:ext uri="{FF2B5EF4-FFF2-40B4-BE49-F238E27FC236}">
                            <a16:creationId xmlns:a16="http://schemas.microsoft.com/office/drawing/2014/main" id="{D85AF392-D79D-AE19-F156-7B46E53E7A26}"/>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
              <p:nvSpPr>
                <p:cNvPr id="107" name="Rectangle 106">
                  <a:extLst>
                    <a:ext uri="{FF2B5EF4-FFF2-40B4-BE49-F238E27FC236}">
                      <a16:creationId xmlns:a16="http://schemas.microsoft.com/office/drawing/2014/main" id="{BC8AD3B6-D7C6-B442-DD45-DBA669662009}"/>
                    </a:ext>
                  </a:extLst>
                </p:cNvPr>
                <p:cNvSpPr/>
                <p:nvPr/>
              </p:nvSpPr>
              <p:spPr>
                <a:xfrm>
                  <a:off x="2836944" y="1305560"/>
                  <a:ext cx="1457960" cy="4622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Calculate time and space complexity</a:t>
                  </a:r>
                  <a:endParaRPr lang="en-IN" sz="1100" kern="100">
                    <a:effectLst/>
                    <a:ea typeface="Calibri" panose="020F0502020204030204" pitchFamily="34" charset="0"/>
                    <a:cs typeface="Times New Roman" panose="02020603050405020304" pitchFamily="18" charset="0"/>
                  </a:endParaRPr>
                </a:p>
              </p:txBody>
            </p:sp>
          </p:grpSp>
          <p:cxnSp>
            <p:nvCxnSpPr>
              <p:cNvPr id="105" name="Straight Arrow Connector 104">
                <a:extLst>
                  <a:ext uri="{FF2B5EF4-FFF2-40B4-BE49-F238E27FC236}">
                    <a16:creationId xmlns:a16="http://schemas.microsoft.com/office/drawing/2014/main" id="{D7AC438A-C910-E3BD-6F85-DDF6196F5C5C}"/>
                  </a:ext>
                </a:extLst>
              </p:cNvPr>
              <p:cNvCxnSpPr/>
              <p:nvPr/>
            </p:nvCxnSpPr>
            <p:spPr>
              <a:xfrm>
                <a:off x="3479800" y="1035050"/>
                <a:ext cx="6350" cy="27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4" name="Group 93">
              <a:extLst>
                <a:ext uri="{FF2B5EF4-FFF2-40B4-BE49-F238E27FC236}">
                  <a16:creationId xmlns:a16="http://schemas.microsoft.com/office/drawing/2014/main" id="{A47D6453-F3F6-9FB1-EC2D-4164D59FABB8}"/>
                </a:ext>
              </a:extLst>
            </p:cNvPr>
            <p:cNvGrpSpPr/>
            <p:nvPr/>
          </p:nvGrpSpPr>
          <p:grpSpPr>
            <a:xfrm>
              <a:off x="3194050" y="1066800"/>
              <a:ext cx="165100" cy="198071"/>
              <a:chOff x="0" y="0"/>
              <a:chExt cx="165100" cy="198071"/>
            </a:xfrm>
          </p:grpSpPr>
          <p:grpSp>
            <p:nvGrpSpPr>
              <p:cNvPr id="98" name="Group 97">
                <a:extLst>
                  <a:ext uri="{FF2B5EF4-FFF2-40B4-BE49-F238E27FC236}">
                    <a16:creationId xmlns:a16="http://schemas.microsoft.com/office/drawing/2014/main" id="{3AB234AF-84D7-8EA3-7E49-CEBF976D5BC9}"/>
                  </a:ext>
                </a:extLst>
              </p:cNvPr>
              <p:cNvGrpSpPr/>
              <p:nvPr/>
            </p:nvGrpSpPr>
            <p:grpSpPr>
              <a:xfrm rot="689656">
                <a:off x="0" y="6350"/>
                <a:ext cx="63500" cy="184150"/>
                <a:chOff x="0" y="0"/>
                <a:chExt cx="63500" cy="184150"/>
              </a:xfrm>
            </p:grpSpPr>
            <p:sp>
              <p:nvSpPr>
                <p:cNvPr id="102" name="Flowchart: Connector 101">
                  <a:extLst>
                    <a:ext uri="{FF2B5EF4-FFF2-40B4-BE49-F238E27FC236}">
                      <a16:creationId xmlns:a16="http://schemas.microsoft.com/office/drawing/2014/main" id="{89ED0AAA-30E5-9778-CF9F-025AF5904CA8}"/>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3" name="Straight Arrow Connector 102">
                  <a:extLst>
                    <a:ext uri="{FF2B5EF4-FFF2-40B4-BE49-F238E27FC236}">
                      <a16:creationId xmlns:a16="http://schemas.microsoft.com/office/drawing/2014/main" id="{5D408854-0ED2-D05F-EB85-23F9930F2546}"/>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9" name="Group 98">
                <a:extLst>
                  <a:ext uri="{FF2B5EF4-FFF2-40B4-BE49-F238E27FC236}">
                    <a16:creationId xmlns:a16="http://schemas.microsoft.com/office/drawing/2014/main" id="{23A54510-2435-2225-84D1-84C6E7836211}"/>
                  </a:ext>
                </a:extLst>
              </p:cNvPr>
              <p:cNvGrpSpPr/>
              <p:nvPr/>
            </p:nvGrpSpPr>
            <p:grpSpPr>
              <a:xfrm>
                <a:off x="101600" y="0"/>
                <a:ext cx="63500" cy="198071"/>
                <a:chOff x="0" y="0"/>
                <a:chExt cx="63500" cy="198071"/>
              </a:xfrm>
            </p:grpSpPr>
            <p:sp>
              <p:nvSpPr>
                <p:cNvPr id="100" name="Flowchart: Connector 99">
                  <a:extLst>
                    <a:ext uri="{FF2B5EF4-FFF2-40B4-BE49-F238E27FC236}">
                      <a16:creationId xmlns:a16="http://schemas.microsoft.com/office/drawing/2014/main" id="{8D862C22-99A7-5315-D25B-DAA7D84CF625}"/>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1" name="Straight Arrow Connector 100">
                  <a:extLst>
                    <a:ext uri="{FF2B5EF4-FFF2-40B4-BE49-F238E27FC236}">
                      <a16:creationId xmlns:a16="http://schemas.microsoft.com/office/drawing/2014/main" id="{09F99D51-D617-016E-0280-8E43878AB5DD}"/>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5" name="Group 94">
              <a:extLst>
                <a:ext uri="{FF2B5EF4-FFF2-40B4-BE49-F238E27FC236}">
                  <a16:creationId xmlns:a16="http://schemas.microsoft.com/office/drawing/2014/main" id="{411E68A2-2385-1FAE-8C9F-D6751F69D2DB}"/>
                </a:ext>
              </a:extLst>
            </p:cNvPr>
            <p:cNvGrpSpPr/>
            <p:nvPr/>
          </p:nvGrpSpPr>
          <p:grpSpPr>
            <a:xfrm rot="10800000">
              <a:off x="3721100" y="1079500"/>
              <a:ext cx="63500" cy="198071"/>
              <a:chOff x="0" y="0"/>
              <a:chExt cx="63500" cy="198071"/>
            </a:xfrm>
          </p:grpSpPr>
          <p:sp>
            <p:nvSpPr>
              <p:cNvPr id="96" name="Flowchart: Connector 95">
                <a:extLst>
                  <a:ext uri="{FF2B5EF4-FFF2-40B4-BE49-F238E27FC236}">
                    <a16:creationId xmlns:a16="http://schemas.microsoft.com/office/drawing/2014/main" id="{65446884-64FD-C032-AB22-C54C3582D3CB}"/>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7" name="Straight Arrow Connector 96">
                <a:extLst>
                  <a:ext uri="{FF2B5EF4-FFF2-40B4-BE49-F238E27FC236}">
                    <a16:creationId xmlns:a16="http://schemas.microsoft.com/office/drawing/2014/main" id="{A8F6FD5A-C30F-0695-EEF2-F18916B1D9E4}"/>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53223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97471-586D-5301-4329-08EC59871700}"/>
              </a:ext>
            </a:extLst>
          </p:cNvPr>
          <p:cNvSpPr>
            <a:spLocks noGrp="1"/>
          </p:cNvSpPr>
          <p:nvPr>
            <p:ph idx="1"/>
          </p:nvPr>
        </p:nvSpPr>
        <p:spPr>
          <a:xfrm>
            <a:off x="384767" y="214603"/>
            <a:ext cx="11439331" cy="6214188"/>
          </a:xfrm>
        </p:spPr>
        <p:txBody>
          <a:bodyPr/>
          <a:lstStyle/>
          <a:p>
            <a:r>
              <a:rPr lang="en-US" sz="1800" b="1" dirty="0">
                <a:effectLst/>
                <a:latin typeface="Times New Roman" panose="02020603050405020304" pitchFamily="18" charset="0"/>
                <a:ea typeface="Calibri" panose="020F0502020204030204" pitchFamily="34" charset="0"/>
              </a:rPr>
              <a:t>Exponential Search</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sz="1800" b="1" dirty="0">
                <a:effectLst/>
                <a:latin typeface="Times New Roman" panose="02020603050405020304" pitchFamily="18" charset="0"/>
                <a:ea typeface="Calibri" panose="020F0502020204030204" pitchFamily="34" charset="0"/>
              </a:rPr>
              <a:t>Interpolation Search</a:t>
            </a:r>
            <a:endParaRPr lang="en-IN" dirty="0"/>
          </a:p>
        </p:txBody>
      </p:sp>
      <p:grpSp>
        <p:nvGrpSpPr>
          <p:cNvPr id="4" name="Group 3">
            <a:extLst>
              <a:ext uri="{FF2B5EF4-FFF2-40B4-BE49-F238E27FC236}">
                <a16:creationId xmlns:a16="http://schemas.microsoft.com/office/drawing/2014/main" id="{0AF74555-3471-1B69-C1ED-A3F9EFCF91C9}"/>
              </a:ext>
            </a:extLst>
          </p:cNvPr>
          <p:cNvGrpSpPr/>
          <p:nvPr/>
        </p:nvGrpSpPr>
        <p:grpSpPr>
          <a:xfrm>
            <a:off x="2453951" y="485993"/>
            <a:ext cx="6736701" cy="2419612"/>
            <a:chOff x="0" y="0"/>
            <a:chExt cx="5670550" cy="1864360"/>
          </a:xfrm>
        </p:grpSpPr>
        <p:grpSp>
          <p:nvGrpSpPr>
            <p:cNvPr id="5" name="Group 4">
              <a:extLst>
                <a:ext uri="{FF2B5EF4-FFF2-40B4-BE49-F238E27FC236}">
                  <a16:creationId xmlns:a16="http://schemas.microsoft.com/office/drawing/2014/main" id="{41A7E022-8B58-522B-E784-03E51B1D0985}"/>
                </a:ext>
              </a:extLst>
            </p:cNvPr>
            <p:cNvGrpSpPr/>
            <p:nvPr/>
          </p:nvGrpSpPr>
          <p:grpSpPr>
            <a:xfrm>
              <a:off x="0" y="0"/>
              <a:ext cx="5670550" cy="1864360"/>
              <a:chOff x="0" y="0"/>
              <a:chExt cx="5670550" cy="1864360"/>
            </a:xfrm>
          </p:grpSpPr>
          <p:grpSp>
            <p:nvGrpSpPr>
              <p:cNvPr id="20" name="Group 19">
                <a:extLst>
                  <a:ext uri="{FF2B5EF4-FFF2-40B4-BE49-F238E27FC236}">
                    <a16:creationId xmlns:a16="http://schemas.microsoft.com/office/drawing/2014/main" id="{54A17434-B221-E595-0987-969A2BED2C24}"/>
                  </a:ext>
                </a:extLst>
              </p:cNvPr>
              <p:cNvGrpSpPr/>
              <p:nvPr/>
            </p:nvGrpSpPr>
            <p:grpSpPr>
              <a:xfrm>
                <a:off x="0" y="0"/>
                <a:ext cx="5670550" cy="1864360"/>
                <a:chOff x="0" y="0"/>
                <a:chExt cx="5670550" cy="1864360"/>
              </a:xfrm>
            </p:grpSpPr>
            <p:grpSp>
              <p:nvGrpSpPr>
                <p:cNvPr id="23" name="Group 22">
                  <a:extLst>
                    <a:ext uri="{FF2B5EF4-FFF2-40B4-BE49-F238E27FC236}">
                      <a16:creationId xmlns:a16="http://schemas.microsoft.com/office/drawing/2014/main" id="{627D0875-233D-36FA-5DE9-EF2F0F470650}"/>
                    </a:ext>
                  </a:extLst>
                </p:cNvPr>
                <p:cNvGrpSpPr/>
                <p:nvPr/>
              </p:nvGrpSpPr>
              <p:grpSpPr>
                <a:xfrm>
                  <a:off x="0" y="0"/>
                  <a:ext cx="5670550" cy="1864360"/>
                  <a:chOff x="0" y="0"/>
                  <a:chExt cx="5670550" cy="1864360"/>
                </a:xfrm>
              </p:grpSpPr>
              <p:grpSp>
                <p:nvGrpSpPr>
                  <p:cNvPr id="27" name="Group 26">
                    <a:extLst>
                      <a:ext uri="{FF2B5EF4-FFF2-40B4-BE49-F238E27FC236}">
                        <a16:creationId xmlns:a16="http://schemas.microsoft.com/office/drawing/2014/main" id="{D3403911-ECC8-0D96-F98F-5D856F07B8DC}"/>
                      </a:ext>
                    </a:extLst>
                  </p:cNvPr>
                  <p:cNvGrpSpPr/>
                  <p:nvPr/>
                </p:nvGrpSpPr>
                <p:grpSpPr>
                  <a:xfrm>
                    <a:off x="0" y="0"/>
                    <a:ext cx="5670550" cy="1864360"/>
                    <a:chOff x="0" y="0"/>
                    <a:chExt cx="5670550" cy="1864360"/>
                  </a:xfrm>
                </p:grpSpPr>
                <p:grpSp>
                  <p:nvGrpSpPr>
                    <p:cNvPr id="34" name="Group 33">
                      <a:extLst>
                        <a:ext uri="{FF2B5EF4-FFF2-40B4-BE49-F238E27FC236}">
                          <a16:creationId xmlns:a16="http://schemas.microsoft.com/office/drawing/2014/main" id="{E83AE5CC-D1A1-13ED-B56D-0BFC492DDAB4}"/>
                        </a:ext>
                      </a:extLst>
                    </p:cNvPr>
                    <p:cNvGrpSpPr/>
                    <p:nvPr/>
                  </p:nvGrpSpPr>
                  <p:grpSpPr>
                    <a:xfrm rot="10168676">
                      <a:off x="736600" y="1111249"/>
                      <a:ext cx="146049" cy="158751"/>
                      <a:chOff x="0" y="0"/>
                      <a:chExt cx="215631" cy="146050"/>
                    </a:xfrm>
                  </p:grpSpPr>
                  <p:sp>
                    <p:nvSpPr>
                      <p:cNvPr id="91" name="Flowchart: Connector 90">
                        <a:extLst>
                          <a:ext uri="{FF2B5EF4-FFF2-40B4-BE49-F238E27FC236}">
                            <a16:creationId xmlns:a16="http://schemas.microsoft.com/office/drawing/2014/main" id="{A6036740-FC2B-30AC-A360-EDD2CB9A2E77}"/>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2" name="Straight Arrow Connector 91">
                        <a:extLst>
                          <a:ext uri="{FF2B5EF4-FFF2-40B4-BE49-F238E27FC236}">
                            <a16:creationId xmlns:a16="http://schemas.microsoft.com/office/drawing/2014/main" id="{9B160EB8-322E-4947-73AA-F3B13628A038}"/>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FCD7459-010B-7CC9-8CF5-FC8AE2829AB7}"/>
                        </a:ext>
                      </a:extLst>
                    </p:cNvPr>
                    <p:cNvGrpSpPr/>
                    <p:nvPr/>
                  </p:nvGrpSpPr>
                  <p:grpSpPr>
                    <a:xfrm>
                      <a:off x="0" y="0"/>
                      <a:ext cx="5670550" cy="1864360"/>
                      <a:chOff x="0" y="0"/>
                      <a:chExt cx="5670550" cy="1864360"/>
                    </a:xfrm>
                  </p:grpSpPr>
                  <p:sp>
                    <p:nvSpPr>
                      <p:cNvPr id="36" name="Rectangle 35">
                        <a:extLst>
                          <a:ext uri="{FF2B5EF4-FFF2-40B4-BE49-F238E27FC236}">
                            <a16:creationId xmlns:a16="http://schemas.microsoft.com/office/drawing/2014/main" id="{7A49CFDB-D434-996B-C4FD-540B676E9CCF}"/>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Exponential search</a:t>
                        </a:r>
                        <a:endParaRPr lang="en-IN" sz="1100" kern="100">
                          <a:effectLst/>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215F449-3DAA-375B-3C80-655FF9789893}"/>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B910FB17-80D6-44F8-1EB3-047A19B05D05}"/>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91B08C05-C682-95CC-8FB0-A8797FC0D236}"/>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C8444915-708D-2A0D-101A-AFF8415C3E58}"/>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1BAB708A-0F90-3D31-8DD1-E8CFC8FA9171}"/>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F24ACCBB-4799-6C93-E57F-0BF7F34BD915}"/>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35657F43-2806-817B-D8DB-54CB6712D4B5}"/>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23A0793C-3DAD-A142-2B48-CA9F37376D7F}"/>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6D38DA43-72C0-08B5-70A8-7679BBFF0A52}"/>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D8D65867-63DC-599D-1495-ECD1EDC41D06}"/>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dirty="0">
                          <a:effectLst/>
                          <a:ea typeface="Calibri" panose="020F0502020204030204" pitchFamily="34" charset="0"/>
                          <a:cs typeface="Times New Roman" panose="02020603050405020304" pitchFamily="18" charset="0"/>
                        </a:endParaRPr>
                      </a:p>
                    </p:txBody>
                  </p:sp>
                  <p:grpSp>
                    <p:nvGrpSpPr>
                      <p:cNvPr id="47" name="Group 46">
                        <a:extLst>
                          <a:ext uri="{FF2B5EF4-FFF2-40B4-BE49-F238E27FC236}">
                            <a16:creationId xmlns:a16="http://schemas.microsoft.com/office/drawing/2014/main" id="{C46BE674-7AB8-5294-8E17-662979D0199D}"/>
                          </a:ext>
                        </a:extLst>
                      </p:cNvPr>
                      <p:cNvGrpSpPr/>
                      <p:nvPr/>
                    </p:nvGrpSpPr>
                    <p:grpSpPr>
                      <a:xfrm>
                        <a:off x="1873250" y="266700"/>
                        <a:ext cx="179069" cy="146050"/>
                        <a:chOff x="0" y="0"/>
                        <a:chExt cx="179069" cy="146050"/>
                      </a:xfrm>
                    </p:grpSpPr>
                    <p:sp>
                      <p:nvSpPr>
                        <p:cNvPr id="89" name="Flowchart: Connector 88">
                          <a:extLst>
                            <a:ext uri="{FF2B5EF4-FFF2-40B4-BE49-F238E27FC236}">
                              <a16:creationId xmlns:a16="http://schemas.microsoft.com/office/drawing/2014/main" id="{A4D9AF42-3BD6-7B0F-AEC9-2FFC637D1142}"/>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0" name="Straight Arrow Connector 89">
                          <a:extLst>
                            <a:ext uri="{FF2B5EF4-FFF2-40B4-BE49-F238E27FC236}">
                              <a16:creationId xmlns:a16="http://schemas.microsoft.com/office/drawing/2014/main" id="{5B3A6ED2-CB87-175F-B93A-E16F9595178F}"/>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8" name="Group 47">
                        <a:extLst>
                          <a:ext uri="{FF2B5EF4-FFF2-40B4-BE49-F238E27FC236}">
                            <a16:creationId xmlns:a16="http://schemas.microsoft.com/office/drawing/2014/main" id="{8325AC01-A12E-23AF-2B84-221B363C79A6}"/>
                          </a:ext>
                        </a:extLst>
                      </p:cNvPr>
                      <p:cNvGrpSpPr/>
                      <p:nvPr/>
                    </p:nvGrpSpPr>
                    <p:grpSpPr>
                      <a:xfrm>
                        <a:off x="622300" y="1028700"/>
                        <a:ext cx="146049" cy="158751"/>
                        <a:chOff x="0" y="0"/>
                        <a:chExt cx="215631" cy="146050"/>
                      </a:xfrm>
                    </p:grpSpPr>
                    <p:sp>
                      <p:nvSpPr>
                        <p:cNvPr id="87" name="Flowchart: Connector 86">
                          <a:extLst>
                            <a:ext uri="{FF2B5EF4-FFF2-40B4-BE49-F238E27FC236}">
                              <a16:creationId xmlns:a16="http://schemas.microsoft.com/office/drawing/2014/main" id="{477685AD-304F-7F3E-D100-A2CF73F29C90}"/>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8" name="Straight Arrow Connector 87">
                          <a:extLst>
                            <a:ext uri="{FF2B5EF4-FFF2-40B4-BE49-F238E27FC236}">
                              <a16:creationId xmlns:a16="http://schemas.microsoft.com/office/drawing/2014/main" id="{D7C46D3A-E5E2-3CEC-2256-3780F9A69363}"/>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149D4D59-0334-4082-6839-01D05C86F628}"/>
                          </a:ext>
                        </a:extLst>
                      </p:cNvPr>
                      <p:cNvGrpSpPr/>
                      <p:nvPr/>
                    </p:nvGrpSpPr>
                    <p:grpSpPr>
                      <a:xfrm>
                        <a:off x="838200" y="1143000"/>
                        <a:ext cx="110466" cy="177800"/>
                        <a:chOff x="0" y="0"/>
                        <a:chExt cx="110466" cy="177800"/>
                      </a:xfrm>
                    </p:grpSpPr>
                    <p:sp>
                      <p:nvSpPr>
                        <p:cNvPr id="85" name="Flowchart: Connector 84">
                          <a:extLst>
                            <a:ext uri="{FF2B5EF4-FFF2-40B4-BE49-F238E27FC236}">
                              <a16:creationId xmlns:a16="http://schemas.microsoft.com/office/drawing/2014/main" id="{6E8464F2-48AB-E477-C822-31B6C1D42086}"/>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6" name="Straight Arrow Connector 85">
                          <a:extLst>
                            <a:ext uri="{FF2B5EF4-FFF2-40B4-BE49-F238E27FC236}">
                              <a16:creationId xmlns:a16="http://schemas.microsoft.com/office/drawing/2014/main" id="{4DB8FCAD-0F68-EB44-3796-2EBE2A5215AE}"/>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3438F187-12C7-3D7E-5295-4BD31DE3744E}"/>
                          </a:ext>
                        </a:extLst>
                      </p:cNvPr>
                      <p:cNvGrpSpPr/>
                      <p:nvPr/>
                    </p:nvGrpSpPr>
                    <p:grpSpPr>
                      <a:xfrm>
                        <a:off x="1993900" y="450849"/>
                        <a:ext cx="259715" cy="228600"/>
                        <a:chOff x="0" y="-1"/>
                        <a:chExt cx="259715" cy="228600"/>
                      </a:xfrm>
                    </p:grpSpPr>
                    <p:grpSp>
                      <p:nvGrpSpPr>
                        <p:cNvPr id="79" name="Group 78">
                          <a:extLst>
                            <a:ext uri="{FF2B5EF4-FFF2-40B4-BE49-F238E27FC236}">
                              <a16:creationId xmlns:a16="http://schemas.microsoft.com/office/drawing/2014/main" id="{A2DF0BF8-0B20-E0AB-D513-C3EAEC638665}"/>
                            </a:ext>
                          </a:extLst>
                        </p:cNvPr>
                        <p:cNvGrpSpPr/>
                        <p:nvPr/>
                      </p:nvGrpSpPr>
                      <p:grpSpPr>
                        <a:xfrm rot="10168676">
                          <a:off x="0" y="-1"/>
                          <a:ext cx="215300" cy="154846"/>
                          <a:chOff x="0" y="-23207"/>
                          <a:chExt cx="215592" cy="169257"/>
                        </a:xfrm>
                      </p:grpSpPr>
                      <p:sp>
                        <p:nvSpPr>
                          <p:cNvPr id="83" name="Flowchart: Connector 82">
                            <a:extLst>
                              <a:ext uri="{FF2B5EF4-FFF2-40B4-BE49-F238E27FC236}">
                                <a16:creationId xmlns:a16="http://schemas.microsoft.com/office/drawing/2014/main" id="{3CFFFF80-CAC9-07C7-0574-6209C3FF3B48}"/>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4" name="Straight Arrow Connector 83">
                            <a:extLst>
                              <a:ext uri="{FF2B5EF4-FFF2-40B4-BE49-F238E27FC236}">
                                <a16:creationId xmlns:a16="http://schemas.microsoft.com/office/drawing/2014/main" id="{A0D84478-D182-DA5A-27AB-3B7B6AE0D830}"/>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0" name="Group 79">
                          <a:extLst>
                            <a:ext uri="{FF2B5EF4-FFF2-40B4-BE49-F238E27FC236}">
                              <a16:creationId xmlns:a16="http://schemas.microsoft.com/office/drawing/2014/main" id="{31D08D73-CA3D-C8AD-6FB6-7B532A66DEDE}"/>
                            </a:ext>
                          </a:extLst>
                        </p:cNvPr>
                        <p:cNvGrpSpPr/>
                        <p:nvPr/>
                      </p:nvGrpSpPr>
                      <p:grpSpPr>
                        <a:xfrm>
                          <a:off x="69850" y="38100"/>
                          <a:ext cx="189865" cy="190499"/>
                          <a:chOff x="1" y="0"/>
                          <a:chExt cx="110098" cy="205154"/>
                        </a:xfrm>
                      </p:grpSpPr>
                      <p:sp>
                        <p:nvSpPr>
                          <p:cNvPr id="81" name="Flowchart: Connector 80">
                            <a:extLst>
                              <a:ext uri="{FF2B5EF4-FFF2-40B4-BE49-F238E27FC236}">
                                <a16:creationId xmlns:a16="http://schemas.microsoft.com/office/drawing/2014/main" id="{6CC21905-CDF9-1AAE-0DBC-8CE5DE518A9C}"/>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2" name="Straight Arrow Connector 81">
                            <a:extLst>
                              <a:ext uri="{FF2B5EF4-FFF2-40B4-BE49-F238E27FC236}">
                                <a16:creationId xmlns:a16="http://schemas.microsoft.com/office/drawing/2014/main" id="{8B896CDB-91C8-E68F-C7A2-3184FFF5CB1D}"/>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1" name="Group 50">
                        <a:extLst>
                          <a:ext uri="{FF2B5EF4-FFF2-40B4-BE49-F238E27FC236}">
                            <a16:creationId xmlns:a16="http://schemas.microsoft.com/office/drawing/2014/main" id="{F1AFD6FE-7DD2-4C65-FE20-4C9C0E1A3FBE}"/>
                          </a:ext>
                        </a:extLst>
                      </p:cNvPr>
                      <p:cNvGrpSpPr/>
                      <p:nvPr/>
                    </p:nvGrpSpPr>
                    <p:grpSpPr>
                      <a:xfrm rot="7990835">
                        <a:off x="3109914" y="404812"/>
                        <a:ext cx="259715" cy="228600"/>
                        <a:chOff x="0" y="-1"/>
                        <a:chExt cx="259715" cy="228600"/>
                      </a:xfrm>
                    </p:grpSpPr>
                    <p:grpSp>
                      <p:nvGrpSpPr>
                        <p:cNvPr id="73" name="Group 72">
                          <a:extLst>
                            <a:ext uri="{FF2B5EF4-FFF2-40B4-BE49-F238E27FC236}">
                              <a16:creationId xmlns:a16="http://schemas.microsoft.com/office/drawing/2014/main" id="{3E6F76EF-7870-6B38-C2DA-38AC3DE3730B}"/>
                            </a:ext>
                          </a:extLst>
                        </p:cNvPr>
                        <p:cNvGrpSpPr/>
                        <p:nvPr/>
                      </p:nvGrpSpPr>
                      <p:grpSpPr>
                        <a:xfrm rot="10168676">
                          <a:off x="0" y="-1"/>
                          <a:ext cx="215300" cy="154846"/>
                          <a:chOff x="0" y="-23207"/>
                          <a:chExt cx="215592" cy="169257"/>
                        </a:xfrm>
                      </p:grpSpPr>
                      <p:sp>
                        <p:nvSpPr>
                          <p:cNvPr id="77" name="Flowchart: Connector 76">
                            <a:extLst>
                              <a:ext uri="{FF2B5EF4-FFF2-40B4-BE49-F238E27FC236}">
                                <a16:creationId xmlns:a16="http://schemas.microsoft.com/office/drawing/2014/main" id="{598A8454-5E71-CA18-E08C-6F46D9BC050E}"/>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8" name="Straight Arrow Connector 77">
                            <a:extLst>
                              <a:ext uri="{FF2B5EF4-FFF2-40B4-BE49-F238E27FC236}">
                                <a16:creationId xmlns:a16="http://schemas.microsoft.com/office/drawing/2014/main" id="{E1352E04-95C9-0F76-D847-38596F142BE9}"/>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93BF725C-49A9-1F7B-9423-DBE26B3A57B4}"/>
                            </a:ext>
                          </a:extLst>
                        </p:cNvPr>
                        <p:cNvGrpSpPr/>
                        <p:nvPr/>
                      </p:nvGrpSpPr>
                      <p:grpSpPr>
                        <a:xfrm>
                          <a:off x="69850" y="38100"/>
                          <a:ext cx="189865" cy="190499"/>
                          <a:chOff x="1" y="0"/>
                          <a:chExt cx="110098" cy="205154"/>
                        </a:xfrm>
                      </p:grpSpPr>
                      <p:sp>
                        <p:nvSpPr>
                          <p:cNvPr id="75" name="Flowchart: Connector 74">
                            <a:extLst>
                              <a:ext uri="{FF2B5EF4-FFF2-40B4-BE49-F238E27FC236}">
                                <a16:creationId xmlns:a16="http://schemas.microsoft.com/office/drawing/2014/main" id="{AF997369-E51B-0E28-8671-A83DF45446CA}"/>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6" name="Straight Arrow Connector 75">
                            <a:extLst>
                              <a:ext uri="{FF2B5EF4-FFF2-40B4-BE49-F238E27FC236}">
                                <a16:creationId xmlns:a16="http://schemas.microsoft.com/office/drawing/2014/main" id="{D2285960-C181-A59F-2265-69A59FD8F5C8}"/>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2" name="Group 51">
                        <a:extLst>
                          <a:ext uri="{FF2B5EF4-FFF2-40B4-BE49-F238E27FC236}">
                            <a16:creationId xmlns:a16="http://schemas.microsoft.com/office/drawing/2014/main" id="{738695D7-E7CA-2D11-0DE0-26575094024B}"/>
                          </a:ext>
                        </a:extLst>
                      </p:cNvPr>
                      <p:cNvGrpSpPr/>
                      <p:nvPr/>
                    </p:nvGrpSpPr>
                    <p:grpSpPr>
                      <a:xfrm rot="18675517">
                        <a:off x="3573145" y="414019"/>
                        <a:ext cx="259715" cy="228600"/>
                        <a:chOff x="0" y="-1"/>
                        <a:chExt cx="259715" cy="228600"/>
                      </a:xfrm>
                    </p:grpSpPr>
                    <p:grpSp>
                      <p:nvGrpSpPr>
                        <p:cNvPr id="67" name="Group 66">
                          <a:extLst>
                            <a:ext uri="{FF2B5EF4-FFF2-40B4-BE49-F238E27FC236}">
                              <a16:creationId xmlns:a16="http://schemas.microsoft.com/office/drawing/2014/main" id="{B6FF599A-0EB9-8F09-8D48-E2583F665150}"/>
                            </a:ext>
                          </a:extLst>
                        </p:cNvPr>
                        <p:cNvGrpSpPr/>
                        <p:nvPr/>
                      </p:nvGrpSpPr>
                      <p:grpSpPr>
                        <a:xfrm rot="10168676">
                          <a:off x="0" y="-1"/>
                          <a:ext cx="215300" cy="154846"/>
                          <a:chOff x="0" y="-23207"/>
                          <a:chExt cx="215592" cy="169257"/>
                        </a:xfrm>
                      </p:grpSpPr>
                      <p:sp>
                        <p:nvSpPr>
                          <p:cNvPr id="71" name="Flowchart: Connector 70">
                            <a:extLst>
                              <a:ext uri="{FF2B5EF4-FFF2-40B4-BE49-F238E27FC236}">
                                <a16:creationId xmlns:a16="http://schemas.microsoft.com/office/drawing/2014/main" id="{71E9ABEA-66E1-B631-F655-A87609DA09AA}"/>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2" name="Straight Arrow Connector 71">
                            <a:extLst>
                              <a:ext uri="{FF2B5EF4-FFF2-40B4-BE49-F238E27FC236}">
                                <a16:creationId xmlns:a16="http://schemas.microsoft.com/office/drawing/2014/main" id="{FF0C763F-713F-6126-CF60-CFE098FC9945}"/>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658CB859-0647-79B8-C6D8-DA49DABFD77C}"/>
                            </a:ext>
                          </a:extLst>
                        </p:cNvPr>
                        <p:cNvGrpSpPr/>
                        <p:nvPr/>
                      </p:nvGrpSpPr>
                      <p:grpSpPr>
                        <a:xfrm>
                          <a:off x="69850" y="38100"/>
                          <a:ext cx="189865" cy="190499"/>
                          <a:chOff x="1" y="0"/>
                          <a:chExt cx="110098" cy="205154"/>
                        </a:xfrm>
                      </p:grpSpPr>
                      <p:sp>
                        <p:nvSpPr>
                          <p:cNvPr id="69" name="Flowchart: Connector 68">
                            <a:extLst>
                              <a:ext uri="{FF2B5EF4-FFF2-40B4-BE49-F238E27FC236}">
                                <a16:creationId xmlns:a16="http://schemas.microsoft.com/office/drawing/2014/main" id="{9380E326-F3DD-0D39-A7DB-92BD41B7B5A6}"/>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0" name="Straight Arrow Connector 69">
                            <a:extLst>
                              <a:ext uri="{FF2B5EF4-FFF2-40B4-BE49-F238E27FC236}">
                                <a16:creationId xmlns:a16="http://schemas.microsoft.com/office/drawing/2014/main" id="{E48DAE43-CEC3-B317-3DF6-D9068AFE617E}"/>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3" name="Group 52">
                        <a:extLst>
                          <a:ext uri="{FF2B5EF4-FFF2-40B4-BE49-F238E27FC236}">
                            <a16:creationId xmlns:a16="http://schemas.microsoft.com/office/drawing/2014/main" id="{1E98282D-110B-D410-2767-74B2EF73EFD3}"/>
                          </a:ext>
                        </a:extLst>
                      </p:cNvPr>
                      <p:cNvGrpSpPr/>
                      <p:nvPr/>
                    </p:nvGrpSpPr>
                    <p:grpSpPr>
                      <a:xfrm rot="6345202">
                        <a:off x="1980885" y="1072833"/>
                        <a:ext cx="259715" cy="228600"/>
                        <a:chOff x="0" y="-1"/>
                        <a:chExt cx="259715" cy="228600"/>
                      </a:xfrm>
                    </p:grpSpPr>
                    <p:grpSp>
                      <p:nvGrpSpPr>
                        <p:cNvPr id="61" name="Group 60">
                          <a:extLst>
                            <a:ext uri="{FF2B5EF4-FFF2-40B4-BE49-F238E27FC236}">
                              <a16:creationId xmlns:a16="http://schemas.microsoft.com/office/drawing/2014/main" id="{9AFD5E55-0144-797B-0714-6071E4426021}"/>
                            </a:ext>
                          </a:extLst>
                        </p:cNvPr>
                        <p:cNvGrpSpPr/>
                        <p:nvPr/>
                      </p:nvGrpSpPr>
                      <p:grpSpPr>
                        <a:xfrm rot="10168676">
                          <a:off x="0" y="-1"/>
                          <a:ext cx="215300" cy="154846"/>
                          <a:chOff x="0" y="-23207"/>
                          <a:chExt cx="215592" cy="169257"/>
                        </a:xfrm>
                      </p:grpSpPr>
                      <p:sp>
                        <p:nvSpPr>
                          <p:cNvPr id="65" name="Flowchart: Connector 64">
                            <a:extLst>
                              <a:ext uri="{FF2B5EF4-FFF2-40B4-BE49-F238E27FC236}">
                                <a16:creationId xmlns:a16="http://schemas.microsoft.com/office/drawing/2014/main" id="{ABFE141E-02D4-A127-76E6-2B60F6E85450}"/>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6" name="Straight Arrow Connector 65">
                            <a:extLst>
                              <a:ext uri="{FF2B5EF4-FFF2-40B4-BE49-F238E27FC236}">
                                <a16:creationId xmlns:a16="http://schemas.microsoft.com/office/drawing/2014/main" id="{2F61AE90-70A1-768E-33D9-EFAC4D8E3865}"/>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89387B7-2B08-1ADD-2989-6CCFAFAF9B6E}"/>
                            </a:ext>
                          </a:extLst>
                        </p:cNvPr>
                        <p:cNvGrpSpPr/>
                        <p:nvPr/>
                      </p:nvGrpSpPr>
                      <p:grpSpPr>
                        <a:xfrm>
                          <a:off x="69850" y="38100"/>
                          <a:ext cx="189865" cy="190499"/>
                          <a:chOff x="1" y="0"/>
                          <a:chExt cx="110098" cy="205154"/>
                        </a:xfrm>
                      </p:grpSpPr>
                      <p:sp>
                        <p:nvSpPr>
                          <p:cNvPr id="63" name="Flowchart: Connector 62">
                            <a:extLst>
                              <a:ext uri="{FF2B5EF4-FFF2-40B4-BE49-F238E27FC236}">
                                <a16:creationId xmlns:a16="http://schemas.microsoft.com/office/drawing/2014/main" id="{43737CFD-6720-9012-30F8-671EFA253FBA}"/>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4" name="Straight Arrow Connector 63">
                            <a:extLst>
                              <a:ext uri="{FF2B5EF4-FFF2-40B4-BE49-F238E27FC236}">
                                <a16:creationId xmlns:a16="http://schemas.microsoft.com/office/drawing/2014/main" id="{27D36A12-BBEE-C500-9FCE-AE8A37DEF909}"/>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4" name="Group 53">
                        <a:extLst>
                          <a:ext uri="{FF2B5EF4-FFF2-40B4-BE49-F238E27FC236}">
                            <a16:creationId xmlns:a16="http://schemas.microsoft.com/office/drawing/2014/main" id="{8D31F995-8EA5-07E5-4B2D-34CF9CB19CB3}"/>
                          </a:ext>
                        </a:extLst>
                      </p:cNvPr>
                      <p:cNvGrpSpPr/>
                      <p:nvPr/>
                    </p:nvGrpSpPr>
                    <p:grpSpPr>
                      <a:xfrm rot="16760596">
                        <a:off x="2239644" y="1004570"/>
                        <a:ext cx="259715" cy="228600"/>
                        <a:chOff x="0" y="-1"/>
                        <a:chExt cx="259715" cy="228600"/>
                      </a:xfrm>
                    </p:grpSpPr>
                    <p:grpSp>
                      <p:nvGrpSpPr>
                        <p:cNvPr id="55" name="Group 54">
                          <a:extLst>
                            <a:ext uri="{FF2B5EF4-FFF2-40B4-BE49-F238E27FC236}">
                              <a16:creationId xmlns:a16="http://schemas.microsoft.com/office/drawing/2014/main" id="{66911D1B-4FBA-B1CE-E933-810F2F9FF45E}"/>
                            </a:ext>
                          </a:extLst>
                        </p:cNvPr>
                        <p:cNvGrpSpPr/>
                        <p:nvPr/>
                      </p:nvGrpSpPr>
                      <p:grpSpPr>
                        <a:xfrm rot="10168676">
                          <a:off x="0" y="-1"/>
                          <a:ext cx="215300" cy="154846"/>
                          <a:chOff x="0" y="-23207"/>
                          <a:chExt cx="215592" cy="169257"/>
                        </a:xfrm>
                      </p:grpSpPr>
                      <p:sp>
                        <p:nvSpPr>
                          <p:cNvPr id="59" name="Flowchart: Connector 58">
                            <a:extLst>
                              <a:ext uri="{FF2B5EF4-FFF2-40B4-BE49-F238E27FC236}">
                                <a16:creationId xmlns:a16="http://schemas.microsoft.com/office/drawing/2014/main" id="{BDEE6206-19F6-067A-FA75-A2883A342F98}"/>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0" name="Straight Arrow Connector 59">
                            <a:extLst>
                              <a:ext uri="{FF2B5EF4-FFF2-40B4-BE49-F238E27FC236}">
                                <a16:creationId xmlns:a16="http://schemas.microsoft.com/office/drawing/2014/main" id="{7D2890A3-4B14-D526-3EAE-9D4ED8420961}"/>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BED9D43E-957C-F35A-EB55-0B08FB84C63E}"/>
                            </a:ext>
                          </a:extLst>
                        </p:cNvPr>
                        <p:cNvGrpSpPr/>
                        <p:nvPr/>
                      </p:nvGrpSpPr>
                      <p:grpSpPr>
                        <a:xfrm>
                          <a:off x="69850" y="38100"/>
                          <a:ext cx="189865" cy="190499"/>
                          <a:chOff x="1" y="0"/>
                          <a:chExt cx="110098" cy="205154"/>
                        </a:xfrm>
                      </p:grpSpPr>
                      <p:sp>
                        <p:nvSpPr>
                          <p:cNvPr id="57" name="Flowchart: Connector 56">
                            <a:extLst>
                              <a:ext uri="{FF2B5EF4-FFF2-40B4-BE49-F238E27FC236}">
                                <a16:creationId xmlns:a16="http://schemas.microsoft.com/office/drawing/2014/main" id="{79E925AB-2DC5-2E11-A504-7CA691FD7854}"/>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8" name="Straight Arrow Connector 57">
                            <a:extLst>
                              <a:ext uri="{FF2B5EF4-FFF2-40B4-BE49-F238E27FC236}">
                                <a16:creationId xmlns:a16="http://schemas.microsoft.com/office/drawing/2014/main" id="{9BCA44C4-7314-FD07-5E34-545438AD2A9D}"/>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28" name="Group 27">
                    <a:extLst>
                      <a:ext uri="{FF2B5EF4-FFF2-40B4-BE49-F238E27FC236}">
                        <a16:creationId xmlns:a16="http://schemas.microsoft.com/office/drawing/2014/main" id="{D33D14CC-FC50-0131-C4CC-27725F1E4F8F}"/>
                      </a:ext>
                    </a:extLst>
                  </p:cNvPr>
                  <p:cNvGrpSpPr/>
                  <p:nvPr/>
                </p:nvGrpSpPr>
                <p:grpSpPr>
                  <a:xfrm rot="530818">
                    <a:off x="4631690" y="430530"/>
                    <a:ext cx="151130" cy="144581"/>
                    <a:chOff x="0" y="0"/>
                    <a:chExt cx="151130" cy="144581"/>
                  </a:xfrm>
                </p:grpSpPr>
                <p:sp>
                  <p:nvSpPr>
                    <p:cNvPr id="32" name="Flowchart: Connector 31">
                      <a:extLst>
                        <a:ext uri="{FF2B5EF4-FFF2-40B4-BE49-F238E27FC236}">
                          <a16:creationId xmlns:a16="http://schemas.microsoft.com/office/drawing/2014/main" id="{C59D994C-BDD3-CC2C-2AE6-08D3CDC01369}"/>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3" name="Straight Arrow Connector 32">
                      <a:extLst>
                        <a:ext uri="{FF2B5EF4-FFF2-40B4-BE49-F238E27FC236}">
                          <a16:creationId xmlns:a16="http://schemas.microsoft.com/office/drawing/2014/main" id="{84C28CE6-69C0-7705-256A-DBE4137A0073}"/>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75D0260E-1843-5151-E532-7971451C30C6}"/>
                      </a:ext>
                    </a:extLst>
                  </p:cNvPr>
                  <p:cNvGrpSpPr/>
                  <p:nvPr/>
                </p:nvGrpSpPr>
                <p:grpSpPr>
                  <a:xfrm rot="663790">
                    <a:off x="4804410" y="311150"/>
                    <a:ext cx="185420" cy="166370"/>
                    <a:chOff x="0" y="0"/>
                    <a:chExt cx="185420" cy="166370"/>
                  </a:xfrm>
                </p:grpSpPr>
                <p:sp>
                  <p:nvSpPr>
                    <p:cNvPr id="30" name="Flowchart: Connector 29">
                      <a:extLst>
                        <a:ext uri="{FF2B5EF4-FFF2-40B4-BE49-F238E27FC236}">
                          <a16:creationId xmlns:a16="http://schemas.microsoft.com/office/drawing/2014/main" id="{F386CAF0-F38A-C66F-05D8-1103C8B62E31}"/>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1" name="Straight Arrow Connector 30">
                      <a:extLst>
                        <a:ext uri="{FF2B5EF4-FFF2-40B4-BE49-F238E27FC236}">
                          <a16:creationId xmlns:a16="http://schemas.microsoft.com/office/drawing/2014/main" id="{FB78DB90-CD92-29A9-AF34-654FCE8BF309}"/>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24" name="Group 23">
                  <a:extLst>
                    <a:ext uri="{FF2B5EF4-FFF2-40B4-BE49-F238E27FC236}">
                      <a16:creationId xmlns:a16="http://schemas.microsoft.com/office/drawing/2014/main" id="{64ACA239-646E-979A-39F9-E3AA28F1469A}"/>
                    </a:ext>
                  </a:extLst>
                </p:cNvPr>
                <p:cNvGrpSpPr/>
                <p:nvPr/>
              </p:nvGrpSpPr>
              <p:grpSpPr>
                <a:xfrm>
                  <a:off x="4709160" y="386080"/>
                  <a:ext cx="143510" cy="162565"/>
                  <a:chOff x="0" y="0"/>
                  <a:chExt cx="143510" cy="162565"/>
                </a:xfrm>
              </p:grpSpPr>
              <p:sp>
                <p:nvSpPr>
                  <p:cNvPr id="25" name="Flowchart: Connector 24">
                    <a:extLst>
                      <a:ext uri="{FF2B5EF4-FFF2-40B4-BE49-F238E27FC236}">
                        <a16:creationId xmlns:a16="http://schemas.microsoft.com/office/drawing/2014/main" id="{1BDA0D97-E4C3-B173-BAFB-7FAB1BB90AC7}"/>
                      </a:ext>
                    </a:extLst>
                  </p:cNvPr>
                  <p:cNvSpPr/>
                  <p:nvPr/>
                </p:nvSpPr>
                <p:spPr>
                  <a:xfrm>
                    <a:off x="0" y="0"/>
                    <a:ext cx="45719"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6" name="Straight Arrow Connector 25">
                    <a:extLst>
                      <a:ext uri="{FF2B5EF4-FFF2-40B4-BE49-F238E27FC236}">
                        <a16:creationId xmlns:a16="http://schemas.microsoft.com/office/drawing/2014/main" id="{6801C977-FA81-8179-08E6-32CFCD8280C9}"/>
                      </a:ext>
                    </a:extLst>
                  </p:cNvPr>
                  <p:cNvCxnSpPr/>
                  <p:nvPr/>
                </p:nvCxnSpPr>
                <p:spPr>
                  <a:xfrm>
                    <a:off x="35560" y="40640"/>
                    <a:ext cx="107950" cy="12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1" name="Straight Arrow Connector 20">
                <a:extLst>
                  <a:ext uri="{FF2B5EF4-FFF2-40B4-BE49-F238E27FC236}">
                    <a16:creationId xmlns:a16="http://schemas.microsoft.com/office/drawing/2014/main" id="{D6B50564-2058-7BAB-412C-40533A2B0189}"/>
                  </a:ext>
                </a:extLst>
              </p:cNvPr>
              <p:cNvCxnSpPr>
                <a:stCxn id="44" idx="2"/>
                <a:endCxn id="22" idx="0"/>
              </p:cNvCxnSpPr>
              <p:nvPr/>
            </p:nvCxnSpPr>
            <p:spPr>
              <a:xfrm>
                <a:off x="3565525" y="1021080"/>
                <a:ext cx="4445" cy="32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883C28EC-8E60-0691-45E4-142F9BDC4335}"/>
                  </a:ext>
                </a:extLst>
              </p:cNvPr>
              <p:cNvSpPr/>
              <p:nvPr/>
            </p:nvSpPr>
            <p:spPr>
              <a:xfrm>
                <a:off x="2800350" y="1341120"/>
                <a:ext cx="1539240" cy="4724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Calculate time and space complexity</a:t>
                </a:r>
                <a:endParaRPr lang="en-IN" sz="1100" kern="100">
                  <a:effectLst/>
                  <a:ea typeface="Calibri" panose="020F0502020204030204" pitchFamily="34"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FF94D48E-620C-186D-3DF9-E231C270373E}"/>
                </a:ext>
              </a:extLst>
            </p:cNvPr>
            <p:cNvGrpSpPr/>
            <p:nvPr/>
          </p:nvGrpSpPr>
          <p:grpSpPr>
            <a:xfrm>
              <a:off x="3194050" y="1111250"/>
              <a:ext cx="165100" cy="198071"/>
              <a:chOff x="0" y="0"/>
              <a:chExt cx="165100" cy="198071"/>
            </a:xfrm>
          </p:grpSpPr>
          <p:grpSp>
            <p:nvGrpSpPr>
              <p:cNvPr id="14" name="Group 13">
                <a:extLst>
                  <a:ext uri="{FF2B5EF4-FFF2-40B4-BE49-F238E27FC236}">
                    <a16:creationId xmlns:a16="http://schemas.microsoft.com/office/drawing/2014/main" id="{AF0A55C1-1508-802D-3461-D62EC9BB5C86}"/>
                  </a:ext>
                </a:extLst>
              </p:cNvPr>
              <p:cNvGrpSpPr/>
              <p:nvPr/>
            </p:nvGrpSpPr>
            <p:grpSpPr>
              <a:xfrm rot="689656">
                <a:off x="0" y="6350"/>
                <a:ext cx="63500" cy="184150"/>
                <a:chOff x="0" y="0"/>
                <a:chExt cx="63500" cy="184150"/>
              </a:xfrm>
            </p:grpSpPr>
            <p:sp>
              <p:nvSpPr>
                <p:cNvPr id="18" name="Flowchart: Connector 17">
                  <a:extLst>
                    <a:ext uri="{FF2B5EF4-FFF2-40B4-BE49-F238E27FC236}">
                      <a16:creationId xmlns:a16="http://schemas.microsoft.com/office/drawing/2014/main" id="{B4F31A3F-03B7-F11C-9897-829C32046E0D}"/>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9" name="Straight Arrow Connector 18">
                  <a:extLst>
                    <a:ext uri="{FF2B5EF4-FFF2-40B4-BE49-F238E27FC236}">
                      <a16:creationId xmlns:a16="http://schemas.microsoft.com/office/drawing/2014/main" id="{A275EC04-02B4-4855-A945-8AD9B622D3FF}"/>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C4BCBEB0-B1B1-82B6-90A0-C8C494501AE4}"/>
                  </a:ext>
                </a:extLst>
              </p:cNvPr>
              <p:cNvGrpSpPr/>
              <p:nvPr/>
            </p:nvGrpSpPr>
            <p:grpSpPr>
              <a:xfrm>
                <a:off x="101600" y="0"/>
                <a:ext cx="63500" cy="198071"/>
                <a:chOff x="0" y="0"/>
                <a:chExt cx="63500" cy="198071"/>
              </a:xfrm>
            </p:grpSpPr>
            <p:sp>
              <p:nvSpPr>
                <p:cNvPr id="16" name="Flowchart: Connector 15">
                  <a:extLst>
                    <a:ext uri="{FF2B5EF4-FFF2-40B4-BE49-F238E27FC236}">
                      <a16:creationId xmlns:a16="http://schemas.microsoft.com/office/drawing/2014/main" id="{0F070D69-D82A-8941-7138-ACCA17C085DC}"/>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 name="Straight Arrow Connector 16">
                  <a:extLst>
                    <a:ext uri="{FF2B5EF4-FFF2-40B4-BE49-F238E27FC236}">
                      <a16:creationId xmlns:a16="http://schemas.microsoft.com/office/drawing/2014/main" id="{4FB528F1-2227-F088-3367-D70EF3AFADBE}"/>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7" name="Group 6">
              <a:extLst>
                <a:ext uri="{FF2B5EF4-FFF2-40B4-BE49-F238E27FC236}">
                  <a16:creationId xmlns:a16="http://schemas.microsoft.com/office/drawing/2014/main" id="{3523C018-85BE-BC1F-BA99-7BD9DF9D114E}"/>
                </a:ext>
              </a:extLst>
            </p:cNvPr>
            <p:cNvGrpSpPr/>
            <p:nvPr/>
          </p:nvGrpSpPr>
          <p:grpSpPr>
            <a:xfrm rot="10800000">
              <a:off x="3689350" y="1098550"/>
              <a:ext cx="165100" cy="198071"/>
              <a:chOff x="0" y="0"/>
              <a:chExt cx="165100" cy="198071"/>
            </a:xfrm>
          </p:grpSpPr>
          <p:grpSp>
            <p:nvGrpSpPr>
              <p:cNvPr id="8" name="Group 7">
                <a:extLst>
                  <a:ext uri="{FF2B5EF4-FFF2-40B4-BE49-F238E27FC236}">
                    <a16:creationId xmlns:a16="http://schemas.microsoft.com/office/drawing/2014/main" id="{845C02EE-CF4A-4A56-F622-E926ECC1AF27}"/>
                  </a:ext>
                </a:extLst>
              </p:cNvPr>
              <p:cNvGrpSpPr/>
              <p:nvPr/>
            </p:nvGrpSpPr>
            <p:grpSpPr>
              <a:xfrm rot="689656">
                <a:off x="0" y="6350"/>
                <a:ext cx="63500" cy="184150"/>
                <a:chOff x="0" y="0"/>
                <a:chExt cx="63500" cy="184150"/>
              </a:xfrm>
            </p:grpSpPr>
            <p:sp>
              <p:nvSpPr>
                <p:cNvPr id="12" name="Flowchart: Connector 11">
                  <a:extLst>
                    <a:ext uri="{FF2B5EF4-FFF2-40B4-BE49-F238E27FC236}">
                      <a16:creationId xmlns:a16="http://schemas.microsoft.com/office/drawing/2014/main" id="{001048FB-EA94-76BB-7E61-8F64002DEC07}"/>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EE03CD02-4B98-5C87-E3BD-E0111D416B96}"/>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94125920-2000-ED02-855E-A6814D9461C5}"/>
                  </a:ext>
                </a:extLst>
              </p:cNvPr>
              <p:cNvGrpSpPr/>
              <p:nvPr/>
            </p:nvGrpSpPr>
            <p:grpSpPr>
              <a:xfrm>
                <a:off x="101600" y="0"/>
                <a:ext cx="63500" cy="198071"/>
                <a:chOff x="0" y="0"/>
                <a:chExt cx="63500" cy="198071"/>
              </a:xfrm>
            </p:grpSpPr>
            <p:sp>
              <p:nvSpPr>
                <p:cNvPr id="10" name="Flowchart: Connector 9">
                  <a:extLst>
                    <a:ext uri="{FF2B5EF4-FFF2-40B4-BE49-F238E27FC236}">
                      <a16:creationId xmlns:a16="http://schemas.microsoft.com/office/drawing/2014/main" id="{E0C26D6A-25C6-891B-60E9-1191A55AE813}"/>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 name="Straight Arrow Connector 10">
                  <a:extLst>
                    <a:ext uri="{FF2B5EF4-FFF2-40B4-BE49-F238E27FC236}">
                      <a16:creationId xmlns:a16="http://schemas.microsoft.com/office/drawing/2014/main" id="{F175C088-A437-EAEC-4977-4CE035A7F2F1}"/>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93" name="Group 92">
            <a:extLst>
              <a:ext uri="{FF2B5EF4-FFF2-40B4-BE49-F238E27FC236}">
                <a16:creationId xmlns:a16="http://schemas.microsoft.com/office/drawing/2014/main" id="{28E1D2E5-486C-CAF0-AA5C-2D5CD52FECF1}"/>
              </a:ext>
            </a:extLst>
          </p:cNvPr>
          <p:cNvGrpSpPr/>
          <p:nvPr/>
        </p:nvGrpSpPr>
        <p:grpSpPr>
          <a:xfrm>
            <a:off x="2895284" y="3365573"/>
            <a:ext cx="6733907" cy="2405124"/>
            <a:chOff x="0" y="0"/>
            <a:chExt cx="5670550" cy="1936463"/>
          </a:xfrm>
        </p:grpSpPr>
        <p:grpSp>
          <p:nvGrpSpPr>
            <p:cNvPr id="94" name="Group 93">
              <a:extLst>
                <a:ext uri="{FF2B5EF4-FFF2-40B4-BE49-F238E27FC236}">
                  <a16:creationId xmlns:a16="http://schemas.microsoft.com/office/drawing/2014/main" id="{5D734E48-7915-E4DF-263C-EFB3B917B089}"/>
                </a:ext>
              </a:extLst>
            </p:cNvPr>
            <p:cNvGrpSpPr/>
            <p:nvPr/>
          </p:nvGrpSpPr>
          <p:grpSpPr>
            <a:xfrm>
              <a:off x="0" y="0"/>
              <a:ext cx="5670550" cy="1936463"/>
              <a:chOff x="0" y="0"/>
              <a:chExt cx="5670550" cy="1936463"/>
            </a:xfrm>
          </p:grpSpPr>
          <p:grpSp>
            <p:nvGrpSpPr>
              <p:cNvPr id="109" name="Group 108">
                <a:extLst>
                  <a:ext uri="{FF2B5EF4-FFF2-40B4-BE49-F238E27FC236}">
                    <a16:creationId xmlns:a16="http://schemas.microsoft.com/office/drawing/2014/main" id="{D8E9FCCA-9655-12BE-97D1-A667D9268285}"/>
                  </a:ext>
                </a:extLst>
              </p:cNvPr>
              <p:cNvGrpSpPr/>
              <p:nvPr/>
            </p:nvGrpSpPr>
            <p:grpSpPr>
              <a:xfrm>
                <a:off x="0" y="0"/>
                <a:ext cx="5670550" cy="1864360"/>
                <a:chOff x="0" y="0"/>
                <a:chExt cx="5670550" cy="1864360"/>
              </a:xfrm>
            </p:grpSpPr>
            <p:grpSp>
              <p:nvGrpSpPr>
                <p:cNvPr id="112" name="Group 111">
                  <a:extLst>
                    <a:ext uri="{FF2B5EF4-FFF2-40B4-BE49-F238E27FC236}">
                      <a16:creationId xmlns:a16="http://schemas.microsoft.com/office/drawing/2014/main" id="{D6D08F70-F988-691F-F453-6E6251CD76B8}"/>
                    </a:ext>
                  </a:extLst>
                </p:cNvPr>
                <p:cNvGrpSpPr/>
                <p:nvPr/>
              </p:nvGrpSpPr>
              <p:grpSpPr>
                <a:xfrm>
                  <a:off x="0" y="0"/>
                  <a:ext cx="5670550" cy="1864360"/>
                  <a:chOff x="0" y="0"/>
                  <a:chExt cx="5670550" cy="1864360"/>
                </a:xfrm>
              </p:grpSpPr>
              <p:grpSp>
                <p:nvGrpSpPr>
                  <p:cNvPr id="116" name="Group 115">
                    <a:extLst>
                      <a:ext uri="{FF2B5EF4-FFF2-40B4-BE49-F238E27FC236}">
                        <a16:creationId xmlns:a16="http://schemas.microsoft.com/office/drawing/2014/main" id="{1091C3AD-ECF4-9419-3512-62858995B8C5}"/>
                      </a:ext>
                    </a:extLst>
                  </p:cNvPr>
                  <p:cNvGrpSpPr/>
                  <p:nvPr/>
                </p:nvGrpSpPr>
                <p:grpSpPr>
                  <a:xfrm>
                    <a:off x="0" y="0"/>
                    <a:ext cx="5670550" cy="1864360"/>
                    <a:chOff x="0" y="0"/>
                    <a:chExt cx="5670550" cy="1864360"/>
                  </a:xfrm>
                </p:grpSpPr>
                <p:grpSp>
                  <p:nvGrpSpPr>
                    <p:cNvPr id="123" name="Group 122">
                      <a:extLst>
                        <a:ext uri="{FF2B5EF4-FFF2-40B4-BE49-F238E27FC236}">
                          <a16:creationId xmlns:a16="http://schemas.microsoft.com/office/drawing/2014/main" id="{7D13EC63-B840-9DA9-7D89-C09D1BE27931}"/>
                        </a:ext>
                      </a:extLst>
                    </p:cNvPr>
                    <p:cNvGrpSpPr/>
                    <p:nvPr/>
                  </p:nvGrpSpPr>
                  <p:grpSpPr>
                    <a:xfrm rot="10168676">
                      <a:off x="736600" y="1111249"/>
                      <a:ext cx="146049" cy="158751"/>
                      <a:chOff x="0" y="0"/>
                      <a:chExt cx="215631" cy="146050"/>
                    </a:xfrm>
                  </p:grpSpPr>
                  <p:sp>
                    <p:nvSpPr>
                      <p:cNvPr id="180" name="Flowchart: Connector 179">
                        <a:extLst>
                          <a:ext uri="{FF2B5EF4-FFF2-40B4-BE49-F238E27FC236}">
                            <a16:creationId xmlns:a16="http://schemas.microsoft.com/office/drawing/2014/main" id="{350D6701-C7B8-FA10-623C-5131A898ECDA}"/>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1" name="Straight Arrow Connector 180">
                        <a:extLst>
                          <a:ext uri="{FF2B5EF4-FFF2-40B4-BE49-F238E27FC236}">
                            <a16:creationId xmlns:a16="http://schemas.microsoft.com/office/drawing/2014/main" id="{2D7875D3-D246-0D40-7638-F0BCC96315D2}"/>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4" name="Group 123">
                      <a:extLst>
                        <a:ext uri="{FF2B5EF4-FFF2-40B4-BE49-F238E27FC236}">
                          <a16:creationId xmlns:a16="http://schemas.microsoft.com/office/drawing/2014/main" id="{5333EE0C-CFEA-B380-F82B-5952E64ABFA5}"/>
                        </a:ext>
                      </a:extLst>
                    </p:cNvPr>
                    <p:cNvGrpSpPr/>
                    <p:nvPr/>
                  </p:nvGrpSpPr>
                  <p:grpSpPr>
                    <a:xfrm>
                      <a:off x="0" y="0"/>
                      <a:ext cx="5670550" cy="1864360"/>
                      <a:chOff x="0" y="0"/>
                      <a:chExt cx="5670550" cy="1864360"/>
                    </a:xfrm>
                  </p:grpSpPr>
                  <p:sp>
                    <p:nvSpPr>
                      <p:cNvPr id="125" name="Rectangle 124">
                        <a:extLst>
                          <a:ext uri="{FF2B5EF4-FFF2-40B4-BE49-F238E27FC236}">
                            <a16:creationId xmlns:a16="http://schemas.microsoft.com/office/drawing/2014/main" id="{1F403D5C-E965-B92E-AE04-9883E552F7A6}"/>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Interpolation search</a:t>
                        </a:r>
                        <a:endParaRPr lang="en-IN" sz="1100" kern="100">
                          <a:effectLst/>
                          <a:ea typeface="Calibri" panose="020F0502020204030204" pitchFamily="34" charset="0"/>
                          <a:cs typeface="Times New Roman" panose="02020603050405020304" pitchFamily="18" charset="0"/>
                        </a:endParaRPr>
                      </a:p>
                    </p:txBody>
                  </p:sp>
                  <p:cxnSp>
                    <p:nvCxnSpPr>
                      <p:cNvPr id="126" name="Straight Arrow Connector 125">
                        <a:extLst>
                          <a:ext uri="{FF2B5EF4-FFF2-40B4-BE49-F238E27FC236}">
                            <a16:creationId xmlns:a16="http://schemas.microsoft.com/office/drawing/2014/main" id="{A9C70A7B-9C90-FFD6-C75F-93084753C252}"/>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Rectangle 126">
                        <a:extLst>
                          <a:ext uri="{FF2B5EF4-FFF2-40B4-BE49-F238E27FC236}">
                            <a16:creationId xmlns:a16="http://schemas.microsoft.com/office/drawing/2014/main" id="{75100874-2276-6F66-B6A9-5530F45F5C8F}"/>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128" name="Straight Arrow Connector 127">
                        <a:extLst>
                          <a:ext uri="{FF2B5EF4-FFF2-40B4-BE49-F238E27FC236}">
                            <a16:creationId xmlns:a16="http://schemas.microsoft.com/office/drawing/2014/main" id="{F19B9B54-FB14-4E89-2F65-DACE2803BE71}"/>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Rectangle 128">
                        <a:extLst>
                          <a:ext uri="{FF2B5EF4-FFF2-40B4-BE49-F238E27FC236}">
                            <a16:creationId xmlns:a16="http://schemas.microsoft.com/office/drawing/2014/main" id="{5804E53A-3A55-7440-1CCB-EA5505FD8C29}"/>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BEDF8945-E2EA-5520-1E69-C21E9DC9C6E2}"/>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15A23B97-8FF3-FECC-9C72-AAA3170A0D48}"/>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32" name="Straight Arrow Connector 131">
                        <a:extLst>
                          <a:ext uri="{FF2B5EF4-FFF2-40B4-BE49-F238E27FC236}">
                            <a16:creationId xmlns:a16="http://schemas.microsoft.com/office/drawing/2014/main" id="{383BA3E7-8DAB-45A5-F327-DFE54AE38C27}"/>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Rectangle 132">
                        <a:extLst>
                          <a:ext uri="{FF2B5EF4-FFF2-40B4-BE49-F238E27FC236}">
                            <a16:creationId xmlns:a16="http://schemas.microsoft.com/office/drawing/2014/main" id="{F6D0E078-68AA-174B-2252-1CFC1CAD8A87}"/>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134" name="Straight Arrow Connector 133">
                        <a:extLst>
                          <a:ext uri="{FF2B5EF4-FFF2-40B4-BE49-F238E27FC236}">
                            <a16:creationId xmlns:a16="http://schemas.microsoft.com/office/drawing/2014/main" id="{428F4E73-1BAE-CED2-B7B8-63321C4440AD}"/>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2737676C-2AFD-C2E6-0C68-6FD9A97BE795}"/>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ea typeface="Calibri" panose="020F0502020204030204" pitchFamily="34" charset="0"/>
                          <a:cs typeface="Times New Roman" panose="02020603050405020304" pitchFamily="18" charset="0"/>
                        </a:endParaRPr>
                      </a:p>
                    </p:txBody>
                  </p:sp>
                  <p:grpSp>
                    <p:nvGrpSpPr>
                      <p:cNvPr id="136" name="Group 135">
                        <a:extLst>
                          <a:ext uri="{FF2B5EF4-FFF2-40B4-BE49-F238E27FC236}">
                            <a16:creationId xmlns:a16="http://schemas.microsoft.com/office/drawing/2014/main" id="{D7CEE577-CAFD-E6C0-AB62-9E890C11777B}"/>
                          </a:ext>
                        </a:extLst>
                      </p:cNvPr>
                      <p:cNvGrpSpPr/>
                      <p:nvPr/>
                    </p:nvGrpSpPr>
                    <p:grpSpPr>
                      <a:xfrm>
                        <a:off x="1873250" y="266700"/>
                        <a:ext cx="179069" cy="146050"/>
                        <a:chOff x="0" y="0"/>
                        <a:chExt cx="179069" cy="146050"/>
                      </a:xfrm>
                    </p:grpSpPr>
                    <p:sp>
                      <p:nvSpPr>
                        <p:cNvPr id="178" name="Flowchart: Connector 177">
                          <a:extLst>
                            <a:ext uri="{FF2B5EF4-FFF2-40B4-BE49-F238E27FC236}">
                              <a16:creationId xmlns:a16="http://schemas.microsoft.com/office/drawing/2014/main" id="{F1F38927-2C02-C32A-9706-CD68FF82B5A8}"/>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9" name="Straight Arrow Connector 178">
                          <a:extLst>
                            <a:ext uri="{FF2B5EF4-FFF2-40B4-BE49-F238E27FC236}">
                              <a16:creationId xmlns:a16="http://schemas.microsoft.com/office/drawing/2014/main" id="{02B4FEFA-908F-ECF7-F1F1-410758501F48}"/>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7" name="Group 136">
                        <a:extLst>
                          <a:ext uri="{FF2B5EF4-FFF2-40B4-BE49-F238E27FC236}">
                            <a16:creationId xmlns:a16="http://schemas.microsoft.com/office/drawing/2014/main" id="{B2A8547B-EC67-2EE8-7C72-D82961DD767F}"/>
                          </a:ext>
                        </a:extLst>
                      </p:cNvPr>
                      <p:cNvGrpSpPr/>
                      <p:nvPr/>
                    </p:nvGrpSpPr>
                    <p:grpSpPr>
                      <a:xfrm>
                        <a:off x="622300" y="1028700"/>
                        <a:ext cx="146049" cy="158751"/>
                        <a:chOff x="0" y="0"/>
                        <a:chExt cx="215631" cy="146050"/>
                      </a:xfrm>
                    </p:grpSpPr>
                    <p:sp>
                      <p:nvSpPr>
                        <p:cNvPr id="176" name="Flowchart: Connector 175">
                          <a:extLst>
                            <a:ext uri="{FF2B5EF4-FFF2-40B4-BE49-F238E27FC236}">
                              <a16:creationId xmlns:a16="http://schemas.microsoft.com/office/drawing/2014/main" id="{021FE36F-3D02-7F32-8D8C-8FE94521496A}"/>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7" name="Straight Arrow Connector 176">
                          <a:extLst>
                            <a:ext uri="{FF2B5EF4-FFF2-40B4-BE49-F238E27FC236}">
                              <a16:creationId xmlns:a16="http://schemas.microsoft.com/office/drawing/2014/main" id="{6CA5A517-F0EC-2A66-85D9-D2E6C139E93A}"/>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8" name="Group 137">
                        <a:extLst>
                          <a:ext uri="{FF2B5EF4-FFF2-40B4-BE49-F238E27FC236}">
                            <a16:creationId xmlns:a16="http://schemas.microsoft.com/office/drawing/2014/main" id="{305AD6A5-B8E1-9BE1-754C-99BF586A08EE}"/>
                          </a:ext>
                        </a:extLst>
                      </p:cNvPr>
                      <p:cNvGrpSpPr/>
                      <p:nvPr/>
                    </p:nvGrpSpPr>
                    <p:grpSpPr>
                      <a:xfrm>
                        <a:off x="838200" y="1143000"/>
                        <a:ext cx="110466" cy="177800"/>
                        <a:chOff x="0" y="0"/>
                        <a:chExt cx="110466" cy="177800"/>
                      </a:xfrm>
                    </p:grpSpPr>
                    <p:sp>
                      <p:nvSpPr>
                        <p:cNvPr id="174" name="Flowchart: Connector 173">
                          <a:extLst>
                            <a:ext uri="{FF2B5EF4-FFF2-40B4-BE49-F238E27FC236}">
                              <a16:creationId xmlns:a16="http://schemas.microsoft.com/office/drawing/2014/main" id="{01717BDE-03D6-82AE-8B95-AA452DCFB60B}"/>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5" name="Straight Arrow Connector 174">
                          <a:extLst>
                            <a:ext uri="{FF2B5EF4-FFF2-40B4-BE49-F238E27FC236}">
                              <a16:creationId xmlns:a16="http://schemas.microsoft.com/office/drawing/2014/main" id="{78D1AD83-9218-F338-CF60-33AF9A68F18C}"/>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9" name="Group 138">
                        <a:extLst>
                          <a:ext uri="{FF2B5EF4-FFF2-40B4-BE49-F238E27FC236}">
                            <a16:creationId xmlns:a16="http://schemas.microsoft.com/office/drawing/2014/main" id="{1AECF0E6-C3DF-FA33-2298-375D307375AF}"/>
                          </a:ext>
                        </a:extLst>
                      </p:cNvPr>
                      <p:cNvGrpSpPr/>
                      <p:nvPr/>
                    </p:nvGrpSpPr>
                    <p:grpSpPr>
                      <a:xfrm>
                        <a:off x="1993900" y="450849"/>
                        <a:ext cx="259715" cy="228600"/>
                        <a:chOff x="0" y="-1"/>
                        <a:chExt cx="259715" cy="228600"/>
                      </a:xfrm>
                    </p:grpSpPr>
                    <p:grpSp>
                      <p:nvGrpSpPr>
                        <p:cNvPr id="168" name="Group 167">
                          <a:extLst>
                            <a:ext uri="{FF2B5EF4-FFF2-40B4-BE49-F238E27FC236}">
                              <a16:creationId xmlns:a16="http://schemas.microsoft.com/office/drawing/2014/main" id="{BBEB7D91-434B-A0AF-3AD9-972F3A825692}"/>
                            </a:ext>
                          </a:extLst>
                        </p:cNvPr>
                        <p:cNvGrpSpPr/>
                        <p:nvPr/>
                      </p:nvGrpSpPr>
                      <p:grpSpPr>
                        <a:xfrm rot="10168676">
                          <a:off x="0" y="-1"/>
                          <a:ext cx="215300" cy="154846"/>
                          <a:chOff x="0" y="-23207"/>
                          <a:chExt cx="215592" cy="169257"/>
                        </a:xfrm>
                      </p:grpSpPr>
                      <p:sp>
                        <p:nvSpPr>
                          <p:cNvPr id="172" name="Flowchart: Connector 171">
                            <a:extLst>
                              <a:ext uri="{FF2B5EF4-FFF2-40B4-BE49-F238E27FC236}">
                                <a16:creationId xmlns:a16="http://schemas.microsoft.com/office/drawing/2014/main" id="{D1C444AA-9E8A-96F6-07B4-3D5A6C2AE685}"/>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3" name="Straight Arrow Connector 172">
                            <a:extLst>
                              <a:ext uri="{FF2B5EF4-FFF2-40B4-BE49-F238E27FC236}">
                                <a16:creationId xmlns:a16="http://schemas.microsoft.com/office/drawing/2014/main" id="{DCC51756-5EF8-0558-B67C-B04107C2E36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9" name="Group 168">
                          <a:extLst>
                            <a:ext uri="{FF2B5EF4-FFF2-40B4-BE49-F238E27FC236}">
                              <a16:creationId xmlns:a16="http://schemas.microsoft.com/office/drawing/2014/main" id="{1D560A13-AC9B-7D59-61C7-21A135FF80F5}"/>
                            </a:ext>
                          </a:extLst>
                        </p:cNvPr>
                        <p:cNvGrpSpPr/>
                        <p:nvPr/>
                      </p:nvGrpSpPr>
                      <p:grpSpPr>
                        <a:xfrm>
                          <a:off x="69850" y="38100"/>
                          <a:ext cx="189865" cy="190499"/>
                          <a:chOff x="1" y="0"/>
                          <a:chExt cx="110098" cy="205154"/>
                        </a:xfrm>
                      </p:grpSpPr>
                      <p:sp>
                        <p:nvSpPr>
                          <p:cNvPr id="170" name="Flowchart: Connector 169">
                            <a:extLst>
                              <a:ext uri="{FF2B5EF4-FFF2-40B4-BE49-F238E27FC236}">
                                <a16:creationId xmlns:a16="http://schemas.microsoft.com/office/drawing/2014/main" id="{9CF05D68-C4A7-0F40-CDD4-E9666A42F6F6}"/>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1" name="Straight Arrow Connector 170">
                            <a:extLst>
                              <a:ext uri="{FF2B5EF4-FFF2-40B4-BE49-F238E27FC236}">
                                <a16:creationId xmlns:a16="http://schemas.microsoft.com/office/drawing/2014/main" id="{4842B43E-ECE9-88BA-37F5-6FB089ABE16C}"/>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0" name="Group 139">
                        <a:extLst>
                          <a:ext uri="{FF2B5EF4-FFF2-40B4-BE49-F238E27FC236}">
                            <a16:creationId xmlns:a16="http://schemas.microsoft.com/office/drawing/2014/main" id="{695E70F1-5798-4B7F-AF9D-0B23569186B9}"/>
                          </a:ext>
                        </a:extLst>
                      </p:cNvPr>
                      <p:cNvGrpSpPr/>
                      <p:nvPr/>
                    </p:nvGrpSpPr>
                    <p:grpSpPr>
                      <a:xfrm rot="7990835">
                        <a:off x="3109914" y="404812"/>
                        <a:ext cx="259715" cy="228600"/>
                        <a:chOff x="0" y="-1"/>
                        <a:chExt cx="259715" cy="228600"/>
                      </a:xfrm>
                    </p:grpSpPr>
                    <p:grpSp>
                      <p:nvGrpSpPr>
                        <p:cNvPr id="162" name="Group 161">
                          <a:extLst>
                            <a:ext uri="{FF2B5EF4-FFF2-40B4-BE49-F238E27FC236}">
                              <a16:creationId xmlns:a16="http://schemas.microsoft.com/office/drawing/2014/main" id="{F2BB2033-6632-A8AA-1C9F-7C549127FB8F}"/>
                            </a:ext>
                          </a:extLst>
                        </p:cNvPr>
                        <p:cNvGrpSpPr/>
                        <p:nvPr/>
                      </p:nvGrpSpPr>
                      <p:grpSpPr>
                        <a:xfrm rot="10168676">
                          <a:off x="0" y="-1"/>
                          <a:ext cx="215300" cy="154846"/>
                          <a:chOff x="0" y="-23207"/>
                          <a:chExt cx="215592" cy="169257"/>
                        </a:xfrm>
                      </p:grpSpPr>
                      <p:sp>
                        <p:nvSpPr>
                          <p:cNvPr id="166" name="Flowchart: Connector 165">
                            <a:extLst>
                              <a:ext uri="{FF2B5EF4-FFF2-40B4-BE49-F238E27FC236}">
                                <a16:creationId xmlns:a16="http://schemas.microsoft.com/office/drawing/2014/main" id="{6ECD50F9-5177-F7B3-11EF-DCACC3681B55}"/>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7" name="Straight Arrow Connector 166">
                            <a:extLst>
                              <a:ext uri="{FF2B5EF4-FFF2-40B4-BE49-F238E27FC236}">
                                <a16:creationId xmlns:a16="http://schemas.microsoft.com/office/drawing/2014/main" id="{D204FEFD-E26E-484B-0F64-EBAC76E6F3A2}"/>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3" name="Group 162">
                          <a:extLst>
                            <a:ext uri="{FF2B5EF4-FFF2-40B4-BE49-F238E27FC236}">
                              <a16:creationId xmlns:a16="http://schemas.microsoft.com/office/drawing/2014/main" id="{96BEC3F6-FB2C-423D-CF6C-300EEB1EB563}"/>
                            </a:ext>
                          </a:extLst>
                        </p:cNvPr>
                        <p:cNvGrpSpPr/>
                        <p:nvPr/>
                      </p:nvGrpSpPr>
                      <p:grpSpPr>
                        <a:xfrm>
                          <a:off x="69850" y="38100"/>
                          <a:ext cx="189865" cy="190499"/>
                          <a:chOff x="1" y="0"/>
                          <a:chExt cx="110098" cy="205154"/>
                        </a:xfrm>
                      </p:grpSpPr>
                      <p:sp>
                        <p:nvSpPr>
                          <p:cNvPr id="164" name="Flowchart: Connector 163">
                            <a:extLst>
                              <a:ext uri="{FF2B5EF4-FFF2-40B4-BE49-F238E27FC236}">
                                <a16:creationId xmlns:a16="http://schemas.microsoft.com/office/drawing/2014/main" id="{27863D72-73D8-F180-1ECB-4482C5A835EA}"/>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5" name="Straight Arrow Connector 164">
                            <a:extLst>
                              <a:ext uri="{FF2B5EF4-FFF2-40B4-BE49-F238E27FC236}">
                                <a16:creationId xmlns:a16="http://schemas.microsoft.com/office/drawing/2014/main" id="{70C8A9DC-84D6-BB9A-ACAD-33A45C701B94}"/>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1" name="Group 140">
                        <a:extLst>
                          <a:ext uri="{FF2B5EF4-FFF2-40B4-BE49-F238E27FC236}">
                            <a16:creationId xmlns:a16="http://schemas.microsoft.com/office/drawing/2014/main" id="{25DB3DBE-3731-DCBB-9E46-4064AB4F0E6E}"/>
                          </a:ext>
                        </a:extLst>
                      </p:cNvPr>
                      <p:cNvGrpSpPr/>
                      <p:nvPr/>
                    </p:nvGrpSpPr>
                    <p:grpSpPr>
                      <a:xfrm rot="18675517">
                        <a:off x="3573145" y="414019"/>
                        <a:ext cx="259715" cy="228600"/>
                        <a:chOff x="0" y="-1"/>
                        <a:chExt cx="259715" cy="228600"/>
                      </a:xfrm>
                    </p:grpSpPr>
                    <p:grpSp>
                      <p:nvGrpSpPr>
                        <p:cNvPr id="156" name="Group 155">
                          <a:extLst>
                            <a:ext uri="{FF2B5EF4-FFF2-40B4-BE49-F238E27FC236}">
                              <a16:creationId xmlns:a16="http://schemas.microsoft.com/office/drawing/2014/main" id="{00EECA26-360E-5BC7-BACA-602AFCE2229B}"/>
                            </a:ext>
                          </a:extLst>
                        </p:cNvPr>
                        <p:cNvGrpSpPr/>
                        <p:nvPr/>
                      </p:nvGrpSpPr>
                      <p:grpSpPr>
                        <a:xfrm rot="10168676">
                          <a:off x="0" y="-1"/>
                          <a:ext cx="215300" cy="154846"/>
                          <a:chOff x="0" y="-23207"/>
                          <a:chExt cx="215592" cy="169257"/>
                        </a:xfrm>
                      </p:grpSpPr>
                      <p:sp>
                        <p:nvSpPr>
                          <p:cNvPr id="160" name="Flowchart: Connector 159">
                            <a:extLst>
                              <a:ext uri="{FF2B5EF4-FFF2-40B4-BE49-F238E27FC236}">
                                <a16:creationId xmlns:a16="http://schemas.microsoft.com/office/drawing/2014/main" id="{7772699F-7139-38F5-431A-CDCD68FAD65A}"/>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1" name="Straight Arrow Connector 160">
                            <a:extLst>
                              <a:ext uri="{FF2B5EF4-FFF2-40B4-BE49-F238E27FC236}">
                                <a16:creationId xmlns:a16="http://schemas.microsoft.com/office/drawing/2014/main" id="{CD2A3487-F2AB-6E65-90C5-2CACD321F354}"/>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7" name="Group 156">
                          <a:extLst>
                            <a:ext uri="{FF2B5EF4-FFF2-40B4-BE49-F238E27FC236}">
                              <a16:creationId xmlns:a16="http://schemas.microsoft.com/office/drawing/2014/main" id="{08B630E0-0B8D-AA80-B5C8-950272EC6379}"/>
                            </a:ext>
                          </a:extLst>
                        </p:cNvPr>
                        <p:cNvGrpSpPr/>
                        <p:nvPr/>
                      </p:nvGrpSpPr>
                      <p:grpSpPr>
                        <a:xfrm>
                          <a:off x="69850" y="38100"/>
                          <a:ext cx="189865" cy="190499"/>
                          <a:chOff x="1" y="0"/>
                          <a:chExt cx="110098" cy="205154"/>
                        </a:xfrm>
                      </p:grpSpPr>
                      <p:sp>
                        <p:nvSpPr>
                          <p:cNvPr id="158" name="Flowchart: Connector 157">
                            <a:extLst>
                              <a:ext uri="{FF2B5EF4-FFF2-40B4-BE49-F238E27FC236}">
                                <a16:creationId xmlns:a16="http://schemas.microsoft.com/office/drawing/2014/main" id="{50C4A9EB-D820-7DA9-8CE1-FEE4053E4B6F}"/>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9" name="Straight Arrow Connector 158">
                            <a:extLst>
                              <a:ext uri="{FF2B5EF4-FFF2-40B4-BE49-F238E27FC236}">
                                <a16:creationId xmlns:a16="http://schemas.microsoft.com/office/drawing/2014/main" id="{E120BB42-3566-E767-C1E7-142CCA9458DD}"/>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2" name="Group 141">
                        <a:extLst>
                          <a:ext uri="{FF2B5EF4-FFF2-40B4-BE49-F238E27FC236}">
                            <a16:creationId xmlns:a16="http://schemas.microsoft.com/office/drawing/2014/main" id="{4BFF1DC3-166A-ED32-B0E5-2D71EA211437}"/>
                          </a:ext>
                        </a:extLst>
                      </p:cNvPr>
                      <p:cNvGrpSpPr/>
                      <p:nvPr/>
                    </p:nvGrpSpPr>
                    <p:grpSpPr>
                      <a:xfrm rot="6345202">
                        <a:off x="1980885" y="1072833"/>
                        <a:ext cx="259715" cy="228600"/>
                        <a:chOff x="0" y="-1"/>
                        <a:chExt cx="259715" cy="228600"/>
                      </a:xfrm>
                    </p:grpSpPr>
                    <p:grpSp>
                      <p:nvGrpSpPr>
                        <p:cNvPr id="150" name="Group 149">
                          <a:extLst>
                            <a:ext uri="{FF2B5EF4-FFF2-40B4-BE49-F238E27FC236}">
                              <a16:creationId xmlns:a16="http://schemas.microsoft.com/office/drawing/2014/main" id="{7913161B-AF9E-D507-DE4A-C0BDD3111FE1}"/>
                            </a:ext>
                          </a:extLst>
                        </p:cNvPr>
                        <p:cNvGrpSpPr/>
                        <p:nvPr/>
                      </p:nvGrpSpPr>
                      <p:grpSpPr>
                        <a:xfrm rot="10168676">
                          <a:off x="0" y="-1"/>
                          <a:ext cx="215300" cy="154846"/>
                          <a:chOff x="0" y="-23207"/>
                          <a:chExt cx="215592" cy="169257"/>
                        </a:xfrm>
                      </p:grpSpPr>
                      <p:sp>
                        <p:nvSpPr>
                          <p:cNvPr id="154" name="Flowchart: Connector 153">
                            <a:extLst>
                              <a:ext uri="{FF2B5EF4-FFF2-40B4-BE49-F238E27FC236}">
                                <a16:creationId xmlns:a16="http://schemas.microsoft.com/office/drawing/2014/main" id="{4DBB7DB3-3D9D-B93C-3E73-4410CF849835}"/>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5" name="Straight Arrow Connector 154">
                            <a:extLst>
                              <a:ext uri="{FF2B5EF4-FFF2-40B4-BE49-F238E27FC236}">
                                <a16:creationId xmlns:a16="http://schemas.microsoft.com/office/drawing/2014/main" id="{73BE2F0D-E107-4A3E-AD89-8D93BF7EA933}"/>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5EAE7B78-E6AF-BB19-F5C5-2E9A7E68932B}"/>
                            </a:ext>
                          </a:extLst>
                        </p:cNvPr>
                        <p:cNvGrpSpPr/>
                        <p:nvPr/>
                      </p:nvGrpSpPr>
                      <p:grpSpPr>
                        <a:xfrm>
                          <a:off x="69850" y="38100"/>
                          <a:ext cx="189865" cy="190499"/>
                          <a:chOff x="1" y="0"/>
                          <a:chExt cx="110098" cy="205154"/>
                        </a:xfrm>
                      </p:grpSpPr>
                      <p:sp>
                        <p:nvSpPr>
                          <p:cNvPr id="152" name="Flowchart: Connector 151">
                            <a:extLst>
                              <a:ext uri="{FF2B5EF4-FFF2-40B4-BE49-F238E27FC236}">
                                <a16:creationId xmlns:a16="http://schemas.microsoft.com/office/drawing/2014/main" id="{B4987AB2-00BB-2057-EAF7-59E54DD90CA8}"/>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3" name="Straight Arrow Connector 152">
                            <a:extLst>
                              <a:ext uri="{FF2B5EF4-FFF2-40B4-BE49-F238E27FC236}">
                                <a16:creationId xmlns:a16="http://schemas.microsoft.com/office/drawing/2014/main" id="{FA7FC7A2-3C0B-8889-2041-364B9ACAFE64}"/>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3" name="Group 142">
                        <a:extLst>
                          <a:ext uri="{FF2B5EF4-FFF2-40B4-BE49-F238E27FC236}">
                            <a16:creationId xmlns:a16="http://schemas.microsoft.com/office/drawing/2014/main" id="{A84DD597-B7A9-23D3-E91D-880EF9677496}"/>
                          </a:ext>
                        </a:extLst>
                      </p:cNvPr>
                      <p:cNvGrpSpPr/>
                      <p:nvPr/>
                    </p:nvGrpSpPr>
                    <p:grpSpPr>
                      <a:xfrm rot="16760596">
                        <a:off x="2239644" y="1004570"/>
                        <a:ext cx="259715" cy="228600"/>
                        <a:chOff x="0" y="-1"/>
                        <a:chExt cx="259715" cy="228600"/>
                      </a:xfrm>
                    </p:grpSpPr>
                    <p:grpSp>
                      <p:nvGrpSpPr>
                        <p:cNvPr id="144" name="Group 143">
                          <a:extLst>
                            <a:ext uri="{FF2B5EF4-FFF2-40B4-BE49-F238E27FC236}">
                              <a16:creationId xmlns:a16="http://schemas.microsoft.com/office/drawing/2014/main" id="{5CF37189-CFDC-A75C-76D4-59A90A6D22EF}"/>
                            </a:ext>
                          </a:extLst>
                        </p:cNvPr>
                        <p:cNvGrpSpPr/>
                        <p:nvPr/>
                      </p:nvGrpSpPr>
                      <p:grpSpPr>
                        <a:xfrm rot="10168676">
                          <a:off x="0" y="-1"/>
                          <a:ext cx="215300" cy="154846"/>
                          <a:chOff x="0" y="-23207"/>
                          <a:chExt cx="215592" cy="169257"/>
                        </a:xfrm>
                      </p:grpSpPr>
                      <p:sp>
                        <p:nvSpPr>
                          <p:cNvPr id="148" name="Flowchart: Connector 147">
                            <a:extLst>
                              <a:ext uri="{FF2B5EF4-FFF2-40B4-BE49-F238E27FC236}">
                                <a16:creationId xmlns:a16="http://schemas.microsoft.com/office/drawing/2014/main" id="{F328D80D-F92F-052B-5F41-3488489EF8EB}"/>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9" name="Straight Arrow Connector 148">
                            <a:extLst>
                              <a:ext uri="{FF2B5EF4-FFF2-40B4-BE49-F238E27FC236}">
                                <a16:creationId xmlns:a16="http://schemas.microsoft.com/office/drawing/2014/main" id="{091788A9-7D3F-641F-B5C1-E103DA74BBB5}"/>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5" name="Group 144">
                          <a:extLst>
                            <a:ext uri="{FF2B5EF4-FFF2-40B4-BE49-F238E27FC236}">
                              <a16:creationId xmlns:a16="http://schemas.microsoft.com/office/drawing/2014/main" id="{3B5E3715-9537-8330-6FC0-580E3CE9961A}"/>
                            </a:ext>
                          </a:extLst>
                        </p:cNvPr>
                        <p:cNvGrpSpPr/>
                        <p:nvPr/>
                      </p:nvGrpSpPr>
                      <p:grpSpPr>
                        <a:xfrm>
                          <a:off x="69850" y="38100"/>
                          <a:ext cx="189865" cy="190499"/>
                          <a:chOff x="1" y="0"/>
                          <a:chExt cx="110098" cy="205154"/>
                        </a:xfrm>
                      </p:grpSpPr>
                      <p:sp>
                        <p:nvSpPr>
                          <p:cNvPr id="146" name="Flowchart: Connector 145">
                            <a:extLst>
                              <a:ext uri="{FF2B5EF4-FFF2-40B4-BE49-F238E27FC236}">
                                <a16:creationId xmlns:a16="http://schemas.microsoft.com/office/drawing/2014/main" id="{0F6EA94B-4538-6F21-3102-38B3937222CE}"/>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7" name="Straight Arrow Connector 146">
                            <a:extLst>
                              <a:ext uri="{FF2B5EF4-FFF2-40B4-BE49-F238E27FC236}">
                                <a16:creationId xmlns:a16="http://schemas.microsoft.com/office/drawing/2014/main" id="{4C1F0242-682F-3F61-6A9D-C309C40D634D}"/>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117" name="Group 116">
                    <a:extLst>
                      <a:ext uri="{FF2B5EF4-FFF2-40B4-BE49-F238E27FC236}">
                        <a16:creationId xmlns:a16="http://schemas.microsoft.com/office/drawing/2014/main" id="{2274DB66-5439-ECF5-312A-D49A7542EB03}"/>
                      </a:ext>
                    </a:extLst>
                  </p:cNvPr>
                  <p:cNvGrpSpPr/>
                  <p:nvPr/>
                </p:nvGrpSpPr>
                <p:grpSpPr>
                  <a:xfrm rot="530818">
                    <a:off x="4631690" y="430530"/>
                    <a:ext cx="151130" cy="144581"/>
                    <a:chOff x="0" y="0"/>
                    <a:chExt cx="151130" cy="144581"/>
                  </a:xfrm>
                </p:grpSpPr>
                <p:sp>
                  <p:nvSpPr>
                    <p:cNvPr id="121" name="Flowchart: Connector 120">
                      <a:extLst>
                        <a:ext uri="{FF2B5EF4-FFF2-40B4-BE49-F238E27FC236}">
                          <a16:creationId xmlns:a16="http://schemas.microsoft.com/office/drawing/2014/main" id="{B12EA988-EDBB-2793-118D-A1D4F28A4790}"/>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2" name="Straight Arrow Connector 121">
                      <a:extLst>
                        <a:ext uri="{FF2B5EF4-FFF2-40B4-BE49-F238E27FC236}">
                          <a16:creationId xmlns:a16="http://schemas.microsoft.com/office/drawing/2014/main" id="{15ECEC43-473A-8A05-298E-0BA75E3397B7}"/>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8" name="Group 117">
                    <a:extLst>
                      <a:ext uri="{FF2B5EF4-FFF2-40B4-BE49-F238E27FC236}">
                        <a16:creationId xmlns:a16="http://schemas.microsoft.com/office/drawing/2014/main" id="{6A5D9ECB-2C54-EE7D-829F-D748CD3A29E3}"/>
                      </a:ext>
                    </a:extLst>
                  </p:cNvPr>
                  <p:cNvGrpSpPr/>
                  <p:nvPr/>
                </p:nvGrpSpPr>
                <p:grpSpPr>
                  <a:xfrm rot="663790">
                    <a:off x="4804410" y="311150"/>
                    <a:ext cx="185420" cy="166370"/>
                    <a:chOff x="0" y="0"/>
                    <a:chExt cx="185420" cy="166370"/>
                  </a:xfrm>
                </p:grpSpPr>
                <p:sp>
                  <p:nvSpPr>
                    <p:cNvPr id="119" name="Flowchart: Connector 118">
                      <a:extLst>
                        <a:ext uri="{FF2B5EF4-FFF2-40B4-BE49-F238E27FC236}">
                          <a16:creationId xmlns:a16="http://schemas.microsoft.com/office/drawing/2014/main" id="{492D6C0D-79EE-DC9E-95B0-128A397CA581}"/>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0" name="Straight Arrow Connector 119">
                      <a:extLst>
                        <a:ext uri="{FF2B5EF4-FFF2-40B4-BE49-F238E27FC236}">
                          <a16:creationId xmlns:a16="http://schemas.microsoft.com/office/drawing/2014/main" id="{56BA3344-2894-6F0B-05AF-0CFD2C6B5FBD}"/>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13" name="Group 112">
                  <a:extLst>
                    <a:ext uri="{FF2B5EF4-FFF2-40B4-BE49-F238E27FC236}">
                      <a16:creationId xmlns:a16="http://schemas.microsoft.com/office/drawing/2014/main" id="{74A7F8C3-C2AD-B45E-24A9-B610C04EE9D9}"/>
                    </a:ext>
                  </a:extLst>
                </p:cNvPr>
                <p:cNvGrpSpPr/>
                <p:nvPr/>
              </p:nvGrpSpPr>
              <p:grpSpPr>
                <a:xfrm>
                  <a:off x="4709160" y="386080"/>
                  <a:ext cx="143510" cy="162565"/>
                  <a:chOff x="0" y="0"/>
                  <a:chExt cx="143510" cy="162565"/>
                </a:xfrm>
              </p:grpSpPr>
              <p:sp>
                <p:nvSpPr>
                  <p:cNvPr id="114" name="Flowchart: Connector 113">
                    <a:extLst>
                      <a:ext uri="{FF2B5EF4-FFF2-40B4-BE49-F238E27FC236}">
                        <a16:creationId xmlns:a16="http://schemas.microsoft.com/office/drawing/2014/main" id="{7BDA0E6B-532B-2A02-6C66-38889DD4276A}"/>
                      </a:ext>
                    </a:extLst>
                  </p:cNvPr>
                  <p:cNvSpPr/>
                  <p:nvPr/>
                </p:nvSpPr>
                <p:spPr>
                  <a:xfrm>
                    <a:off x="0" y="0"/>
                    <a:ext cx="45719"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5" name="Straight Arrow Connector 114">
                    <a:extLst>
                      <a:ext uri="{FF2B5EF4-FFF2-40B4-BE49-F238E27FC236}">
                        <a16:creationId xmlns:a16="http://schemas.microsoft.com/office/drawing/2014/main" id="{C5034C0B-1531-39AE-274A-268C966FB3F2}"/>
                      </a:ext>
                    </a:extLst>
                  </p:cNvPr>
                  <p:cNvCxnSpPr/>
                  <p:nvPr/>
                </p:nvCxnSpPr>
                <p:spPr>
                  <a:xfrm>
                    <a:off x="35560" y="40640"/>
                    <a:ext cx="107950" cy="12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110" name="Straight Arrow Connector 109">
                <a:extLst>
                  <a:ext uri="{FF2B5EF4-FFF2-40B4-BE49-F238E27FC236}">
                    <a16:creationId xmlns:a16="http://schemas.microsoft.com/office/drawing/2014/main" id="{2980E141-D9ED-B3B5-58AF-4EDD84255D0F}"/>
                  </a:ext>
                </a:extLst>
              </p:cNvPr>
              <p:cNvCxnSpPr>
                <a:stCxn id="133" idx="2"/>
                <a:endCxn id="111" idx="0"/>
              </p:cNvCxnSpPr>
              <p:nvPr/>
            </p:nvCxnSpPr>
            <p:spPr>
              <a:xfrm>
                <a:off x="3565525" y="1020896"/>
                <a:ext cx="18415" cy="323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28D43352-F014-BFA5-3AD3-76E9FBF57A07}"/>
                  </a:ext>
                </a:extLst>
              </p:cNvPr>
              <p:cNvSpPr/>
              <p:nvPr/>
            </p:nvSpPr>
            <p:spPr>
              <a:xfrm>
                <a:off x="2832100" y="1344930"/>
                <a:ext cx="1503680" cy="5915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Calculate time and 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grpSp>
        <p:grpSp>
          <p:nvGrpSpPr>
            <p:cNvPr id="95" name="Group 94">
              <a:extLst>
                <a:ext uri="{FF2B5EF4-FFF2-40B4-BE49-F238E27FC236}">
                  <a16:creationId xmlns:a16="http://schemas.microsoft.com/office/drawing/2014/main" id="{B6339C5E-4F12-64FC-A932-8E1E549ADF56}"/>
                </a:ext>
              </a:extLst>
            </p:cNvPr>
            <p:cNvGrpSpPr/>
            <p:nvPr/>
          </p:nvGrpSpPr>
          <p:grpSpPr>
            <a:xfrm>
              <a:off x="3194050" y="1104900"/>
              <a:ext cx="165100" cy="198071"/>
              <a:chOff x="0" y="0"/>
              <a:chExt cx="165100" cy="198071"/>
            </a:xfrm>
          </p:grpSpPr>
          <p:grpSp>
            <p:nvGrpSpPr>
              <p:cNvPr id="103" name="Group 102">
                <a:extLst>
                  <a:ext uri="{FF2B5EF4-FFF2-40B4-BE49-F238E27FC236}">
                    <a16:creationId xmlns:a16="http://schemas.microsoft.com/office/drawing/2014/main" id="{581BD220-F099-3C93-36E9-D29E696AA596}"/>
                  </a:ext>
                </a:extLst>
              </p:cNvPr>
              <p:cNvGrpSpPr/>
              <p:nvPr/>
            </p:nvGrpSpPr>
            <p:grpSpPr>
              <a:xfrm rot="689656">
                <a:off x="0" y="6350"/>
                <a:ext cx="63500" cy="184150"/>
                <a:chOff x="0" y="0"/>
                <a:chExt cx="63500" cy="184150"/>
              </a:xfrm>
            </p:grpSpPr>
            <p:sp>
              <p:nvSpPr>
                <p:cNvPr id="107" name="Flowchart: Connector 106">
                  <a:extLst>
                    <a:ext uri="{FF2B5EF4-FFF2-40B4-BE49-F238E27FC236}">
                      <a16:creationId xmlns:a16="http://schemas.microsoft.com/office/drawing/2014/main" id="{813BDAA0-B224-3F85-2A74-A54BAB2B189F}"/>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8" name="Straight Arrow Connector 107">
                  <a:extLst>
                    <a:ext uri="{FF2B5EF4-FFF2-40B4-BE49-F238E27FC236}">
                      <a16:creationId xmlns:a16="http://schemas.microsoft.com/office/drawing/2014/main" id="{43A0D9CD-1FF4-3E9F-B6FF-0C6A659738E7}"/>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BFD1DBB5-D6B2-1D90-AC37-3267C4D0F2C7}"/>
                  </a:ext>
                </a:extLst>
              </p:cNvPr>
              <p:cNvGrpSpPr/>
              <p:nvPr/>
            </p:nvGrpSpPr>
            <p:grpSpPr>
              <a:xfrm>
                <a:off x="101600" y="0"/>
                <a:ext cx="63500" cy="198071"/>
                <a:chOff x="0" y="0"/>
                <a:chExt cx="63500" cy="198071"/>
              </a:xfrm>
            </p:grpSpPr>
            <p:sp>
              <p:nvSpPr>
                <p:cNvPr id="105" name="Flowchart: Connector 104">
                  <a:extLst>
                    <a:ext uri="{FF2B5EF4-FFF2-40B4-BE49-F238E27FC236}">
                      <a16:creationId xmlns:a16="http://schemas.microsoft.com/office/drawing/2014/main" id="{751A2FF1-EDB6-1AF9-26DF-B84757CDC5A0}"/>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6" name="Straight Arrow Connector 105">
                  <a:extLst>
                    <a:ext uri="{FF2B5EF4-FFF2-40B4-BE49-F238E27FC236}">
                      <a16:creationId xmlns:a16="http://schemas.microsoft.com/office/drawing/2014/main" id="{4527A32B-1023-2C66-7D42-4386A239E2FE}"/>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6" name="Group 95">
              <a:extLst>
                <a:ext uri="{FF2B5EF4-FFF2-40B4-BE49-F238E27FC236}">
                  <a16:creationId xmlns:a16="http://schemas.microsoft.com/office/drawing/2014/main" id="{448EC838-F761-176D-D1A4-D12E38FFB630}"/>
                </a:ext>
              </a:extLst>
            </p:cNvPr>
            <p:cNvGrpSpPr/>
            <p:nvPr/>
          </p:nvGrpSpPr>
          <p:grpSpPr>
            <a:xfrm rot="10800000">
              <a:off x="3740150" y="1123950"/>
              <a:ext cx="165100" cy="198071"/>
              <a:chOff x="0" y="0"/>
              <a:chExt cx="165100" cy="198071"/>
            </a:xfrm>
          </p:grpSpPr>
          <p:grpSp>
            <p:nvGrpSpPr>
              <p:cNvPr id="97" name="Group 96">
                <a:extLst>
                  <a:ext uri="{FF2B5EF4-FFF2-40B4-BE49-F238E27FC236}">
                    <a16:creationId xmlns:a16="http://schemas.microsoft.com/office/drawing/2014/main" id="{DB6C7F01-2409-6185-A213-98A263FA3156}"/>
                  </a:ext>
                </a:extLst>
              </p:cNvPr>
              <p:cNvGrpSpPr/>
              <p:nvPr/>
            </p:nvGrpSpPr>
            <p:grpSpPr>
              <a:xfrm rot="689656">
                <a:off x="0" y="6350"/>
                <a:ext cx="63500" cy="184150"/>
                <a:chOff x="0" y="0"/>
                <a:chExt cx="63500" cy="184150"/>
              </a:xfrm>
            </p:grpSpPr>
            <p:sp>
              <p:nvSpPr>
                <p:cNvPr id="101" name="Flowchart: Connector 100">
                  <a:extLst>
                    <a:ext uri="{FF2B5EF4-FFF2-40B4-BE49-F238E27FC236}">
                      <a16:creationId xmlns:a16="http://schemas.microsoft.com/office/drawing/2014/main" id="{FAB8448D-97C6-9E17-C79F-0012671AE2A8}"/>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2" name="Straight Arrow Connector 101">
                  <a:extLst>
                    <a:ext uri="{FF2B5EF4-FFF2-40B4-BE49-F238E27FC236}">
                      <a16:creationId xmlns:a16="http://schemas.microsoft.com/office/drawing/2014/main" id="{2733D0D6-72CB-607F-E0AE-7C12A3419BAF}"/>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8" name="Group 97">
                <a:extLst>
                  <a:ext uri="{FF2B5EF4-FFF2-40B4-BE49-F238E27FC236}">
                    <a16:creationId xmlns:a16="http://schemas.microsoft.com/office/drawing/2014/main" id="{05736842-C85C-1E19-8D66-3797A7866D73}"/>
                  </a:ext>
                </a:extLst>
              </p:cNvPr>
              <p:cNvGrpSpPr/>
              <p:nvPr/>
            </p:nvGrpSpPr>
            <p:grpSpPr>
              <a:xfrm>
                <a:off x="101600" y="0"/>
                <a:ext cx="63500" cy="198071"/>
                <a:chOff x="0" y="0"/>
                <a:chExt cx="63500" cy="198071"/>
              </a:xfrm>
            </p:grpSpPr>
            <p:sp>
              <p:nvSpPr>
                <p:cNvPr id="99" name="Flowchart: Connector 98">
                  <a:extLst>
                    <a:ext uri="{FF2B5EF4-FFF2-40B4-BE49-F238E27FC236}">
                      <a16:creationId xmlns:a16="http://schemas.microsoft.com/office/drawing/2014/main" id="{897809BA-8BE3-35F3-E4E3-F89BABA405CA}"/>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0" name="Straight Arrow Connector 99">
                  <a:extLst>
                    <a:ext uri="{FF2B5EF4-FFF2-40B4-BE49-F238E27FC236}">
                      <a16:creationId xmlns:a16="http://schemas.microsoft.com/office/drawing/2014/main" id="{7BACE312-477B-8287-08B7-2DF07BF80373}"/>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2122072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4CFE6-1AD0-72DF-F7E3-A02F8FEB90EC}"/>
              </a:ext>
            </a:extLst>
          </p:cNvPr>
          <p:cNvSpPr>
            <a:spLocks noGrp="1"/>
          </p:cNvSpPr>
          <p:nvPr>
            <p:ph idx="1"/>
          </p:nvPr>
        </p:nvSpPr>
        <p:spPr>
          <a:xfrm>
            <a:off x="907415" y="256592"/>
            <a:ext cx="10515600" cy="6344816"/>
          </a:xfrm>
        </p:spPr>
        <p:txBody>
          <a:bodyPr/>
          <a:lstStyle/>
          <a:p>
            <a:r>
              <a:rPr lang="en-US" sz="1800" b="1" dirty="0">
                <a:effectLst/>
                <a:latin typeface="Times New Roman" panose="02020603050405020304" pitchFamily="18" charset="0"/>
                <a:ea typeface="Calibri" panose="020F0502020204030204" pitchFamily="34" charset="0"/>
              </a:rPr>
              <a:t>Jump Search</a:t>
            </a:r>
          </a:p>
          <a:p>
            <a:endParaRPr lang="en-US" sz="1800" b="1" dirty="0">
              <a:latin typeface="Times New Roman" panose="02020603050405020304" pitchFamily="18" charset="0"/>
              <a:ea typeface="Calibri" panose="020F0502020204030204" pitchFamily="34" charset="0"/>
            </a:endParaRPr>
          </a:p>
          <a:p>
            <a:endParaRPr lang="en-US" sz="1800" b="1" dirty="0">
              <a:effectLst/>
              <a:latin typeface="Times New Roman" panose="02020603050405020304" pitchFamily="18" charset="0"/>
              <a:ea typeface="Calibri" panose="020F0502020204030204" pitchFamily="34" charset="0"/>
            </a:endParaRPr>
          </a:p>
          <a:p>
            <a:endParaRPr lang="en-US" sz="1800" b="1" dirty="0">
              <a:latin typeface="Times New Roman" panose="02020603050405020304" pitchFamily="18" charset="0"/>
              <a:ea typeface="Calibri" panose="020F0502020204030204" pitchFamily="34" charset="0"/>
            </a:endParaRPr>
          </a:p>
          <a:p>
            <a:endParaRPr lang="en-US" sz="1800" b="1" dirty="0">
              <a:effectLst/>
              <a:latin typeface="Times New Roman" panose="02020603050405020304" pitchFamily="18" charset="0"/>
              <a:ea typeface="Calibri" panose="020F0502020204030204" pitchFamily="34" charset="0"/>
            </a:endParaRPr>
          </a:p>
          <a:p>
            <a:endParaRPr lang="en-US" sz="1800" b="1" dirty="0">
              <a:latin typeface="Times New Roman" panose="02020603050405020304" pitchFamily="18" charset="0"/>
              <a:ea typeface="Calibri" panose="020F0502020204030204" pitchFamily="34" charset="0"/>
            </a:endParaRPr>
          </a:p>
          <a:p>
            <a:endParaRPr lang="en-US" sz="1800" b="1" dirty="0">
              <a:effectLst/>
              <a:latin typeface="Times New Roman" panose="02020603050405020304" pitchFamily="18" charset="0"/>
              <a:ea typeface="Calibri" panose="020F0502020204030204" pitchFamily="34" charset="0"/>
            </a:endParaRPr>
          </a:p>
          <a:p>
            <a:endParaRPr lang="en-US" sz="1800" b="1" dirty="0">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Ternary Search</a:t>
            </a:r>
          </a:p>
          <a:p>
            <a:pPr marL="0" indent="0">
              <a:buNone/>
            </a:pPr>
            <a:endParaRPr lang="en-IN" dirty="0"/>
          </a:p>
        </p:txBody>
      </p:sp>
      <p:grpSp>
        <p:nvGrpSpPr>
          <p:cNvPr id="4" name="Group 3">
            <a:extLst>
              <a:ext uri="{FF2B5EF4-FFF2-40B4-BE49-F238E27FC236}">
                <a16:creationId xmlns:a16="http://schemas.microsoft.com/office/drawing/2014/main" id="{1840A158-D111-B6F5-E23F-154F37E4E81C}"/>
              </a:ext>
            </a:extLst>
          </p:cNvPr>
          <p:cNvGrpSpPr/>
          <p:nvPr/>
        </p:nvGrpSpPr>
        <p:grpSpPr>
          <a:xfrm>
            <a:off x="2711158" y="595086"/>
            <a:ext cx="6769684" cy="2260082"/>
            <a:chOff x="0" y="0"/>
            <a:chExt cx="5670550" cy="1879600"/>
          </a:xfrm>
        </p:grpSpPr>
        <p:grpSp>
          <p:nvGrpSpPr>
            <p:cNvPr id="5" name="Group 4">
              <a:extLst>
                <a:ext uri="{FF2B5EF4-FFF2-40B4-BE49-F238E27FC236}">
                  <a16:creationId xmlns:a16="http://schemas.microsoft.com/office/drawing/2014/main" id="{74406321-4617-34FD-DBC1-CC546469FD90}"/>
                </a:ext>
              </a:extLst>
            </p:cNvPr>
            <p:cNvGrpSpPr/>
            <p:nvPr/>
          </p:nvGrpSpPr>
          <p:grpSpPr>
            <a:xfrm>
              <a:off x="0" y="0"/>
              <a:ext cx="5670550" cy="1879600"/>
              <a:chOff x="0" y="0"/>
              <a:chExt cx="5670550" cy="1879600"/>
            </a:xfrm>
          </p:grpSpPr>
          <p:grpSp>
            <p:nvGrpSpPr>
              <p:cNvPr id="20" name="Group 19">
                <a:extLst>
                  <a:ext uri="{FF2B5EF4-FFF2-40B4-BE49-F238E27FC236}">
                    <a16:creationId xmlns:a16="http://schemas.microsoft.com/office/drawing/2014/main" id="{8712B875-043B-FEA2-E1FF-4F53931B94F5}"/>
                  </a:ext>
                </a:extLst>
              </p:cNvPr>
              <p:cNvGrpSpPr/>
              <p:nvPr/>
            </p:nvGrpSpPr>
            <p:grpSpPr>
              <a:xfrm>
                <a:off x="0" y="0"/>
                <a:ext cx="5670550" cy="1864360"/>
                <a:chOff x="0" y="0"/>
                <a:chExt cx="5670550" cy="1864360"/>
              </a:xfrm>
            </p:grpSpPr>
            <p:grpSp>
              <p:nvGrpSpPr>
                <p:cNvPr id="23" name="Group 22">
                  <a:extLst>
                    <a:ext uri="{FF2B5EF4-FFF2-40B4-BE49-F238E27FC236}">
                      <a16:creationId xmlns:a16="http://schemas.microsoft.com/office/drawing/2014/main" id="{21B1361D-F8AA-DE52-7FE4-90927D879BAF}"/>
                    </a:ext>
                  </a:extLst>
                </p:cNvPr>
                <p:cNvGrpSpPr/>
                <p:nvPr/>
              </p:nvGrpSpPr>
              <p:grpSpPr>
                <a:xfrm>
                  <a:off x="0" y="0"/>
                  <a:ext cx="5670550" cy="1864360"/>
                  <a:chOff x="0" y="0"/>
                  <a:chExt cx="5670550" cy="1864360"/>
                </a:xfrm>
              </p:grpSpPr>
              <p:grpSp>
                <p:nvGrpSpPr>
                  <p:cNvPr id="27" name="Group 26">
                    <a:extLst>
                      <a:ext uri="{FF2B5EF4-FFF2-40B4-BE49-F238E27FC236}">
                        <a16:creationId xmlns:a16="http://schemas.microsoft.com/office/drawing/2014/main" id="{47CCEC95-CE98-2D5F-AB9E-D234EF8695FD}"/>
                      </a:ext>
                    </a:extLst>
                  </p:cNvPr>
                  <p:cNvGrpSpPr/>
                  <p:nvPr/>
                </p:nvGrpSpPr>
                <p:grpSpPr>
                  <a:xfrm>
                    <a:off x="0" y="0"/>
                    <a:ext cx="5670550" cy="1864360"/>
                    <a:chOff x="0" y="0"/>
                    <a:chExt cx="5670550" cy="1864360"/>
                  </a:xfrm>
                </p:grpSpPr>
                <p:grpSp>
                  <p:nvGrpSpPr>
                    <p:cNvPr id="34" name="Group 33">
                      <a:extLst>
                        <a:ext uri="{FF2B5EF4-FFF2-40B4-BE49-F238E27FC236}">
                          <a16:creationId xmlns:a16="http://schemas.microsoft.com/office/drawing/2014/main" id="{AF68E49A-BFB7-F796-7505-F4B4B2CCEE1B}"/>
                        </a:ext>
                      </a:extLst>
                    </p:cNvPr>
                    <p:cNvGrpSpPr/>
                    <p:nvPr/>
                  </p:nvGrpSpPr>
                  <p:grpSpPr>
                    <a:xfrm rot="10168676">
                      <a:off x="736600" y="1111249"/>
                      <a:ext cx="146049" cy="158751"/>
                      <a:chOff x="0" y="0"/>
                      <a:chExt cx="215631" cy="146050"/>
                    </a:xfrm>
                  </p:grpSpPr>
                  <p:sp>
                    <p:nvSpPr>
                      <p:cNvPr id="91" name="Flowchart: Connector 90">
                        <a:extLst>
                          <a:ext uri="{FF2B5EF4-FFF2-40B4-BE49-F238E27FC236}">
                            <a16:creationId xmlns:a16="http://schemas.microsoft.com/office/drawing/2014/main" id="{62CAD71B-3EF5-7540-4A24-8E5533C054A3}"/>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2" name="Straight Arrow Connector 91">
                        <a:extLst>
                          <a:ext uri="{FF2B5EF4-FFF2-40B4-BE49-F238E27FC236}">
                            <a16:creationId xmlns:a16="http://schemas.microsoft.com/office/drawing/2014/main" id="{6BDC8302-48A5-AFFB-F708-6B38EF8B6C4F}"/>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C926CD51-055D-2919-99BD-02B8CB9B92A3}"/>
                        </a:ext>
                      </a:extLst>
                    </p:cNvPr>
                    <p:cNvGrpSpPr/>
                    <p:nvPr/>
                  </p:nvGrpSpPr>
                  <p:grpSpPr>
                    <a:xfrm>
                      <a:off x="0" y="0"/>
                      <a:ext cx="5670550" cy="1864360"/>
                      <a:chOff x="0" y="0"/>
                      <a:chExt cx="5670550" cy="1864360"/>
                    </a:xfrm>
                  </p:grpSpPr>
                  <p:sp>
                    <p:nvSpPr>
                      <p:cNvPr id="36" name="Rectangle 35">
                        <a:extLst>
                          <a:ext uri="{FF2B5EF4-FFF2-40B4-BE49-F238E27FC236}">
                            <a16:creationId xmlns:a16="http://schemas.microsoft.com/office/drawing/2014/main" id="{9D5200C5-D967-DB4F-6465-E4FF428BABBB}"/>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Jump search</a:t>
                        </a:r>
                        <a:endParaRPr lang="en-IN" sz="1100" kern="100">
                          <a:effectLst/>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6BA47A04-694E-9FDB-1176-CAB5C238C726}"/>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FB4DFBF4-C820-8AAC-E193-FF921ACF4775}"/>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AA096B80-D9A1-83C4-7D93-A56EE878747C}"/>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AAF12E0A-B2BE-DFDC-4B36-396505DDED86}"/>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7CA15097-8067-6671-059D-E53B5529961F}"/>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1C164F2-0322-4A0E-F81C-8EF49F3D8675}"/>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38290949-BF7D-F966-3886-688E0C980C5F}"/>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D7C0EC3B-FF9D-6D78-87E8-00869EFC4D79}"/>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125D257E-015E-CF7E-CAFF-910B2C1DC7D1}"/>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1941BEF0-EC56-A417-6AB2-F9648D4F3CE0}"/>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ea typeface="Calibri" panose="020F0502020204030204" pitchFamily="34" charset="0"/>
                          <a:cs typeface="Times New Roman" panose="02020603050405020304" pitchFamily="18" charset="0"/>
                        </a:endParaRPr>
                      </a:p>
                    </p:txBody>
                  </p:sp>
                  <p:grpSp>
                    <p:nvGrpSpPr>
                      <p:cNvPr id="47" name="Group 46">
                        <a:extLst>
                          <a:ext uri="{FF2B5EF4-FFF2-40B4-BE49-F238E27FC236}">
                            <a16:creationId xmlns:a16="http://schemas.microsoft.com/office/drawing/2014/main" id="{1905A1E3-318C-A8F1-2299-5F57EBB38D22}"/>
                          </a:ext>
                        </a:extLst>
                      </p:cNvPr>
                      <p:cNvGrpSpPr/>
                      <p:nvPr/>
                    </p:nvGrpSpPr>
                    <p:grpSpPr>
                      <a:xfrm>
                        <a:off x="1873250" y="266700"/>
                        <a:ext cx="179069" cy="146050"/>
                        <a:chOff x="0" y="0"/>
                        <a:chExt cx="179069" cy="146050"/>
                      </a:xfrm>
                    </p:grpSpPr>
                    <p:sp>
                      <p:nvSpPr>
                        <p:cNvPr id="89" name="Flowchart: Connector 88">
                          <a:extLst>
                            <a:ext uri="{FF2B5EF4-FFF2-40B4-BE49-F238E27FC236}">
                              <a16:creationId xmlns:a16="http://schemas.microsoft.com/office/drawing/2014/main" id="{A6BB580B-B29A-3929-963D-DC8FA5DC4263}"/>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0" name="Straight Arrow Connector 89">
                          <a:extLst>
                            <a:ext uri="{FF2B5EF4-FFF2-40B4-BE49-F238E27FC236}">
                              <a16:creationId xmlns:a16="http://schemas.microsoft.com/office/drawing/2014/main" id="{0497B041-91F1-893E-68E9-66ED2C120486}"/>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8" name="Group 47">
                        <a:extLst>
                          <a:ext uri="{FF2B5EF4-FFF2-40B4-BE49-F238E27FC236}">
                            <a16:creationId xmlns:a16="http://schemas.microsoft.com/office/drawing/2014/main" id="{2684FF85-E1E6-2971-95E1-3A920C10333F}"/>
                          </a:ext>
                        </a:extLst>
                      </p:cNvPr>
                      <p:cNvGrpSpPr/>
                      <p:nvPr/>
                    </p:nvGrpSpPr>
                    <p:grpSpPr>
                      <a:xfrm>
                        <a:off x="622300" y="1028700"/>
                        <a:ext cx="146049" cy="158751"/>
                        <a:chOff x="0" y="0"/>
                        <a:chExt cx="215631" cy="146050"/>
                      </a:xfrm>
                    </p:grpSpPr>
                    <p:sp>
                      <p:nvSpPr>
                        <p:cNvPr id="87" name="Flowchart: Connector 86">
                          <a:extLst>
                            <a:ext uri="{FF2B5EF4-FFF2-40B4-BE49-F238E27FC236}">
                              <a16:creationId xmlns:a16="http://schemas.microsoft.com/office/drawing/2014/main" id="{D7495653-D466-FF29-3506-F530DA3D9156}"/>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8" name="Straight Arrow Connector 87">
                          <a:extLst>
                            <a:ext uri="{FF2B5EF4-FFF2-40B4-BE49-F238E27FC236}">
                              <a16:creationId xmlns:a16="http://schemas.microsoft.com/office/drawing/2014/main" id="{8C544044-DD44-4364-0AC8-573A219199C6}"/>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8D5861D2-ED8C-3D7E-8708-5931D5FA5C96}"/>
                          </a:ext>
                        </a:extLst>
                      </p:cNvPr>
                      <p:cNvGrpSpPr/>
                      <p:nvPr/>
                    </p:nvGrpSpPr>
                    <p:grpSpPr>
                      <a:xfrm>
                        <a:off x="838200" y="1143000"/>
                        <a:ext cx="110466" cy="177800"/>
                        <a:chOff x="0" y="0"/>
                        <a:chExt cx="110466" cy="177800"/>
                      </a:xfrm>
                    </p:grpSpPr>
                    <p:sp>
                      <p:nvSpPr>
                        <p:cNvPr id="85" name="Flowchart: Connector 84">
                          <a:extLst>
                            <a:ext uri="{FF2B5EF4-FFF2-40B4-BE49-F238E27FC236}">
                              <a16:creationId xmlns:a16="http://schemas.microsoft.com/office/drawing/2014/main" id="{FDA1159D-6CA6-DC47-A858-008796C8B628}"/>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6" name="Straight Arrow Connector 85">
                          <a:extLst>
                            <a:ext uri="{FF2B5EF4-FFF2-40B4-BE49-F238E27FC236}">
                              <a16:creationId xmlns:a16="http://schemas.microsoft.com/office/drawing/2014/main" id="{96BE8820-3F2E-B8DB-921F-27357800FEB0}"/>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513D8B5-60E9-D4CB-FB09-C5131FEBA927}"/>
                          </a:ext>
                        </a:extLst>
                      </p:cNvPr>
                      <p:cNvGrpSpPr/>
                      <p:nvPr/>
                    </p:nvGrpSpPr>
                    <p:grpSpPr>
                      <a:xfrm>
                        <a:off x="1993900" y="450849"/>
                        <a:ext cx="259715" cy="228600"/>
                        <a:chOff x="0" y="-1"/>
                        <a:chExt cx="259715" cy="228600"/>
                      </a:xfrm>
                    </p:grpSpPr>
                    <p:grpSp>
                      <p:nvGrpSpPr>
                        <p:cNvPr id="79" name="Group 78">
                          <a:extLst>
                            <a:ext uri="{FF2B5EF4-FFF2-40B4-BE49-F238E27FC236}">
                              <a16:creationId xmlns:a16="http://schemas.microsoft.com/office/drawing/2014/main" id="{16E5521B-941A-FA02-4225-0D070389B2B7}"/>
                            </a:ext>
                          </a:extLst>
                        </p:cNvPr>
                        <p:cNvGrpSpPr/>
                        <p:nvPr/>
                      </p:nvGrpSpPr>
                      <p:grpSpPr>
                        <a:xfrm rot="10168676">
                          <a:off x="0" y="-1"/>
                          <a:ext cx="215300" cy="154846"/>
                          <a:chOff x="0" y="-23207"/>
                          <a:chExt cx="215592" cy="169257"/>
                        </a:xfrm>
                      </p:grpSpPr>
                      <p:sp>
                        <p:nvSpPr>
                          <p:cNvPr id="83" name="Flowchart: Connector 82">
                            <a:extLst>
                              <a:ext uri="{FF2B5EF4-FFF2-40B4-BE49-F238E27FC236}">
                                <a16:creationId xmlns:a16="http://schemas.microsoft.com/office/drawing/2014/main" id="{C939ED99-D80D-AA38-7376-AD56F38194D4}"/>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4" name="Straight Arrow Connector 83">
                            <a:extLst>
                              <a:ext uri="{FF2B5EF4-FFF2-40B4-BE49-F238E27FC236}">
                                <a16:creationId xmlns:a16="http://schemas.microsoft.com/office/drawing/2014/main" id="{30D5A909-4FB5-58D0-FC3D-8CF58390D36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0" name="Group 79">
                          <a:extLst>
                            <a:ext uri="{FF2B5EF4-FFF2-40B4-BE49-F238E27FC236}">
                              <a16:creationId xmlns:a16="http://schemas.microsoft.com/office/drawing/2014/main" id="{0EEB6F05-C54A-75CF-1E4B-8565F715BC4E}"/>
                            </a:ext>
                          </a:extLst>
                        </p:cNvPr>
                        <p:cNvGrpSpPr/>
                        <p:nvPr/>
                      </p:nvGrpSpPr>
                      <p:grpSpPr>
                        <a:xfrm>
                          <a:off x="69850" y="38100"/>
                          <a:ext cx="189865" cy="190499"/>
                          <a:chOff x="1" y="0"/>
                          <a:chExt cx="110098" cy="205154"/>
                        </a:xfrm>
                      </p:grpSpPr>
                      <p:sp>
                        <p:nvSpPr>
                          <p:cNvPr id="81" name="Flowchart: Connector 80">
                            <a:extLst>
                              <a:ext uri="{FF2B5EF4-FFF2-40B4-BE49-F238E27FC236}">
                                <a16:creationId xmlns:a16="http://schemas.microsoft.com/office/drawing/2014/main" id="{E310E540-9B0B-CE67-0FEA-5F3EFA8EDDD1}"/>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2" name="Straight Arrow Connector 81">
                            <a:extLst>
                              <a:ext uri="{FF2B5EF4-FFF2-40B4-BE49-F238E27FC236}">
                                <a16:creationId xmlns:a16="http://schemas.microsoft.com/office/drawing/2014/main" id="{9FE330FC-8512-6A87-7A08-77C3499430F8}"/>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1" name="Group 50">
                        <a:extLst>
                          <a:ext uri="{FF2B5EF4-FFF2-40B4-BE49-F238E27FC236}">
                            <a16:creationId xmlns:a16="http://schemas.microsoft.com/office/drawing/2014/main" id="{B9A776F0-C7CB-245C-8603-357F2ECB12EE}"/>
                          </a:ext>
                        </a:extLst>
                      </p:cNvPr>
                      <p:cNvGrpSpPr/>
                      <p:nvPr/>
                    </p:nvGrpSpPr>
                    <p:grpSpPr>
                      <a:xfrm rot="7990835">
                        <a:off x="3109914" y="404812"/>
                        <a:ext cx="259715" cy="228600"/>
                        <a:chOff x="0" y="-1"/>
                        <a:chExt cx="259715" cy="228600"/>
                      </a:xfrm>
                    </p:grpSpPr>
                    <p:grpSp>
                      <p:nvGrpSpPr>
                        <p:cNvPr id="73" name="Group 72">
                          <a:extLst>
                            <a:ext uri="{FF2B5EF4-FFF2-40B4-BE49-F238E27FC236}">
                              <a16:creationId xmlns:a16="http://schemas.microsoft.com/office/drawing/2014/main" id="{BF4DE7E9-7C0A-BF69-32BD-4891B294E36F}"/>
                            </a:ext>
                          </a:extLst>
                        </p:cNvPr>
                        <p:cNvGrpSpPr/>
                        <p:nvPr/>
                      </p:nvGrpSpPr>
                      <p:grpSpPr>
                        <a:xfrm rot="10168676">
                          <a:off x="0" y="-1"/>
                          <a:ext cx="215300" cy="154846"/>
                          <a:chOff x="0" y="-23207"/>
                          <a:chExt cx="215592" cy="169257"/>
                        </a:xfrm>
                      </p:grpSpPr>
                      <p:sp>
                        <p:nvSpPr>
                          <p:cNvPr id="77" name="Flowchart: Connector 76">
                            <a:extLst>
                              <a:ext uri="{FF2B5EF4-FFF2-40B4-BE49-F238E27FC236}">
                                <a16:creationId xmlns:a16="http://schemas.microsoft.com/office/drawing/2014/main" id="{7F2D3D34-B885-21F7-D2EF-D587FC2EC4CC}"/>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8" name="Straight Arrow Connector 77">
                            <a:extLst>
                              <a:ext uri="{FF2B5EF4-FFF2-40B4-BE49-F238E27FC236}">
                                <a16:creationId xmlns:a16="http://schemas.microsoft.com/office/drawing/2014/main" id="{336A51A9-38B3-F74F-29AE-8A19DF5D2CF7}"/>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88FE709E-AC2A-4473-0601-497984874240}"/>
                            </a:ext>
                          </a:extLst>
                        </p:cNvPr>
                        <p:cNvGrpSpPr/>
                        <p:nvPr/>
                      </p:nvGrpSpPr>
                      <p:grpSpPr>
                        <a:xfrm>
                          <a:off x="69850" y="38100"/>
                          <a:ext cx="189865" cy="190499"/>
                          <a:chOff x="1" y="0"/>
                          <a:chExt cx="110098" cy="205154"/>
                        </a:xfrm>
                      </p:grpSpPr>
                      <p:sp>
                        <p:nvSpPr>
                          <p:cNvPr id="75" name="Flowchart: Connector 74">
                            <a:extLst>
                              <a:ext uri="{FF2B5EF4-FFF2-40B4-BE49-F238E27FC236}">
                                <a16:creationId xmlns:a16="http://schemas.microsoft.com/office/drawing/2014/main" id="{8F099318-9211-7919-0BDA-B4C6262A36E9}"/>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6" name="Straight Arrow Connector 75">
                            <a:extLst>
                              <a:ext uri="{FF2B5EF4-FFF2-40B4-BE49-F238E27FC236}">
                                <a16:creationId xmlns:a16="http://schemas.microsoft.com/office/drawing/2014/main" id="{BD26361D-353C-7E21-ABA1-417F5C07FFDB}"/>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2" name="Group 51">
                        <a:extLst>
                          <a:ext uri="{FF2B5EF4-FFF2-40B4-BE49-F238E27FC236}">
                            <a16:creationId xmlns:a16="http://schemas.microsoft.com/office/drawing/2014/main" id="{395AAECC-47A1-9953-40B4-52483746EBF6}"/>
                          </a:ext>
                        </a:extLst>
                      </p:cNvPr>
                      <p:cNvGrpSpPr/>
                      <p:nvPr/>
                    </p:nvGrpSpPr>
                    <p:grpSpPr>
                      <a:xfrm rot="18675517">
                        <a:off x="3573145" y="414019"/>
                        <a:ext cx="259715" cy="228600"/>
                        <a:chOff x="0" y="-1"/>
                        <a:chExt cx="259715" cy="228600"/>
                      </a:xfrm>
                    </p:grpSpPr>
                    <p:grpSp>
                      <p:nvGrpSpPr>
                        <p:cNvPr id="67" name="Group 66">
                          <a:extLst>
                            <a:ext uri="{FF2B5EF4-FFF2-40B4-BE49-F238E27FC236}">
                              <a16:creationId xmlns:a16="http://schemas.microsoft.com/office/drawing/2014/main" id="{AF65EE31-5331-9625-3CD3-53262C33F203}"/>
                            </a:ext>
                          </a:extLst>
                        </p:cNvPr>
                        <p:cNvGrpSpPr/>
                        <p:nvPr/>
                      </p:nvGrpSpPr>
                      <p:grpSpPr>
                        <a:xfrm rot="10168676">
                          <a:off x="0" y="-1"/>
                          <a:ext cx="215300" cy="154846"/>
                          <a:chOff x="0" y="-23207"/>
                          <a:chExt cx="215592" cy="169257"/>
                        </a:xfrm>
                      </p:grpSpPr>
                      <p:sp>
                        <p:nvSpPr>
                          <p:cNvPr id="71" name="Flowchart: Connector 70">
                            <a:extLst>
                              <a:ext uri="{FF2B5EF4-FFF2-40B4-BE49-F238E27FC236}">
                                <a16:creationId xmlns:a16="http://schemas.microsoft.com/office/drawing/2014/main" id="{EC7418C7-5175-B6AA-07BE-FB8BA673CED3}"/>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2" name="Straight Arrow Connector 71">
                            <a:extLst>
                              <a:ext uri="{FF2B5EF4-FFF2-40B4-BE49-F238E27FC236}">
                                <a16:creationId xmlns:a16="http://schemas.microsoft.com/office/drawing/2014/main" id="{563089B2-C13D-5DD6-91D0-2328ADF21B1C}"/>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7F5B1BC0-603A-A7D5-19CA-76493FFB8E51}"/>
                            </a:ext>
                          </a:extLst>
                        </p:cNvPr>
                        <p:cNvGrpSpPr/>
                        <p:nvPr/>
                      </p:nvGrpSpPr>
                      <p:grpSpPr>
                        <a:xfrm>
                          <a:off x="69850" y="38100"/>
                          <a:ext cx="189865" cy="190499"/>
                          <a:chOff x="1" y="0"/>
                          <a:chExt cx="110098" cy="205154"/>
                        </a:xfrm>
                      </p:grpSpPr>
                      <p:sp>
                        <p:nvSpPr>
                          <p:cNvPr id="69" name="Flowchart: Connector 68">
                            <a:extLst>
                              <a:ext uri="{FF2B5EF4-FFF2-40B4-BE49-F238E27FC236}">
                                <a16:creationId xmlns:a16="http://schemas.microsoft.com/office/drawing/2014/main" id="{E0AD4794-58AC-D281-D84C-20099B6C49C2}"/>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0" name="Straight Arrow Connector 69">
                            <a:extLst>
                              <a:ext uri="{FF2B5EF4-FFF2-40B4-BE49-F238E27FC236}">
                                <a16:creationId xmlns:a16="http://schemas.microsoft.com/office/drawing/2014/main" id="{358658D8-C1EE-3598-FBF1-9A88B0A91582}"/>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3" name="Group 52">
                        <a:extLst>
                          <a:ext uri="{FF2B5EF4-FFF2-40B4-BE49-F238E27FC236}">
                            <a16:creationId xmlns:a16="http://schemas.microsoft.com/office/drawing/2014/main" id="{45DD810E-68D4-B2D5-0E17-58157F28D57A}"/>
                          </a:ext>
                        </a:extLst>
                      </p:cNvPr>
                      <p:cNvGrpSpPr/>
                      <p:nvPr/>
                    </p:nvGrpSpPr>
                    <p:grpSpPr>
                      <a:xfrm rot="6345202">
                        <a:off x="1980885" y="1072833"/>
                        <a:ext cx="259715" cy="228600"/>
                        <a:chOff x="0" y="-1"/>
                        <a:chExt cx="259715" cy="228600"/>
                      </a:xfrm>
                    </p:grpSpPr>
                    <p:grpSp>
                      <p:nvGrpSpPr>
                        <p:cNvPr id="61" name="Group 60">
                          <a:extLst>
                            <a:ext uri="{FF2B5EF4-FFF2-40B4-BE49-F238E27FC236}">
                              <a16:creationId xmlns:a16="http://schemas.microsoft.com/office/drawing/2014/main" id="{90D9FDB4-9F55-AE0A-AEF4-29D34CB9035C}"/>
                            </a:ext>
                          </a:extLst>
                        </p:cNvPr>
                        <p:cNvGrpSpPr/>
                        <p:nvPr/>
                      </p:nvGrpSpPr>
                      <p:grpSpPr>
                        <a:xfrm rot="10168676">
                          <a:off x="0" y="-1"/>
                          <a:ext cx="215300" cy="154846"/>
                          <a:chOff x="0" y="-23207"/>
                          <a:chExt cx="215592" cy="169257"/>
                        </a:xfrm>
                      </p:grpSpPr>
                      <p:sp>
                        <p:nvSpPr>
                          <p:cNvPr id="65" name="Flowchart: Connector 64">
                            <a:extLst>
                              <a:ext uri="{FF2B5EF4-FFF2-40B4-BE49-F238E27FC236}">
                                <a16:creationId xmlns:a16="http://schemas.microsoft.com/office/drawing/2014/main" id="{04B9355F-8D6A-2295-6C6B-67FF7EDA3BD0}"/>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6" name="Straight Arrow Connector 65">
                            <a:extLst>
                              <a:ext uri="{FF2B5EF4-FFF2-40B4-BE49-F238E27FC236}">
                                <a16:creationId xmlns:a16="http://schemas.microsoft.com/office/drawing/2014/main" id="{3B2A0191-EB06-33F0-D8E2-3E7315AE7D17}"/>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57A8B77-78C1-230D-0ECC-562E6AB3D1CD}"/>
                            </a:ext>
                          </a:extLst>
                        </p:cNvPr>
                        <p:cNvGrpSpPr/>
                        <p:nvPr/>
                      </p:nvGrpSpPr>
                      <p:grpSpPr>
                        <a:xfrm>
                          <a:off x="69850" y="38100"/>
                          <a:ext cx="189865" cy="190499"/>
                          <a:chOff x="1" y="0"/>
                          <a:chExt cx="110098" cy="205154"/>
                        </a:xfrm>
                      </p:grpSpPr>
                      <p:sp>
                        <p:nvSpPr>
                          <p:cNvPr id="63" name="Flowchart: Connector 62">
                            <a:extLst>
                              <a:ext uri="{FF2B5EF4-FFF2-40B4-BE49-F238E27FC236}">
                                <a16:creationId xmlns:a16="http://schemas.microsoft.com/office/drawing/2014/main" id="{72D63FBF-E565-A54A-EA40-4574BB8BAD11}"/>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4" name="Straight Arrow Connector 63">
                            <a:extLst>
                              <a:ext uri="{FF2B5EF4-FFF2-40B4-BE49-F238E27FC236}">
                                <a16:creationId xmlns:a16="http://schemas.microsoft.com/office/drawing/2014/main" id="{FD0A318D-3B23-F1C7-92C3-DF2CD315EC55}"/>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54" name="Group 53">
                        <a:extLst>
                          <a:ext uri="{FF2B5EF4-FFF2-40B4-BE49-F238E27FC236}">
                            <a16:creationId xmlns:a16="http://schemas.microsoft.com/office/drawing/2014/main" id="{E1220825-0772-7650-D504-D49BCDD27047}"/>
                          </a:ext>
                        </a:extLst>
                      </p:cNvPr>
                      <p:cNvGrpSpPr/>
                      <p:nvPr/>
                    </p:nvGrpSpPr>
                    <p:grpSpPr>
                      <a:xfrm rot="16760596">
                        <a:off x="2239644" y="1004570"/>
                        <a:ext cx="259715" cy="228600"/>
                        <a:chOff x="0" y="-1"/>
                        <a:chExt cx="259715" cy="228600"/>
                      </a:xfrm>
                    </p:grpSpPr>
                    <p:grpSp>
                      <p:nvGrpSpPr>
                        <p:cNvPr id="55" name="Group 54">
                          <a:extLst>
                            <a:ext uri="{FF2B5EF4-FFF2-40B4-BE49-F238E27FC236}">
                              <a16:creationId xmlns:a16="http://schemas.microsoft.com/office/drawing/2014/main" id="{E0103784-79B8-ECD2-3627-40DA9E2306AA}"/>
                            </a:ext>
                          </a:extLst>
                        </p:cNvPr>
                        <p:cNvGrpSpPr/>
                        <p:nvPr/>
                      </p:nvGrpSpPr>
                      <p:grpSpPr>
                        <a:xfrm rot="10168676">
                          <a:off x="0" y="-1"/>
                          <a:ext cx="215300" cy="154846"/>
                          <a:chOff x="0" y="-23207"/>
                          <a:chExt cx="215592" cy="169257"/>
                        </a:xfrm>
                      </p:grpSpPr>
                      <p:sp>
                        <p:nvSpPr>
                          <p:cNvPr id="59" name="Flowchart: Connector 58">
                            <a:extLst>
                              <a:ext uri="{FF2B5EF4-FFF2-40B4-BE49-F238E27FC236}">
                                <a16:creationId xmlns:a16="http://schemas.microsoft.com/office/drawing/2014/main" id="{373994B2-7FD8-BBC2-7F93-73586F1C08D4}"/>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0" name="Straight Arrow Connector 59">
                            <a:extLst>
                              <a:ext uri="{FF2B5EF4-FFF2-40B4-BE49-F238E27FC236}">
                                <a16:creationId xmlns:a16="http://schemas.microsoft.com/office/drawing/2014/main" id="{C6A8CD56-3CB1-1C35-6C62-9CA8953D15F1}"/>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BAAACF2C-EB93-8275-C8F5-A52860CCE514}"/>
                            </a:ext>
                          </a:extLst>
                        </p:cNvPr>
                        <p:cNvGrpSpPr/>
                        <p:nvPr/>
                      </p:nvGrpSpPr>
                      <p:grpSpPr>
                        <a:xfrm>
                          <a:off x="69850" y="38100"/>
                          <a:ext cx="189865" cy="190499"/>
                          <a:chOff x="1" y="0"/>
                          <a:chExt cx="110098" cy="205154"/>
                        </a:xfrm>
                      </p:grpSpPr>
                      <p:sp>
                        <p:nvSpPr>
                          <p:cNvPr id="57" name="Flowchart: Connector 56">
                            <a:extLst>
                              <a:ext uri="{FF2B5EF4-FFF2-40B4-BE49-F238E27FC236}">
                                <a16:creationId xmlns:a16="http://schemas.microsoft.com/office/drawing/2014/main" id="{EF436607-CE15-F982-9DF6-FB1FA5B6B229}"/>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8" name="Straight Arrow Connector 57">
                            <a:extLst>
                              <a:ext uri="{FF2B5EF4-FFF2-40B4-BE49-F238E27FC236}">
                                <a16:creationId xmlns:a16="http://schemas.microsoft.com/office/drawing/2014/main" id="{40CD829D-9FD9-704F-BB78-D978D0C00268}"/>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28" name="Group 27">
                    <a:extLst>
                      <a:ext uri="{FF2B5EF4-FFF2-40B4-BE49-F238E27FC236}">
                        <a16:creationId xmlns:a16="http://schemas.microsoft.com/office/drawing/2014/main" id="{73E884DC-0B23-B1D1-3A31-01759179A35D}"/>
                      </a:ext>
                    </a:extLst>
                  </p:cNvPr>
                  <p:cNvGrpSpPr/>
                  <p:nvPr/>
                </p:nvGrpSpPr>
                <p:grpSpPr>
                  <a:xfrm rot="530818">
                    <a:off x="4631690" y="430530"/>
                    <a:ext cx="151130" cy="144581"/>
                    <a:chOff x="0" y="0"/>
                    <a:chExt cx="151130" cy="144581"/>
                  </a:xfrm>
                </p:grpSpPr>
                <p:sp>
                  <p:nvSpPr>
                    <p:cNvPr id="32" name="Flowchart: Connector 31">
                      <a:extLst>
                        <a:ext uri="{FF2B5EF4-FFF2-40B4-BE49-F238E27FC236}">
                          <a16:creationId xmlns:a16="http://schemas.microsoft.com/office/drawing/2014/main" id="{81664BAD-7A3B-54FA-ACF0-7B1E033A6497}"/>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3" name="Straight Arrow Connector 32">
                      <a:extLst>
                        <a:ext uri="{FF2B5EF4-FFF2-40B4-BE49-F238E27FC236}">
                          <a16:creationId xmlns:a16="http://schemas.microsoft.com/office/drawing/2014/main" id="{2932641B-133D-1E1C-B864-922ECC2A7710}"/>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6B2DD4C1-DA51-6A0A-07E9-16D8D340A578}"/>
                      </a:ext>
                    </a:extLst>
                  </p:cNvPr>
                  <p:cNvGrpSpPr/>
                  <p:nvPr/>
                </p:nvGrpSpPr>
                <p:grpSpPr>
                  <a:xfrm rot="663790">
                    <a:off x="4804410" y="311150"/>
                    <a:ext cx="185420" cy="166370"/>
                    <a:chOff x="0" y="0"/>
                    <a:chExt cx="185420" cy="166370"/>
                  </a:xfrm>
                </p:grpSpPr>
                <p:sp>
                  <p:nvSpPr>
                    <p:cNvPr id="30" name="Flowchart: Connector 29">
                      <a:extLst>
                        <a:ext uri="{FF2B5EF4-FFF2-40B4-BE49-F238E27FC236}">
                          <a16:creationId xmlns:a16="http://schemas.microsoft.com/office/drawing/2014/main" id="{8D558324-44F4-8533-32AA-AAA2D3E44874}"/>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1" name="Straight Arrow Connector 30">
                      <a:extLst>
                        <a:ext uri="{FF2B5EF4-FFF2-40B4-BE49-F238E27FC236}">
                          <a16:creationId xmlns:a16="http://schemas.microsoft.com/office/drawing/2014/main" id="{DF5AE227-4ED1-4154-450F-9DEC3AEC2423}"/>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24" name="Group 23">
                  <a:extLst>
                    <a:ext uri="{FF2B5EF4-FFF2-40B4-BE49-F238E27FC236}">
                      <a16:creationId xmlns:a16="http://schemas.microsoft.com/office/drawing/2014/main" id="{8067BB3E-6121-98A6-5E5F-2412BC00207D}"/>
                    </a:ext>
                  </a:extLst>
                </p:cNvPr>
                <p:cNvGrpSpPr/>
                <p:nvPr/>
              </p:nvGrpSpPr>
              <p:grpSpPr>
                <a:xfrm>
                  <a:off x="4709160" y="386080"/>
                  <a:ext cx="143510" cy="162565"/>
                  <a:chOff x="0" y="0"/>
                  <a:chExt cx="143510" cy="162565"/>
                </a:xfrm>
              </p:grpSpPr>
              <p:sp>
                <p:nvSpPr>
                  <p:cNvPr id="25" name="Flowchart: Connector 24">
                    <a:extLst>
                      <a:ext uri="{FF2B5EF4-FFF2-40B4-BE49-F238E27FC236}">
                        <a16:creationId xmlns:a16="http://schemas.microsoft.com/office/drawing/2014/main" id="{694D4216-ED31-D0AC-75E4-F247DB0562A4}"/>
                      </a:ext>
                    </a:extLst>
                  </p:cNvPr>
                  <p:cNvSpPr/>
                  <p:nvPr/>
                </p:nvSpPr>
                <p:spPr>
                  <a:xfrm>
                    <a:off x="0" y="0"/>
                    <a:ext cx="45719"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6" name="Straight Arrow Connector 25">
                    <a:extLst>
                      <a:ext uri="{FF2B5EF4-FFF2-40B4-BE49-F238E27FC236}">
                        <a16:creationId xmlns:a16="http://schemas.microsoft.com/office/drawing/2014/main" id="{11B77B2B-83FD-09AD-67EB-A4C80CD4C4AD}"/>
                      </a:ext>
                    </a:extLst>
                  </p:cNvPr>
                  <p:cNvCxnSpPr/>
                  <p:nvPr/>
                </p:nvCxnSpPr>
                <p:spPr>
                  <a:xfrm>
                    <a:off x="35560" y="40640"/>
                    <a:ext cx="107950" cy="12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1" name="Straight Arrow Connector 20">
                <a:extLst>
                  <a:ext uri="{FF2B5EF4-FFF2-40B4-BE49-F238E27FC236}">
                    <a16:creationId xmlns:a16="http://schemas.microsoft.com/office/drawing/2014/main" id="{8E221EB4-510C-7207-AE86-23FB138EB51D}"/>
                  </a:ext>
                </a:extLst>
              </p:cNvPr>
              <p:cNvCxnSpPr/>
              <p:nvPr/>
            </p:nvCxnSpPr>
            <p:spPr>
              <a:xfrm>
                <a:off x="3489960" y="1031240"/>
                <a:ext cx="0" cy="226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9494CF9-A0A9-E91D-5F80-AB792D4A4615}"/>
                  </a:ext>
                </a:extLst>
              </p:cNvPr>
              <p:cNvSpPr/>
              <p:nvPr/>
            </p:nvSpPr>
            <p:spPr>
              <a:xfrm>
                <a:off x="2904490" y="1268730"/>
                <a:ext cx="1488440" cy="6108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Calculate time and 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grpSp>
        <p:grpSp>
          <p:nvGrpSpPr>
            <p:cNvPr id="6" name="Group 5">
              <a:extLst>
                <a:ext uri="{FF2B5EF4-FFF2-40B4-BE49-F238E27FC236}">
                  <a16:creationId xmlns:a16="http://schemas.microsoft.com/office/drawing/2014/main" id="{AAD922A2-FF4A-0841-BC54-DA1874CFF86D}"/>
                </a:ext>
              </a:extLst>
            </p:cNvPr>
            <p:cNvGrpSpPr/>
            <p:nvPr/>
          </p:nvGrpSpPr>
          <p:grpSpPr>
            <a:xfrm>
              <a:off x="3162300" y="1041400"/>
              <a:ext cx="165100" cy="198071"/>
              <a:chOff x="0" y="0"/>
              <a:chExt cx="165100" cy="198071"/>
            </a:xfrm>
          </p:grpSpPr>
          <p:grpSp>
            <p:nvGrpSpPr>
              <p:cNvPr id="14" name="Group 13">
                <a:extLst>
                  <a:ext uri="{FF2B5EF4-FFF2-40B4-BE49-F238E27FC236}">
                    <a16:creationId xmlns:a16="http://schemas.microsoft.com/office/drawing/2014/main" id="{F41B2BC1-C9D1-766F-2009-E0F6E3AC6EED}"/>
                  </a:ext>
                </a:extLst>
              </p:cNvPr>
              <p:cNvGrpSpPr/>
              <p:nvPr/>
            </p:nvGrpSpPr>
            <p:grpSpPr>
              <a:xfrm rot="689656">
                <a:off x="0" y="6350"/>
                <a:ext cx="63500" cy="184150"/>
                <a:chOff x="0" y="0"/>
                <a:chExt cx="63500" cy="184150"/>
              </a:xfrm>
            </p:grpSpPr>
            <p:sp>
              <p:nvSpPr>
                <p:cNvPr id="18" name="Flowchart: Connector 17">
                  <a:extLst>
                    <a:ext uri="{FF2B5EF4-FFF2-40B4-BE49-F238E27FC236}">
                      <a16:creationId xmlns:a16="http://schemas.microsoft.com/office/drawing/2014/main" id="{65F1D644-77AF-2270-B7CC-68FC9CFCB7AA}"/>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9" name="Straight Arrow Connector 18">
                  <a:extLst>
                    <a:ext uri="{FF2B5EF4-FFF2-40B4-BE49-F238E27FC236}">
                      <a16:creationId xmlns:a16="http://schemas.microsoft.com/office/drawing/2014/main" id="{9A28BDEA-FEA0-D8D5-2E2A-2AF9747C5D32}"/>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7C79D890-D4D4-D4D7-9238-15E10A53954A}"/>
                  </a:ext>
                </a:extLst>
              </p:cNvPr>
              <p:cNvGrpSpPr/>
              <p:nvPr/>
            </p:nvGrpSpPr>
            <p:grpSpPr>
              <a:xfrm>
                <a:off x="101600" y="0"/>
                <a:ext cx="63500" cy="198071"/>
                <a:chOff x="0" y="0"/>
                <a:chExt cx="63500" cy="198071"/>
              </a:xfrm>
            </p:grpSpPr>
            <p:sp>
              <p:nvSpPr>
                <p:cNvPr id="16" name="Flowchart: Connector 15">
                  <a:extLst>
                    <a:ext uri="{FF2B5EF4-FFF2-40B4-BE49-F238E27FC236}">
                      <a16:creationId xmlns:a16="http://schemas.microsoft.com/office/drawing/2014/main" id="{CA0DFAD9-324B-9426-7D16-8F7D2390D306}"/>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 name="Straight Arrow Connector 16">
                  <a:extLst>
                    <a:ext uri="{FF2B5EF4-FFF2-40B4-BE49-F238E27FC236}">
                      <a16:creationId xmlns:a16="http://schemas.microsoft.com/office/drawing/2014/main" id="{9D138CBE-C835-37C4-7BF8-A533C4FFF995}"/>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7" name="Group 6">
              <a:extLst>
                <a:ext uri="{FF2B5EF4-FFF2-40B4-BE49-F238E27FC236}">
                  <a16:creationId xmlns:a16="http://schemas.microsoft.com/office/drawing/2014/main" id="{01FA4711-B45C-A008-3903-286D553EB569}"/>
                </a:ext>
              </a:extLst>
            </p:cNvPr>
            <p:cNvGrpSpPr/>
            <p:nvPr/>
          </p:nvGrpSpPr>
          <p:grpSpPr>
            <a:xfrm rot="10800000">
              <a:off x="3676650" y="1054100"/>
              <a:ext cx="165100" cy="198071"/>
              <a:chOff x="0" y="0"/>
              <a:chExt cx="165100" cy="198071"/>
            </a:xfrm>
          </p:grpSpPr>
          <p:grpSp>
            <p:nvGrpSpPr>
              <p:cNvPr id="8" name="Group 7">
                <a:extLst>
                  <a:ext uri="{FF2B5EF4-FFF2-40B4-BE49-F238E27FC236}">
                    <a16:creationId xmlns:a16="http://schemas.microsoft.com/office/drawing/2014/main" id="{9BD8E0BF-8002-3EE0-EF07-9D992D490485}"/>
                  </a:ext>
                </a:extLst>
              </p:cNvPr>
              <p:cNvGrpSpPr/>
              <p:nvPr/>
            </p:nvGrpSpPr>
            <p:grpSpPr>
              <a:xfrm rot="689656">
                <a:off x="0" y="6350"/>
                <a:ext cx="63500" cy="184150"/>
                <a:chOff x="0" y="0"/>
                <a:chExt cx="63500" cy="184150"/>
              </a:xfrm>
            </p:grpSpPr>
            <p:sp>
              <p:nvSpPr>
                <p:cNvPr id="12" name="Flowchart: Connector 11">
                  <a:extLst>
                    <a:ext uri="{FF2B5EF4-FFF2-40B4-BE49-F238E27FC236}">
                      <a16:creationId xmlns:a16="http://schemas.microsoft.com/office/drawing/2014/main" id="{EB2AB529-669C-1E8B-F042-256BEE4B6244}"/>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61EF019E-39CF-C698-BA5C-E5C3DFBC07C1}"/>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8909A7C4-F6A1-B3A8-EB36-3A33B16006F3}"/>
                  </a:ext>
                </a:extLst>
              </p:cNvPr>
              <p:cNvGrpSpPr/>
              <p:nvPr/>
            </p:nvGrpSpPr>
            <p:grpSpPr>
              <a:xfrm>
                <a:off x="101600" y="0"/>
                <a:ext cx="63500" cy="198071"/>
                <a:chOff x="0" y="0"/>
                <a:chExt cx="63500" cy="198071"/>
              </a:xfrm>
            </p:grpSpPr>
            <p:sp>
              <p:nvSpPr>
                <p:cNvPr id="10" name="Flowchart: Connector 9">
                  <a:extLst>
                    <a:ext uri="{FF2B5EF4-FFF2-40B4-BE49-F238E27FC236}">
                      <a16:creationId xmlns:a16="http://schemas.microsoft.com/office/drawing/2014/main" id="{6F0BB90C-0FFF-63FC-3FE3-3DCE575B68D6}"/>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 name="Straight Arrow Connector 10">
                  <a:extLst>
                    <a:ext uri="{FF2B5EF4-FFF2-40B4-BE49-F238E27FC236}">
                      <a16:creationId xmlns:a16="http://schemas.microsoft.com/office/drawing/2014/main" id="{4447675B-DB2A-C436-35E2-155A810ECB07}"/>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93" name="Group 92">
            <a:extLst>
              <a:ext uri="{FF2B5EF4-FFF2-40B4-BE49-F238E27FC236}">
                <a16:creationId xmlns:a16="http://schemas.microsoft.com/office/drawing/2014/main" id="{2046571D-8D56-0EDA-5D98-FB2055D7B0CF}"/>
              </a:ext>
            </a:extLst>
          </p:cNvPr>
          <p:cNvGrpSpPr/>
          <p:nvPr/>
        </p:nvGrpSpPr>
        <p:grpSpPr>
          <a:xfrm>
            <a:off x="3143178" y="3590565"/>
            <a:ext cx="6616642" cy="2548978"/>
            <a:chOff x="0" y="0"/>
            <a:chExt cx="5670550" cy="1883368"/>
          </a:xfrm>
        </p:grpSpPr>
        <p:grpSp>
          <p:nvGrpSpPr>
            <p:cNvPr id="94" name="Group 93">
              <a:extLst>
                <a:ext uri="{FF2B5EF4-FFF2-40B4-BE49-F238E27FC236}">
                  <a16:creationId xmlns:a16="http://schemas.microsoft.com/office/drawing/2014/main" id="{7FACB588-629A-9AF5-DDC1-20107359585E}"/>
                </a:ext>
              </a:extLst>
            </p:cNvPr>
            <p:cNvGrpSpPr/>
            <p:nvPr/>
          </p:nvGrpSpPr>
          <p:grpSpPr>
            <a:xfrm>
              <a:off x="0" y="0"/>
              <a:ext cx="5670550" cy="1883368"/>
              <a:chOff x="0" y="0"/>
              <a:chExt cx="5670550" cy="1883368"/>
            </a:xfrm>
          </p:grpSpPr>
          <p:grpSp>
            <p:nvGrpSpPr>
              <p:cNvPr id="109" name="Group 108">
                <a:extLst>
                  <a:ext uri="{FF2B5EF4-FFF2-40B4-BE49-F238E27FC236}">
                    <a16:creationId xmlns:a16="http://schemas.microsoft.com/office/drawing/2014/main" id="{F38D34E3-BB72-1AC5-8375-6983CE8409A3}"/>
                  </a:ext>
                </a:extLst>
              </p:cNvPr>
              <p:cNvGrpSpPr/>
              <p:nvPr/>
            </p:nvGrpSpPr>
            <p:grpSpPr>
              <a:xfrm>
                <a:off x="0" y="0"/>
                <a:ext cx="5670550" cy="1864360"/>
                <a:chOff x="0" y="0"/>
                <a:chExt cx="5670550" cy="1864360"/>
              </a:xfrm>
            </p:grpSpPr>
            <p:grpSp>
              <p:nvGrpSpPr>
                <p:cNvPr id="112" name="Group 111">
                  <a:extLst>
                    <a:ext uri="{FF2B5EF4-FFF2-40B4-BE49-F238E27FC236}">
                      <a16:creationId xmlns:a16="http://schemas.microsoft.com/office/drawing/2014/main" id="{70B79379-E077-DFED-4468-1644DCE5A47D}"/>
                    </a:ext>
                  </a:extLst>
                </p:cNvPr>
                <p:cNvGrpSpPr/>
                <p:nvPr/>
              </p:nvGrpSpPr>
              <p:grpSpPr>
                <a:xfrm>
                  <a:off x="0" y="0"/>
                  <a:ext cx="5670550" cy="1864360"/>
                  <a:chOff x="0" y="0"/>
                  <a:chExt cx="5670550" cy="1864360"/>
                </a:xfrm>
              </p:grpSpPr>
              <p:grpSp>
                <p:nvGrpSpPr>
                  <p:cNvPr id="116" name="Group 115">
                    <a:extLst>
                      <a:ext uri="{FF2B5EF4-FFF2-40B4-BE49-F238E27FC236}">
                        <a16:creationId xmlns:a16="http://schemas.microsoft.com/office/drawing/2014/main" id="{595575DE-8988-DAC4-EC57-2A6BEF9F06E8}"/>
                      </a:ext>
                    </a:extLst>
                  </p:cNvPr>
                  <p:cNvGrpSpPr/>
                  <p:nvPr/>
                </p:nvGrpSpPr>
                <p:grpSpPr>
                  <a:xfrm>
                    <a:off x="0" y="0"/>
                    <a:ext cx="5670550" cy="1864360"/>
                    <a:chOff x="0" y="0"/>
                    <a:chExt cx="5670550" cy="1864360"/>
                  </a:xfrm>
                </p:grpSpPr>
                <p:grpSp>
                  <p:nvGrpSpPr>
                    <p:cNvPr id="123" name="Group 122">
                      <a:extLst>
                        <a:ext uri="{FF2B5EF4-FFF2-40B4-BE49-F238E27FC236}">
                          <a16:creationId xmlns:a16="http://schemas.microsoft.com/office/drawing/2014/main" id="{69FFD742-E13F-66A9-7367-D2809EEE0782}"/>
                        </a:ext>
                      </a:extLst>
                    </p:cNvPr>
                    <p:cNvGrpSpPr/>
                    <p:nvPr/>
                  </p:nvGrpSpPr>
                  <p:grpSpPr>
                    <a:xfrm rot="10168676">
                      <a:off x="736600" y="1111249"/>
                      <a:ext cx="146049" cy="158751"/>
                      <a:chOff x="0" y="0"/>
                      <a:chExt cx="215631" cy="146050"/>
                    </a:xfrm>
                  </p:grpSpPr>
                  <p:sp>
                    <p:nvSpPr>
                      <p:cNvPr id="180" name="Flowchart: Connector 179">
                        <a:extLst>
                          <a:ext uri="{FF2B5EF4-FFF2-40B4-BE49-F238E27FC236}">
                            <a16:creationId xmlns:a16="http://schemas.microsoft.com/office/drawing/2014/main" id="{9220F5F6-F446-C03B-C891-49548A2B9361}"/>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1" name="Straight Arrow Connector 180">
                        <a:extLst>
                          <a:ext uri="{FF2B5EF4-FFF2-40B4-BE49-F238E27FC236}">
                            <a16:creationId xmlns:a16="http://schemas.microsoft.com/office/drawing/2014/main" id="{A7C2297F-AFC7-1A2B-9DD6-7FAFC830723E}"/>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4" name="Group 123">
                      <a:extLst>
                        <a:ext uri="{FF2B5EF4-FFF2-40B4-BE49-F238E27FC236}">
                          <a16:creationId xmlns:a16="http://schemas.microsoft.com/office/drawing/2014/main" id="{F6A2BA36-F7EB-6EEE-7AB8-A5593DC5E9E7}"/>
                        </a:ext>
                      </a:extLst>
                    </p:cNvPr>
                    <p:cNvGrpSpPr/>
                    <p:nvPr/>
                  </p:nvGrpSpPr>
                  <p:grpSpPr>
                    <a:xfrm>
                      <a:off x="0" y="0"/>
                      <a:ext cx="5670550" cy="1864360"/>
                      <a:chOff x="0" y="0"/>
                      <a:chExt cx="5670550" cy="1864360"/>
                    </a:xfrm>
                  </p:grpSpPr>
                  <p:sp>
                    <p:nvSpPr>
                      <p:cNvPr id="125" name="Rectangle 124">
                        <a:extLst>
                          <a:ext uri="{FF2B5EF4-FFF2-40B4-BE49-F238E27FC236}">
                            <a16:creationId xmlns:a16="http://schemas.microsoft.com/office/drawing/2014/main" id="{FB8C4785-D036-690C-B1CB-FBBD38A0B0A4}"/>
                          </a:ext>
                        </a:extLst>
                      </p:cNvPr>
                      <p:cNvSpPr/>
                      <p:nvPr/>
                    </p:nvSpPr>
                    <p:spPr>
                      <a:xfrm>
                        <a:off x="2216150" y="0"/>
                        <a:ext cx="252730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Ternary search</a:t>
                        </a:r>
                        <a:endParaRPr lang="en-IN" sz="1100" kern="100">
                          <a:effectLst/>
                          <a:ea typeface="Calibri" panose="020F0502020204030204" pitchFamily="34" charset="0"/>
                          <a:cs typeface="Times New Roman" panose="02020603050405020304" pitchFamily="18" charset="0"/>
                        </a:endParaRPr>
                      </a:p>
                    </p:txBody>
                  </p:sp>
                  <p:cxnSp>
                    <p:nvCxnSpPr>
                      <p:cNvPr id="126" name="Straight Arrow Connector 125">
                        <a:extLst>
                          <a:ext uri="{FF2B5EF4-FFF2-40B4-BE49-F238E27FC236}">
                            <a16:creationId xmlns:a16="http://schemas.microsoft.com/office/drawing/2014/main" id="{E769B87E-E74D-3B77-211E-5C59D8A671C8}"/>
                          </a:ext>
                        </a:extLst>
                      </p:cNvPr>
                      <p:cNvCxnSpPr/>
                      <p:nvPr/>
                    </p:nvCxnSpPr>
                    <p:spPr>
                      <a:xfrm flipH="1">
                        <a:off x="1765300" y="311150"/>
                        <a:ext cx="450850" cy="387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Rectangle 126">
                        <a:extLst>
                          <a:ext uri="{FF2B5EF4-FFF2-40B4-BE49-F238E27FC236}">
                            <a16:creationId xmlns:a16="http://schemas.microsoft.com/office/drawing/2014/main" id="{296E5BBE-278C-0B29-4BD9-0FD91A9E7C51}"/>
                          </a:ext>
                        </a:extLst>
                      </p:cNvPr>
                      <p:cNvSpPr/>
                      <p:nvPr/>
                    </p:nvSpPr>
                    <p:spPr>
                      <a:xfrm>
                        <a:off x="819150" y="717550"/>
                        <a:ext cx="1377950" cy="317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Input details</a:t>
                        </a:r>
                        <a:endParaRPr lang="en-IN" sz="1100" kern="100">
                          <a:effectLst/>
                          <a:ea typeface="Calibri" panose="020F0502020204030204" pitchFamily="34" charset="0"/>
                          <a:cs typeface="Times New Roman" panose="02020603050405020304" pitchFamily="18" charset="0"/>
                        </a:endParaRPr>
                      </a:p>
                    </p:txBody>
                  </p:sp>
                  <p:cxnSp>
                    <p:nvCxnSpPr>
                      <p:cNvPr id="128" name="Straight Arrow Connector 127">
                        <a:extLst>
                          <a:ext uri="{FF2B5EF4-FFF2-40B4-BE49-F238E27FC236}">
                            <a16:creationId xmlns:a16="http://schemas.microsoft.com/office/drawing/2014/main" id="{1C11EF1B-E00E-A54F-25B8-7288770B3FF7}"/>
                          </a:ext>
                        </a:extLst>
                      </p:cNvPr>
                      <p:cNvCxnSpPr/>
                      <p:nvPr/>
                    </p:nvCxnSpPr>
                    <p:spPr>
                      <a:xfrm flipH="1">
                        <a:off x="596900" y="1047750"/>
                        <a:ext cx="22860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Rectangle 128">
                        <a:extLst>
                          <a:ext uri="{FF2B5EF4-FFF2-40B4-BE49-F238E27FC236}">
                            <a16:creationId xmlns:a16="http://schemas.microsoft.com/office/drawing/2014/main" id="{36B06CA0-5B1D-C5D3-0CD1-F9BF96F279AD}"/>
                          </a:ext>
                        </a:extLst>
                      </p:cNvPr>
                      <p:cNvSpPr/>
                      <p:nvPr/>
                    </p:nvSpPr>
                    <p:spPr>
                      <a:xfrm>
                        <a:off x="0" y="1384300"/>
                        <a:ext cx="1691640" cy="4800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Array of</a:t>
                        </a: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 numbers, number to be searched</a:t>
                        </a:r>
                        <a:endParaRPr lang="en-IN" sz="1100" kern="100">
                          <a:effectLst/>
                          <a:ea typeface="Calibri" panose="020F0502020204030204" pitchFamily="34"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AF50C3F5-A400-6370-D25B-B79965180C4B}"/>
                          </a:ext>
                        </a:extLst>
                      </p:cNvPr>
                      <p:cNvCxnSpPr/>
                      <p:nvPr/>
                    </p:nvCxnSpPr>
                    <p:spPr>
                      <a:xfrm>
                        <a:off x="2190750" y="1035050"/>
                        <a:ext cx="2032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E9C59F2-ED8E-1013-3D0E-574EA7CC6761}"/>
                          </a:ext>
                        </a:extLst>
                      </p:cNvPr>
                      <p:cNvSpPr/>
                      <p:nvPr/>
                    </p:nvSpPr>
                    <p:spPr>
                      <a:xfrm>
                        <a:off x="1844040" y="1390650"/>
                        <a:ext cx="867410" cy="4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32" name="Straight Arrow Connector 131">
                        <a:extLst>
                          <a:ext uri="{FF2B5EF4-FFF2-40B4-BE49-F238E27FC236}">
                            <a16:creationId xmlns:a16="http://schemas.microsoft.com/office/drawing/2014/main" id="{2734459A-8C7E-9026-9106-F664CC9BDCAE}"/>
                          </a:ext>
                        </a:extLst>
                      </p:cNvPr>
                      <p:cNvCxnSpPr/>
                      <p:nvPr/>
                    </p:nvCxnSpPr>
                    <p:spPr>
                      <a:xfrm>
                        <a:off x="3479800" y="323850"/>
                        <a:ext cx="0"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Rectangle 132">
                        <a:extLst>
                          <a:ext uri="{FF2B5EF4-FFF2-40B4-BE49-F238E27FC236}">
                            <a16:creationId xmlns:a16="http://schemas.microsoft.com/office/drawing/2014/main" id="{AB026AA0-9C53-4DE0-8392-440E0A20C033}"/>
                          </a:ext>
                        </a:extLst>
                      </p:cNvPr>
                      <p:cNvSpPr/>
                      <p:nvPr/>
                    </p:nvSpPr>
                    <p:spPr>
                      <a:xfrm>
                        <a:off x="2813050" y="742950"/>
                        <a:ext cx="1504950" cy="2781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Search the element</a:t>
                        </a:r>
                        <a:endParaRPr lang="en-IN" sz="1100" kern="100">
                          <a:effectLst/>
                          <a:ea typeface="Calibri" panose="020F0502020204030204" pitchFamily="34" charset="0"/>
                          <a:cs typeface="Times New Roman" panose="02020603050405020304" pitchFamily="18" charset="0"/>
                        </a:endParaRPr>
                      </a:p>
                    </p:txBody>
                  </p:sp>
                  <p:cxnSp>
                    <p:nvCxnSpPr>
                      <p:cNvPr id="134" name="Straight Arrow Connector 133">
                        <a:extLst>
                          <a:ext uri="{FF2B5EF4-FFF2-40B4-BE49-F238E27FC236}">
                            <a16:creationId xmlns:a16="http://schemas.microsoft.com/office/drawing/2014/main" id="{56170E5C-5ADB-9F4E-0C01-CDD304D10636}"/>
                          </a:ext>
                        </a:extLst>
                      </p:cNvPr>
                      <p:cNvCxnSpPr/>
                      <p:nvPr/>
                    </p:nvCxnSpPr>
                    <p:spPr>
                      <a:xfrm>
                        <a:off x="4743450" y="311150"/>
                        <a:ext cx="304800" cy="368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9163DB0D-D62C-4026-6CED-8CF52A0BDC7E}"/>
                          </a:ext>
                        </a:extLst>
                      </p:cNvPr>
                      <p:cNvSpPr/>
                      <p:nvPr/>
                    </p:nvSpPr>
                    <p:spPr>
                      <a:xfrm>
                        <a:off x="4552950" y="692150"/>
                        <a:ext cx="1117600" cy="666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latin typeface="Times New Roman" panose="02020603050405020304" pitchFamily="18" charset="0"/>
                            <a:ea typeface="Calibri" panose="020F0502020204030204" pitchFamily="34" charset="0"/>
                            <a:cs typeface="Times New Roman" panose="02020603050405020304" pitchFamily="18" charset="0"/>
                          </a:rPr>
                          <a:t>Display the result</a:t>
                        </a:r>
                        <a:endParaRPr lang="en-IN" sz="1100" kern="100">
                          <a:effectLst/>
                          <a:ea typeface="Calibri" panose="020F0502020204030204" pitchFamily="34" charset="0"/>
                          <a:cs typeface="Times New Roman" panose="02020603050405020304" pitchFamily="18" charset="0"/>
                        </a:endParaRPr>
                      </a:p>
                    </p:txBody>
                  </p:sp>
                  <p:grpSp>
                    <p:nvGrpSpPr>
                      <p:cNvPr id="136" name="Group 135">
                        <a:extLst>
                          <a:ext uri="{FF2B5EF4-FFF2-40B4-BE49-F238E27FC236}">
                            <a16:creationId xmlns:a16="http://schemas.microsoft.com/office/drawing/2014/main" id="{BCD495FE-39DA-A631-1218-5E0CD7ED5067}"/>
                          </a:ext>
                        </a:extLst>
                      </p:cNvPr>
                      <p:cNvGrpSpPr/>
                      <p:nvPr/>
                    </p:nvGrpSpPr>
                    <p:grpSpPr>
                      <a:xfrm>
                        <a:off x="1873250" y="266700"/>
                        <a:ext cx="179069" cy="146050"/>
                        <a:chOff x="0" y="0"/>
                        <a:chExt cx="179069" cy="146050"/>
                      </a:xfrm>
                    </p:grpSpPr>
                    <p:sp>
                      <p:nvSpPr>
                        <p:cNvPr id="178" name="Flowchart: Connector 177">
                          <a:extLst>
                            <a:ext uri="{FF2B5EF4-FFF2-40B4-BE49-F238E27FC236}">
                              <a16:creationId xmlns:a16="http://schemas.microsoft.com/office/drawing/2014/main" id="{799BA49E-6775-B11E-87B1-9E612259C74C}"/>
                            </a:ext>
                          </a:extLst>
                        </p:cNvPr>
                        <p:cNvSpPr/>
                        <p:nvPr/>
                      </p:nvSpPr>
                      <p:spPr>
                        <a:xfrm>
                          <a:off x="133350" y="0"/>
                          <a:ext cx="45719"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9" name="Straight Arrow Connector 178">
                          <a:extLst>
                            <a:ext uri="{FF2B5EF4-FFF2-40B4-BE49-F238E27FC236}">
                              <a16:creationId xmlns:a16="http://schemas.microsoft.com/office/drawing/2014/main" id="{C4C1EAC5-FA93-1B54-C79E-4AD6FDC5B042}"/>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7" name="Group 136">
                        <a:extLst>
                          <a:ext uri="{FF2B5EF4-FFF2-40B4-BE49-F238E27FC236}">
                            <a16:creationId xmlns:a16="http://schemas.microsoft.com/office/drawing/2014/main" id="{87AFC20B-8880-582B-F4B0-F6EBA0F494A9}"/>
                          </a:ext>
                        </a:extLst>
                      </p:cNvPr>
                      <p:cNvGrpSpPr/>
                      <p:nvPr/>
                    </p:nvGrpSpPr>
                    <p:grpSpPr>
                      <a:xfrm>
                        <a:off x="622300" y="1028700"/>
                        <a:ext cx="146049" cy="158751"/>
                        <a:chOff x="0" y="0"/>
                        <a:chExt cx="215631" cy="146050"/>
                      </a:xfrm>
                    </p:grpSpPr>
                    <p:sp>
                      <p:nvSpPr>
                        <p:cNvPr id="176" name="Flowchart: Connector 175">
                          <a:extLst>
                            <a:ext uri="{FF2B5EF4-FFF2-40B4-BE49-F238E27FC236}">
                              <a16:creationId xmlns:a16="http://schemas.microsoft.com/office/drawing/2014/main" id="{0E213384-1E83-74DF-367C-990DFB32492A}"/>
                            </a:ext>
                          </a:extLst>
                        </p:cNvPr>
                        <p:cNvSpPr/>
                        <p:nvPr/>
                      </p:nvSpPr>
                      <p:spPr>
                        <a:xfrm>
                          <a:off x="133348" y="0"/>
                          <a:ext cx="82283" cy="5715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7" name="Straight Arrow Connector 176">
                          <a:extLst>
                            <a:ext uri="{FF2B5EF4-FFF2-40B4-BE49-F238E27FC236}">
                              <a16:creationId xmlns:a16="http://schemas.microsoft.com/office/drawing/2014/main" id="{5AF03A23-3494-F1BB-9865-54E2E63A5921}"/>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8" name="Group 137">
                        <a:extLst>
                          <a:ext uri="{FF2B5EF4-FFF2-40B4-BE49-F238E27FC236}">
                            <a16:creationId xmlns:a16="http://schemas.microsoft.com/office/drawing/2014/main" id="{C02BC569-E341-6AB5-C26C-590A42E20452}"/>
                          </a:ext>
                        </a:extLst>
                      </p:cNvPr>
                      <p:cNvGrpSpPr/>
                      <p:nvPr/>
                    </p:nvGrpSpPr>
                    <p:grpSpPr>
                      <a:xfrm>
                        <a:off x="838200" y="1143000"/>
                        <a:ext cx="110466" cy="177800"/>
                        <a:chOff x="0" y="0"/>
                        <a:chExt cx="110466" cy="177800"/>
                      </a:xfrm>
                    </p:grpSpPr>
                    <p:sp>
                      <p:nvSpPr>
                        <p:cNvPr id="174" name="Flowchart: Connector 173">
                          <a:extLst>
                            <a:ext uri="{FF2B5EF4-FFF2-40B4-BE49-F238E27FC236}">
                              <a16:creationId xmlns:a16="http://schemas.microsoft.com/office/drawing/2014/main" id="{14ED994B-F9CE-8BC7-9F40-EAFED0BE19A8}"/>
                            </a:ext>
                          </a:extLst>
                        </p:cNvPr>
                        <p:cNvSpPr/>
                        <p:nvPr/>
                      </p:nvSpPr>
                      <p:spPr>
                        <a:xfrm>
                          <a:off x="0" y="114300"/>
                          <a:ext cx="57150" cy="635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5" name="Straight Arrow Connector 174">
                          <a:extLst>
                            <a:ext uri="{FF2B5EF4-FFF2-40B4-BE49-F238E27FC236}">
                              <a16:creationId xmlns:a16="http://schemas.microsoft.com/office/drawing/2014/main" id="{0AB04CC1-1D82-8754-602E-3618AA3F3EFB}"/>
                            </a:ext>
                          </a:extLst>
                        </p:cNvPr>
                        <p:cNvCxnSpPr/>
                        <p:nvPr/>
                      </p:nvCxnSpPr>
                      <p:spPr>
                        <a:xfrm flipV="1">
                          <a:off x="50800" y="0"/>
                          <a:ext cx="59666" cy="12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9" name="Group 138">
                        <a:extLst>
                          <a:ext uri="{FF2B5EF4-FFF2-40B4-BE49-F238E27FC236}">
                            <a16:creationId xmlns:a16="http://schemas.microsoft.com/office/drawing/2014/main" id="{024A85E3-B2AE-B55E-2130-64B29A431C1B}"/>
                          </a:ext>
                        </a:extLst>
                      </p:cNvPr>
                      <p:cNvGrpSpPr/>
                      <p:nvPr/>
                    </p:nvGrpSpPr>
                    <p:grpSpPr>
                      <a:xfrm>
                        <a:off x="1993900" y="450849"/>
                        <a:ext cx="259715" cy="228600"/>
                        <a:chOff x="0" y="-1"/>
                        <a:chExt cx="259715" cy="228600"/>
                      </a:xfrm>
                    </p:grpSpPr>
                    <p:grpSp>
                      <p:nvGrpSpPr>
                        <p:cNvPr id="168" name="Group 167">
                          <a:extLst>
                            <a:ext uri="{FF2B5EF4-FFF2-40B4-BE49-F238E27FC236}">
                              <a16:creationId xmlns:a16="http://schemas.microsoft.com/office/drawing/2014/main" id="{1E82AAD0-E51E-C8E7-FDBD-F811B715B791}"/>
                            </a:ext>
                          </a:extLst>
                        </p:cNvPr>
                        <p:cNvGrpSpPr/>
                        <p:nvPr/>
                      </p:nvGrpSpPr>
                      <p:grpSpPr>
                        <a:xfrm rot="10168676">
                          <a:off x="0" y="-1"/>
                          <a:ext cx="215300" cy="154846"/>
                          <a:chOff x="0" y="-23207"/>
                          <a:chExt cx="215592" cy="169257"/>
                        </a:xfrm>
                      </p:grpSpPr>
                      <p:sp>
                        <p:nvSpPr>
                          <p:cNvPr id="172" name="Flowchart: Connector 171">
                            <a:extLst>
                              <a:ext uri="{FF2B5EF4-FFF2-40B4-BE49-F238E27FC236}">
                                <a16:creationId xmlns:a16="http://schemas.microsoft.com/office/drawing/2014/main" id="{E77B6906-72E4-8628-03CB-CD7DB6C1EE2C}"/>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3" name="Straight Arrow Connector 172">
                            <a:extLst>
                              <a:ext uri="{FF2B5EF4-FFF2-40B4-BE49-F238E27FC236}">
                                <a16:creationId xmlns:a16="http://schemas.microsoft.com/office/drawing/2014/main" id="{BB9F739A-4D3A-24A0-4C80-8F4F5AC306EA}"/>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9" name="Group 168">
                          <a:extLst>
                            <a:ext uri="{FF2B5EF4-FFF2-40B4-BE49-F238E27FC236}">
                              <a16:creationId xmlns:a16="http://schemas.microsoft.com/office/drawing/2014/main" id="{51DDD657-291E-079B-6E92-774F76E06619}"/>
                            </a:ext>
                          </a:extLst>
                        </p:cNvPr>
                        <p:cNvGrpSpPr/>
                        <p:nvPr/>
                      </p:nvGrpSpPr>
                      <p:grpSpPr>
                        <a:xfrm>
                          <a:off x="69850" y="38100"/>
                          <a:ext cx="189865" cy="190499"/>
                          <a:chOff x="1" y="0"/>
                          <a:chExt cx="110098" cy="205154"/>
                        </a:xfrm>
                      </p:grpSpPr>
                      <p:sp>
                        <p:nvSpPr>
                          <p:cNvPr id="170" name="Flowchart: Connector 169">
                            <a:extLst>
                              <a:ext uri="{FF2B5EF4-FFF2-40B4-BE49-F238E27FC236}">
                                <a16:creationId xmlns:a16="http://schemas.microsoft.com/office/drawing/2014/main" id="{675E4FAF-AD90-D636-EE31-977DA96EA829}"/>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1" name="Straight Arrow Connector 170">
                            <a:extLst>
                              <a:ext uri="{FF2B5EF4-FFF2-40B4-BE49-F238E27FC236}">
                                <a16:creationId xmlns:a16="http://schemas.microsoft.com/office/drawing/2014/main" id="{2970D65D-D36E-9FD6-BA84-F07072C716D9}"/>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0" name="Group 139">
                        <a:extLst>
                          <a:ext uri="{FF2B5EF4-FFF2-40B4-BE49-F238E27FC236}">
                            <a16:creationId xmlns:a16="http://schemas.microsoft.com/office/drawing/2014/main" id="{CCBF16CD-DA0B-5393-FC22-A85B39169E48}"/>
                          </a:ext>
                        </a:extLst>
                      </p:cNvPr>
                      <p:cNvGrpSpPr/>
                      <p:nvPr/>
                    </p:nvGrpSpPr>
                    <p:grpSpPr>
                      <a:xfrm rot="7990835">
                        <a:off x="3109914" y="404812"/>
                        <a:ext cx="259715" cy="228600"/>
                        <a:chOff x="0" y="-1"/>
                        <a:chExt cx="259715" cy="228600"/>
                      </a:xfrm>
                    </p:grpSpPr>
                    <p:grpSp>
                      <p:nvGrpSpPr>
                        <p:cNvPr id="162" name="Group 161">
                          <a:extLst>
                            <a:ext uri="{FF2B5EF4-FFF2-40B4-BE49-F238E27FC236}">
                              <a16:creationId xmlns:a16="http://schemas.microsoft.com/office/drawing/2014/main" id="{059AC6FA-AF31-5129-2540-63C183D0B989}"/>
                            </a:ext>
                          </a:extLst>
                        </p:cNvPr>
                        <p:cNvGrpSpPr/>
                        <p:nvPr/>
                      </p:nvGrpSpPr>
                      <p:grpSpPr>
                        <a:xfrm rot="10168676">
                          <a:off x="0" y="-1"/>
                          <a:ext cx="215300" cy="154846"/>
                          <a:chOff x="0" y="-23207"/>
                          <a:chExt cx="215592" cy="169257"/>
                        </a:xfrm>
                      </p:grpSpPr>
                      <p:sp>
                        <p:nvSpPr>
                          <p:cNvPr id="166" name="Flowchart: Connector 165">
                            <a:extLst>
                              <a:ext uri="{FF2B5EF4-FFF2-40B4-BE49-F238E27FC236}">
                                <a16:creationId xmlns:a16="http://schemas.microsoft.com/office/drawing/2014/main" id="{E370D415-1ED0-2A38-364B-5C869F2AA383}"/>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7" name="Straight Arrow Connector 166">
                            <a:extLst>
                              <a:ext uri="{FF2B5EF4-FFF2-40B4-BE49-F238E27FC236}">
                                <a16:creationId xmlns:a16="http://schemas.microsoft.com/office/drawing/2014/main" id="{CD929A87-A089-0606-532B-CB6F2AC12489}"/>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3" name="Group 162">
                          <a:extLst>
                            <a:ext uri="{FF2B5EF4-FFF2-40B4-BE49-F238E27FC236}">
                              <a16:creationId xmlns:a16="http://schemas.microsoft.com/office/drawing/2014/main" id="{BBC78F3C-63C5-1D3A-25AE-CEBC33B603B0}"/>
                            </a:ext>
                          </a:extLst>
                        </p:cNvPr>
                        <p:cNvGrpSpPr/>
                        <p:nvPr/>
                      </p:nvGrpSpPr>
                      <p:grpSpPr>
                        <a:xfrm>
                          <a:off x="69850" y="38100"/>
                          <a:ext cx="189865" cy="190499"/>
                          <a:chOff x="1" y="0"/>
                          <a:chExt cx="110098" cy="205154"/>
                        </a:xfrm>
                      </p:grpSpPr>
                      <p:sp>
                        <p:nvSpPr>
                          <p:cNvPr id="164" name="Flowchart: Connector 163">
                            <a:extLst>
                              <a:ext uri="{FF2B5EF4-FFF2-40B4-BE49-F238E27FC236}">
                                <a16:creationId xmlns:a16="http://schemas.microsoft.com/office/drawing/2014/main" id="{463DDDAB-B393-AE93-A10B-9B756DA28F03}"/>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5" name="Straight Arrow Connector 164">
                            <a:extLst>
                              <a:ext uri="{FF2B5EF4-FFF2-40B4-BE49-F238E27FC236}">
                                <a16:creationId xmlns:a16="http://schemas.microsoft.com/office/drawing/2014/main" id="{CABBA092-2E92-BE15-2ACF-3C542B48F0F4}"/>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1" name="Group 140">
                        <a:extLst>
                          <a:ext uri="{FF2B5EF4-FFF2-40B4-BE49-F238E27FC236}">
                            <a16:creationId xmlns:a16="http://schemas.microsoft.com/office/drawing/2014/main" id="{78226A9B-5BFB-194E-DDC5-171D53A1FA5D}"/>
                          </a:ext>
                        </a:extLst>
                      </p:cNvPr>
                      <p:cNvGrpSpPr/>
                      <p:nvPr/>
                    </p:nvGrpSpPr>
                    <p:grpSpPr>
                      <a:xfrm rot="18675517">
                        <a:off x="3573145" y="414019"/>
                        <a:ext cx="259715" cy="228600"/>
                        <a:chOff x="0" y="-1"/>
                        <a:chExt cx="259715" cy="228600"/>
                      </a:xfrm>
                    </p:grpSpPr>
                    <p:grpSp>
                      <p:nvGrpSpPr>
                        <p:cNvPr id="156" name="Group 155">
                          <a:extLst>
                            <a:ext uri="{FF2B5EF4-FFF2-40B4-BE49-F238E27FC236}">
                              <a16:creationId xmlns:a16="http://schemas.microsoft.com/office/drawing/2014/main" id="{98AFBA9D-D821-F0C7-9886-59824583DDCA}"/>
                            </a:ext>
                          </a:extLst>
                        </p:cNvPr>
                        <p:cNvGrpSpPr/>
                        <p:nvPr/>
                      </p:nvGrpSpPr>
                      <p:grpSpPr>
                        <a:xfrm rot="10168676">
                          <a:off x="0" y="-1"/>
                          <a:ext cx="215300" cy="154846"/>
                          <a:chOff x="0" y="-23207"/>
                          <a:chExt cx="215592" cy="169257"/>
                        </a:xfrm>
                      </p:grpSpPr>
                      <p:sp>
                        <p:nvSpPr>
                          <p:cNvPr id="160" name="Flowchart: Connector 159">
                            <a:extLst>
                              <a:ext uri="{FF2B5EF4-FFF2-40B4-BE49-F238E27FC236}">
                                <a16:creationId xmlns:a16="http://schemas.microsoft.com/office/drawing/2014/main" id="{34E2B065-E936-1557-3065-84CE60B8D7C9}"/>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1" name="Straight Arrow Connector 160">
                            <a:extLst>
                              <a:ext uri="{FF2B5EF4-FFF2-40B4-BE49-F238E27FC236}">
                                <a16:creationId xmlns:a16="http://schemas.microsoft.com/office/drawing/2014/main" id="{4AC919B8-29DB-56C7-7AF6-3544CC8D64A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7" name="Group 156">
                          <a:extLst>
                            <a:ext uri="{FF2B5EF4-FFF2-40B4-BE49-F238E27FC236}">
                              <a16:creationId xmlns:a16="http://schemas.microsoft.com/office/drawing/2014/main" id="{09737DE7-F9F4-AC8C-9FD6-3D34555196EC}"/>
                            </a:ext>
                          </a:extLst>
                        </p:cNvPr>
                        <p:cNvGrpSpPr/>
                        <p:nvPr/>
                      </p:nvGrpSpPr>
                      <p:grpSpPr>
                        <a:xfrm>
                          <a:off x="69850" y="38100"/>
                          <a:ext cx="189865" cy="190499"/>
                          <a:chOff x="1" y="0"/>
                          <a:chExt cx="110098" cy="205154"/>
                        </a:xfrm>
                      </p:grpSpPr>
                      <p:sp>
                        <p:nvSpPr>
                          <p:cNvPr id="158" name="Flowchart: Connector 157">
                            <a:extLst>
                              <a:ext uri="{FF2B5EF4-FFF2-40B4-BE49-F238E27FC236}">
                                <a16:creationId xmlns:a16="http://schemas.microsoft.com/office/drawing/2014/main" id="{C36080BF-A298-2C3D-70C1-2F2C76B9CF9C}"/>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9" name="Straight Arrow Connector 158">
                            <a:extLst>
                              <a:ext uri="{FF2B5EF4-FFF2-40B4-BE49-F238E27FC236}">
                                <a16:creationId xmlns:a16="http://schemas.microsoft.com/office/drawing/2014/main" id="{2661022F-3632-35CC-28F6-88827CA98B9B}"/>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2" name="Group 141">
                        <a:extLst>
                          <a:ext uri="{FF2B5EF4-FFF2-40B4-BE49-F238E27FC236}">
                            <a16:creationId xmlns:a16="http://schemas.microsoft.com/office/drawing/2014/main" id="{7E7385DB-10E9-1A72-28CA-0EB4E347039D}"/>
                          </a:ext>
                        </a:extLst>
                      </p:cNvPr>
                      <p:cNvGrpSpPr/>
                      <p:nvPr/>
                    </p:nvGrpSpPr>
                    <p:grpSpPr>
                      <a:xfrm rot="6345202">
                        <a:off x="1980885" y="1072833"/>
                        <a:ext cx="259715" cy="228600"/>
                        <a:chOff x="0" y="-1"/>
                        <a:chExt cx="259715" cy="228600"/>
                      </a:xfrm>
                    </p:grpSpPr>
                    <p:grpSp>
                      <p:nvGrpSpPr>
                        <p:cNvPr id="150" name="Group 149">
                          <a:extLst>
                            <a:ext uri="{FF2B5EF4-FFF2-40B4-BE49-F238E27FC236}">
                              <a16:creationId xmlns:a16="http://schemas.microsoft.com/office/drawing/2014/main" id="{B972A9A2-2210-CCCF-E761-BC65C228380E}"/>
                            </a:ext>
                          </a:extLst>
                        </p:cNvPr>
                        <p:cNvGrpSpPr/>
                        <p:nvPr/>
                      </p:nvGrpSpPr>
                      <p:grpSpPr>
                        <a:xfrm rot="10168676">
                          <a:off x="0" y="-1"/>
                          <a:ext cx="215300" cy="154846"/>
                          <a:chOff x="0" y="-23207"/>
                          <a:chExt cx="215592" cy="169257"/>
                        </a:xfrm>
                      </p:grpSpPr>
                      <p:sp>
                        <p:nvSpPr>
                          <p:cNvPr id="154" name="Flowchart: Connector 153">
                            <a:extLst>
                              <a:ext uri="{FF2B5EF4-FFF2-40B4-BE49-F238E27FC236}">
                                <a16:creationId xmlns:a16="http://schemas.microsoft.com/office/drawing/2014/main" id="{F16BC506-940B-4AF8-01D6-E1905A795DFF}"/>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5" name="Straight Arrow Connector 154">
                            <a:extLst>
                              <a:ext uri="{FF2B5EF4-FFF2-40B4-BE49-F238E27FC236}">
                                <a16:creationId xmlns:a16="http://schemas.microsoft.com/office/drawing/2014/main" id="{DF1145BE-26B5-11FA-A76D-02201BDEB787}"/>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1" name="Group 150">
                          <a:extLst>
                            <a:ext uri="{FF2B5EF4-FFF2-40B4-BE49-F238E27FC236}">
                              <a16:creationId xmlns:a16="http://schemas.microsoft.com/office/drawing/2014/main" id="{24BD2310-DCD0-444F-81B8-171CF81A679C}"/>
                            </a:ext>
                          </a:extLst>
                        </p:cNvPr>
                        <p:cNvGrpSpPr/>
                        <p:nvPr/>
                      </p:nvGrpSpPr>
                      <p:grpSpPr>
                        <a:xfrm>
                          <a:off x="69850" y="38100"/>
                          <a:ext cx="189865" cy="190499"/>
                          <a:chOff x="1" y="0"/>
                          <a:chExt cx="110098" cy="205154"/>
                        </a:xfrm>
                      </p:grpSpPr>
                      <p:sp>
                        <p:nvSpPr>
                          <p:cNvPr id="152" name="Flowchart: Connector 151">
                            <a:extLst>
                              <a:ext uri="{FF2B5EF4-FFF2-40B4-BE49-F238E27FC236}">
                                <a16:creationId xmlns:a16="http://schemas.microsoft.com/office/drawing/2014/main" id="{84C9880B-38E4-0819-B7C8-CF096A48A58D}"/>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3" name="Straight Arrow Connector 152">
                            <a:extLst>
                              <a:ext uri="{FF2B5EF4-FFF2-40B4-BE49-F238E27FC236}">
                                <a16:creationId xmlns:a16="http://schemas.microsoft.com/office/drawing/2014/main" id="{3785C77B-9837-9E85-D8B1-FE9FCE8BBD8E}"/>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43" name="Group 142">
                        <a:extLst>
                          <a:ext uri="{FF2B5EF4-FFF2-40B4-BE49-F238E27FC236}">
                            <a16:creationId xmlns:a16="http://schemas.microsoft.com/office/drawing/2014/main" id="{566F330F-F284-38AC-6BD8-0B08E85EAEC8}"/>
                          </a:ext>
                        </a:extLst>
                      </p:cNvPr>
                      <p:cNvGrpSpPr/>
                      <p:nvPr/>
                    </p:nvGrpSpPr>
                    <p:grpSpPr>
                      <a:xfrm rot="16760596">
                        <a:off x="2239644" y="1004570"/>
                        <a:ext cx="259715" cy="228600"/>
                        <a:chOff x="0" y="-1"/>
                        <a:chExt cx="259715" cy="228600"/>
                      </a:xfrm>
                    </p:grpSpPr>
                    <p:grpSp>
                      <p:nvGrpSpPr>
                        <p:cNvPr id="144" name="Group 143">
                          <a:extLst>
                            <a:ext uri="{FF2B5EF4-FFF2-40B4-BE49-F238E27FC236}">
                              <a16:creationId xmlns:a16="http://schemas.microsoft.com/office/drawing/2014/main" id="{651BA405-B818-8FCE-AE3D-E7C2B69FC25D}"/>
                            </a:ext>
                          </a:extLst>
                        </p:cNvPr>
                        <p:cNvGrpSpPr/>
                        <p:nvPr/>
                      </p:nvGrpSpPr>
                      <p:grpSpPr>
                        <a:xfrm rot="10168676">
                          <a:off x="0" y="-1"/>
                          <a:ext cx="215300" cy="154846"/>
                          <a:chOff x="0" y="-23207"/>
                          <a:chExt cx="215592" cy="169257"/>
                        </a:xfrm>
                      </p:grpSpPr>
                      <p:sp>
                        <p:nvSpPr>
                          <p:cNvPr id="148" name="Flowchart: Connector 147">
                            <a:extLst>
                              <a:ext uri="{FF2B5EF4-FFF2-40B4-BE49-F238E27FC236}">
                                <a16:creationId xmlns:a16="http://schemas.microsoft.com/office/drawing/2014/main" id="{3E43631B-908F-3269-5098-E3F7CEACE8DB}"/>
                              </a:ext>
                            </a:extLst>
                          </p:cNvPr>
                          <p:cNvSpPr/>
                          <p:nvPr/>
                        </p:nvSpPr>
                        <p:spPr>
                          <a:xfrm>
                            <a:off x="137339" y="-23207"/>
                            <a:ext cx="78253" cy="8055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9" name="Straight Arrow Connector 148">
                            <a:extLst>
                              <a:ext uri="{FF2B5EF4-FFF2-40B4-BE49-F238E27FC236}">
                                <a16:creationId xmlns:a16="http://schemas.microsoft.com/office/drawing/2014/main" id="{EA42C504-50AE-89E8-0498-5A6EACCD1D0B}"/>
                              </a:ext>
                            </a:extLst>
                          </p:cNvPr>
                          <p:cNvCxnSpPr/>
                          <p:nvPr/>
                        </p:nvCxnSpPr>
                        <p:spPr>
                          <a:xfrm flipH="1">
                            <a:off x="0" y="44450"/>
                            <a:ext cx="133350" cy="10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5" name="Group 144">
                          <a:extLst>
                            <a:ext uri="{FF2B5EF4-FFF2-40B4-BE49-F238E27FC236}">
                              <a16:creationId xmlns:a16="http://schemas.microsoft.com/office/drawing/2014/main" id="{AA59A405-2525-FBC3-6290-42EEB334FF30}"/>
                            </a:ext>
                          </a:extLst>
                        </p:cNvPr>
                        <p:cNvGrpSpPr/>
                        <p:nvPr/>
                      </p:nvGrpSpPr>
                      <p:grpSpPr>
                        <a:xfrm>
                          <a:off x="69850" y="38100"/>
                          <a:ext cx="189865" cy="190499"/>
                          <a:chOff x="1" y="0"/>
                          <a:chExt cx="110098" cy="205154"/>
                        </a:xfrm>
                      </p:grpSpPr>
                      <p:sp>
                        <p:nvSpPr>
                          <p:cNvPr id="146" name="Flowchart: Connector 145">
                            <a:extLst>
                              <a:ext uri="{FF2B5EF4-FFF2-40B4-BE49-F238E27FC236}">
                                <a16:creationId xmlns:a16="http://schemas.microsoft.com/office/drawing/2014/main" id="{96AEF574-2B86-99C9-E304-CC4961CC4EC2}"/>
                              </a:ext>
                            </a:extLst>
                          </p:cNvPr>
                          <p:cNvSpPr/>
                          <p:nvPr/>
                        </p:nvSpPr>
                        <p:spPr>
                          <a:xfrm>
                            <a:off x="1" y="114300"/>
                            <a:ext cx="44186" cy="9085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47" name="Straight Arrow Connector 146">
                            <a:extLst>
                              <a:ext uri="{FF2B5EF4-FFF2-40B4-BE49-F238E27FC236}">
                                <a16:creationId xmlns:a16="http://schemas.microsoft.com/office/drawing/2014/main" id="{DBBBE6DE-C89E-047E-A483-259BEDD4080D}"/>
                              </a:ext>
                            </a:extLst>
                          </p:cNvPr>
                          <p:cNvCxnSpPr/>
                          <p:nvPr/>
                        </p:nvCxnSpPr>
                        <p:spPr>
                          <a:xfrm flipV="1">
                            <a:off x="37591" y="0"/>
                            <a:ext cx="72508" cy="12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117" name="Group 116">
                    <a:extLst>
                      <a:ext uri="{FF2B5EF4-FFF2-40B4-BE49-F238E27FC236}">
                        <a16:creationId xmlns:a16="http://schemas.microsoft.com/office/drawing/2014/main" id="{8B023E72-CCA5-3AE3-C0DB-54E1959E371D}"/>
                      </a:ext>
                    </a:extLst>
                  </p:cNvPr>
                  <p:cNvGrpSpPr/>
                  <p:nvPr/>
                </p:nvGrpSpPr>
                <p:grpSpPr>
                  <a:xfrm rot="530818">
                    <a:off x="4631690" y="430530"/>
                    <a:ext cx="151130" cy="144581"/>
                    <a:chOff x="0" y="0"/>
                    <a:chExt cx="151130" cy="144581"/>
                  </a:xfrm>
                </p:grpSpPr>
                <p:sp>
                  <p:nvSpPr>
                    <p:cNvPr id="121" name="Flowchart: Connector 120">
                      <a:extLst>
                        <a:ext uri="{FF2B5EF4-FFF2-40B4-BE49-F238E27FC236}">
                          <a16:creationId xmlns:a16="http://schemas.microsoft.com/office/drawing/2014/main" id="{E7E55593-ECC9-8069-16C0-CA9AE8F8A575}"/>
                        </a:ext>
                      </a:extLst>
                    </p:cNvPr>
                    <p:cNvSpPr/>
                    <p:nvPr/>
                  </p:nvSpPr>
                  <p:spPr>
                    <a:xfrm>
                      <a:off x="0" y="0"/>
                      <a:ext cx="55880" cy="5831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2" name="Straight Arrow Connector 121">
                      <a:extLst>
                        <a:ext uri="{FF2B5EF4-FFF2-40B4-BE49-F238E27FC236}">
                          <a16:creationId xmlns:a16="http://schemas.microsoft.com/office/drawing/2014/main" id="{DB9F993D-D438-669B-F39C-2B226A52B0F6}"/>
                        </a:ext>
                      </a:extLst>
                    </p:cNvPr>
                    <p:cNvCxnSpPr/>
                    <p:nvPr/>
                  </p:nvCxnSpPr>
                  <p:spPr>
                    <a:xfrm>
                      <a:off x="50800" y="50800"/>
                      <a:ext cx="100330" cy="9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8" name="Group 117">
                    <a:extLst>
                      <a:ext uri="{FF2B5EF4-FFF2-40B4-BE49-F238E27FC236}">
                        <a16:creationId xmlns:a16="http://schemas.microsoft.com/office/drawing/2014/main" id="{8796F25D-EE42-1C9E-4990-D1F8783969AB}"/>
                      </a:ext>
                    </a:extLst>
                  </p:cNvPr>
                  <p:cNvGrpSpPr/>
                  <p:nvPr/>
                </p:nvGrpSpPr>
                <p:grpSpPr>
                  <a:xfrm rot="663790">
                    <a:off x="4804410" y="311150"/>
                    <a:ext cx="185420" cy="166370"/>
                    <a:chOff x="0" y="0"/>
                    <a:chExt cx="185420" cy="166370"/>
                  </a:xfrm>
                </p:grpSpPr>
                <p:sp>
                  <p:nvSpPr>
                    <p:cNvPr id="119" name="Flowchart: Connector 118">
                      <a:extLst>
                        <a:ext uri="{FF2B5EF4-FFF2-40B4-BE49-F238E27FC236}">
                          <a16:creationId xmlns:a16="http://schemas.microsoft.com/office/drawing/2014/main" id="{E1346D09-A2F8-EBED-6EDC-1DF71319ADB0}"/>
                        </a:ext>
                      </a:extLst>
                    </p:cNvPr>
                    <p:cNvSpPr/>
                    <p:nvPr/>
                  </p:nvSpPr>
                  <p:spPr>
                    <a:xfrm>
                      <a:off x="114300" y="104140"/>
                      <a:ext cx="71120" cy="6223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0" name="Straight Arrow Connector 119">
                      <a:extLst>
                        <a:ext uri="{FF2B5EF4-FFF2-40B4-BE49-F238E27FC236}">
                          <a16:creationId xmlns:a16="http://schemas.microsoft.com/office/drawing/2014/main" id="{49FA43B8-A759-BDD8-517F-08DDB2C44F40}"/>
                        </a:ext>
                      </a:extLst>
                    </p:cNvPr>
                    <p:cNvCxnSpPr/>
                    <p:nvPr/>
                  </p:nvCxnSpPr>
                  <p:spPr>
                    <a:xfrm flipH="1" flipV="1">
                      <a:off x="0" y="0"/>
                      <a:ext cx="12192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13" name="Group 112">
                  <a:extLst>
                    <a:ext uri="{FF2B5EF4-FFF2-40B4-BE49-F238E27FC236}">
                      <a16:creationId xmlns:a16="http://schemas.microsoft.com/office/drawing/2014/main" id="{DAFCB2AE-B637-F162-3CC2-85841BB2397C}"/>
                    </a:ext>
                  </a:extLst>
                </p:cNvPr>
                <p:cNvGrpSpPr/>
                <p:nvPr/>
              </p:nvGrpSpPr>
              <p:grpSpPr>
                <a:xfrm>
                  <a:off x="4709160" y="386080"/>
                  <a:ext cx="143510" cy="162565"/>
                  <a:chOff x="0" y="0"/>
                  <a:chExt cx="143510" cy="162565"/>
                </a:xfrm>
              </p:grpSpPr>
              <p:sp>
                <p:nvSpPr>
                  <p:cNvPr id="114" name="Flowchart: Connector 113">
                    <a:extLst>
                      <a:ext uri="{FF2B5EF4-FFF2-40B4-BE49-F238E27FC236}">
                        <a16:creationId xmlns:a16="http://schemas.microsoft.com/office/drawing/2014/main" id="{933CE45D-7FA5-70A9-763E-43EBE8C8FD10}"/>
                      </a:ext>
                    </a:extLst>
                  </p:cNvPr>
                  <p:cNvSpPr/>
                  <p:nvPr/>
                </p:nvSpPr>
                <p:spPr>
                  <a:xfrm>
                    <a:off x="0" y="0"/>
                    <a:ext cx="45719" cy="45719"/>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5" name="Straight Arrow Connector 114">
                    <a:extLst>
                      <a:ext uri="{FF2B5EF4-FFF2-40B4-BE49-F238E27FC236}">
                        <a16:creationId xmlns:a16="http://schemas.microsoft.com/office/drawing/2014/main" id="{7FD819C4-8EBB-A523-017A-3B32A866D22C}"/>
                      </a:ext>
                    </a:extLst>
                  </p:cNvPr>
                  <p:cNvCxnSpPr/>
                  <p:nvPr/>
                </p:nvCxnSpPr>
                <p:spPr>
                  <a:xfrm>
                    <a:off x="35560" y="40640"/>
                    <a:ext cx="107950" cy="12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110" name="Straight Arrow Connector 109">
                <a:extLst>
                  <a:ext uri="{FF2B5EF4-FFF2-40B4-BE49-F238E27FC236}">
                    <a16:creationId xmlns:a16="http://schemas.microsoft.com/office/drawing/2014/main" id="{EC4853D3-D961-E2C3-D197-F33FFE519CF4}"/>
                  </a:ext>
                </a:extLst>
              </p:cNvPr>
              <p:cNvCxnSpPr>
                <a:stCxn id="133" idx="2"/>
                <a:endCxn id="111" idx="0"/>
              </p:cNvCxnSpPr>
              <p:nvPr/>
            </p:nvCxnSpPr>
            <p:spPr>
              <a:xfrm>
                <a:off x="3565525" y="1020758"/>
                <a:ext cx="26035" cy="308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198136CC-28A7-C9E7-A4F0-44217CE209FC}"/>
                  </a:ext>
                </a:extLst>
              </p:cNvPr>
              <p:cNvSpPr/>
              <p:nvPr/>
            </p:nvSpPr>
            <p:spPr>
              <a:xfrm>
                <a:off x="2857500" y="1329690"/>
                <a:ext cx="1468120" cy="5536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Calculate time and space complexity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grpSp>
        <p:grpSp>
          <p:nvGrpSpPr>
            <p:cNvPr id="95" name="Group 94">
              <a:extLst>
                <a:ext uri="{FF2B5EF4-FFF2-40B4-BE49-F238E27FC236}">
                  <a16:creationId xmlns:a16="http://schemas.microsoft.com/office/drawing/2014/main" id="{BE6E7A15-C31B-4A1F-7DD3-92D6E97F52AC}"/>
                </a:ext>
              </a:extLst>
            </p:cNvPr>
            <p:cNvGrpSpPr/>
            <p:nvPr/>
          </p:nvGrpSpPr>
          <p:grpSpPr>
            <a:xfrm>
              <a:off x="3232150" y="1079500"/>
              <a:ext cx="165100" cy="198071"/>
              <a:chOff x="0" y="0"/>
              <a:chExt cx="165100" cy="198071"/>
            </a:xfrm>
          </p:grpSpPr>
          <p:grpSp>
            <p:nvGrpSpPr>
              <p:cNvPr id="103" name="Group 102">
                <a:extLst>
                  <a:ext uri="{FF2B5EF4-FFF2-40B4-BE49-F238E27FC236}">
                    <a16:creationId xmlns:a16="http://schemas.microsoft.com/office/drawing/2014/main" id="{9B7B5F16-D1C5-41F7-EDA9-9402214D9EFD}"/>
                  </a:ext>
                </a:extLst>
              </p:cNvPr>
              <p:cNvGrpSpPr/>
              <p:nvPr/>
            </p:nvGrpSpPr>
            <p:grpSpPr>
              <a:xfrm rot="689656">
                <a:off x="0" y="6350"/>
                <a:ext cx="63500" cy="184150"/>
                <a:chOff x="0" y="0"/>
                <a:chExt cx="63500" cy="184150"/>
              </a:xfrm>
            </p:grpSpPr>
            <p:sp>
              <p:nvSpPr>
                <p:cNvPr id="107" name="Flowchart: Connector 106">
                  <a:extLst>
                    <a:ext uri="{FF2B5EF4-FFF2-40B4-BE49-F238E27FC236}">
                      <a16:creationId xmlns:a16="http://schemas.microsoft.com/office/drawing/2014/main" id="{BAD06FE7-9C3B-D6ED-3D76-83C2C50C472B}"/>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8" name="Straight Arrow Connector 107">
                  <a:extLst>
                    <a:ext uri="{FF2B5EF4-FFF2-40B4-BE49-F238E27FC236}">
                      <a16:creationId xmlns:a16="http://schemas.microsoft.com/office/drawing/2014/main" id="{55CA9FFC-E6C1-D3F0-35B0-21EEE50DDBC4}"/>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B0775DE6-81C3-184C-0C52-4191ECD261FA}"/>
                  </a:ext>
                </a:extLst>
              </p:cNvPr>
              <p:cNvGrpSpPr/>
              <p:nvPr/>
            </p:nvGrpSpPr>
            <p:grpSpPr>
              <a:xfrm>
                <a:off x="101600" y="0"/>
                <a:ext cx="63500" cy="198071"/>
                <a:chOff x="0" y="0"/>
                <a:chExt cx="63500" cy="198071"/>
              </a:xfrm>
            </p:grpSpPr>
            <p:sp>
              <p:nvSpPr>
                <p:cNvPr id="105" name="Flowchart: Connector 104">
                  <a:extLst>
                    <a:ext uri="{FF2B5EF4-FFF2-40B4-BE49-F238E27FC236}">
                      <a16:creationId xmlns:a16="http://schemas.microsoft.com/office/drawing/2014/main" id="{2A99B0A9-CB48-BB7A-8779-7E07E220E82B}"/>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6" name="Straight Arrow Connector 105">
                  <a:extLst>
                    <a:ext uri="{FF2B5EF4-FFF2-40B4-BE49-F238E27FC236}">
                      <a16:creationId xmlns:a16="http://schemas.microsoft.com/office/drawing/2014/main" id="{FF1D0615-047F-BDF4-A065-FCBF23B9AA9E}"/>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6" name="Group 95">
              <a:extLst>
                <a:ext uri="{FF2B5EF4-FFF2-40B4-BE49-F238E27FC236}">
                  <a16:creationId xmlns:a16="http://schemas.microsoft.com/office/drawing/2014/main" id="{2F4AD358-FC3F-69E9-CAFC-72F4B11350B7}"/>
                </a:ext>
              </a:extLst>
            </p:cNvPr>
            <p:cNvGrpSpPr/>
            <p:nvPr/>
          </p:nvGrpSpPr>
          <p:grpSpPr>
            <a:xfrm rot="10800000">
              <a:off x="3727450" y="1079500"/>
              <a:ext cx="165100" cy="198071"/>
              <a:chOff x="0" y="0"/>
              <a:chExt cx="165100" cy="198071"/>
            </a:xfrm>
          </p:grpSpPr>
          <p:grpSp>
            <p:nvGrpSpPr>
              <p:cNvPr id="97" name="Group 96">
                <a:extLst>
                  <a:ext uri="{FF2B5EF4-FFF2-40B4-BE49-F238E27FC236}">
                    <a16:creationId xmlns:a16="http://schemas.microsoft.com/office/drawing/2014/main" id="{60206C6F-3529-6C59-47FA-AE7D21DA519A}"/>
                  </a:ext>
                </a:extLst>
              </p:cNvPr>
              <p:cNvGrpSpPr/>
              <p:nvPr/>
            </p:nvGrpSpPr>
            <p:grpSpPr>
              <a:xfrm rot="689656">
                <a:off x="0" y="6350"/>
                <a:ext cx="63500" cy="184150"/>
                <a:chOff x="0" y="0"/>
                <a:chExt cx="63500" cy="184150"/>
              </a:xfrm>
            </p:grpSpPr>
            <p:sp>
              <p:nvSpPr>
                <p:cNvPr id="101" name="Flowchart: Connector 100">
                  <a:extLst>
                    <a:ext uri="{FF2B5EF4-FFF2-40B4-BE49-F238E27FC236}">
                      <a16:creationId xmlns:a16="http://schemas.microsoft.com/office/drawing/2014/main" id="{7149EBD6-E89B-ADAC-77D3-44807FB33B8B}"/>
                    </a:ext>
                  </a:extLst>
                </p:cNvPr>
                <p:cNvSpPr/>
                <p:nvPr/>
              </p:nvSpPr>
              <p:spPr>
                <a:xfrm>
                  <a:off x="0" y="0"/>
                  <a:ext cx="63500" cy="50800"/>
                </a:xfrm>
                <a:prstGeom prst="flowChartConnector">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2" name="Straight Arrow Connector 101">
                  <a:extLst>
                    <a:ext uri="{FF2B5EF4-FFF2-40B4-BE49-F238E27FC236}">
                      <a16:creationId xmlns:a16="http://schemas.microsoft.com/office/drawing/2014/main" id="{4AC7D222-748D-9E7A-3783-1D30C46BB111}"/>
                    </a:ext>
                  </a:extLst>
                </p:cNvPr>
                <p:cNvCxnSpPr/>
                <p:nvPr/>
              </p:nvCxnSpPr>
              <p:spPr>
                <a:xfrm>
                  <a:off x="38100" y="44450"/>
                  <a:ext cx="25400" cy="13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8" name="Group 97">
                <a:extLst>
                  <a:ext uri="{FF2B5EF4-FFF2-40B4-BE49-F238E27FC236}">
                    <a16:creationId xmlns:a16="http://schemas.microsoft.com/office/drawing/2014/main" id="{1B2A525E-7C17-361C-360E-ED0D5E7F48E2}"/>
                  </a:ext>
                </a:extLst>
              </p:cNvPr>
              <p:cNvGrpSpPr/>
              <p:nvPr/>
            </p:nvGrpSpPr>
            <p:grpSpPr>
              <a:xfrm>
                <a:off x="101600" y="0"/>
                <a:ext cx="63500" cy="198071"/>
                <a:chOff x="0" y="0"/>
                <a:chExt cx="63500" cy="198071"/>
              </a:xfrm>
            </p:grpSpPr>
            <p:sp>
              <p:nvSpPr>
                <p:cNvPr id="99" name="Flowchart: Connector 98">
                  <a:extLst>
                    <a:ext uri="{FF2B5EF4-FFF2-40B4-BE49-F238E27FC236}">
                      <a16:creationId xmlns:a16="http://schemas.microsoft.com/office/drawing/2014/main" id="{F0EC4C68-DC3B-199A-B019-3B8DC8412B2F}"/>
                    </a:ext>
                  </a:extLst>
                </p:cNvPr>
                <p:cNvSpPr/>
                <p:nvPr/>
              </p:nvSpPr>
              <p:spPr>
                <a:xfrm>
                  <a:off x="0" y="0"/>
                  <a:ext cx="63500" cy="63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0" name="Straight Arrow Connector 99">
                  <a:extLst>
                    <a:ext uri="{FF2B5EF4-FFF2-40B4-BE49-F238E27FC236}">
                      <a16:creationId xmlns:a16="http://schemas.microsoft.com/office/drawing/2014/main" id="{F96466DF-1285-DD5A-7DD2-6046E8666691}"/>
                    </a:ext>
                  </a:extLst>
                </p:cNvPr>
                <p:cNvCxnSpPr/>
                <p:nvPr/>
              </p:nvCxnSpPr>
              <p:spPr>
                <a:xfrm>
                  <a:off x="31750" y="69850"/>
                  <a:ext cx="0" cy="128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2053851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FF3CC-D343-6570-3BF9-196D5A67DE38}"/>
              </a:ext>
            </a:extLst>
          </p:cNvPr>
          <p:cNvSpPr>
            <a:spLocks noGrp="1"/>
          </p:cNvSpPr>
          <p:nvPr>
            <p:ph sz="half" idx="1"/>
          </p:nvPr>
        </p:nvSpPr>
        <p:spPr>
          <a:xfrm>
            <a:off x="345233" y="186612"/>
            <a:ext cx="5750767" cy="6419461"/>
          </a:xfrm>
        </p:spPr>
        <p:txBody>
          <a:bodyPr>
            <a:normAutofit fontScale="70000" lnSpcReduction="20000"/>
          </a:bodyPr>
          <a:lstStyle/>
          <a:p>
            <a:r>
              <a:rPr lang="en-IN" sz="2600" b="1" dirty="0">
                <a:effectLst/>
                <a:latin typeface="Times New Roman" panose="02020603050405020304" pitchFamily="18" charset="0"/>
                <a:ea typeface="Calibri" panose="020F0502020204030204" pitchFamily="34" charset="0"/>
              </a:rPr>
              <a:t>Stack</a:t>
            </a:r>
          </a:p>
          <a:p>
            <a:r>
              <a:rPr lang="en-IN" sz="2600" b="1" dirty="0">
                <a:effectLst/>
                <a:latin typeface="Times New Roman" panose="02020603050405020304" pitchFamily="18" charset="0"/>
                <a:ea typeface="Calibri" panose="020F0502020204030204" pitchFamily="34" charset="0"/>
              </a:rPr>
              <a:t>Array Implementation</a:t>
            </a:r>
            <a:endParaRPr lang="en-IN" sz="2600" b="1" dirty="0">
              <a:latin typeface="Times New Roman" panose="02020603050405020304" pitchFamily="18" charset="0"/>
              <a:ea typeface="Calibri" panose="020F0502020204030204" pitchFamily="34" charset="0"/>
            </a:endParaRPr>
          </a:p>
          <a:p>
            <a:r>
              <a:rPr lang="en-IN" sz="2600" b="1" dirty="0">
                <a:effectLst/>
                <a:latin typeface="Times New Roman" panose="02020603050405020304" pitchFamily="18" charset="0"/>
                <a:ea typeface="Calibri" panose="020F0502020204030204" pitchFamily="34" charset="0"/>
              </a:rPr>
              <a:t>Push</a:t>
            </a:r>
          </a:p>
          <a:p>
            <a:pPr marL="0"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50000"/>
              </a:lnSpc>
              <a:spcAft>
                <a:spcPts val="800"/>
              </a:spcAft>
              <a:buFont typeface="+mj-lt"/>
              <a:buAutoNum type="alphaLcPeriod"/>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[Stack already filled?]	</a:t>
            </a:r>
            <a:endParaRPr lang="en-IN" sz="2600" kern="100" dirty="0">
              <a:latin typeface="Times New Roman" panose="02020603050405020304" pitchFamily="18" charset="0"/>
              <a:ea typeface="Calibri" panose="020F0502020204030204" pitchFamily="34" charset="0"/>
              <a:cs typeface="Times New Roman" panose="02020603050405020304" pitchFamily="18" charset="0"/>
            </a:endParaRPr>
          </a:p>
          <a:p>
            <a:pPr marL="1371600" lvl="3"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IF TOP = =MAXSTK, THEN</a:t>
            </a:r>
          </a:p>
          <a:p>
            <a:pPr marL="1371600" lvl="3" indent="0">
              <a:lnSpc>
                <a:spcPct val="150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Print: “Stack overflow" and 	RETURN</a:t>
            </a:r>
          </a:p>
          <a:p>
            <a:pPr marL="1371600" lvl="3" indent="0">
              <a:lnSpc>
                <a:spcPct val="150000"/>
              </a:lnSpc>
              <a:spcAft>
                <a:spcPts val="800"/>
              </a:spcAft>
              <a:buNone/>
            </a:pPr>
            <a:r>
              <a:rPr lang="en-IN" sz="2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4BF1F0ED-27E3-BD1F-9EAD-D12A35A98E27}"/>
              </a:ext>
            </a:extLst>
          </p:cNvPr>
          <p:cNvSpPr>
            <a:spLocks noGrp="1"/>
          </p:cNvSpPr>
          <p:nvPr>
            <p:ph sz="half" idx="2"/>
          </p:nvPr>
        </p:nvSpPr>
        <p:spPr>
          <a:xfrm>
            <a:off x="6095999" y="186612"/>
            <a:ext cx="5750767" cy="6419461"/>
          </a:xfrm>
        </p:spPr>
        <p:txBody>
          <a:bodyPr>
            <a:normAutofit fontScale="70000" lnSpcReduction="20000"/>
          </a:bodyPr>
          <a:lstStyle/>
          <a:p>
            <a:pPr marL="342900" lvl="0" indent="-342900">
              <a:lnSpc>
                <a:spcPct val="150000"/>
              </a:lnSpc>
              <a:buFont typeface="+mj-lt"/>
              <a:buAutoNum type="alphaL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SET TOP = TOP + 1</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STACK[TOP]=ITEM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stack push operation.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tabLst>
                <a:tab pos="234315" algn="l"/>
                <a:tab pos="269875" algn="l"/>
                <a:tab pos="288290" algn="l"/>
                <a:tab pos="540385" algn="l"/>
                <a:tab pos="367665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Step 4:Exit</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556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BAD7C-DE71-011C-3020-4880234A7919}"/>
              </a:ext>
            </a:extLst>
          </p:cNvPr>
          <p:cNvSpPr>
            <a:spLocks noGrp="1"/>
          </p:cNvSpPr>
          <p:nvPr>
            <p:ph sz="half" idx="1"/>
          </p:nvPr>
        </p:nvSpPr>
        <p:spPr>
          <a:xfrm>
            <a:off x="513184" y="223934"/>
            <a:ext cx="5582816" cy="6335485"/>
          </a:xfrm>
        </p:spPr>
        <p:txBody>
          <a:bodyPr>
            <a:normAutofit/>
          </a:bodyPr>
          <a:lstStyle/>
          <a:p>
            <a:r>
              <a:rPr lang="en-IN" sz="1800" b="1" dirty="0">
                <a:effectLst/>
                <a:latin typeface="Times New Roman" panose="02020603050405020304" pitchFamily="18" charset="0"/>
                <a:ea typeface="Calibri" panose="020F0502020204030204" pitchFamily="34" charset="0"/>
              </a:rPr>
              <a:t>Pop</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		</a:t>
            </a:r>
          </a:p>
          <a:p>
            <a:pPr marL="0" indent="0">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5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[Stack has item to be removed]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 TOP = =MINSTK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Print: “Stack underflow" and 			RETURN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CA8C6EB0-574F-24B0-8190-4CD2B4CFEB9C}"/>
              </a:ext>
            </a:extLst>
          </p:cNvPr>
          <p:cNvSpPr>
            <a:spLocks noGrp="1"/>
          </p:cNvSpPr>
          <p:nvPr>
            <p:ph sz="half" idx="2"/>
          </p:nvPr>
        </p:nvSpPr>
        <p:spPr>
          <a:xfrm>
            <a:off x="6096000" y="223934"/>
            <a:ext cx="5257800" cy="6335485"/>
          </a:xfrm>
        </p:spPr>
        <p:txBody>
          <a:bodyPr>
            <a:normAutofit/>
          </a:bodyPr>
          <a:lstStyle/>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SET ITEM = STACK[TOP]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SET TOP = TOP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AVERAGE=O(1), WORST=O(N)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 =O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pop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tabLst>
                <a:tab pos="234315" algn="l"/>
                <a:tab pos="269875" algn="l"/>
                <a:tab pos="288290" algn="l"/>
                <a:tab pos="540385" algn="l"/>
                <a:tab pos="367665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234315" algn="l"/>
                <a:tab pos="269875" algn="l"/>
                <a:tab pos="288290" algn="l"/>
                <a:tab pos="540385" algn="l"/>
                <a:tab pos="367665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8865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E48DE-779A-02BF-0E00-01549847F3C9}"/>
              </a:ext>
            </a:extLst>
          </p:cNvPr>
          <p:cNvSpPr>
            <a:spLocks noGrp="1"/>
          </p:cNvSpPr>
          <p:nvPr>
            <p:ph sz="half" idx="1"/>
          </p:nvPr>
        </p:nvSpPr>
        <p:spPr>
          <a:xfrm>
            <a:off x="447869" y="326571"/>
            <a:ext cx="5571932" cy="6298164"/>
          </a:xfrm>
        </p:spPr>
        <p:txBody>
          <a:bodyPr>
            <a:noAutofit/>
          </a:bodyPr>
          <a:lstStyle/>
          <a:p>
            <a:pPr>
              <a:lnSpc>
                <a:spcPct val="107000"/>
              </a:lnSpc>
              <a:spcAft>
                <a:spcPts val="800"/>
              </a:spcAft>
            </a:pPr>
            <a:r>
              <a:rPr lang="en-IN" sz="1600" b="1" kern="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Linked List Implementation</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Push</a:t>
            </a: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			</a:t>
            </a: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p>
          <a:p>
            <a:pPr marL="0" indent="0">
              <a:lnSpc>
                <a:spcPct val="107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Create a new NODE SET NEWNODE = new NODE</a:t>
            </a: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INPUT ITEM</a:t>
            </a: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NEWNODE -&gt; DATA = ITEM</a:t>
            </a: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TOP = NULL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lvl="3">
              <a:lnSpc>
                <a:spcPct val="15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TOP = NEWNODE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5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NEWNODE -&gt; LINK =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
        <p:nvSpPr>
          <p:cNvPr id="4" name="Content Placeholder 3">
            <a:extLst>
              <a:ext uri="{FF2B5EF4-FFF2-40B4-BE49-F238E27FC236}">
                <a16:creationId xmlns:a16="http://schemas.microsoft.com/office/drawing/2014/main" id="{F9DFFE4A-9C8A-BF5C-1785-9C2C88162001}"/>
              </a:ext>
            </a:extLst>
          </p:cNvPr>
          <p:cNvSpPr>
            <a:spLocks noGrp="1"/>
          </p:cNvSpPr>
          <p:nvPr>
            <p:ph sz="half" idx="2"/>
          </p:nvPr>
        </p:nvSpPr>
        <p:spPr>
          <a:xfrm>
            <a:off x="6019801" y="326571"/>
            <a:ext cx="5724330" cy="6298164"/>
          </a:xfrm>
        </p:spPr>
        <p:txBody>
          <a:bodyPr>
            <a:normAutofit/>
          </a:bodyPr>
          <a:lstStyle/>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NEWNODE -&gt; LINK = TOP</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TOP = NEWNODE</a:t>
            </a: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push operation.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234315" algn="l"/>
                <a:tab pos="269875" algn="l"/>
                <a:tab pos="288290" algn="l"/>
                <a:tab pos="540385" algn="l"/>
                <a:tab pos="367665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5: Exit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p:txBody>
      </p:sp>
    </p:spTree>
    <p:extLst>
      <p:ext uri="{BB962C8B-B14F-4D97-AF65-F5344CB8AC3E}">
        <p14:creationId xmlns:p14="http://schemas.microsoft.com/office/powerpoint/2010/main" val="30247362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9C08D-DCB9-EA57-4AC8-A33914338F1A}"/>
              </a:ext>
            </a:extLst>
          </p:cNvPr>
          <p:cNvSpPr>
            <a:spLocks noGrp="1"/>
          </p:cNvSpPr>
          <p:nvPr>
            <p:ph sz="half" idx="1"/>
          </p:nvPr>
        </p:nvSpPr>
        <p:spPr>
          <a:xfrm>
            <a:off x="503852" y="307910"/>
            <a:ext cx="5592147" cy="6307494"/>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Pop</a:t>
            </a:r>
          </a:p>
          <a:p>
            <a:pPr mar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p>
          <a:p>
            <a:pPr mar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	</a:t>
            </a:r>
          </a:p>
          <a:p>
            <a:pPr mar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	</a:t>
            </a:r>
          </a:p>
          <a:p>
            <a:pPr marL="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TOP = 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"stack is empty“</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 = TOP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(ii) SET TOP = TOP -&gt; 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(iii) WRITE: TEMP -&gt;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(iv) DELETE (TEMP)</a:t>
            </a: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
        <p:nvSpPr>
          <p:cNvPr id="4" name="Content Placeholder 3">
            <a:extLst>
              <a:ext uri="{FF2B5EF4-FFF2-40B4-BE49-F238E27FC236}">
                <a16:creationId xmlns:a16="http://schemas.microsoft.com/office/drawing/2014/main" id="{D2B38002-399B-8969-E2E5-1EB303ED5604}"/>
              </a:ext>
            </a:extLst>
          </p:cNvPr>
          <p:cNvSpPr>
            <a:spLocks noGrp="1"/>
          </p:cNvSpPr>
          <p:nvPr>
            <p:ph sz="half" idx="2"/>
          </p:nvPr>
        </p:nvSpPr>
        <p:spPr>
          <a:xfrm>
            <a:off x="6095999" y="307910"/>
            <a:ext cx="5772540" cy="6307494"/>
          </a:xfrm>
        </p:spPr>
        <p:txBody>
          <a:bodyPr>
            <a:normAutofit/>
          </a:bodyPr>
          <a:lstStyle/>
          <a:p>
            <a:pPr marL="342900" lvl="0" indent="-342900">
              <a:lnSpc>
                <a:spcPct val="150000"/>
              </a:lnSpc>
              <a:buFont typeface="+mj-lt"/>
              <a:buAutoNum type="alphaLcPeriod"/>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pop operation of stack.</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tabLst>
                <a:tab pos="234315" algn="l"/>
                <a:tab pos="269875" algn="l"/>
                <a:tab pos="288290" algn="l"/>
                <a:tab pos="540385" algn="l"/>
                <a:tab pos="3676650" algn="l"/>
              </a:tabLs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74515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2C2C2-A5F0-E69E-941D-5F2DED920E42}"/>
              </a:ext>
            </a:extLst>
          </p:cNvPr>
          <p:cNvSpPr>
            <a:spLocks noGrp="1"/>
          </p:cNvSpPr>
          <p:nvPr>
            <p:ph sz="half" idx="1"/>
          </p:nvPr>
        </p:nvSpPr>
        <p:spPr>
          <a:xfrm>
            <a:off x="522514" y="186612"/>
            <a:ext cx="5649686" cy="6671388"/>
          </a:xfrm>
        </p:spPr>
        <p:txBody>
          <a:bodyPr>
            <a:noAutofit/>
          </a:bodyPr>
          <a:lstStyle/>
          <a:p>
            <a:pPr>
              <a:lnSpc>
                <a:spcPct val="10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Queue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Array Implementation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lnSpc>
                <a:spcPct val="2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[Queue already filled?]</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IF[REAR==MAXSIZE)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Overflow” and RETURN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600" dirty="0"/>
          </a:p>
        </p:txBody>
      </p:sp>
      <p:sp>
        <p:nvSpPr>
          <p:cNvPr id="4" name="Content Placeholder 3">
            <a:extLst>
              <a:ext uri="{FF2B5EF4-FFF2-40B4-BE49-F238E27FC236}">
                <a16:creationId xmlns:a16="http://schemas.microsoft.com/office/drawing/2014/main" id="{F625412F-8921-3B9C-4295-8A21D8AA5888}"/>
              </a:ext>
            </a:extLst>
          </p:cNvPr>
          <p:cNvSpPr>
            <a:spLocks noGrp="1"/>
          </p:cNvSpPr>
          <p:nvPr>
            <p:ph sz="half" idx="2"/>
          </p:nvPr>
        </p:nvSpPr>
        <p:spPr>
          <a:xfrm>
            <a:off x="6172199" y="186612"/>
            <a:ext cx="5724332" cy="6550090"/>
          </a:xfrm>
        </p:spPr>
        <p:txBody>
          <a:bodyPr>
            <a:normAutofit lnSpcReduction="10000"/>
          </a:bodyPr>
          <a:lstStyle/>
          <a:p>
            <a:pPr marL="0" lvl="0" indent="0">
              <a:lnSpc>
                <a:spcPct val="15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SET REAR: =REAR+1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b. QUEUE[REAR]: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 IF(FRONT==0) THEN</a:t>
            </a:r>
          </a:p>
          <a:p>
            <a:pPr marL="0" lv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FRONT: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best=O (1), average=O (1), worst=O(n)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insertion operation.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5: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3279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2A80E-B252-37A4-8B1D-C5DA77D09811}"/>
              </a:ext>
            </a:extLst>
          </p:cNvPr>
          <p:cNvSpPr>
            <a:spLocks noGrp="1"/>
          </p:cNvSpPr>
          <p:nvPr>
            <p:ph sz="half" idx="1"/>
          </p:nvPr>
        </p:nvSpPr>
        <p:spPr>
          <a:xfrm>
            <a:off x="466531" y="214604"/>
            <a:ext cx="5553269" cy="6344816"/>
          </a:xfrm>
        </p:spPr>
        <p:txBody>
          <a:bodyPr>
            <a:normAutofit/>
          </a:bodyPr>
          <a:lstStyle/>
          <a:p>
            <a:r>
              <a:rPr lang="en-IN" sz="1600" b="1" dirty="0">
                <a:effectLst/>
                <a:latin typeface="Times New Roman" panose="02020603050405020304" pitchFamily="18" charset="0"/>
                <a:ea typeface="Calibri" panose="020F0502020204030204" pitchFamily="34" charset="0"/>
              </a:rPr>
              <a:t>Deletion</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[Check queue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IF[FRONT==0)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Underflow” and RETURN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
        <p:nvSpPr>
          <p:cNvPr id="4" name="Content Placeholder 3">
            <a:extLst>
              <a:ext uri="{FF2B5EF4-FFF2-40B4-BE49-F238E27FC236}">
                <a16:creationId xmlns:a16="http://schemas.microsoft.com/office/drawing/2014/main" id="{93AA45E0-E7E6-FCC4-D26A-04ABC0FB3761}"/>
              </a:ext>
            </a:extLst>
          </p:cNvPr>
          <p:cNvSpPr>
            <a:spLocks noGrp="1"/>
          </p:cNvSpPr>
          <p:nvPr>
            <p:ph sz="half" idx="2"/>
          </p:nvPr>
        </p:nvSpPr>
        <p:spPr>
          <a:xfrm>
            <a:off x="6019799" y="214603"/>
            <a:ext cx="5858069" cy="6512767"/>
          </a:xfrm>
        </p:spPr>
        <p:txBody>
          <a:bodyPr>
            <a:noAutofit/>
          </a:bodyPr>
          <a:lstStyle/>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ITEM: =QUEUE[FRONT]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IF(FRONT=REAR)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a:t>
            </a:r>
          </a:p>
          <a:p>
            <a:pPr marL="800100" lvl="1"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=FRONT+1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best=O (1), average=O (1), worst=O(n)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deletion operation.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99080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CD0D-FFC9-9D2F-2E38-4B3ED59DC406}"/>
              </a:ext>
            </a:extLst>
          </p:cNvPr>
          <p:cNvSpPr>
            <a:spLocks noGrp="1"/>
          </p:cNvSpPr>
          <p:nvPr>
            <p:ph idx="1"/>
          </p:nvPr>
        </p:nvSpPr>
        <p:spPr>
          <a:xfrm>
            <a:off x="390526" y="219076"/>
            <a:ext cx="11287124" cy="6029324"/>
          </a:xfrm>
        </p:spPr>
        <p:txBody>
          <a:bodyPr>
            <a:normAutofit lnSpcReduction="10000"/>
          </a:bodyPr>
          <a:lstStyle/>
          <a:p>
            <a:pPr marL="4572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Searching Module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0287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searching module, we are going to find a desired elements from the set of data elements.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Linear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sequentially checks each element of list until the whole list has been searched.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Binary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repeatedly divides in half the portion of the list that contain the item until narrowed down to one item.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Exponential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jumps 2^i elements every iteration where ‘</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value of loop control variable, and then checks if the search element is present between last jump and the current jump.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53731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482D3-EC5A-DEAC-7FAA-E8C9CD0517FB}"/>
              </a:ext>
            </a:extLst>
          </p:cNvPr>
          <p:cNvSpPr>
            <a:spLocks noGrp="1"/>
          </p:cNvSpPr>
          <p:nvPr>
            <p:ph sz="half" idx="1"/>
          </p:nvPr>
        </p:nvSpPr>
        <p:spPr>
          <a:xfrm>
            <a:off x="422788" y="71719"/>
            <a:ext cx="5673212" cy="6540476"/>
          </a:xfrm>
        </p:spPr>
        <p:txBody>
          <a:bodyPr>
            <a:noAutofit/>
          </a:bodyPr>
          <a:lstStyle/>
          <a:p>
            <a:pPr>
              <a:lnSpc>
                <a:spcPct val="100000"/>
              </a:lnSpc>
              <a:spcAft>
                <a:spcPts val="800"/>
              </a:spcAft>
            </a:pPr>
            <a:r>
              <a:rPr lang="en-IN" sz="1600" b="1" kern="1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Linked List Implementation</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0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Create a new NODE SET NEWNODE = new NODE</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INPUT ITEM</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NEWNODE -&gt; DATA = ITEM</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NEWNODE -&gt; LINK = NULL</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IF(FRONT=NULL)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=NEWNODE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REAR: =NEWNODE</a:t>
            </a: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926E1CB9-6AE0-8F18-1D1E-48E7D6B506B8}"/>
              </a:ext>
            </a:extLst>
          </p:cNvPr>
          <p:cNvSpPr>
            <a:spLocks noGrp="1"/>
          </p:cNvSpPr>
          <p:nvPr>
            <p:ph sz="half" idx="2"/>
          </p:nvPr>
        </p:nvSpPr>
        <p:spPr>
          <a:xfrm>
            <a:off x="6096000" y="245805"/>
            <a:ext cx="5801032" cy="6366390"/>
          </a:xfrm>
        </p:spPr>
        <p:txBody>
          <a:bodyPr>
            <a:normAutofit/>
          </a:bodyPr>
          <a:lstStyle/>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REAR-&gt;LINK: =NEWNODE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a:t>
            </a:r>
            <a:r>
              <a:rPr lang="en-IN" sz="1600" kern="100" dirty="0">
                <a:latin typeface="Calibri" panose="020F0502020204030204" pitchFamily="34" charset="0"/>
                <a:ea typeface="Calibri" panose="020F0502020204030204" pitchFamily="34" charset="0"/>
                <a:cs typeface="Times New Roman" panose="02020603050405020304" pitchFamily="18" charset="0"/>
              </a:rPr>
              <a:t>i)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REAR: =NEWNODE</a:t>
            </a: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insertion operation.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490425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44229-40D6-260A-66E5-9F011B0EF597}"/>
              </a:ext>
            </a:extLst>
          </p:cNvPr>
          <p:cNvSpPr>
            <a:spLocks noGrp="1"/>
          </p:cNvSpPr>
          <p:nvPr>
            <p:ph sz="half" idx="1"/>
          </p:nvPr>
        </p:nvSpPr>
        <p:spPr>
          <a:xfrm>
            <a:off x="285135" y="422786"/>
            <a:ext cx="5810865" cy="6115665"/>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 (FRONT = 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"queue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ITEM: =FRONT-&gt;DATA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00000"/>
              </a:lnSpc>
              <a:buFont typeface="+mj-lt"/>
              <a:buAutoNum type="romanLcParenBoth"/>
              <a:tabLst>
                <a:tab pos="457200" algn="l"/>
                <a:tab pos="914400" algn="l"/>
                <a:tab pos="1371600" algn="l"/>
                <a:tab pos="1828800" algn="l"/>
                <a:tab pos="2286000" algn="l"/>
                <a:tab pos="2743200" algn="l"/>
                <a:tab pos="3200400" algn="l"/>
                <a:tab pos="3657600" algn="l"/>
                <a:tab pos="4114800" algn="l"/>
                <a:tab pos="4572000" algn="l"/>
                <a:tab pos="4971415"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=FRONT-&gt;LINK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“DELETE THE ITEM”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600" dirty="0"/>
          </a:p>
        </p:txBody>
      </p:sp>
      <p:sp>
        <p:nvSpPr>
          <p:cNvPr id="4" name="Content Placeholder 3">
            <a:extLst>
              <a:ext uri="{FF2B5EF4-FFF2-40B4-BE49-F238E27FC236}">
                <a16:creationId xmlns:a16="http://schemas.microsoft.com/office/drawing/2014/main" id="{D12768E4-790C-E972-7181-D6B1B274B1C8}"/>
              </a:ext>
            </a:extLst>
          </p:cNvPr>
          <p:cNvSpPr>
            <a:spLocks noGrp="1"/>
          </p:cNvSpPr>
          <p:nvPr>
            <p:ph sz="half" idx="2"/>
          </p:nvPr>
        </p:nvSpPr>
        <p:spPr>
          <a:xfrm>
            <a:off x="6095999" y="422786"/>
            <a:ext cx="5663381" cy="6115665"/>
          </a:xfrm>
        </p:spPr>
        <p:txBody>
          <a:bodyPr/>
          <a:lstStyle/>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deletion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41826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6969B-0B01-EA2A-84EE-E25CFD7210AB}"/>
              </a:ext>
            </a:extLst>
          </p:cNvPr>
          <p:cNvSpPr>
            <a:spLocks noGrp="1"/>
          </p:cNvSpPr>
          <p:nvPr>
            <p:ph sz="half" idx="1"/>
          </p:nvPr>
        </p:nvSpPr>
        <p:spPr>
          <a:xfrm>
            <a:off x="481781" y="147484"/>
            <a:ext cx="5614219" cy="6636773"/>
          </a:xfrm>
        </p:spPr>
        <p:txBody>
          <a:bodyPr>
            <a:noAutofit/>
          </a:bodyPr>
          <a:lstStyle/>
          <a:p>
            <a:pPr>
              <a:lnSpc>
                <a:spcPct val="100000"/>
              </a:lnSpc>
            </a:pPr>
            <a:r>
              <a:rPr lang="en-IN" sz="1600" b="1" dirty="0">
                <a:solidFill>
                  <a:srgbClr val="222222"/>
                </a:solidFill>
                <a:effectLst/>
                <a:latin typeface="Times New Roman" panose="02020603050405020304" pitchFamily="18" charset="0"/>
                <a:ea typeface="Times New Roman" panose="02020603050405020304" pitchFamily="18" charset="0"/>
              </a:rPr>
              <a:t>Circular Queue</a:t>
            </a:r>
          </a:p>
          <a:p>
            <a:pPr>
              <a:lnSpc>
                <a:spcPct val="10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Insertion</a:t>
            </a:r>
          </a:p>
          <a:p>
            <a:pPr mar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 (FRONT: =(REAR+1) %MAXSIZE)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Cqueue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is full” and RETURN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 SET REAR: =(REAR+1) %MAXSIZE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b. SET CQUEUE[REAR]: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 IF(FRONT==-1)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p>
        </p:txBody>
      </p:sp>
      <p:sp>
        <p:nvSpPr>
          <p:cNvPr id="4" name="Content Placeholder 3">
            <a:extLst>
              <a:ext uri="{FF2B5EF4-FFF2-40B4-BE49-F238E27FC236}">
                <a16:creationId xmlns:a16="http://schemas.microsoft.com/office/drawing/2014/main" id="{CD1D5A24-0185-7728-DDC9-EE572CB9EA47}"/>
              </a:ext>
            </a:extLst>
          </p:cNvPr>
          <p:cNvSpPr>
            <a:spLocks noGrp="1"/>
          </p:cNvSpPr>
          <p:nvPr>
            <p:ph sz="half" idx="2"/>
          </p:nvPr>
        </p:nvSpPr>
        <p:spPr>
          <a:xfrm>
            <a:off x="6096000" y="147484"/>
            <a:ext cx="5702710" cy="6636773"/>
          </a:xfrm>
        </p:spPr>
        <p:txBody>
          <a:bodyPr>
            <a:normAutofit/>
          </a:bodyPr>
          <a:lstStyle/>
          <a:p>
            <a:pPr mar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FRONT: =0</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AVERAGE=O(N), WORST=O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insertion operation of circular queue.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18665022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1B24C-7ECC-84B4-C1C1-C1EF74ABAA5F}"/>
              </a:ext>
            </a:extLst>
          </p:cNvPr>
          <p:cNvSpPr>
            <a:spLocks noGrp="1"/>
          </p:cNvSpPr>
          <p:nvPr>
            <p:ph sz="half" idx="1"/>
          </p:nvPr>
        </p:nvSpPr>
        <p:spPr>
          <a:xfrm>
            <a:off x="344129" y="117986"/>
            <a:ext cx="5751871" cy="6740013"/>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 IF[FRONT=-1) THEN</a:t>
            </a: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WRITE:”Element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is empty” and RETURN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b.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ITEM: =CQUEUE[FRONT]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IF(FRONT=REAR)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FRONT: =-1</a:t>
            </a: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p>
        </p:txBody>
      </p:sp>
      <p:sp>
        <p:nvSpPr>
          <p:cNvPr id="4" name="Content Placeholder 3">
            <a:extLst>
              <a:ext uri="{FF2B5EF4-FFF2-40B4-BE49-F238E27FC236}">
                <a16:creationId xmlns:a16="http://schemas.microsoft.com/office/drawing/2014/main" id="{CF1B9406-D638-AD0A-9DBA-2CE5659DD43D}"/>
              </a:ext>
            </a:extLst>
          </p:cNvPr>
          <p:cNvSpPr>
            <a:spLocks noGrp="1"/>
          </p:cNvSpPr>
          <p:nvPr>
            <p:ph sz="half" idx="2"/>
          </p:nvPr>
        </p:nvSpPr>
        <p:spPr>
          <a:xfrm>
            <a:off x="6095999" y="285136"/>
            <a:ext cx="5751871" cy="6331974"/>
          </a:xfrm>
        </p:spPr>
        <p:txBody>
          <a:bodyPr>
            <a:normAutofit/>
          </a:bodyPr>
          <a:lstStyle/>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FRONT: =(FRONT+1) %MAXSIZE</a:t>
            </a:r>
          </a:p>
          <a:p>
            <a:pPr marL="0" lvl="0" indent="0">
              <a:lnSpc>
                <a:spcPct val="100000"/>
              </a:lnSpc>
              <a:spcAft>
                <a:spcPts val="800"/>
              </a:spcAft>
              <a:buNone/>
            </a:pPr>
            <a:r>
              <a:rPr lang="en-IN" sz="1600" dirty="0">
                <a:effectLst/>
                <a:latin typeface="Times New Roman" panose="02020603050405020304" pitchFamily="18" charset="0"/>
                <a:ea typeface="Calibri" panose="020F0502020204030204" pitchFamily="34" charset="0"/>
              </a:rPr>
              <a:t>	[END OF IF]</a:t>
            </a:r>
            <a:endParaRPr lang="en-IN" sz="1600" dirty="0"/>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BEST=O (1), AVERAGE=O (1), WORST=O(N)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deletion operation of circular queue.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1653585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FD529-D305-A1EC-BF1C-7EC4D02A77FA}"/>
              </a:ext>
            </a:extLst>
          </p:cNvPr>
          <p:cNvSpPr>
            <a:spLocks noGrp="1"/>
          </p:cNvSpPr>
          <p:nvPr>
            <p:ph sz="half" idx="1"/>
          </p:nvPr>
        </p:nvSpPr>
        <p:spPr>
          <a:xfrm>
            <a:off x="294968" y="373626"/>
            <a:ext cx="5801032" cy="6154993"/>
          </a:xfrm>
        </p:spPr>
        <p:txBody>
          <a:bodyPr>
            <a:normAutofit/>
          </a:bodyPr>
          <a:lstStyle/>
          <a:p>
            <a:r>
              <a:rPr lang="en-IN" sz="1600" b="1" dirty="0">
                <a:effectLst/>
                <a:latin typeface="Times New Roman" panose="02020603050405020304" pitchFamily="18" charset="0"/>
                <a:ea typeface="Calibri" panose="020F0502020204030204" pitchFamily="34" charset="0"/>
              </a:rPr>
              <a:t>Linked List</a:t>
            </a:r>
          </a:p>
          <a:p>
            <a:r>
              <a:rPr lang="en-IN" sz="1600" b="1" dirty="0">
                <a:effectLst/>
                <a:latin typeface="Times New Roman" panose="02020603050405020304" pitchFamily="18" charset="0"/>
                <a:ea typeface="Calibri" panose="020F0502020204030204" pitchFamily="34" charset="0"/>
              </a:rPr>
              <a:t>Singly linked list</a:t>
            </a:r>
            <a:endParaRPr lang="en-IN" sz="1600" b="1" dirty="0">
              <a:latin typeface="Times New Roman" panose="02020603050405020304" pitchFamily="18" charset="0"/>
              <a:ea typeface="Calibri" panose="020F0502020204030204" pitchFamily="34" charset="0"/>
            </a:endParaRPr>
          </a:p>
          <a:p>
            <a:r>
              <a:rPr lang="en-IN" sz="1600" b="1" dirty="0">
                <a:effectLst/>
                <a:latin typeface="Times New Roman" panose="02020603050405020304" pitchFamily="18" charset="0"/>
                <a:ea typeface="Calibri" panose="020F0502020204030204" pitchFamily="34" charset="0"/>
              </a:rPr>
              <a:t>Insertion at beginning</a:t>
            </a: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5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CREATE a NODE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 new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-&gt;data=element;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(head==NULL)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head: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(ii)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4" name="Content Placeholder 3">
            <a:extLst>
              <a:ext uri="{FF2B5EF4-FFF2-40B4-BE49-F238E27FC236}">
                <a16:creationId xmlns:a16="http://schemas.microsoft.com/office/drawing/2014/main" id="{04494F6D-EF76-E84B-4D02-84B366F90CCB}"/>
              </a:ext>
            </a:extLst>
          </p:cNvPr>
          <p:cNvSpPr>
            <a:spLocks noGrp="1"/>
          </p:cNvSpPr>
          <p:nvPr>
            <p:ph sz="half" idx="2"/>
          </p:nvPr>
        </p:nvSpPr>
        <p:spPr>
          <a:xfrm>
            <a:off x="6095999" y="373626"/>
            <a:ext cx="5801031" cy="6154993"/>
          </a:xfrm>
        </p:spPr>
        <p:txBody>
          <a:bodyPr>
            <a:normAutofit/>
          </a:bodyPr>
          <a:lstStyle/>
          <a:p>
            <a:pPr marL="137160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lnSpc>
                <a:spcPct val="15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0610491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A99D5-4B8C-1A89-5EC4-C908BEE3F928}"/>
              </a:ext>
            </a:extLst>
          </p:cNvPr>
          <p:cNvSpPr>
            <a:spLocks noGrp="1"/>
          </p:cNvSpPr>
          <p:nvPr>
            <p:ph sz="half" idx="1"/>
          </p:nvPr>
        </p:nvSpPr>
        <p:spPr>
          <a:xfrm>
            <a:off x="353961" y="78658"/>
            <a:ext cx="5742039" cy="6577781"/>
          </a:xfrm>
        </p:spPr>
        <p:txBody>
          <a:bodyPr>
            <a:noAutofit/>
          </a:bodyPr>
          <a:lstStyle/>
          <a:p>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Insertion at end</a:t>
            </a: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 Create a NODE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new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b.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-&gt;data=element;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 IF(head==NULL)THEN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head:=</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REPEAT STEP </a:t>
            </a:r>
          </a:p>
          <a:p>
            <a:pPr marL="1371600" lvl="3" indent="0">
              <a:lnSpc>
                <a:spcPct val="150000"/>
              </a:lnSpc>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p>
        </p:txBody>
      </p:sp>
      <p:sp>
        <p:nvSpPr>
          <p:cNvPr id="4" name="Content Placeholder 3">
            <a:extLst>
              <a:ext uri="{FF2B5EF4-FFF2-40B4-BE49-F238E27FC236}">
                <a16:creationId xmlns:a16="http://schemas.microsoft.com/office/drawing/2014/main" id="{46815F02-48AC-3C94-1377-5F51B2477F72}"/>
              </a:ext>
            </a:extLst>
          </p:cNvPr>
          <p:cNvSpPr>
            <a:spLocks noGrp="1"/>
          </p:cNvSpPr>
          <p:nvPr>
            <p:ph sz="half" idx="2"/>
          </p:nvPr>
        </p:nvSpPr>
        <p:spPr>
          <a:xfrm>
            <a:off x="6096000" y="383458"/>
            <a:ext cx="5742038" cy="6272981"/>
          </a:xfrm>
        </p:spPr>
        <p:txBody>
          <a:bodyPr>
            <a:noAutofit/>
          </a:bodyPr>
          <a:lstStyle/>
          <a:p>
            <a:pPr marL="1371600" lvl="3"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(temp-&gt;link!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628900" lvl="5"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 =temp-&gt;link;</a:t>
            </a:r>
          </a:p>
          <a:p>
            <a:pPr marL="1371600" lvl="3"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c)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temp-&gt;link: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5: Exit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7528443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471B3-E9F3-680C-7408-CE8F7084D9FA}"/>
              </a:ext>
            </a:extLst>
          </p:cNvPr>
          <p:cNvSpPr>
            <a:spLocks noGrp="1"/>
          </p:cNvSpPr>
          <p:nvPr>
            <p:ph sz="half" idx="1"/>
          </p:nvPr>
        </p:nvSpPr>
        <p:spPr>
          <a:xfrm>
            <a:off x="167951" y="205273"/>
            <a:ext cx="5928049" cy="6102221"/>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Insertion at position</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CREATE a NODE 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 new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-&gt;data=element;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pos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=0) &amp;&amp;(head==NULL))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 IF((</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pos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=0) &amp;&amp; (head!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41248" lvl="4"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-&gt;link=head;</a:t>
            </a:r>
          </a:p>
          <a:p>
            <a:pPr marL="841248" lvl="4"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(ii) head: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841248" lvl="4"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41248" lvl="4" indent="0">
              <a:lnSpc>
                <a:spcPct val="100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E2DD3557-A279-2A1C-3127-B4881D865CE2}"/>
              </a:ext>
            </a:extLst>
          </p:cNvPr>
          <p:cNvSpPr>
            <a:spLocks noGrp="1"/>
          </p:cNvSpPr>
          <p:nvPr>
            <p:ph sz="half" idx="2"/>
          </p:nvPr>
        </p:nvSpPr>
        <p:spPr>
          <a:xfrm>
            <a:off x="6095999" y="0"/>
            <a:ext cx="5928049" cy="7342093"/>
          </a:xfrm>
        </p:spPr>
        <p:txBody>
          <a:bodyPr>
            <a:noAutofit/>
          </a:bodyPr>
          <a:lstStyle/>
          <a:p>
            <a:pPr marL="342900" lvl="0"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REPEAT STEP FOR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=0 TO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&lt;pos-1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 =temp-&gt;link;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FOR]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IF(temp==NULL)THEN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84048" lvl="2"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“Node in the list are less than position”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-&gt;link:=temp-&gt;link;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temp-&gt;link:=</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600" dirty="0">
                <a:effectLst/>
                <a:latin typeface="Times New Roman" panose="02020603050405020304" pitchFamily="18" charset="0"/>
                <a:ea typeface="Calibri" panose="020F0502020204030204" pitchFamily="34" charset="0"/>
              </a:rPr>
              <a:t>Step 5: Exit</a:t>
            </a:r>
            <a:endParaRPr lang="en-IN" sz="1600" dirty="0"/>
          </a:p>
        </p:txBody>
      </p:sp>
    </p:spTree>
    <p:extLst>
      <p:ext uri="{BB962C8B-B14F-4D97-AF65-F5344CB8AC3E}">
        <p14:creationId xmlns:p14="http://schemas.microsoft.com/office/powerpoint/2010/main" val="32231825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579D2-9D74-171A-4781-110DC39FFBE9}"/>
              </a:ext>
            </a:extLst>
          </p:cNvPr>
          <p:cNvSpPr>
            <a:spLocks noGrp="1"/>
          </p:cNvSpPr>
          <p:nvPr>
            <p:ph sz="half" idx="1"/>
          </p:nvPr>
        </p:nvSpPr>
        <p:spPr>
          <a:xfrm>
            <a:off x="139959" y="149291"/>
            <a:ext cx="5956041" cy="6186196"/>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 at beginning</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IF(head==NULL)THEN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“Linked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head=head-&gt;link;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ITEM:=temp-&gt;data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600" dirty="0">
                <a:effectLst/>
                <a:latin typeface="Times New Roman" panose="02020603050405020304" pitchFamily="18" charset="0"/>
                <a:ea typeface="Calibri" panose="020F0502020204030204" pitchFamily="34" charset="0"/>
              </a:rPr>
              <a:t>                    [END OF IF]</a:t>
            </a:r>
            <a:endParaRPr lang="en-IN" sz="1600" dirty="0"/>
          </a:p>
        </p:txBody>
      </p:sp>
      <p:sp>
        <p:nvSpPr>
          <p:cNvPr id="4" name="Content Placeholder 3">
            <a:extLst>
              <a:ext uri="{FF2B5EF4-FFF2-40B4-BE49-F238E27FC236}">
                <a16:creationId xmlns:a16="http://schemas.microsoft.com/office/drawing/2014/main" id="{71442EB4-735F-3E30-FF33-286D145FB490}"/>
              </a:ext>
            </a:extLst>
          </p:cNvPr>
          <p:cNvSpPr>
            <a:spLocks noGrp="1"/>
          </p:cNvSpPr>
          <p:nvPr>
            <p:ph sz="half" idx="2"/>
          </p:nvPr>
        </p:nvSpPr>
        <p:spPr>
          <a:xfrm>
            <a:off x="6095999" y="149291"/>
            <a:ext cx="5956041" cy="6186196"/>
          </a:xfrm>
        </p:spPr>
        <p:txBody>
          <a:bodyPr>
            <a:normAutofit/>
          </a:bodyPr>
          <a:lstStyle/>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235851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8434-542D-014F-C5F7-0D31F9ED5AC8}"/>
              </a:ext>
            </a:extLst>
          </p:cNvPr>
          <p:cNvSpPr>
            <a:spLocks noGrp="1"/>
          </p:cNvSpPr>
          <p:nvPr>
            <p:ph sz="half" idx="1"/>
          </p:nvPr>
        </p:nvSpPr>
        <p:spPr>
          <a:xfrm>
            <a:off x="214604" y="149290"/>
            <a:ext cx="5881396" cy="6214188"/>
          </a:xfrm>
        </p:spPr>
        <p:txBody>
          <a:bodyPr>
            <a:noAutofit/>
          </a:bodyPr>
          <a:lstStyle/>
          <a:p>
            <a:pPr>
              <a:lnSpc>
                <a:spcPct val="100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Deletion at end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(head==NULL)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15568" lvl="3" indent="0">
              <a:lnSpc>
                <a:spcPct val="100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“Linked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51460" lvl="7"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51460" lvl="7"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temp2: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51460" lvl="7"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REPEAT STEP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&amp; ii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784223" lvl="3"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(temp2-&gt;link!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 =temp2;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teemp2: =temp2-&gt;link;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1343" lvl="2"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00B16B4D-B805-AA76-8757-9B8A095FD987}"/>
              </a:ext>
            </a:extLst>
          </p:cNvPr>
          <p:cNvSpPr>
            <a:spLocks noGrp="1"/>
          </p:cNvSpPr>
          <p:nvPr>
            <p:ph sz="half" idx="2"/>
          </p:nvPr>
        </p:nvSpPr>
        <p:spPr>
          <a:xfrm>
            <a:off x="6095999" y="149290"/>
            <a:ext cx="5881395" cy="6214188"/>
          </a:xfrm>
        </p:spPr>
        <p:txBody>
          <a:bodyPr>
            <a:noAutofit/>
          </a:bodyPr>
          <a:lstStyle/>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“deleted element is:” temp2-&gt;data;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(temp1! =NULL)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head: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insertion operation of circular queue.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Tree>
    <p:extLst>
      <p:ext uri="{BB962C8B-B14F-4D97-AF65-F5344CB8AC3E}">
        <p14:creationId xmlns:p14="http://schemas.microsoft.com/office/powerpoint/2010/main" val="20853178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58CDC-5711-C876-4355-FC1EF49D2378}"/>
              </a:ext>
            </a:extLst>
          </p:cNvPr>
          <p:cNvSpPr>
            <a:spLocks noGrp="1"/>
          </p:cNvSpPr>
          <p:nvPr>
            <p:ph sz="half" idx="1"/>
          </p:nvPr>
        </p:nvSpPr>
        <p:spPr>
          <a:xfrm>
            <a:off x="205273" y="83976"/>
            <a:ext cx="5890727" cy="6251510"/>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 at specified position</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IF(head==NULL)THEN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980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“Linked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551460" lvl="6"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551460" lvl="6"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 2: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551460" lvl="6" indent="-342900">
              <a:lnSpc>
                <a:spcPct val="100000"/>
              </a:lnSpc>
              <a:spcAft>
                <a:spcPts val="800"/>
              </a:spcAft>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REPEAT STEP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&amp; ii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68780">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(temp2-&gt;link!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temp1: =temp2;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(ii) SET teemp2: =temp2-&gt;link;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F7D311D1-1732-4FC6-467A-E007C1EA369B}"/>
              </a:ext>
            </a:extLst>
          </p:cNvPr>
          <p:cNvSpPr>
            <a:spLocks noGrp="1"/>
          </p:cNvSpPr>
          <p:nvPr>
            <p:ph sz="half" idx="2"/>
          </p:nvPr>
        </p:nvSpPr>
        <p:spPr>
          <a:xfrm>
            <a:off x="6095999" y="83977"/>
            <a:ext cx="5809861" cy="6251510"/>
          </a:xfrm>
        </p:spPr>
        <p:txBody>
          <a:bodyPr>
            <a:noAutofit/>
          </a:bodyPr>
          <a:lstStyle/>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“deleted element is:” temp2-&gt;data;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(temp1! =NULL)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temp1-&gt;link: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Tree>
    <p:extLst>
      <p:ext uri="{BB962C8B-B14F-4D97-AF65-F5344CB8AC3E}">
        <p14:creationId xmlns:p14="http://schemas.microsoft.com/office/powerpoint/2010/main" val="131540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8FEA6-BB96-8447-51D1-7596C85ADC9B}"/>
              </a:ext>
            </a:extLst>
          </p:cNvPr>
          <p:cNvSpPr>
            <a:spLocks noGrp="1"/>
          </p:cNvSpPr>
          <p:nvPr>
            <p:ph idx="1"/>
          </p:nvPr>
        </p:nvSpPr>
        <p:spPr>
          <a:xfrm>
            <a:off x="676275" y="371475"/>
            <a:ext cx="10877550" cy="5876925"/>
          </a:xfrm>
        </p:spPr>
        <p:txBody>
          <a:bodyPr/>
          <a:lstStyle/>
          <a:p>
            <a:pPr marL="914400" indent="457200"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Interpolation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finds a particular item by computing the probe position.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Jump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checks position of the target data element on a sorted data collection.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spcAft>
                <a:spcPts val="10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Ternary 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3100" indent="0" algn="just">
              <a:lnSpc>
                <a:spcPct val="150000"/>
              </a:lnSpc>
              <a:spcAft>
                <a:spcPts val="10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module determines either that the minimum or maximum cannot be in the first third of the domain or that it cannot be in the last third of the domain, then repeats on the remaining two thirds.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77995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67E5F-4128-E698-D14B-4BFFF335A45D}"/>
              </a:ext>
            </a:extLst>
          </p:cNvPr>
          <p:cNvSpPr>
            <a:spLocks noGrp="1"/>
          </p:cNvSpPr>
          <p:nvPr>
            <p:ph sz="half" idx="1"/>
          </p:nvPr>
        </p:nvSpPr>
        <p:spPr>
          <a:xfrm>
            <a:off x="214604" y="223935"/>
            <a:ext cx="5881396" cy="6111551"/>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 on element</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element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66928" lvl="3"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START: = FIRST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(START== 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1400" lvl="7"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(START!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IF(START==ELEMENT)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(ii) SET START:= NEXT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BD83159D-63C2-9C30-6805-1CC1AE664BA7}"/>
              </a:ext>
            </a:extLst>
          </p:cNvPr>
          <p:cNvSpPr>
            <a:spLocks noGrp="1"/>
          </p:cNvSpPr>
          <p:nvPr>
            <p:ph sz="half" idx="2"/>
          </p:nvPr>
        </p:nvSpPr>
        <p:spPr>
          <a:xfrm>
            <a:off x="6096000" y="223934"/>
            <a:ext cx="5881396" cy="6111551"/>
          </a:xfrm>
        </p:spPr>
        <p:txBody>
          <a:bodyPr>
            <a:normAutofit/>
          </a:bodyPr>
          <a:lstStyle/>
          <a:p>
            <a:pPr marL="749808" lvl="4"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SPACE=O(2n+n+4)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Singly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267092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A04C2-95FE-F082-0780-6B77FE3B7759}"/>
              </a:ext>
            </a:extLst>
          </p:cNvPr>
          <p:cNvSpPr>
            <a:spLocks noGrp="1"/>
          </p:cNvSpPr>
          <p:nvPr>
            <p:ph sz="half" idx="1"/>
          </p:nvPr>
        </p:nvSpPr>
        <p:spPr>
          <a:xfrm>
            <a:off x="93306" y="102637"/>
            <a:ext cx="6002694" cy="6270171"/>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Doubly linked list</a:t>
            </a:r>
          </a:p>
          <a:p>
            <a:pPr>
              <a:lnSpc>
                <a:spcPct val="100000"/>
              </a:lnSpc>
            </a:pPr>
            <a:r>
              <a:rPr lang="en-IN" sz="1800" b="1" dirty="0">
                <a:effectLst/>
                <a:latin typeface="Times New Roman" panose="02020603050405020304" pitchFamily="18" charset="0"/>
                <a:ea typeface="Calibri" panose="020F0502020204030204" pitchFamily="34" charset="0"/>
              </a:rPr>
              <a:t>Insertion at beginning</a:t>
            </a:r>
            <a:endParaRPr lang="en-IN" sz="1600" b="1" dirty="0">
              <a:effectLst/>
              <a:latin typeface="Times New Roman" panose="02020603050405020304" pitchFamily="18" charset="0"/>
              <a:ea typeface="Calibri" panose="020F0502020204030204" pitchFamily="34" charset="0"/>
            </a:endParaRPr>
          </a:p>
          <a:p>
            <a:pPr>
              <a:lnSpc>
                <a:spcPct val="10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CREATE A NEW NODE SET NEWNODE:=new 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INPUT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NEWNODE-&gt;DATA:=ITEM</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NEWNODE-&gt;LEFT:=NULL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NEWNODE-&gt;RIGHT:=NULL</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IF(HEAD!=NULL)THEN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8560" lvl="6"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NEWNODE-&gt;RIGHT:=HEAD</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208560" lvl="6"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(ii)       SET HEAD-&gt;LEFT:NEWNODE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C3D6769B-FA6F-9BC2-20C6-792E48152B19}"/>
              </a:ext>
            </a:extLst>
          </p:cNvPr>
          <p:cNvSpPr>
            <a:spLocks noGrp="1"/>
          </p:cNvSpPr>
          <p:nvPr>
            <p:ph sz="half" idx="2"/>
          </p:nvPr>
        </p:nvSpPr>
        <p:spPr>
          <a:xfrm>
            <a:off x="6096000" y="102636"/>
            <a:ext cx="6002694" cy="6270171"/>
          </a:xfrm>
        </p:spPr>
        <p:txBody>
          <a:bodyPr>
            <a:normAutofit/>
          </a:bodyPr>
          <a:lstStyle/>
          <a:p>
            <a:pPr marL="342900" lvl="0" indent="-342900">
              <a:lnSpc>
                <a:spcPct val="15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HEAD:=NEWNODE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6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doubly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8: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147189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64230-83EA-ADE8-B428-28D099C1C1A2}"/>
              </a:ext>
            </a:extLst>
          </p:cNvPr>
          <p:cNvSpPr>
            <a:spLocks noGrp="1"/>
          </p:cNvSpPr>
          <p:nvPr>
            <p:ph sz="half" idx="1"/>
          </p:nvPr>
        </p:nvSpPr>
        <p:spPr>
          <a:xfrm>
            <a:off x="195943" y="111967"/>
            <a:ext cx="6021977" cy="6232849"/>
          </a:xfrm>
        </p:spPr>
        <p:txBody>
          <a:bodyPr>
            <a:noAutofit/>
          </a:bodyPr>
          <a:lstStyle/>
          <a:p>
            <a:pPr>
              <a:lnSpc>
                <a:spcPct val="100000"/>
              </a:lnSpc>
            </a:pPr>
            <a:r>
              <a:rPr lang="en-IN" sz="1400" b="1" dirty="0">
                <a:effectLst/>
                <a:latin typeface="Times New Roman" panose="02020603050405020304" pitchFamily="18" charset="0"/>
                <a:ea typeface="Calibri" panose="020F0502020204030204" pitchFamily="34" charset="0"/>
              </a:rPr>
              <a:t>Insertion at end</a:t>
            </a: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CREATE A NEW NODE SET NEWNODE:=new NODE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INPUT ITEM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NEWNODE-&gt;DATA:=ITEM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NEWNODE-&gt;LEFT:=NULL</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NEWNODE-&gt;RIGHT:=NULL</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184148" lvl="4"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IF(HEAD==NULL)THEN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308735">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SET HEAD:=NEWNODE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1217295"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buFont typeface="+mj-lt"/>
              <a:buAutoNum type="romanLcParenBoth"/>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TEMP:=HEAD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spcAft>
                <a:spcPts val="800"/>
              </a:spcAft>
              <a:buFont typeface="+mj-lt"/>
              <a:buAutoNum type="romanLcParenBoth"/>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REPEAT WHILE(TEMP-&gt;RIGHT!=NULL)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SET TEMP”=TEMP-&gt;RIGHT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[END OF WHILE]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400" b="1" dirty="0">
              <a:effectLst/>
              <a:latin typeface="Times New Roman" panose="02020603050405020304" pitchFamily="18" charset="0"/>
              <a:ea typeface="Calibri" panose="020F0502020204030204" pitchFamily="34" charset="0"/>
            </a:endParaRPr>
          </a:p>
          <a:p>
            <a:pPr>
              <a:lnSpc>
                <a:spcPct val="100000"/>
              </a:lnSpc>
            </a:pPr>
            <a:endParaRPr lang="en-IN" sz="1400" dirty="0"/>
          </a:p>
        </p:txBody>
      </p:sp>
      <p:sp>
        <p:nvSpPr>
          <p:cNvPr id="4" name="Content Placeholder 3">
            <a:extLst>
              <a:ext uri="{FF2B5EF4-FFF2-40B4-BE49-F238E27FC236}">
                <a16:creationId xmlns:a16="http://schemas.microsoft.com/office/drawing/2014/main" id="{9E1C7464-F18A-2DCB-2217-97961AD6884B}"/>
              </a:ext>
            </a:extLst>
          </p:cNvPr>
          <p:cNvSpPr>
            <a:spLocks noGrp="1"/>
          </p:cNvSpPr>
          <p:nvPr>
            <p:ph sz="half" idx="2"/>
          </p:nvPr>
        </p:nvSpPr>
        <p:spPr>
          <a:xfrm>
            <a:off x="6217919" y="111966"/>
            <a:ext cx="5778137" cy="6232849"/>
          </a:xfrm>
        </p:spPr>
        <p:txBody>
          <a:bodyPr>
            <a:normAutofit/>
          </a:bodyPr>
          <a:lstStyle/>
          <a:p>
            <a:pPr marL="342900" lvl="0" indent="-342900">
              <a:lnSpc>
                <a:spcPct val="15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TEMP-&gt;RIGHT:=NEWNODE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NEWNODE-&gt;LEFT:TEMP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6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doubly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7: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064046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ACA30-EF53-4EC2-B38C-7C4E6C0CD663}"/>
              </a:ext>
            </a:extLst>
          </p:cNvPr>
          <p:cNvSpPr>
            <a:spLocks noGrp="1"/>
          </p:cNvSpPr>
          <p:nvPr>
            <p:ph sz="half" idx="1"/>
          </p:nvPr>
        </p:nvSpPr>
        <p:spPr>
          <a:xfrm>
            <a:off x="195943" y="111967"/>
            <a:ext cx="6021977" cy="6214187"/>
          </a:xfrm>
        </p:spPr>
        <p:txBody>
          <a:bodyPr>
            <a:noAutofit/>
          </a:bodyPr>
          <a:lstStyle/>
          <a:p>
            <a:pPr>
              <a:lnSpc>
                <a:spcPct val="100000"/>
              </a:lnSpc>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Insertion at specified position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Create a NODE SET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new NODE;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-&gt;data=element;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temp:=head;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IF((</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pos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=0)&amp;&amp;(head==NULL))THEN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-&gt;link:=NULL;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spcAft>
                <a:spcPts val="800"/>
              </a:spcAft>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head:=</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ELSE IF((</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pos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=0)&amp;&amp;(head!=NULL))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buFont typeface="+mj-lt"/>
              <a:buAutoNum type="romanLcParenBoth"/>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-&gt;link=head;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head:=</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92608" lvl="1" indent="0">
              <a:lnSpc>
                <a:spcPct val="100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400" dirty="0"/>
          </a:p>
        </p:txBody>
      </p:sp>
      <p:sp>
        <p:nvSpPr>
          <p:cNvPr id="4" name="Content Placeholder 3">
            <a:extLst>
              <a:ext uri="{FF2B5EF4-FFF2-40B4-BE49-F238E27FC236}">
                <a16:creationId xmlns:a16="http://schemas.microsoft.com/office/drawing/2014/main" id="{B3B934D2-0C9F-031E-F9A1-3C8A2CB8E998}"/>
              </a:ext>
            </a:extLst>
          </p:cNvPr>
          <p:cNvSpPr>
            <a:spLocks noGrp="1"/>
          </p:cNvSpPr>
          <p:nvPr>
            <p:ph sz="half" idx="2"/>
          </p:nvPr>
        </p:nvSpPr>
        <p:spPr>
          <a:xfrm>
            <a:off x="6217919" y="111967"/>
            <a:ext cx="5778137" cy="6214186"/>
          </a:xfrm>
        </p:spPr>
        <p:txBody>
          <a:bodyPr>
            <a:noAutofit/>
          </a:bodyPr>
          <a:lstStyle/>
          <a:p>
            <a:pPr marL="0" lvl="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REPEAT STEP FOR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 TO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&lt;pos-1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SET temp:=temp-&gt;link;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[END OF FOR]</a:t>
            </a:r>
          </a:p>
          <a:p>
            <a:pPr marL="342900" lvl="0" indent="-342900">
              <a:lnSpc>
                <a:spcPct val="100000"/>
              </a:lnSpc>
              <a:spcAft>
                <a:spcPts val="800"/>
              </a:spcAft>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IF(temp==NULL)THEN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84048" lvl="2" indent="0">
              <a:lnSpc>
                <a:spcPct val="10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WRITE: “Node in the list are less than position”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-&gt;link:=temp-&gt;link;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0000"/>
              </a:lnSpc>
              <a:spcAft>
                <a:spcPts val="800"/>
              </a:spcAft>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temp-&gt;link:=</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newnode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4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doubly linked list.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7: Exit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endParaRPr lang="en-IN" sz="1400" dirty="0"/>
          </a:p>
        </p:txBody>
      </p:sp>
    </p:spTree>
    <p:extLst>
      <p:ext uri="{BB962C8B-B14F-4D97-AF65-F5344CB8AC3E}">
        <p14:creationId xmlns:p14="http://schemas.microsoft.com/office/powerpoint/2010/main" val="10074948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1AFA7-8C4D-D378-D244-0991177F9967}"/>
              </a:ext>
            </a:extLst>
          </p:cNvPr>
          <p:cNvSpPr>
            <a:spLocks noGrp="1"/>
          </p:cNvSpPr>
          <p:nvPr>
            <p:ph sz="half" idx="1"/>
          </p:nvPr>
        </p:nvSpPr>
        <p:spPr>
          <a:xfrm>
            <a:off x="130629" y="158620"/>
            <a:ext cx="6087291" cy="6204858"/>
          </a:xfrm>
        </p:spPr>
        <p:txBody>
          <a:bodyPr>
            <a:noAutofit/>
          </a:bodyPr>
          <a:lstStyle/>
          <a:p>
            <a:pPr>
              <a:lnSpc>
                <a:spcPct val="100000"/>
              </a:lnSpc>
            </a:pPr>
            <a:r>
              <a:rPr lang="en-IN" sz="1600" b="1" dirty="0">
                <a:effectLst/>
                <a:latin typeface="Times New Roman" panose="02020603050405020304" pitchFamily="18" charset="0"/>
                <a:ea typeface="Calibri" panose="020F0502020204030204" pitchFamily="34" charset="0"/>
              </a:rPr>
              <a:t>Deletion at beginning</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01268" lvl="3"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IF(HEAD==NULL)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84048" lvl="2"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linked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ITEM: =HEAD-&gt;DATA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ITEM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 =HEAD-&gt;RIGHT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(HEAD! =NULL)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008560" lvl="5" indent="0">
              <a:lnSpc>
                <a:spcPct val="10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HEAD-&gt;LEFT: NULL</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008560" lvl="5" indent="0">
              <a:lnSpc>
                <a:spcPct val="100000"/>
              </a:lnSpc>
              <a:buNone/>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CCF8D403-6827-3646-BAB6-3F98FD037E32}"/>
              </a:ext>
            </a:extLst>
          </p:cNvPr>
          <p:cNvSpPr>
            <a:spLocks noGrp="1"/>
          </p:cNvSpPr>
          <p:nvPr>
            <p:ph sz="half" idx="2"/>
          </p:nvPr>
        </p:nvSpPr>
        <p:spPr>
          <a:xfrm>
            <a:off x="6217919" y="158620"/>
            <a:ext cx="5843452" cy="6204858"/>
          </a:xfrm>
        </p:spPr>
        <p:txBody>
          <a:bodyPr>
            <a:normAutofit/>
          </a:bodyPr>
          <a:lstStyle/>
          <a:p>
            <a:pPr marL="1351460" lvl="5" indent="-342900">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6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doubly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4432360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E8BE8-6318-0462-078B-023CBBFB8BAA}"/>
              </a:ext>
            </a:extLst>
          </p:cNvPr>
          <p:cNvSpPr>
            <a:spLocks noGrp="1"/>
          </p:cNvSpPr>
          <p:nvPr>
            <p:ph sz="half" idx="1"/>
          </p:nvPr>
        </p:nvSpPr>
        <p:spPr>
          <a:xfrm>
            <a:off x="158620" y="195944"/>
            <a:ext cx="6059300" cy="6167534"/>
          </a:xfrm>
        </p:spPr>
        <p:txBody>
          <a:bodyPr>
            <a:noAutofit/>
          </a:bodyPr>
          <a:lstStyle/>
          <a:p>
            <a:pPr>
              <a:lnSpc>
                <a:spcPct val="100000"/>
              </a:lnSpc>
            </a:pPr>
            <a:r>
              <a:rPr lang="en-IN" sz="1400" b="1" dirty="0">
                <a:effectLst/>
                <a:latin typeface="Times New Roman" panose="02020603050405020304" pitchFamily="18" charset="0"/>
                <a:ea typeface="Calibri" panose="020F0502020204030204" pitchFamily="34" charset="0"/>
              </a:rPr>
              <a:t>Deletion at end</a:t>
            </a: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buFont typeface="+mj-lt"/>
              <a:buAutoNum type="alphaL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IF(HEAD==NULL) THEN</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1008560" lvl="5" indent="0">
              <a:lnSpc>
                <a:spcPct val="100000"/>
              </a:lnSpc>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WRITE:” linked list is empty”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IF(HEAD-&gt;RIGHT! =NULL) THEN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TEMP1: =HEAD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951460" lvl="8" indent="-342900">
              <a:lnSpc>
                <a:spcPct val="100000"/>
              </a:lnSpc>
              <a:spcAft>
                <a:spcPts val="800"/>
              </a:spcAft>
              <a:buFont typeface="+mj-lt"/>
              <a:buAutoNum type="alphaLcParen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REPEAT WHILE(TEMP1-&gt;RIGHT! =NULL)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471400" lvl="8" indent="0">
              <a:lnSpc>
                <a:spcPct val="100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TEMP1: =TEMP1-&gt;RIGHT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p>
          <a:p>
            <a:pPr marL="818388" lvl="2" indent="-342900">
              <a:lnSpc>
                <a:spcPct val="100000"/>
              </a:lnSpc>
              <a:buFont typeface="+mj-lt"/>
              <a:buAutoNum type="romanLcParenBoth"/>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TEMP2: =TEMP1-&gt;LEFT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00000"/>
              </a:lnSpc>
              <a:buFont typeface="+mj-lt"/>
              <a:buAutoNum type="romanLcParenBoth"/>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TEMP2-&gt;RIGHT: NULL</a:t>
            </a:r>
          </a:p>
          <a:p>
            <a:pPr marL="818388" lvl="2" indent="-342900">
              <a:lnSpc>
                <a:spcPct val="100000"/>
              </a:lnSpc>
              <a:buFont typeface="+mj-lt"/>
              <a:buAutoNum type="romanLcParenBoth"/>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 ITEM: =TEMP1-&gt;DATA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00000"/>
              </a:lnSpc>
              <a:buFont typeface="+mj-lt"/>
              <a:buAutoNum type="romanLcParenBoth"/>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400" dirty="0"/>
          </a:p>
        </p:txBody>
      </p:sp>
      <p:sp>
        <p:nvSpPr>
          <p:cNvPr id="4" name="Content Placeholder 3">
            <a:extLst>
              <a:ext uri="{FF2B5EF4-FFF2-40B4-BE49-F238E27FC236}">
                <a16:creationId xmlns:a16="http://schemas.microsoft.com/office/drawing/2014/main" id="{2EF1404F-6ACA-7672-30AA-407636A6BE3A}"/>
              </a:ext>
            </a:extLst>
          </p:cNvPr>
          <p:cNvSpPr>
            <a:spLocks noGrp="1"/>
          </p:cNvSpPr>
          <p:nvPr>
            <p:ph sz="half" idx="2"/>
          </p:nvPr>
        </p:nvSpPr>
        <p:spPr>
          <a:xfrm>
            <a:off x="6217920" y="0"/>
            <a:ext cx="5815460" cy="6363478"/>
          </a:xfrm>
        </p:spPr>
        <p:txBody>
          <a:bodyPr>
            <a:noAutofit/>
          </a:bodyPr>
          <a:lstStyle/>
          <a:p>
            <a:pPr marL="0" lvl="0" indent="0">
              <a:lnSpc>
                <a:spcPct val="100000"/>
              </a:lnSpc>
              <a:buNone/>
            </a:pPr>
            <a:r>
              <a:rPr lang="en-IN" sz="1400" kern="1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(iv)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WRITE: ITEM</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4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DELETE(TEMP1)</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ITEM: =HEAD-&gt;DATA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WRITE: ITEM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DELETE(HEAD)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romanLcParenBoth"/>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HEAD: =NULL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 O((n</a:t>
            </a:r>
            <a:r>
              <a:rPr lang="en-IN" sz="1400" kern="1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doubly linked list.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2: Exit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400" dirty="0"/>
          </a:p>
        </p:txBody>
      </p:sp>
    </p:spTree>
    <p:extLst>
      <p:ext uri="{BB962C8B-B14F-4D97-AF65-F5344CB8AC3E}">
        <p14:creationId xmlns:p14="http://schemas.microsoft.com/office/powerpoint/2010/main" val="31811458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11716-B60F-19AE-7272-BF9766DA24D9}"/>
              </a:ext>
            </a:extLst>
          </p:cNvPr>
          <p:cNvSpPr>
            <a:spLocks noGrp="1"/>
          </p:cNvSpPr>
          <p:nvPr>
            <p:ph sz="half" idx="1"/>
          </p:nvPr>
        </p:nvSpPr>
        <p:spPr>
          <a:xfrm>
            <a:off x="167951" y="93306"/>
            <a:ext cx="6049969" cy="6260841"/>
          </a:xfrm>
        </p:spPr>
        <p:txBody>
          <a:bodyPr>
            <a:noAutofit/>
          </a:bodyPr>
          <a:lstStyle/>
          <a:p>
            <a:pPr>
              <a:lnSpc>
                <a:spcPct val="100000"/>
              </a:lnSpc>
            </a:pPr>
            <a:r>
              <a:rPr lang="en-IN" sz="1600" b="1" dirty="0">
                <a:solidFill>
                  <a:srgbClr val="000000"/>
                </a:solidFill>
                <a:effectLst/>
                <a:latin typeface="Times New Roman" panose="02020603050405020304" pitchFamily="18" charset="0"/>
                <a:ea typeface="Calibri" panose="020F0502020204030204" pitchFamily="34" charset="0"/>
              </a:rPr>
              <a:t>Deletion at specified position</a:t>
            </a: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00000"/>
              </a:lnSpc>
              <a:spcAft>
                <a:spcPts val="800"/>
              </a:spcAft>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(head==NULL) 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98448" lvl="4"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WRITE: “Linked list is empty”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temp1: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8560" lvl="6"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 2: =head;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8560" lvl="8"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REPEAT STEP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&amp; ii </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608560" lvl="8" indent="0">
              <a:lnSpc>
                <a:spcPct val="10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WHILE (temp2-&gt;link!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114600" lvl="8">
              <a:lnSpc>
                <a:spcPct val="100000"/>
              </a:lnSpc>
              <a:spcAft>
                <a:spcPts val="800"/>
              </a:spcAft>
              <a:buFont typeface="+mj-lt"/>
              <a:buAutoNum type="romanLcParenBoth"/>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 =temp2;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teemp2: =temp2-&gt;link;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
        <p:nvSpPr>
          <p:cNvPr id="4" name="Content Placeholder 3">
            <a:extLst>
              <a:ext uri="{FF2B5EF4-FFF2-40B4-BE49-F238E27FC236}">
                <a16:creationId xmlns:a16="http://schemas.microsoft.com/office/drawing/2014/main" id="{571A9906-D19A-5F2D-1F33-1CCBAF9965AA}"/>
              </a:ext>
            </a:extLst>
          </p:cNvPr>
          <p:cNvSpPr>
            <a:spLocks noGrp="1"/>
          </p:cNvSpPr>
          <p:nvPr>
            <p:ph sz="half" idx="2"/>
          </p:nvPr>
        </p:nvSpPr>
        <p:spPr>
          <a:xfrm>
            <a:off x="6217919" y="93306"/>
            <a:ext cx="5874553" cy="6363478"/>
          </a:xfrm>
        </p:spPr>
        <p:txBody>
          <a:bodyPr>
            <a:noAutofit/>
          </a:bodyPr>
          <a:lstStyle/>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“deleted element is:” temp2-&gt;data;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 (temp1! =NULL) THEN</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SET temp1-&gt;link: =NULL</a:t>
            </a: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marL="0" lvl="0" indent="0">
              <a:lnSpc>
                <a:spcPct val="10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head: =NULL;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p>
          <a:p>
            <a:pPr>
              <a:lnSpc>
                <a:spcPct val="10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 ((n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2: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600" dirty="0"/>
          </a:p>
        </p:txBody>
      </p:sp>
    </p:spTree>
    <p:extLst>
      <p:ext uri="{BB962C8B-B14F-4D97-AF65-F5344CB8AC3E}">
        <p14:creationId xmlns:p14="http://schemas.microsoft.com/office/powerpoint/2010/main" val="34183841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CE768-9F1C-0E7D-9B0D-11D68E54DD90}"/>
              </a:ext>
            </a:extLst>
          </p:cNvPr>
          <p:cNvSpPr>
            <a:spLocks noGrp="1"/>
          </p:cNvSpPr>
          <p:nvPr>
            <p:ph sz="half" idx="1"/>
          </p:nvPr>
        </p:nvSpPr>
        <p:spPr>
          <a:xfrm>
            <a:off x="177282" y="139959"/>
            <a:ext cx="6040638" cy="6223519"/>
          </a:xfrm>
        </p:spPr>
        <p:txBody>
          <a:bodyPr>
            <a:noAutofit/>
          </a:bodyPr>
          <a:lstStyle/>
          <a:p>
            <a:pPr>
              <a:lnSpc>
                <a:spcPct val="100000"/>
              </a:lnSpc>
            </a:pPr>
            <a:r>
              <a:rPr lang="en-IN" sz="1400" b="1" dirty="0">
                <a:effectLst/>
                <a:latin typeface="Times New Roman" panose="02020603050405020304" pitchFamily="18" charset="0"/>
                <a:ea typeface="Calibri" panose="020F0502020204030204" pitchFamily="34" charset="0"/>
              </a:rPr>
              <a:t>Deletion on element</a:t>
            </a: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2: Input number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Step 3: IF not validate 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step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IF(head==NULL)THEN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WRITE: “Linked list is empty”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temp1:=NULL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temp 2:=head;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REPEAT STEP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&amp; ii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WHILE(temp2-&gt;link!=NULL)</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IN" sz="14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temp1:=temp2;</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(ii)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SET teemp2:=temp2-&gt;link;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[END OF WHILE]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400" dirty="0"/>
          </a:p>
        </p:txBody>
      </p:sp>
      <p:sp>
        <p:nvSpPr>
          <p:cNvPr id="4" name="Content Placeholder 3">
            <a:extLst>
              <a:ext uri="{FF2B5EF4-FFF2-40B4-BE49-F238E27FC236}">
                <a16:creationId xmlns:a16="http://schemas.microsoft.com/office/drawing/2014/main" id="{5D368BF2-3F58-F339-755B-96FC77777BC1}"/>
              </a:ext>
            </a:extLst>
          </p:cNvPr>
          <p:cNvSpPr>
            <a:spLocks noGrp="1"/>
          </p:cNvSpPr>
          <p:nvPr>
            <p:ph sz="half" idx="2"/>
          </p:nvPr>
        </p:nvSpPr>
        <p:spPr>
          <a:xfrm>
            <a:off x="6217920" y="139959"/>
            <a:ext cx="5796798" cy="6223518"/>
          </a:xfrm>
        </p:spPr>
        <p:txBody>
          <a:bodyPr>
            <a:noAutofit/>
          </a:bodyPr>
          <a:lstStyle/>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WRITE: “deleted element is:”temp2-&gt;data;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Delete(temp2);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IF(temp1!=NULL)THEN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temp1-&gt;link:=NULL;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SET head:=NULL;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0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time complexity SET TIME_COMPLEXITY=O ((n</a:t>
            </a:r>
            <a:r>
              <a:rPr lang="en-IN" sz="16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Calculate space complexity SET SPACE=O(4n+8)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mj-lt"/>
              <a:buAutoNum type="alphaLcPeriod"/>
              <a:tabLst>
                <a:tab pos="234315" algn="l"/>
                <a:tab pos="269875" algn="l"/>
                <a:tab pos="288290" algn="l"/>
                <a:tab pos="540385" algn="l"/>
                <a:tab pos="367665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Visualization of linked list.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[END OF IF]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Step 4: Exit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buNone/>
            </a:pPr>
            <a:endParaRPr lang="en-IN" sz="1600" dirty="0"/>
          </a:p>
        </p:txBody>
      </p:sp>
    </p:spTree>
    <p:extLst>
      <p:ext uri="{BB962C8B-B14F-4D97-AF65-F5344CB8AC3E}">
        <p14:creationId xmlns:p14="http://schemas.microsoft.com/office/powerpoint/2010/main" val="1782777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D5EE8-5296-41F9-F5B2-FA6AE6F4517D}"/>
              </a:ext>
            </a:extLst>
          </p:cNvPr>
          <p:cNvSpPr>
            <a:spLocks noGrp="1"/>
          </p:cNvSpPr>
          <p:nvPr>
            <p:ph idx="1"/>
          </p:nvPr>
        </p:nvSpPr>
        <p:spPr>
          <a:xfrm>
            <a:off x="559635" y="371738"/>
            <a:ext cx="11149781" cy="6145162"/>
          </a:xfrm>
        </p:spPr>
        <p:txBody>
          <a:bodyPr/>
          <a:lstStyle/>
          <a:p>
            <a:r>
              <a:rPr lang="en-IN" sz="1800" b="1" dirty="0">
                <a:effectLst/>
                <a:latin typeface="Times New Roman" panose="02020603050405020304" pitchFamily="18" charset="0"/>
                <a:ea typeface="Calibri" panose="020F0502020204030204" pitchFamily="34" charset="0"/>
              </a:rPr>
              <a:t>Tree</a:t>
            </a: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Binary search 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Insertion</a:t>
            </a: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Deletion</a:t>
            </a:r>
            <a:endParaRPr lang="en-IN" dirty="0"/>
          </a:p>
        </p:txBody>
      </p:sp>
      <p:grpSp>
        <p:nvGrpSpPr>
          <p:cNvPr id="4" name="Group 3">
            <a:extLst>
              <a:ext uri="{FF2B5EF4-FFF2-40B4-BE49-F238E27FC236}">
                <a16:creationId xmlns:a16="http://schemas.microsoft.com/office/drawing/2014/main" id="{7ADFABA3-6A18-3F25-C185-FE7C3D4D577B}"/>
              </a:ext>
            </a:extLst>
          </p:cNvPr>
          <p:cNvGrpSpPr/>
          <p:nvPr/>
        </p:nvGrpSpPr>
        <p:grpSpPr>
          <a:xfrm>
            <a:off x="2902647" y="1020054"/>
            <a:ext cx="6713301" cy="2445817"/>
            <a:chOff x="0" y="0"/>
            <a:chExt cx="5659119" cy="2223131"/>
          </a:xfrm>
        </p:grpSpPr>
        <p:sp>
          <p:nvSpPr>
            <p:cNvPr id="5" name="Arrow: Curved Up 4">
              <a:extLst>
                <a:ext uri="{FF2B5EF4-FFF2-40B4-BE49-F238E27FC236}">
                  <a16:creationId xmlns:a16="http://schemas.microsoft.com/office/drawing/2014/main" id="{87D16679-3144-0C4A-6D83-3F29019663D6}"/>
                </a:ext>
              </a:extLst>
            </p:cNvPr>
            <p:cNvSpPr>
              <a:spLocks/>
            </p:cNvSpPr>
            <p:nvPr/>
          </p:nvSpPr>
          <p:spPr>
            <a:xfrm>
              <a:off x="2743200" y="1321377"/>
              <a:ext cx="920750" cy="31750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6" name="Group 5">
              <a:extLst>
                <a:ext uri="{FF2B5EF4-FFF2-40B4-BE49-F238E27FC236}">
                  <a16:creationId xmlns:a16="http://schemas.microsoft.com/office/drawing/2014/main" id="{032D2A4B-AF8D-387B-9E73-D3A021B30A5C}"/>
                </a:ext>
              </a:extLst>
            </p:cNvPr>
            <p:cNvGrpSpPr/>
            <p:nvPr/>
          </p:nvGrpSpPr>
          <p:grpSpPr>
            <a:xfrm>
              <a:off x="0" y="0"/>
              <a:ext cx="5659119" cy="2223131"/>
              <a:chOff x="0" y="0"/>
              <a:chExt cx="5659119" cy="2223131"/>
            </a:xfrm>
          </p:grpSpPr>
          <p:grpSp>
            <p:nvGrpSpPr>
              <p:cNvPr id="7" name="Group 6">
                <a:extLst>
                  <a:ext uri="{FF2B5EF4-FFF2-40B4-BE49-F238E27FC236}">
                    <a16:creationId xmlns:a16="http://schemas.microsoft.com/office/drawing/2014/main" id="{723014B9-1900-9993-9354-7173E337E77A}"/>
                  </a:ext>
                </a:extLst>
              </p:cNvPr>
              <p:cNvGrpSpPr>
                <a:grpSpLocks/>
              </p:cNvGrpSpPr>
              <p:nvPr/>
            </p:nvGrpSpPr>
            <p:grpSpPr>
              <a:xfrm rot="18065885">
                <a:off x="2943110" y="463607"/>
                <a:ext cx="351790" cy="255269"/>
                <a:chOff x="3790" y="20256"/>
                <a:chExt cx="352076" cy="255591"/>
              </a:xfrm>
            </p:grpSpPr>
            <p:cxnSp>
              <p:nvCxnSpPr>
                <p:cNvPr id="102" name="Straight Arrow Connector 101">
                  <a:extLst>
                    <a:ext uri="{FF2B5EF4-FFF2-40B4-BE49-F238E27FC236}">
                      <a16:creationId xmlns:a16="http://schemas.microsoft.com/office/drawing/2014/main" id="{CD70FA7F-4AD2-5489-F745-CAD4FCE65941}"/>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Flowchart: Connector 102">
                  <a:extLst>
                    <a:ext uri="{FF2B5EF4-FFF2-40B4-BE49-F238E27FC236}">
                      <a16:creationId xmlns:a16="http://schemas.microsoft.com/office/drawing/2014/main" id="{EC0366BB-9CA3-90E9-4B19-FD6473851E55}"/>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8" name="Group 7">
                <a:extLst>
                  <a:ext uri="{FF2B5EF4-FFF2-40B4-BE49-F238E27FC236}">
                    <a16:creationId xmlns:a16="http://schemas.microsoft.com/office/drawing/2014/main" id="{8ECF4BD3-8996-870C-5D94-4790E8933291}"/>
                  </a:ext>
                </a:extLst>
              </p:cNvPr>
              <p:cNvGrpSpPr>
                <a:grpSpLocks/>
              </p:cNvGrpSpPr>
              <p:nvPr/>
            </p:nvGrpSpPr>
            <p:grpSpPr>
              <a:xfrm>
                <a:off x="0" y="0"/>
                <a:ext cx="5659119" cy="2223131"/>
                <a:chOff x="0" y="0"/>
                <a:chExt cx="5659119" cy="2223151"/>
              </a:xfrm>
            </p:grpSpPr>
            <p:grpSp>
              <p:nvGrpSpPr>
                <p:cNvPr id="11" name="Group 10">
                  <a:extLst>
                    <a:ext uri="{FF2B5EF4-FFF2-40B4-BE49-F238E27FC236}">
                      <a16:creationId xmlns:a16="http://schemas.microsoft.com/office/drawing/2014/main" id="{D3FC2A50-9630-9FEE-D68D-EED30C18B20A}"/>
                    </a:ext>
                  </a:extLst>
                </p:cNvPr>
                <p:cNvGrpSpPr/>
                <p:nvPr/>
              </p:nvGrpSpPr>
              <p:grpSpPr>
                <a:xfrm>
                  <a:off x="0" y="0"/>
                  <a:ext cx="5659119" cy="2223151"/>
                  <a:chOff x="-64738" y="0"/>
                  <a:chExt cx="5876257" cy="3475899"/>
                </a:xfrm>
              </p:grpSpPr>
              <p:sp>
                <p:nvSpPr>
                  <p:cNvPr id="86" name="Rectangle 85">
                    <a:extLst>
                      <a:ext uri="{FF2B5EF4-FFF2-40B4-BE49-F238E27FC236}">
                        <a16:creationId xmlns:a16="http://schemas.microsoft.com/office/drawing/2014/main" id="{C4D6FF50-20A1-8238-6439-8DBC1ECEEE7F}"/>
                      </a:ext>
                    </a:extLst>
                  </p:cNvPr>
                  <p:cNvSpPr/>
                  <p:nvPr/>
                </p:nvSpPr>
                <p:spPr>
                  <a:xfrm>
                    <a:off x="1530927" y="0"/>
                    <a:ext cx="2570018" cy="5124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Insertion</a:t>
                    </a:r>
                    <a:endParaRPr lang="en-IN" sz="1100" kern="100">
                      <a:effectLst/>
                      <a:ea typeface="Calibri" panose="020F0502020204030204" pitchFamily="34"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FCA9A0D1-4B58-89DC-23D1-85A6286E9746}"/>
                      </a:ext>
                    </a:extLst>
                  </p:cNvPr>
                  <p:cNvCxnSpPr/>
                  <p:nvPr/>
                </p:nvCxnSpPr>
                <p:spPr>
                  <a:xfrm flipH="1">
                    <a:off x="904009" y="512618"/>
                    <a:ext cx="962891" cy="942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5EFE84C0-FA2B-277B-F684-E04076302D73}"/>
                      </a:ext>
                    </a:extLst>
                  </p:cNvPr>
                  <p:cNvSpPr/>
                  <p:nvPr/>
                </p:nvSpPr>
                <p:spPr>
                  <a:xfrm>
                    <a:off x="367145" y="1454727"/>
                    <a:ext cx="1323109" cy="6373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module</a:t>
                    </a:r>
                    <a:endParaRPr lang="en-IN" sz="1100" kern="100">
                      <a:effectLst/>
                      <a:ea typeface="Calibri" panose="020F0502020204030204" pitchFamily="34" charset="0"/>
                      <a:cs typeface="Times New Roman" panose="02020603050405020304" pitchFamily="18" charset="0"/>
                    </a:endParaRPr>
                  </a:p>
                </p:txBody>
              </p:sp>
              <p:cxnSp>
                <p:nvCxnSpPr>
                  <p:cNvPr id="89" name="Straight Arrow Connector 88">
                    <a:extLst>
                      <a:ext uri="{FF2B5EF4-FFF2-40B4-BE49-F238E27FC236}">
                        <a16:creationId xmlns:a16="http://schemas.microsoft.com/office/drawing/2014/main" id="{1D950FB2-22C6-06BB-0DF7-6557C88A8F7F}"/>
                      </a:ext>
                    </a:extLst>
                  </p:cNvPr>
                  <p:cNvCxnSpPr/>
                  <p:nvPr/>
                </p:nvCxnSpPr>
                <p:spPr>
                  <a:xfrm flipH="1">
                    <a:off x="405245" y="2092036"/>
                    <a:ext cx="422275" cy="741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407CB099-66A1-0E95-F3EA-FF2CA619AA11}"/>
                      </a:ext>
                    </a:extLst>
                  </p:cNvPr>
                  <p:cNvCxnSpPr/>
                  <p:nvPr/>
                </p:nvCxnSpPr>
                <p:spPr>
                  <a:xfrm>
                    <a:off x="1295400" y="2092036"/>
                    <a:ext cx="443230" cy="713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057FEBE7-AAFB-1920-8FC7-903A3C9F0D24}"/>
                      </a:ext>
                    </a:extLst>
                  </p:cNvPr>
                  <p:cNvSpPr/>
                  <p:nvPr/>
                </p:nvSpPr>
                <p:spPr>
                  <a:xfrm>
                    <a:off x="-64738" y="2811689"/>
                    <a:ext cx="1082462"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number</a:t>
                    </a:r>
                    <a:endParaRPr lang="en-IN" sz="1100" kern="100">
                      <a:effectLst/>
                      <a:ea typeface="Calibri" panose="020F0502020204030204" pitchFamily="34" charset="0"/>
                      <a:cs typeface="Times New Roman" panose="02020603050405020304" pitchFamily="18" charset="0"/>
                    </a:endParaRPr>
                  </a:p>
                </p:txBody>
              </p:sp>
              <p:sp>
                <p:nvSpPr>
                  <p:cNvPr id="92" name="Rectangle 91">
                    <a:extLst>
                      <a:ext uri="{FF2B5EF4-FFF2-40B4-BE49-F238E27FC236}">
                        <a16:creationId xmlns:a16="http://schemas.microsoft.com/office/drawing/2014/main" id="{EBC40CE3-0A7E-FBE8-3C5C-69A530FD5745}"/>
                      </a:ext>
                    </a:extLst>
                  </p:cNvPr>
                  <p:cNvSpPr/>
                  <p:nvPr/>
                </p:nvSpPr>
                <p:spPr>
                  <a:xfrm>
                    <a:off x="1080654" y="2805545"/>
                    <a:ext cx="879475"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id="{571A7AA0-93A6-8A2C-5BC2-936909B3464A}"/>
                      </a:ext>
                    </a:extLst>
                  </p:cNvPr>
                  <p:cNvCxnSpPr/>
                  <p:nvPr/>
                </p:nvCxnSpPr>
                <p:spPr>
                  <a:xfrm>
                    <a:off x="2940627" y="512618"/>
                    <a:ext cx="34636"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E570FF98-3C42-EE02-DF4F-EA49445D4DAF}"/>
                      </a:ext>
                    </a:extLst>
                  </p:cNvPr>
                  <p:cNvSpPr/>
                  <p:nvPr/>
                </p:nvSpPr>
                <p:spPr>
                  <a:xfrm>
                    <a:off x="2236914" y="1399309"/>
                    <a:ext cx="1618241" cy="6508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Number&gt;root</a:t>
                    </a:r>
                    <a:endParaRPr lang="en-IN" sz="1100" kern="100" dirty="0">
                      <a:effectLst/>
                      <a:ea typeface="Calibri" panose="020F0502020204030204" pitchFamily="34" charset="0"/>
                      <a:cs typeface="Times New Roman" panose="02020603050405020304" pitchFamily="18" charset="0"/>
                    </a:endParaRPr>
                  </a:p>
                </p:txBody>
              </p:sp>
              <p:sp>
                <p:nvSpPr>
                  <p:cNvPr id="95" name="Flowchart: Decision 94">
                    <a:extLst>
                      <a:ext uri="{FF2B5EF4-FFF2-40B4-BE49-F238E27FC236}">
                        <a16:creationId xmlns:a16="http://schemas.microsoft.com/office/drawing/2014/main" id="{BC02DDA5-246D-FD20-89D1-10733A7994B1}"/>
                      </a:ext>
                    </a:extLst>
                  </p:cNvPr>
                  <p:cNvSpPr/>
                  <p:nvPr/>
                </p:nvSpPr>
                <p:spPr>
                  <a:xfrm>
                    <a:off x="3053195" y="1875559"/>
                    <a:ext cx="475904" cy="360218"/>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6" name="Straight Arrow Connector 95">
                    <a:extLst>
                      <a:ext uri="{FF2B5EF4-FFF2-40B4-BE49-F238E27FC236}">
                        <a16:creationId xmlns:a16="http://schemas.microsoft.com/office/drawing/2014/main" id="{C06D27D0-2534-8152-D517-6BD3DB3FE86F}"/>
                      </a:ext>
                    </a:extLst>
                  </p:cNvPr>
                  <p:cNvCxnSpPr/>
                  <p:nvPr/>
                </p:nvCxnSpPr>
                <p:spPr>
                  <a:xfrm flipH="1">
                    <a:off x="2469572" y="2043545"/>
                    <a:ext cx="592282" cy="747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5842A058-0EFF-9FE2-596B-160879A9B2EA}"/>
                      </a:ext>
                    </a:extLst>
                  </p:cNvPr>
                  <p:cNvSpPr/>
                  <p:nvPr/>
                </p:nvSpPr>
                <p:spPr>
                  <a:xfrm>
                    <a:off x="2105694" y="2791038"/>
                    <a:ext cx="1155189" cy="6511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Insert at right</a:t>
                    </a:r>
                    <a:endParaRPr lang="en-IN" sz="1100" kern="100" dirty="0">
                      <a:effectLst/>
                      <a:ea typeface="Calibri" panose="020F0502020204030204" pitchFamily="34" charset="0"/>
                      <a:cs typeface="Times New Roman" panose="02020603050405020304" pitchFamily="18" charset="0"/>
                    </a:endParaRPr>
                  </a:p>
                </p:txBody>
              </p:sp>
              <p:cxnSp>
                <p:nvCxnSpPr>
                  <p:cNvPr id="98" name="Straight Arrow Connector 97">
                    <a:extLst>
                      <a:ext uri="{FF2B5EF4-FFF2-40B4-BE49-F238E27FC236}">
                        <a16:creationId xmlns:a16="http://schemas.microsoft.com/office/drawing/2014/main" id="{4D4165FB-1D46-DDB9-5DF6-0DE0942AB223}"/>
                      </a:ext>
                    </a:extLst>
                  </p:cNvPr>
                  <p:cNvCxnSpPr/>
                  <p:nvPr/>
                </p:nvCxnSpPr>
                <p:spPr>
                  <a:xfrm>
                    <a:off x="3525981" y="2071254"/>
                    <a:ext cx="574791" cy="692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A877C1E7-3113-F607-6520-22FCD03B3150}"/>
                      </a:ext>
                    </a:extLst>
                  </p:cNvPr>
                  <p:cNvSpPr/>
                  <p:nvPr/>
                </p:nvSpPr>
                <p:spPr>
                  <a:xfrm>
                    <a:off x="3637243" y="2763981"/>
                    <a:ext cx="1025236" cy="6511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Insert at left</a:t>
                    </a:r>
                    <a:endParaRPr lang="en-IN" sz="1100" kern="100">
                      <a:effectLst/>
                      <a:ea typeface="Calibri" panose="020F0502020204030204" pitchFamily="34" charset="0"/>
                      <a:cs typeface="Times New Roman" panose="02020603050405020304" pitchFamily="18" charset="0"/>
                    </a:endParaRPr>
                  </a:p>
                </p:txBody>
              </p:sp>
              <p:sp>
                <p:nvSpPr>
                  <p:cNvPr id="100" name="Rectangle 99">
                    <a:extLst>
                      <a:ext uri="{FF2B5EF4-FFF2-40B4-BE49-F238E27FC236}">
                        <a16:creationId xmlns:a16="http://schemas.microsoft.com/office/drawing/2014/main" id="{85ABC0D9-8621-57FF-174F-F5DB7BFC6E93}"/>
                      </a:ext>
                    </a:extLst>
                  </p:cNvPr>
                  <p:cNvSpPr/>
                  <p:nvPr/>
                </p:nvSpPr>
                <p:spPr>
                  <a:xfrm>
                    <a:off x="4322617" y="1406111"/>
                    <a:ext cx="1488902" cy="7146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modified tree</a:t>
                    </a:r>
                    <a:endParaRPr lang="en-IN" sz="1100" kern="100">
                      <a:effectLst/>
                      <a:ea typeface="Calibri" panose="020F0502020204030204" pitchFamily="34" charset="0"/>
                      <a:cs typeface="Times New Roman" panose="02020603050405020304" pitchFamily="18" charset="0"/>
                    </a:endParaRPr>
                  </a:p>
                </p:txBody>
              </p:sp>
              <p:cxnSp>
                <p:nvCxnSpPr>
                  <p:cNvPr id="101" name="Straight Arrow Connector 100">
                    <a:extLst>
                      <a:ext uri="{FF2B5EF4-FFF2-40B4-BE49-F238E27FC236}">
                        <a16:creationId xmlns:a16="http://schemas.microsoft.com/office/drawing/2014/main" id="{13565461-970A-6C19-20FE-353CB0DB405F}"/>
                      </a:ext>
                    </a:extLst>
                  </p:cNvPr>
                  <p:cNvCxnSpPr/>
                  <p:nvPr/>
                </p:nvCxnSpPr>
                <p:spPr>
                  <a:xfrm>
                    <a:off x="3823854" y="512618"/>
                    <a:ext cx="1219200" cy="886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C22DA992-68AF-5CE1-3D99-0AE65410D71F}"/>
                    </a:ext>
                  </a:extLst>
                </p:cNvPr>
                <p:cNvGrpSpPr/>
                <p:nvPr/>
              </p:nvGrpSpPr>
              <p:grpSpPr>
                <a:xfrm rot="18190460">
                  <a:off x="2846128" y="470535"/>
                  <a:ext cx="352076" cy="255591"/>
                  <a:chOff x="3790" y="20256"/>
                  <a:chExt cx="352076" cy="255591"/>
                </a:xfrm>
              </p:grpSpPr>
              <p:cxnSp>
                <p:nvCxnSpPr>
                  <p:cNvPr id="84" name="Straight Arrow Connector 83">
                    <a:extLst>
                      <a:ext uri="{FF2B5EF4-FFF2-40B4-BE49-F238E27FC236}">
                        <a16:creationId xmlns:a16="http://schemas.microsoft.com/office/drawing/2014/main" id="{50CC2B89-6BCA-CDFF-ACBF-B000C8E72A29}"/>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0F45A86B-81AF-1DE0-77D6-BA9C4C90741B}"/>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3" name="Group 12">
                  <a:extLst>
                    <a:ext uri="{FF2B5EF4-FFF2-40B4-BE49-F238E27FC236}">
                      <a16:creationId xmlns:a16="http://schemas.microsoft.com/office/drawing/2014/main" id="{E350DCCC-7047-339A-E73D-9DD06323AF1C}"/>
                    </a:ext>
                  </a:extLst>
                </p:cNvPr>
                <p:cNvGrpSpPr/>
                <p:nvPr/>
              </p:nvGrpSpPr>
              <p:grpSpPr>
                <a:xfrm>
                  <a:off x="1042554" y="491837"/>
                  <a:ext cx="352076" cy="255591"/>
                  <a:chOff x="3790" y="20256"/>
                  <a:chExt cx="352076" cy="255591"/>
                </a:xfrm>
              </p:grpSpPr>
              <p:cxnSp>
                <p:nvCxnSpPr>
                  <p:cNvPr id="82" name="Straight Arrow Connector 81">
                    <a:extLst>
                      <a:ext uri="{FF2B5EF4-FFF2-40B4-BE49-F238E27FC236}">
                        <a16:creationId xmlns:a16="http://schemas.microsoft.com/office/drawing/2014/main" id="{11CA673E-E619-404A-6E6D-DE4C6E3ABBF6}"/>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Flowchart: Connector 82">
                    <a:extLst>
                      <a:ext uri="{FF2B5EF4-FFF2-40B4-BE49-F238E27FC236}">
                        <a16:creationId xmlns:a16="http://schemas.microsoft.com/office/drawing/2014/main" id="{F19032D8-FFD4-FBE2-0F4C-91C9634CB7D6}"/>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4" name="Group 13">
                  <a:extLst>
                    <a:ext uri="{FF2B5EF4-FFF2-40B4-BE49-F238E27FC236}">
                      <a16:creationId xmlns:a16="http://schemas.microsoft.com/office/drawing/2014/main" id="{C113A984-7E4C-C9B5-CF26-4394E20C4092}"/>
                    </a:ext>
                  </a:extLst>
                </p:cNvPr>
                <p:cNvGrpSpPr/>
                <p:nvPr/>
              </p:nvGrpSpPr>
              <p:grpSpPr>
                <a:xfrm rot="10976378">
                  <a:off x="1494559" y="536865"/>
                  <a:ext cx="351790" cy="255269"/>
                  <a:chOff x="3790" y="20256"/>
                  <a:chExt cx="352076" cy="255591"/>
                </a:xfrm>
              </p:grpSpPr>
              <p:cxnSp>
                <p:nvCxnSpPr>
                  <p:cNvPr id="80" name="Straight Arrow Connector 79">
                    <a:extLst>
                      <a:ext uri="{FF2B5EF4-FFF2-40B4-BE49-F238E27FC236}">
                        <a16:creationId xmlns:a16="http://schemas.microsoft.com/office/drawing/2014/main" id="{C99AA860-71A5-5118-7D37-304561DE03D9}"/>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Flowchart: Connector 80">
                    <a:extLst>
                      <a:ext uri="{FF2B5EF4-FFF2-40B4-BE49-F238E27FC236}">
                        <a16:creationId xmlns:a16="http://schemas.microsoft.com/office/drawing/2014/main" id="{6022D37E-C395-0E67-EAF4-7A74A34A6F50}"/>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5" name="Group 14">
                  <a:extLst>
                    <a:ext uri="{FF2B5EF4-FFF2-40B4-BE49-F238E27FC236}">
                      <a16:creationId xmlns:a16="http://schemas.microsoft.com/office/drawing/2014/main" id="{28D3342D-8D37-22D1-3600-3AE94679A42F}"/>
                    </a:ext>
                  </a:extLst>
                </p:cNvPr>
                <p:cNvGrpSpPr/>
                <p:nvPr/>
              </p:nvGrpSpPr>
              <p:grpSpPr>
                <a:xfrm>
                  <a:off x="2493818" y="436420"/>
                  <a:ext cx="359196" cy="352093"/>
                  <a:chOff x="0" y="1"/>
                  <a:chExt cx="359196" cy="352093"/>
                </a:xfrm>
              </p:grpSpPr>
              <p:grpSp>
                <p:nvGrpSpPr>
                  <p:cNvPr id="74" name="Group 73">
                    <a:extLst>
                      <a:ext uri="{FF2B5EF4-FFF2-40B4-BE49-F238E27FC236}">
                        <a16:creationId xmlns:a16="http://schemas.microsoft.com/office/drawing/2014/main" id="{26EE012E-2C82-D1C1-B4C1-122ED8E0BFED}"/>
                      </a:ext>
                    </a:extLst>
                  </p:cNvPr>
                  <p:cNvGrpSpPr/>
                  <p:nvPr/>
                </p:nvGrpSpPr>
                <p:grpSpPr>
                  <a:xfrm rot="7390408">
                    <a:off x="-48242" y="48260"/>
                    <a:ext cx="352076" cy="255591"/>
                    <a:chOff x="3790" y="20256"/>
                    <a:chExt cx="352076" cy="255591"/>
                  </a:xfrm>
                </p:grpSpPr>
                <p:cxnSp>
                  <p:nvCxnSpPr>
                    <p:cNvPr id="78" name="Straight Arrow Connector 77">
                      <a:extLst>
                        <a:ext uri="{FF2B5EF4-FFF2-40B4-BE49-F238E27FC236}">
                          <a16:creationId xmlns:a16="http://schemas.microsoft.com/office/drawing/2014/main" id="{682E878D-6607-5F50-1B76-8D91A6156EF8}"/>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Flowchart: Connector 78">
                      <a:extLst>
                        <a:ext uri="{FF2B5EF4-FFF2-40B4-BE49-F238E27FC236}">
                          <a16:creationId xmlns:a16="http://schemas.microsoft.com/office/drawing/2014/main" id="{0A400AEC-95B8-61C3-3E66-7C77B451D62C}"/>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75" name="Group 74">
                    <a:extLst>
                      <a:ext uri="{FF2B5EF4-FFF2-40B4-BE49-F238E27FC236}">
                        <a16:creationId xmlns:a16="http://schemas.microsoft.com/office/drawing/2014/main" id="{3225C62D-CC5A-26F0-A57A-37ACD0CD8E1E}"/>
                      </a:ext>
                    </a:extLst>
                  </p:cNvPr>
                  <p:cNvGrpSpPr/>
                  <p:nvPr/>
                </p:nvGrpSpPr>
                <p:grpSpPr>
                  <a:xfrm rot="7434739">
                    <a:off x="55667" y="48261"/>
                    <a:ext cx="351790" cy="255269"/>
                    <a:chOff x="3790" y="20256"/>
                    <a:chExt cx="352076" cy="255591"/>
                  </a:xfrm>
                </p:grpSpPr>
                <p:cxnSp>
                  <p:nvCxnSpPr>
                    <p:cNvPr id="76" name="Straight Arrow Connector 75">
                      <a:extLst>
                        <a:ext uri="{FF2B5EF4-FFF2-40B4-BE49-F238E27FC236}">
                          <a16:creationId xmlns:a16="http://schemas.microsoft.com/office/drawing/2014/main" id="{1F4063DD-E80F-87F8-74CE-B2006CCA3758}"/>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Flowchart: Connector 76">
                      <a:extLst>
                        <a:ext uri="{FF2B5EF4-FFF2-40B4-BE49-F238E27FC236}">
                          <a16:creationId xmlns:a16="http://schemas.microsoft.com/office/drawing/2014/main" id="{E3D6C642-930D-932F-E267-57D9F8590954}"/>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6" name="Group 15">
                  <a:extLst>
                    <a:ext uri="{FF2B5EF4-FFF2-40B4-BE49-F238E27FC236}">
                      <a16:creationId xmlns:a16="http://schemas.microsoft.com/office/drawing/2014/main" id="{6688ACF4-C9E1-785F-CD6C-DDABCE6E8774}"/>
                    </a:ext>
                  </a:extLst>
                </p:cNvPr>
                <p:cNvGrpSpPr/>
                <p:nvPr/>
              </p:nvGrpSpPr>
              <p:grpSpPr>
                <a:xfrm rot="6980912">
                  <a:off x="4197784" y="330632"/>
                  <a:ext cx="359196" cy="352093"/>
                  <a:chOff x="0" y="1"/>
                  <a:chExt cx="359196" cy="352093"/>
                </a:xfrm>
              </p:grpSpPr>
              <p:grpSp>
                <p:nvGrpSpPr>
                  <p:cNvPr id="68" name="Group 67">
                    <a:extLst>
                      <a:ext uri="{FF2B5EF4-FFF2-40B4-BE49-F238E27FC236}">
                        <a16:creationId xmlns:a16="http://schemas.microsoft.com/office/drawing/2014/main" id="{13BCE9CD-5496-D15D-BB6A-F1BDC632A8CA}"/>
                      </a:ext>
                    </a:extLst>
                  </p:cNvPr>
                  <p:cNvGrpSpPr/>
                  <p:nvPr/>
                </p:nvGrpSpPr>
                <p:grpSpPr>
                  <a:xfrm rot="7390408">
                    <a:off x="-48242" y="48260"/>
                    <a:ext cx="352076" cy="255591"/>
                    <a:chOff x="3790" y="20256"/>
                    <a:chExt cx="352076" cy="255591"/>
                  </a:xfrm>
                </p:grpSpPr>
                <p:cxnSp>
                  <p:nvCxnSpPr>
                    <p:cNvPr id="72" name="Straight Arrow Connector 71">
                      <a:extLst>
                        <a:ext uri="{FF2B5EF4-FFF2-40B4-BE49-F238E27FC236}">
                          <a16:creationId xmlns:a16="http://schemas.microsoft.com/office/drawing/2014/main" id="{223BE8EA-2FC2-61D4-E434-ED0D270691F3}"/>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Flowchart: Connector 72">
                      <a:extLst>
                        <a:ext uri="{FF2B5EF4-FFF2-40B4-BE49-F238E27FC236}">
                          <a16:creationId xmlns:a16="http://schemas.microsoft.com/office/drawing/2014/main" id="{7718E88F-E76A-D7A7-07FA-FAB32C85800B}"/>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69" name="Group 68">
                    <a:extLst>
                      <a:ext uri="{FF2B5EF4-FFF2-40B4-BE49-F238E27FC236}">
                        <a16:creationId xmlns:a16="http://schemas.microsoft.com/office/drawing/2014/main" id="{4B674B98-394A-027A-6606-D4ABF6308F4F}"/>
                      </a:ext>
                    </a:extLst>
                  </p:cNvPr>
                  <p:cNvGrpSpPr/>
                  <p:nvPr/>
                </p:nvGrpSpPr>
                <p:grpSpPr>
                  <a:xfrm rot="7434739">
                    <a:off x="55667" y="48261"/>
                    <a:ext cx="351790" cy="255269"/>
                    <a:chOff x="3790" y="20256"/>
                    <a:chExt cx="352076" cy="255591"/>
                  </a:xfrm>
                </p:grpSpPr>
                <p:cxnSp>
                  <p:nvCxnSpPr>
                    <p:cNvPr id="70" name="Straight Arrow Connector 69">
                      <a:extLst>
                        <a:ext uri="{FF2B5EF4-FFF2-40B4-BE49-F238E27FC236}">
                          <a16:creationId xmlns:a16="http://schemas.microsoft.com/office/drawing/2014/main" id="{C8B03F81-8821-7585-E857-D09A2FD63A30}"/>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Flowchart: Connector 70">
                      <a:extLst>
                        <a:ext uri="{FF2B5EF4-FFF2-40B4-BE49-F238E27FC236}">
                          <a16:creationId xmlns:a16="http://schemas.microsoft.com/office/drawing/2014/main" id="{CFE18279-2EC5-03CF-61B3-EB780EF245C0}"/>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7" name="Group 16">
                  <a:extLst>
                    <a:ext uri="{FF2B5EF4-FFF2-40B4-BE49-F238E27FC236}">
                      <a16:creationId xmlns:a16="http://schemas.microsoft.com/office/drawing/2014/main" id="{4D0AB7EF-2139-EC54-56D8-FFD81FC82561}"/>
                    </a:ext>
                  </a:extLst>
                </p:cNvPr>
                <p:cNvGrpSpPr/>
                <p:nvPr/>
              </p:nvGrpSpPr>
              <p:grpSpPr>
                <a:xfrm rot="3610250">
                  <a:off x="4087205" y="541714"/>
                  <a:ext cx="352076" cy="255591"/>
                  <a:chOff x="3790" y="20256"/>
                  <a:chExt cx="352076" cy="255591"/>
                </a:xfrm>
              </p:grpSpPr>
              <p:cxnSp>
                <p:nvCxnSpPr>
                  <p:cNvPr id="66" name="Straight Arrow Connector 65">
                    <a:extLst>
                      <a:ext uri="{FF2B5EF4-FFF2-40B4-BE49-F238E27FC236}">
                        <a16:creationId xmlns:a16="http://schemas.microsoft.com/office/drawing/2014/main" id="{14CB1E59-67E6-D806-C118-5A3F653B5D0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Flowchart: Connector 66">
                    <a:extLst>
                      <a:ext uri="{FF2B5EF4-FFF2-40B4-BE49-F238E27FC236}">
                        <a16:creationId xmlns:a16="http://schemas.microsoft.com/office/drawing/2014/main" id="{A7EF7302-8FFE-4F97-1991-2CFD2EE2EECB}"/>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8" name="Group 17">
                  <a:extLst>
                    <a:ext uri="{FF2B5EF4-FFF2-40B4-BE49-F238E27FC236}">
                      <a16:creationId xmlns:a16="http://schemas.microsoft.com/office/drawing/2014/main" id="{B1C56F36-2DB8-B72C-A530-93BBFCED550A}"/>
                    </a:ext>
                  </a:extLst>
                </p:cNvPr>
                <p:cNvGrpSpPr/>
                <p:nvPr/>
              </p:nvGrpSpPr>
              <p:grpSpPr>
                <a:xfrm rot="20613653">
                  <a:off x="360218" y="1401041"/>
                  <a:ext cx="352076" cy="255591"/>
                  <a:chOff x="3790" y="20256"/>
                  <a:chExt cx="352076" cy="255591"/>
                </a:xfrm>
              </p:grpSpPr>
              <p:cxnSp>
                <p:nvCxnSpPr>
                  <p:cNvPr id="64" name="Straight Arrow Connector 63">
                    <a:extLst>
                      <a:ext uri="{FF2B5EF4-FFF2-40B4-BE49-F238E27FC236}">
                        <a16:creationId xmlns:a16="http://schemas.microsoft.com/office/drawing/2014/main" id="{D1483CEE-718D-7449-5FDE-634860EF912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Connector 64">
                    <a:extLst>
                      <a:ext uri="{FF2B5EF4-FFF2-40B4-BE49-F238E27FC236}">
                        <a16:creationId xmlns:a16="http://schemas.microsoft.com/office/drawing/2014/main" id="{D7E73BDD-1A19-8734-ED42-9DD590A87053}"/>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9" name="Group 18">
                  <a:extLst>
                    <a:ext uri="{FF2B5EF4-FFF2-40B4-BE49-F238E27FC236}">
                      <a16:creationId xmlns:a16="http://schemas.microsoft.com/office/drawing/2014/main" id="{9E4A62BC-978B-CC69-1A9E-D763F6CE900E}"/>
                    </a:ext>
                  </a:extLst>
                </p:cNvPr>
                <p:cNvGrpSpPr/>
                <p:nvPr/>
              </p:nvGrpSpPr>
              <p:grpSpPr>
                <a:xfrm rot="2617792">
                  <a:off x="637309" y="1420091"/>
                  <a:ext cx="359196" cy="302145"/>
                  <a:chOff x="0" y="1"/>
                  <a:chExt cx="359196" cy="352093"/>
                </a:xfrm>
              </p:grpSpPr>
              <p:grpSp>
                <p:nvGrpSpPr>
                  <p:cNvPr id="58" name="Group 57">
                    <a:extLst>
                      <a:ext uri="{FF2B5EF4-FFF2-40B4-BE49-F238E27FC236}">
                        <a16:creationId xmlns:a16="http://schemas.microsoft.com/office/drawing/2014/main" id="{38F55DE6-BF68-D5E4-4177-B9D818BEAC91}"/>
                      </a:ext>
                    </a:extLst>
                  </p:cNvPr>
                  <p:cNvGrpSpPr/>
                  <p:nvPr/>
                </p:nvGrpSpPr>
                <p:grpSpPr>
                  <a:xfrm rot="7390408">
                    <a:off x="-48242" y="48260"/>
                    <a:ext cx="352076" cy="255591"/>
                    <a:chOff x="3790" y="20256"/>
                    <a:chExt cx="352076" cy="255591"/>
                  </a:xfrm>
                </p:grpSpPr>
                <p:cxnSp>
                  <p:nvCxnSpPr>
                    <p:cNvPr id="62" name="Straight Arrow Connector 61">
                      <a:extLst>
                        <a:ext uri="{FF2B5EF4-FFF2-40B4-BE49-F238E27FC236}">
                          <a16:creationId xmlns:a16="http://schemas.microsoft.com/office/drawing/2014/main" id="{18FD324F-0885-04AE-6F7A-6C616EFD761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lowchart: Connector 62">
                      <a:extLst>
                        <a:ext uri="{FF2B5EF4-FFF2-40B4-BE49-F238E27FC236}">
                          <a16:creationId xmlns:a16="http://schemas.microsoft.com/office/drawing/2014/main" id="{F747522C-CC7B-C428-2212-5DC48BA06783}"/>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59" name="Group 58">
                    <a:extLst>
                      <a:ext uri="{FF2B5EF4-FFF2-40B4-BE49-F238E27FC236}">
                        <a16:creationId xmlns:a16="http://schemas.microsoft.com/office/drawing/2014/main" id="{099F7912-8DEC-E06F-A510-53268C336177}"/>
                      </a:ext>
                    </a:extLst>
                  </p:cNvPr>
                  <p:cNvGrpSpPr/>
                  <p:nvPr/>
                </p:nvGrpSpPr>
                <p:grpSpPr>
                  <a:xfrm rot="7434739">
                    <a:off x="55667" y="48261"/>
                    <a:ext cx="351790" cy="255269"/>
                    <a:chOff x="3790" y="20256"/>
                    <a:chExt cx="352076" cy="255591"/>
                  </a:xfrm>
                </p:grpSpPr>
                <p:cxnSp>
                  <p:nvCxnSpPr>
                    <p:cNvPr id="60" name="Straight Arrow Connector 59">
                      <a:extLst>
                        <a:ext uri="{FF2B5EF4-FFF2-40B4-BE49-F238E27FC236}">
                          <a16:creationId xmlns:a16="http://schemas.microsoft.com/office/drawing/2014/main" id="{F540CD92-2664-65DB-853B-34087355D8A0}"/>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Flowchart: Connector 60">
                      <a:extLst>
                        <a:ext uri="{FF2B5EF4-FFF2-40B4-BE49-F238E27FC236}">
                          <a16:creationId xmlns:a16="http://schemas.microsoft.com/office/drawing/2014/main" id="{1E65A207-BCB3-ED52-E68F-3C976DFFCBA8}"/>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0" name="Group 19">
                  <a:extLst>
                    <a:ext uri="{FF2B5EF4-FFF2-40B4-BE49-F238E27FC236}">
                      <a16:creationId xmlns:a16="http://schemas.microsoft.com/office/drawing/2014/main" id="{FF397218-D76C-00CB-DDC0-50FCCED5F4B1}"/>
                    </a:ext>
                  </a:extLst>
                </p:cNvPr>
                <p:cNvGrpSpPr/>
                <p:nvPr/>
              </p:nvGrpSpPr>
              <p:grpSpPr>
                <a:xfrm rot="19465616">
                  <a:off x="1464656" y="1363145"/>
                  <a:ext cx="359767" cy="282917"/>
                  <a:chOff x="0" y="-1870"/>
                  <a:chExt cx="359767" cy="354073"/>
                </a:xfrm>
              </p:grpSpPr>
              <p:grpSp>
                <p:nvGrpSpPr>
                  <p:cNvPr id="52" name="Group 51">
                    <a:extLst>
                      <a:ext uri="{FF2B5EF4-FFF2-40B4-BE49-F238E27FC236}">
                        <a16:creationId xmlns:a16="http://schemas.microsoft.com/office/drawing/2014/main" id="{782B3469-06C9-98AA-4782-606DAF247396}"/>
                      </a:ext>
                    </a:extLst>
                  </p:cNvPr>
                  <p:cNvGrpSpPr/>
                  <p:nvPr/>
                </p:nvGrpSpPr>
                <p:grpSpPr>
                  <a:xfrm rot="7390408">
                    <a:off x="-48242" y="48260"/>
                    <a:ext cx="352076" cy="255591"/>
                    <a:chOff x="3790" y="20256"/>
                    <a:chExt cx="352076" cy="255591"/>
                  </a:xfrm>
                </p:grpSpPr>
                <p:cxnSp>
                  <p:nvCxnSpPr>
                    <p:cNvPr id="56" name="Straight Arrow Connector 55">
                      <a:extLst>
                        <a:ext uri="{FF2B5EF4-FFF2-40B4-BE49-F238E27FC236}">
                          <a16:creationId xmlns:a16="http://schemas.microsoft.com/office/drawing/2014/main" id="{0961482C-362B-29EC-1576-8F247E47A84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Flowchart: Connector 56">
                      <a:extLst>
                        <a:ext uri="{FF2B5EF4-FFF2-40B4-BE49-F238E27FC236}">
                          <a16:creationId xmlns:a16="http://schemas.microsoft.com/office/drawing/2014/main" id="{46D8A9C8-7227-8493-78BE-35C9479C0582}"/>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53" name="Group 52">
                    <a:extLst>
                      <a:ext uri="{FF2B5EF4-FFF2-40B4-BE49-F238E27FC236}">
                        <a16:creationId xmlns:a16="http://schemas.microsoft.com/office/drawing/2014/main" id="{3240C8B6-9F6C-B787-9081-E187BC9B708E}"/>
                      </a:ext>
                    </a:extLst>
                  </p:cNvPr>
                  <p:cNvGrpSpPr/>
                  <p:nvPr/>
                </p:nvGrpSpPr>
                <p:grpSpPr>
                  <a:xfrm rot="7434739">
                    <a:off x="55490" y="47926"/>
                    <a:ext cx="354073" cy="254481"/>
                    <a:chOff x="1505" y="20256"/>
                    <a:chExt cx="354361" cy="254802"/>
                  </a:xfrm>
                </p:grpSpPr>
                <p:cxnSp>
                  <p:nvCxnSpPr>
                    <p:cNvPr id="54" name="Straight Arrow Connector 53">
                      <a:extLst>
                        <a:ext uri="{FF2B5EF4-FFF2-40B4-BE49-F238E27FC236}">
                          <a16:creationId xmlns:a16="http://schemas.microsoft.com/office/drawing/2014/main" id="{D5402610-8C1D-7511-51FE-20260A3906EC}"/>
                        </a:ext>
                      </a:extLst>
                    </p:cNvPr>
                    <p:cNvCxnSpPr/>
                    <p:nvPr/>
                  </p:nvCxnSpPr>
                  <p:spPr>
                    <a:xfrm flipH="1">
                      <a:off x="1505" y="60429"/>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Connector 54">
                      <a:extLst>
                        <a:ext uri="{FF2B5EF4-FFF2-40B4-BE49-F238E27FC236}">
                          <a16:creationId xmlns:a16="http://schemas.microsoft.com/office/drawing/2014/main" id="{C1953CD2-4F1F-07E5-0164-683E1A6C451A}"/>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1" name="Group 20">
                  <a:extLst>
                    <a:ext uri="{FF2B5EF4-FFF2-40B4-BE49-F238E27FC236}">
                      <a16:creationId xmlns:a16="http://schemas.microsoft.com/office/drawing/2014/main" id="{B3EFC89B-7C95-6F7A-E81B-23D3E3720A07}"/>
                    </a:ext>
                  </a:extLst>
                </p:cNvPr>
                <p:cNvGrpSpPr/>
                <p:nvPr/>
              </p:nvGrpSpPr>
              <p:grpSpPr>
                <a:xfrm rot="8233190">
                  <a:off x="1210541" y="1395846"/>
                  <a:ext cx="359196" cy="352093"/>
                  <a:chOff x="0" y="1"/>
                  <a:chExt cx="359196" cy="352093"/>
                </a:xfrm>
              </p:grpSpPr>
              <p:grpSp>
                <p:nvGrpSpPr>
                  <p:cNvPr id="46" name="Group 45">
                    <a:extLst>
                      <a:ext uri="{FF2B5EF4-FFF2-40B4-BE49-F238E27FC236}">
                        <a16:creationId xmlns:a16="http://schemas.microsoft.com/office/drawing/2014/main" id="{0738DFC0-D538-156A-5648-204CDB100C81}"/>
                      </a:ext>
                    </a:extLst>
                  </p:cNvPr>
                  <p:cNvGrpSpPr/>
                  <p:nvPr/>
                </p:nvGrpSpPr>
                <p:grpSpPr>
                  <a:xfrm rot="7390408">
                    <a:off x="-48242" y="48260"/>
                    <a:ext cx="352076" cy="255591"/>
                    <a:chOff x="3790" y="20256"/>
                    <a:chExt cx="352076" cy="255591"/>
                  </a:xfrm>
                </p:grpSpPr>
                <p:cxnSp>
                  <p:nvCxnSpPr>
                    <p:cNvPr id="50" name="Straight Arrow Connector 49">
                      <a:extLst>
                        <a:ext uri="{FF2B5EF4-FFF2-40B4-BE49-F238E27FC236}">
                          <a16:creationId xmlns:a16="http://schemas.microsoft.com/office/drawing/2014/main" id="{C1897C04-9E07-8954-F5D7-216259B689A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Flowchart: Connector 50">
                      <a:extLst>
                        <a:ext uri="{FF2B5EF4-FFF2-40B4-BE49-F238E27FC236}">
                          <a16:creationId xmlns:a16="http://schemas.microsoft.com/office/drawing/2014/main" id="{6BDF5BEF-F199-7BFF-18E5-3100F64D4974}"/>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47" name="Group 46">
                    <a:extLst>
                      <a:ext uri="{FF2B5EF4-FFF2-40B4-BE49-F238E27FC236}">
                        <a16:creationId xmlns:a16="http://schemas.microsoft.com/office/drawing/2014/main" id="{57B2A2DC-9315-42FB-8D86-6F6158475016}"/>
                      </a:ext>
                    </a:extLst>
                  </p:cNvPr>
                  <p:cNvGrpSpPr/>
                  <p:nvPr/>
                </p:nvGrpSpPr>
                <p:grpSpPr>
                  <a:xfrm rot="7434739">
                    <a:off x="55667" y="48261"/>
                    <a:ext cx="351790" cy="255269"/>
                    <a:chOff x="3790" y="20256"/>
                    <a:chExt cx="352076" cy="255591"/>
                  </a:xfrm>
                </p:grpSpPr>
                <p:cxnSp>
                  <p:nvCxnSpPr>
                    <p:cNvPr id="48" name="Straight Arrow Connector 47">
                      <a:extLst>
                        <a:ext uri="{FF2B5EF4-FFF2-40B4-BE49-F238E27FC236}">
                          <a16:creationId xmlns:a16="http://schemas.microsoft.com/office/drawing/2014/main" id="{278385A1-6148-28A7-F0EB-A41814F2C645}"/>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Flowchart: Connector 48">
                      <a:extLst>
                        <a:ext uri="{FF2B5EF4-FFF2-40B4-BE49-F238E27FC236}">
                          <a16:creationId xmlns:a16="http://schemas.microsoft.com/office/drawing/2014/main" id="{74170E46-FD2F-A1B5-0A28-9FF742277E4E}"/>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2" name="Group 21">
                  <a:extLst>
                    <a:ext uri="{FF2B5EF4-FFF2-40B4-BE49-F238E27FC236}">
                      <a16:creationId xmlns:a16="http://schemas.microsoft.com/office/drawing/2014/main" id="{9F50327D-47F6-3758-71B9-626B477B4820}"/>
                    </a:ext>
                  </a:extLst>
                </p:cNvPr>
                <p:cNvGrpSpPr/>
                <p:nvPr/>
              </p:nvGrpSpPr>
              <p:grpSpPr>
                <a:xfrm rot="21353470">
                  <a:off x="2407227" y="1388919"/>
                  <a:ext cx="352076" cy="255591"/>
                  <a:chOff x="3790" y="20256"/>
                  <a:chExt cx="352076" cy="255591"/>
                </a:xfrm>
              </p:grpSpPr>
              <p:cxnSp>
                <p:nvCxnSpPr>
                  <p:cNvPr id="44" name="Straight Arrow Connector 43">
                    <a:extLst>
                      <a:ext uri="{FF2B5EF4-FFF2-40B4-BE49-F238E27FC236}">
                        <a16:creationId xmlns:a16="http://schemas.microsoft.com/office/drawing/2014/main" id="{A1E457D0-BBFF-DEEB-C9E1-DA2DB9CC0710}"/>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Connector 44">
                    <a:extLst>
                      <a:ext uri="{FF2B5EF4-FFF2-40B4-BE49-F238E27FC236}">
                        <a16:creationId xmlns:a16="http://schemas.microsoft.com/office/drawing/2014/main" id="{3DDABD68-EF3B-C4CA-AB0D-2B82E19B9E8F}"/>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3" name="Group 22">
                  <a:extLst>
                    <a:ext uri="{FF2B5EF4-FFF2-40B4-BE49-F238E27FC236}">
                      <a16:creationId xmlns:a16="http://schemas.microsoft.com/office/drawing/2014/main" id="{FE6029B4-0EBB-EFC3-755A-B313FE9F442F}"/>
                    </a:ext>
                  </a:extLst>
                </p:cNvPr>
                <p:cNvGrpSpPr/>
                <p:nvPr/>
              </p:nvGrpSpPr>
              <p:grpSpPr>
                <a:xfrm rot="3161230">
                  <a:off x="2670463" y="1414896"/>
                  <a:ext cx="359196" cy="302145"/>
                  <a:chOff x="0" y="1"/>
                  <a:chExt cx="359196" cy="352093"/>
                </a:xfrm>
              </p:grpSpPr>
              <p:grpSp>
                <p:nvGrpSpPr>
                  <p:cNvPr id="38" name="Group 37">
                    <a:extLst>
                      <a:ext uri="{FF2B5EF4-FFF2-40B4-BE49-F238E27FC236}">
                        <a16:creationId xmlns:a16="http://schemas.microsoft.com/office/drawing/2014/main" id="{BE10F714-CD55-48FE-8343-D8808D9D3BEF}"/>
                      </a:ext>
                    </a:extLst>
                  </p:cNvPr>
                  <p:cNvGrpSpPr/>
                  <p:nvPr/>
                </p:nvGrpSpPr>
                <p:grpSpPr>
                  <a:xfrm rot="7390408">
                    <a:off x="-48242" y="48260"/>
                    <a:ext cx="352076" cy="255591"/>
                    <a:chOff x="3790" y="20256"/>
                    <a:chExt cx="352076" cy="255591"/>
                  </a:xfrm>
                </p:grpSpPr>
                <p:cxnSp>
                  <p:nvCxnSpPr>
                    <p:cNvPr id="42" name="Straight Arrow Connector 41">
                      <a:extLst>
                        <a:ext uri="{FF2B5EF4-FFF2-40B4-BE49-F238E27FC236}">
                          <a16:creationId xmlns:a16="http://schemas.microsoft.com/office/drawing/2014/main" id="{CEDE5759-96E4-BB38-7322-B48C9F4D23AE}"/>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A76C6367-3089-204E-5BF7-4A9EFFDA28D8}"/>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39" name="Group 38">
                    <a:extLst>
                      <a:ext uri="{FF2B5EF4-FFF2-40B4-BE49-F238E27FC236}">
                        <a16:creationId xmlns:a16="http://schemas.microsoft.com/office/drawing/2014/main" id="{45A8ACDC-F55D-F774-E5B9-D88E6238DAD9}"/>
                      </a:ext>
                    </a:extLst>
                  </p:cNvPr>
                  <p:cNvGrpSpPr/>
                  <p:nvPr/>
                </p:nvGrpSpPr>
                <p:grpSpPr>
                  <a:xfrm rot="7434739">
                    <a:off x="55667" y="48261"/>
                    <a:ext cx="351790" cy="255269"/>
                    <a:chOff x="3790" y="20256"/>
                    <a:chExt cx="352076" cy="255591"/>
                  </a:xfrm>
                </p:grpSpPr>
                <p:cxnSp>
                  <p:nvCxnSpPr>
                    <p:cNvPr id="40" name="Straight Arrow Connector 39">
                      <a:extLst>
                        <a:ext uri="{FF2B5EF4-FFF2-40B4-BE49-F238E27FC236}">
                          <a16:creationId xmlns:a16="http://schemas.microsoft.com/office/drawing/2014/main" id="{4BF4F9F6-C9D3-5834-7F48-D496F2829B84}"/>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4581E227-15C0-6CB1-2FA8-DCA9032A0F21}"/>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4" name="Group 23">
                  <a:extLst>
                    <a:ext uri="{FF2B5EF4-FFF2-40B4-BE49-F238E27FC236}">
                      <a16:creationId xmlns:a16="http://schemas.microsoft.com/office/drawing/2014/main" id="{4D1A2DCD-E56D-DD7E-C39C-7C04F5111CE9}"/>
                    </a:ext>
                  </a:extLst>
                </p:cNvPr>
                <p:cNvGrpSpPr/>
                <p:nvPr/>
              </p:nvGrpSpPr>
              <p:grpSpPr>
                <a:xfrm rot="8203211">
                  <a:off x="3371850" y="1395846"/>
                  <a:ext cx="359196" cy="302145"/>
                  <a:chOff x="0" y="1"/>
                  <a:chExt cx="359196" cy="352093"/>
                </a:xfrm>
              </p:grpSpPr>
              <p:grpSp>
                <p:nvGrpSpPr>
                  <p:cNvPr id="32" name="Group 31">
                    <a:extLst>
                      <a:ext uri="{FF2B5EF4-FFF2-40B4-BE49-F238E27FC236}">
                        <a16:creationId xmlns:a16="http://schemas.microsoft.com/office/drawing/2014/main" id="{D43F913C-D3D9-780C-6F2A-EC1B37E7DFE3}"/>
                      </a:ext>
                    </a:extLst>
                  </p:cNvPr>
                  <p:cNvGrpSpPr/>
                  <p:nvPr/>
                </p:nvGrpSpPr>
                <p:grpSpPr>
                  <a:xfrm rot="7390408">
                    <a:off x="-48242" y="48260"/>
                    <a:ext cx="352076" cy="255591"/>
                    <a:chOff x="3790" y="20256"/>
                    <a:chExt cx="352076" cy="255591"/>
                  </a:xfrm>
                </p:grpSpPr>
                <p:cxnSp>
                  <p:nvCxnSpPr>
                    <p:cNvPr id="36" name="Straight Arrow Connector 35">
                      <a:extLst>
                        <a:ext uri="{FF2B5EF4-FFF2-40B4-BE49-F238E27FC236}">
                          <a16:creationId xmlns:a16="http://schemas.microsoft.com/office/drawing/2014/main" id="{3A69AE90-D7FA-675B-D0ED-D24B875E7EDA}"/>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lowchart: Connector 36">
                      <a:extLst>
                        <a:ext uri="{FF2B5EF4-FFF2-40B4-BE49-F238E27FC236}">
                          <a16:creationId xmlns:a16="http://schemas.microsoft.com/office/drawing/2014/main" id="{A3DAC207-619A-5C37-E8D6-DC3CFD40FE31}"/>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33" name="Group 32">
                    <a:extLst>
                      <a:ext uri="{FF2B5EF4-FFF2-40B4-BE49-F238E27FC236}">
                        <a16:creationId xmlns:a16="http://schemas.microsoft.com/office/drawing/2014/main" id="{65EEDCA3-7DD5-B2E0-605A-D581048D10FA}"/>
                      </a:ext>
                    </a:extLst>
                  </p:cNvPr>
                  <p:cNvGrpSpPr/>
                  <p:nvPr/>
                </p:nvGrpSpPr>
                <p:grpSpPr>
                  <a:xfrm rot="7434739">
                    <a:off x="55667" y="48261"/>
                    <a:ext cx="351790" cy="255269"/>
                    <a:chOff x="3790" y="20256"/>
                    <a:chExt cx="352076" cy="255591"/>
                  </a:xfrm>
                </p:grpSpPr>
                <p:cxnSp>
                  <p:nvCxnSpPr>
                    <p:cNvPr id="34" name="Straight Arrow Connector 33">
                      <a:extLst>
                        <a:ext uri="{FF2B5EF4-FFF2-40B4-BE49-F238E27FC236}">
                          <a16:creationId xmlns:a16="http://schemas.microsoft.com/office/drawing/2014/main" id="{C1E504A9-8B6A-D354-F02C-112BFB18045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lowchart: Connector 34">
                      <a:extLst>
                        <a:ext uri="{FF2B5EF4-FFF2-40B4-BE49-F238E27FC236}">
                          <a16:creationId xmlns:a16="http://schemas.microsoft.com/office/drawing/2014/main" id="{19E82412-1492-232D-E357-32194A82E2EF}"/>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5" name="Group 24">
                  <a:extLst>
                    <a:ext uri="{FF2B5EF4-FFF2-40B4-BE49-F238E27FC236}">
                      <a16:creationId xmlns:a16="http://schemas.microsoft.com/office/drawing/2014/main" id="{C1EFA51B-53EC-5308-91AF-22BD5588A609}"/>
                    </a:ext>
                  </a:extLst>
                </p:cNvPr>
                <p:cNvGrpSpPr/>
                <p:nvPr/>
              </p:nvGrpSpPr>
              <p:grpSpPr>
                <a:xfrm rot="18912960">
                  <a:off x="3690977" y="1277483"/>
                  <a:ext cx="331766" cy="360990"/>
                  <a:chOff x="0" y="18"/>
                  <a:chExt cx="331766" cy="420665"/>
                </a:xfrm>
              </p:grpSpPr>
              <p:grpSp>
                <p:nvGrpSpPr>
                  <p:cNvPr id="26" name="Group 25">
                    <a:extLst>
                      <a:ext uri="{FF2B5EF4-FFF2-40B4-BE49-F238E27FC236}">
                        <a16:creationId xmlns:a16="http://schemas.microsoft.com/office/drawing/2014/main" id="{B6618C0E-2B4D-8CB7-F98F-1BF3E179A7C6}"/>
                      </a:ext>
                    </a:extLst>
                  </p:cNvPr>
                  <p:cNvGrpSpPr/>
                  <p:nvPr/>
                </p:nvGrpSpPr>
                <p:grpSpPr>
                  <a:xfrm rot="7390408">
                    <a:off x="-48242" y="48260"/>
                    <a:ext cx="352076" cy="255591"/>
                    <a:chOff x="3790" y="20256"/>
                    <a:chExt cx="352076" cy="255591"/>
                  </a:xfrm>
                </p:grpSpPr>
                <p:cxnSp>
                  <p:nvCxnSpPr>
                    <p:cNvPr id="30" name="Straight Arrow Connector 29">
                      <a:extLst>
                        <a:ext uri="{FF2B5EF4-FFF2-40B4-BE49-F238E27FC236}">
                          <a16:creationId xmlns:a16="http://schemas.microsoft.com/office/drawing/2014/main" id="{56EEC596-94AB-8F29-3C54-00A110311DD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46BFCAA7-49A2-6773-19E9-50B9F6ADEC78}"/>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7" name="Group 26">
                    <a:extLst>
                      <a:ext uri="{FF2B5EF4-FFF2-40B4-BE49-F238E27FC236}">
                        <a16:creationId xmlns:a16="http://schemas.microsoft.com/office/drawing/2014/main" id="{1D6A2C4D-C0A2-C090-5AA7-C0B3C29FD2B0}"/>
                      </a:ext>
                    </a:extLst>
                  </p:cNvPr>
                  <p:cNvGrpSpPr/>
                  <p:nvPr/>
                </p:nvGrpSpPr>
                <p:grpSpPr>
                  <a:xfrm rot="7434739">
                    <a:off x="41355" y="130271"/>
                    <a:ext cx="327464" cy="253359"/>
                    <a:chOff x="98068" y="-2068"/>
                    <a:chExt cx="327730" cy="253677"/>
                  </a:xfrm>
                </p:grpSpPr>
                <p:cxnSp>
                  <p:nvCxnSpPr>
                    <p:cNvPr id="28" name="Straight Arrow Connector 27">
                      <a:extLst>
                        <a:ext uri="{FF2B5EF4-FFF2-40B4-BE49-F238E27FC236}">
                          <a16:creationId xmlns:a16="http://schemas.microsoft.com/office/drawing/2014/main" id="{6DC87977-4505-282F-C1FC-2D2C7E53794B}"/>
                        </a:ext>
                      </a:extLst>
                    </p:cNvPr>
                    <p:cNvCxnSpPr/>
                    <p:nvPr/>
                  </p:nvCxnSpPr>
                  <p:spPr>
                    <a:xfrm flipH="1">
                      <a:off x="98068" y="36979"/>
                      <a:ext cx="311151"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Connector 28">
                      <a:extLst>
                        <a:ext uri="{FF2B5EF4-FFF2-40B4-BE49-F238E27FC236}">
                          <a16:creationId xmlns:a16="http://schemas.microsoft.com/office/drawing/2014/main" id="{7BAF1C03-C438-6DB5-79B6-93748C652ECE}"/>
                        </a:ext>
                      </a:extLst>
                    </p:cNvPr>
                    <p:cNvSpPr/>
                    <p:nvPr/>
                  </p:nvSpPr>
                  <p:spPr>
                    <a:xfrm>
                      <a:off x="363763" y="-2068"/>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cxnSp>
            <p:nvCxnSpPr>
              <p:cNvPr id="9" name="Straight Arrow Connector 8">
                <a:extLst>
                  <a:ext uri="{FF2B5EF4-FFF2-40B4-BE49-F238E27FC236}">
                    <a16:creationId xmlns:a16="http://schemas.microsoft.com/office/drawing/2014/main" id="{DF4EB1A8-18F6-A508-4672-BC8CFA54927A}"/>
                  </a:ext>
                </a:extLst>
              </p:cNvPr>
              <p:cNvCxnSpPr/>
              <p:nvPr/>
            </p:nvCxnSpPr>
            <p:spPr>
              <a:xfrm rot="7390408" flipH="1" flipV="1">
                <a:off x="1457441" y="500091"/>
                <a:ext cx="390100" cy="174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Connector 9">
                <a:extLst>
                  <a:ext uri="{FF2B5EF4-FFF2-40B4-BE49-F238E27FC236}">
                    <a16:creationId xmlns:a16="http://schemas.microsoft.com/office/drawing/2014/main" id="{FDFDF1E8-49C2-EB24-109C-D21B30018E0C}"/>
                  </a:ext>
                </a:extLst>
              </p:cNvPr>
              <p:cNvSpPr/>
              <p:nvPr/>
            </p:nvSpPr>
            <p:spPr>
              <a:xfrm rot="7390408">
                <a:off x="1411432" y="684068"/>
                <a:ext cx="62034"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04" name="Group 103">
            <a:extLst>
              <a:ext uri="{FF2B5EF4-FFF2-40B4-BE49-F238E27FC236}">
                <a16:creationId xmlns:a16="http://schemas.microsoft.com/office/drawing/2014/main" id="{FA4A5F47-0DB1-8467-651B-626222E2009C}"/>
              </a:ext>
            </a:extLst>
          </p:cNvPr>
          <p:cNvGrpSpPr>
            <a:grpSpLocks/>
          </p:cNvGrpSpPr>
          <p:nvPr/>
        </p:nvGrpSpPr>
        <p:grpSpPr>
          <a:xfrm>
            <a:off x="2310581" y="3987765"/>
            <a:ext cx="6478094" cy="2418291"/>
            <a:chOff x="0" y="0"/>
            <a:chExt cx="5659119" cy="2226943"/>
          </a:xfrm>
        </p:grpSpPr>
        <p:grpSp>
          <p:nvGrpSpPr>
            <p:cNvPr id="105" name="Group 104">
              <a:extLst>
                <a:ext uri="{FF2B5EF4-FFF2-40B4-BE49-F238E27FC236}">
                  <a16:creationId xmlns:a16="http://schemas.microsoft.com/office/drawing/2014/main" id="{FCCA5F53-1303-46C1-C446-99657DDEA946}"/>
                </a:ext>
              </a:extLst>
            </p:cNvPr>
            <p:cNvGrpSpPr/>
            <p:nvPr/>
          </p:nvGrpSpPr>
          <p:grpSpPr>
            <a:xfrm>
              <a:off x="0" y="0"/>
              <a:ext cx="5659119" cy="2226943"/>
              <a:chOff x="0" y="0"/>
              <a:chExt cx="5659120" cy="2227131"/>
            </a:xfrm>
          </p:grpSpPr>
          <p:grpSp>
            <p:nvGrpSpPr>
              <p:cNvPr id="109" name="Group 108">
                <a:extLst>
                  <a:ext uri="{FF2B5EF4-FFF2-40B4-BE49-F238E27FC236}">
                    <a16:creationId xmlns:a16="http://schemas.microsoft.com/office/drawing/2014/main" id="{2949A58C-DCC6-1DF3-25DD-E8550E64E105}"/>
                  </a:ext>
                </a:extLst>
              </p:cNvPr>
              <p:cNvGrpSpPr/>
              <p:nvPr/>
            </p:nvGrpSpPr>
            <p:grpSpPr>
              <a:xfrm>
                <a:off x="0" y="0"/>
                <a:ext cx="5659120" cy="2227131"/>
                <a:chOff x="-64738" y="0"/>
                <a:chExt cx="5876258" cy="3482122"/>
              </a:xfrm>
            </p:grpSpPr>
            <p:sp>
              <p:nvSpPr>
                <p:cNvPr id="160" name="Rectangle 159">
                  <a:extLst>
                    <a:ext uri="{FF2B5EF4-FFF2-40B4-BE49-F238E27FC236}">
                      <a16:creationId xmlns:a16="http://schemas.microsoft.com/office/drawing/2014/main" id="{24BA4481-8AEA-9DE0-0794-D4023830C6E0}"/>
                    </a:ext>
                  </a:extLst>
                </p:cNvPr>
                <p:cNvSpPr/>
                <p:nvPr/>
              </p:nvSpPr>
              <p:spPr>
                <a:xfrm>
                  <a:off x="1530927" y="0"/>
                  <a:ext cx="2570018" cy="5124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Deletion</a:t>
                  </a:r>
                  <a:endParaRPr lang="en-IN" sz="1100" kern="100">
                    <a:effectLst/>
                    <a:ea typeface="Calibri" panose="020F0502020204030204" pitchFamily="34" charset="0"/>
                    <a:cs typeface="Times New Roman" panose="02020603050405020304" pitchFamily="18" charset="0"/>
                  </a:endParaRPr>
                </a:p>
              </p:txBody>
            </p:sp>
            <p:cxnSp>
              <p:nvCxnSpPr>
                <p:cNvPr id="161" name="Straight Arrow Connector 160">
                  <a:extLst>
                    <a:ext uri="{FF2B5EF4-FFF2-40B4-BE49-F238E27FC236}">
                      <a16:creationId xmlns:a16="http://schemas.microsoft.com/office/drawing/2014/main" id="{100EAB2B-3D6D-2DC0-FC4C-A017A71AA7D8}"/>
                    </a:ext>
                  </a:extLst>
                </p:cNvPr>
                <p:cNvCxnSpPr/>
                <p:nvPr/>
              </p:nvCxnSpPr>
              <p:spPr>
                <a:xfrm flipH="1">
                  <a:off x="904009" y="512618"/>
                  <a:ext cx="962891" cy="942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2" name="Rectangle 161">
                  <a:extLst>
                    <a:ext uri="{FF2B5EF4-FFF2-40B4-BE49-F238E27FC236}">
                      <a16:creationId xmlns:a16="http://schemas.microsoft.com/office/drawing/2014/main" id="{7D4954A5-D806-3365-DE26-7D821ADDB5D9}"/>
                    </a:ext>
                  </a:extLst>
                </p:cNvPr>
                <p:cNvSpPr/>
                <p:nvPr/>
              </p:nvSpPr>
              <p:spPr>
                <a:xfrm>
                  <a:off x="367145" y="1454727"/>
                  <a:ext cx="1323109" cy="6373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module</a:t>
                  </a:r>
                  <a:endParaRPr lang="en-IN" sz="1100" kern="100">
                    <a:effectLst/>
                    <a:ea typeface="Calibri" panose="020F0502020204030204" pitchFamily="34" charset="0"/>
                    <a:cs typeface="Times New Roman" panose="02020603050405020304" pitchFamily="18" charset="0"/>
                  </a:endParaRPr>
                </a:p>
              </p:txBody>
            </p:sp>
            <p:cxnSp>
              <p:nvCxnSpPr>
                <p:cNvPr id="163" name="Straight Arrow Connector 162">
                  <a:extLst>
                    <a:ext uri="{FF2B5EF4-FFF2-40B4-BE49-F238E27FC236}">
                      <a16:creationId xmlns:a16="http://schemas.microsoft.com/office/drawing/2014/main" id="{040A25F6-A134-FF8C-136B-464B165918DF}"/>
                    </a:ext>
                  </a:extLst>
                </p:cNvPr>
                <p:cNvCxnSpPr/>
                <p:nvPr/>
              </p:nvCxnSpPr>
              <p:spPr>
                <a:xfrm flipH="1">
                  <a:off x="405245" y="2092036"/>
                  <a:ext cx="422275" cy="741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F51196DE-8EF4-7EF9-92A5-9DF39EA388B9}"/>
                    </a:ext>
                  </a:extLst>
                </p:cNvPr>
                <p:cNvCxnSpPr/>
                <p:nvPr/>
              </p:nvCxnSpPr>
              <p:spPr>
                <a:xfrm>
                  <a:off x="1295400" y="2092036"/>
                  <a:ext cx="443230" cy="713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43B3A040-A97C-18FB-2170-57FE6930610B}"/>
                    </a:ext>
                  </a:extLst>
                </p:cNvPr>
                <p:cNvSpPr/>
                <p:nvPr/>
              </p:nvSpPr>
              <p:spPr>
                <a:xfrm>
                  <a:off x="-64738" y="2811689"/>
                  <a:ext cx="1082462"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number</a:t>
                  </a:r>
                  <a:endParaRPr lang="en-IN" sz="1100" kern="100">
                    <a:effectLst/>
                    <a:ea typeface="Calibri" panose="020F050202020403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29B291F-4126-7571-09F0-241ACFDD15CF}"/>
                    </a:ext>
                  </a:extLst>
                </p:cNvPr>
                <p:cNvSpPr/>
                <p:nvPr/>
              </p:nvSpPr>
              <p:spPr>
                <a:xfrm>
                  <a:off x="1330760" y="2817912"/>
                  <a:ext cx="879475"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167" name="Straight Arrow Connector 166">
                  <a:extLst>
                    <a:ext uri="{FF2B5EF4-FFF2-40B4-BE49-F238E27FC236}">
                      <a16:creationId xmlns:a16="http://schemas.microsoft.com/office/drawing/2014/main" id="{05D87E62-675F-16AC-D3A2-A6E13A0E5C75}"/>
                    </a:ext>
                  </a:extLst>
                </p:cNvPr>
                <p:cNvCxnSpPr/>
                <p:nvPr/>
              </p:nvCxnSpPr>
              <p:spPr>
                <a:xfrm>
                  <a:off x="2940627" y="512618"/>
                  <a:ext cx="34636"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8" name="Rectangle 167">
                  <a:extLst>
                    <a:ext uri="{FF2B5EF4-FFF2-40B4-BE49-F238E27FC236}">
                      <a16:creationId xmlns:a16="http://schemas.microsoft.com/office/drawing/2014/main" id="{8148398F-C3F8-E138-E9AC-05FE875DA5CC}"/>
                    </a:ext>
                  </a:extLst>
                </p:cNvPr>
                <p:cNvSpPr/>
                <p:nvPr/>
              </p:nvSpPr>
              <p:spPr>
                <a:xfrm>
                  <a:off x="2259579" y="1428623"/>
                  <a:ext cx="1454727" cy="6508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Delete number</a:t>
                  </a:r>
                  <a:endParaRPr lang="en-IN" sz="1100" kern="100">
                    <a:effectLst/>
                    <a:ea typeface="Calibri" panose="020F0502020204030204" pitchFamily="34" charset="0"/>
                    <a:cs typeface="Times New Roman" panose="02020603050405020304" pitchFamily="18" charset="0"/>
                  </a:endParaRPr>
                </a:p>
              </p:txBody>
            </p:sp>
            <p:sp>
              <p:nvSpPr>
                <p:cNvPr id="169" name="Rectangle 168">
                  <a:extLst>
                    <a:ext uri="{FF2B5EF4-FFF2-40B4-BE49-F238E27FC236}">
                      <a16:creationId xmlns:a16="http://schemas.microsoft.com/office/drawing/2014/main" id="{2FBEF746-4908-2C28-FD1E-CECD49E0514B}"/>
                    </a:ext>
                  </a:extLst>
                </p:cNvPr>
                <p:cNvSpPr/>
                <p:nvPr/>
              </p:nvSpPr>
              <p:spPr>
                <a:xfrm>
                  <a:off x="4322618" y="1406123"/>
                  <a:ext cx="1488902" cy="79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Display modified tree</a:t>
                  </a:r>
                  <a:endParaRPr lang="en-IN" sz="1100" kern="100">
                    <a:effectLst/>
                    <a:ea typeface="Calibri" panose="020F0502020204030204" pitchFamily="34" charset="0"/>
                    <a:cs typeface="Times New Roman" panose="02020603050405020304" pitchFamily="18" charset="0"/>
                  </a:endParaRPr>
                </a:p>
              </p:txBody>
            </p:sp>
            <p:cxnSp>
              <p:nvCxnSpPr>
                <p:cNvPr id="170" name="Straight Arrow Connector 169">
                  <a:extLst>
                    <a:ext uri="{FF2B5EF4-FFF2-40B4-BE49-F238E27FC236}">
                      <a16:creationId xmlns:a16="http://schemas.microsoft.com/office/drawing/2014/main" id="{30966818-D7F7-99D6-65BC-D595F95D3146}"/>
                    </a:ext>
                  </a:extLst>
                </p:cNvPr>
                <p:cNvCxnSpPr/>
                <p:nvPr/>
              </p:nvCxnSpPr>
              <p:spPr>
                <a:xfrm>
                  <a:off x="3823854" y="512618"/>
                  <a:ext cx="1219200" cy="886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0" name="Group 109">
                <a:extLst>
                  <a:ext uri="{FF2B5EF4-FFF2-40B4-BE49-F238E27FC236}">
                    <a16:creationId xmlns:a16="http://schemas.microsoft.com/office/drawing/2014/main" id="{BA22BEB2-E12F-080D-B9B4-F2C4D77A9970}"/>
                  </a:ext>
                </a:extLst>
              </p:cNvPr>
              <p:cNvGrpSpPr/>
              <p:nvPr/>
            </p:nvGrpSpPr>
            <p:grpSpPr>
              <a:xfrm rot="18190460">
                <a:off x="2846128" y="470535"/>
                <a:ext cx="352076" cy="255591"/>
                <a:chOff x="3790" y="20256"/>
                <a:chExt cx="352076" cy="255591"/>
              </a:xfrm>
            </p:grpSpPr>
            <p:cxnSp>
              <p:nvCxnSpPr>
                <p:cNvPr id="158" name="Straight Arrow Connector 157">
                  <a:extLst>
                    <a:ext uri="{FF2B5EF4-FFF2-40B4-BE49-F238E27FC236}">
                      <a16:creationId xmlns:a16="http://schemas.microsoft.com/office/drawing/2014/main" id="{F3A37A25-1C95-B69A-D7BA-92141FE5E13F}"/>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Flowchart: Connector 158">
                  <a:extLst>
                    <a:ext uri="{FF2B5EF4-FFF2-40B4-BE49-F238E27FC236}">
                      <a16:creationId xmlns:a16="http://schemas.microsoft.com/office/drawing/2014/main" id="{3A84B262-90CB-6EBF-A336-7CE020359770}"/>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1" name="Group 110">
                <a:extLst>
                  <a:ext uri="{FF2B5EF4-FFF2-40B4-BE49-F238E27FC236}">
                    <a16:creationId xmlns:a16="http://schemas.microsoft.com/office/drawing/2014/main" id="{9719F11D-9DFE-18D4-3EDD-D92FE27CBD42}"/>
                  </a:ext>
                </a:extLst>
              </p:cNvPr>
              <p:cNvGrpSpPr/>
              <p:nvPr/>
            </p:nvGrpSpPr>
            <p:grpSpPr>
              <a:xfrm>
                <a:off x="1042554" y="491837"/>
                <a:ext cx="352076" cy="255591"/>
                <a:chOff x="3790" y="20256"/>
                <a:chExt cx="352076" cy="255591"/>
              </a:xfrm>
            </p:grpSpPr>
            <p:cxnSp>
              <p:nvCxnSpPr>
                <p:cNvPr id="156" name="Straight Arrow Connector 155">
                  <a:extLst>
                    <a:ext uri="{FF2B5EF4-FFF2-40B4-BE49-F238E27FC236}">
                      <a16:creationId xmlns:a16="http://schemas.microsoft.com/office/drawing/2014/main" id="{10C0EA4D-BF81-3CFE-A44A-0AD92F63C60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7" name="Flowchart: Connector 156">
                  <a:extLst>
                    <a:ext uri="{FF2B5EF4-FFF2-40B4-BE49-F238E27FC236}">
                      <a16:creationId xmlns:a16="http://schemas.microsoft.com/office/drawing/2014/main" id="{1DCF1EC9-5AA4-363D-9268-F84D45CCD9C5}"/>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2" name="Group 111">
                <a:extLst>
                  <a:ext uri="{FF2B5EF4-FFF2-40B4-BE49-F238E27FC236}">
                    <a16:creationId xmlns:a16="http://schemas.microsoft.com/office/drawing/2014/main" id="{B1B7397E-3E9F-BD9F-2479-B7BBE958A136}"/>
                  </a:ext>
                </a:extLst>
              </p:cNvPr>
              <p:cNvGrpSpPr/>
              <p:nvPr/>
            </p:nvGrpSpPr>
            <p:grpSpPr>
              <a:xfrm rot="10976378">
                <a:off x="1494564" y="536668"/>
                <a:ext cx="359378" cy="255661"/>
                <a:chOff x="-3804" y="20256"/>
                <a:chExt cx="359670" cy="255982"/>
              </a:xfrm>
            </p:grpSpPr>
            <p:cxnSp>
              <p:nvCxnSpPr>
                <p:cNvPr id="154" name="Straight Arrow Connector 153">
                  <a:extLst>
                    <a:ext uri="{FF2B5EF4-FFF2-40B4-BE49-F238E27FC236}">
                      <a16:creationId xmlns:a16="http://schemas.microsoft.com/office/drawing/2014/main" id="{45B7DC4F-7B2F-E7BC-CD2E-2788E5E9F4CE}"/>
                    </a:ext>
                  </a:extLst>
                </p:cNvPr>
                <p:cNvCxnSpPr/>
                <p:nvPr/>
              </p:nvCxnSpPr>
              <p:spPr>
                <a:xfrm flipH="1">
                  <a:off x="-3804" y="61608"/>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5" name="Flowchart: Connector 154">
                  <a:extLst>
                    <a:ext uri="{FF2B5EF4-FFF2-40B4-BE49-F238E27FC236}">
                      <a16:creationId xmlns:a16="http://schemas.microsoft.com/office/drawing/2014/main" id="{AC0895EA-215E-BF49-D989-F1BB617253CE}"/>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3" name="Group 112">
                <a:extLst>
                  <a:ext uri="{FF2B5EF4-FFF2-40B4-BE49-F238E27FC236}">
                    <a16:creationId xmlns:a16="http://schemas.microsoft.com/office/drawing/2014/main" id="{C82E270F-DD4C-6D4E-3CC5-ED790D439021}"/>
                  </a:ext>
                </a:extLst>
              </p:cNvPr>
              <p:cNvGrpSpPr/>
              <p:nvPr/>
            </p:nvGrpSpPr>
            <p:grpSpPr>
              <a:xfrm>
                <a:off x="2493818" y="436420"/>
                <a:ext cx="359196" cy="352093"/>
                <a:chOff x="0" y="1"/>
                <a:chExt cx="359196" cy="352093"/>
              </a:xfrm>
            </p:grpSpPr>
            <p:grpSp>
              <p:nvGrpSpPr>
                <p:cNvPr id="148" name="Group 147">
                  <a:extLst>
                    <a:ext uri="{FF2B5EF4-FFF2-40B4-BE49-F238E27FC236}">
                      <a16:creationId xmlns:a16="http://schemas.microsoft.com/office/drawing/2014/main" id="{16F6A08C-2E97-0F33-9E06-C22C058315E7}"/>
                    </a:ext>
                  </a:extLst>
                </p:cNvPr>
                <p:cNvGrpSpPr/>
                <p:nvPr/>
              </p:nvGrpSpPr>
              <p:grpSpPr>
                <a:xfrm rot="7390408">
                  <a:off x="-48242" y="48260"/>
                  <a:ext cx="352076" cy="255591"/>
                  <a:chOff x="3790" y="20256"/>
                  <a:chExt cx="352076" cy="255591"/>
                </a:xfrm>
              </p:grpSpPr>
              <p:cxnSp>
                <p:nvCxnSpPr>
                  <p:cNvPr id="152" name="Straight Arrow Connector 151">
                    <a:extLst>
                      <a:ext uri="{FF2B5EF4-FFF2-40B4-BE49-F238E27FC236}">
                        <a16:creationId xmlns:a16="http://schemas.microsoft.com/office/drawing/2014/main" id="{C69DE7A1-FCF7-4BD8-D766-5849F5DAEDC3}"/>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Flowchart: Connector 152">
                    <a:extLst>
                      <a:ext uri="{FF2B5EF4-FFF2-40B4-BE49-F238E27FC236}">
                        <a16:creationId xmlns:a16="http://schemas.microsoft.com/office/drawing/2014/main" id="{CB6E07B9-6330-0AE5-44A7-6989FF2B086C}"/>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49" name="Group 148">
                  <a:extLst>
                    <a:ext uri="{FF2B5EF4-FFF2-40B4-BE49-F238E27FC236}">
                      <a16:creationId xmlns:a16="http://schemas.microsoft.com/office/drawing/2014/main" id="{B908A04C-B7F4-ED78-3102-C19E349F5447}"/>
                    </a:ext>
                  </a:extLst>
                </p:cNvPr>
                <p:cNvGrpSpPr/>
                <p:nvPr/>
              </p:nvGrpSpPr>
              <p:grpSpPr>
                <a:xfrm rot="7434739">
                  <a:off x="55667" y="48261"/>
                  <a:ext cx="351790" cy="255269"/>
                  <a:chOff x="3790" y="20256"/>
                  <a:chExt cx="352076" cy="255591"/>
                </a:xfrm>
              </p:grpSpPr>
              <p:cxnSp>
                <p:nvCxnSpPr>
                  <p:cNvPr id="150" name="Straight Arrow Connector 149">
                    <a:extLst>
                      <a:ext uri="{FF2B5EF4-FFF2-40B4-BE49-F238E27FC236}">
                        <a16:creationId xmlns:a16="http://schemas.microsoft.com/office/drawing/2014/main" id="{BDC613C5-6E3F-D057-7CAA-895530F33818}"/>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Flowchart: Connector 150">
                    <a:extLst>
                      <a:ext uri="{FF2B5EF4-FFF2-40B4-BE49-F238E27FC236}">
                        <a16:creationId xmlns:a16="http://schemas.microsoft.com/office/drawing/2014/main" id="{3ECCFA4A-8780-4641-8C17-97AC0F334419}"/>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14" name="Group 113">
                <a:extLst>
                  <a:ext uri="{FF2B5EF4-FFF2-40B4-BE49-F238E27FC236}">
                    <a16:creationId xmlns:a16="http://schemas.microsoft.com/office/drawing/2014/main" id="{1F50013B-15D3-DFB3-EDC2-38A1F141F95D}"/>
                  </a:ext>
                </a:extLst>
              </p:cNvPr>
              <p:cNvGrpSpPr/>
              <p:nvPr/>
            </p:nvGrpSpPr>
            <p:grpSpPr>
              <a:xfrm rot="6980912">
                <a:off x="4197784" y="330632"/>
                <a:ext cx="359196" cy="352093"/>
                <a:chOff x="0" y="1"/>
                <a:chExt cx="359196" cy="352093"/>
              </a:xfrm>
            </p:grpSpPr>
            <p:grpSp>
              <p:nvGrpSpPr>
                <p:cNvPr id="142" name="Group 141">
                  <a:extLst>
                    <a:ext uri="{FF2B5EF4-FFF2-40B4-BE49-F238E27FC236}">
                      <a16:creationId xmlns:a16="http://schemas.microsoft.com/office/drawing/2014/main" id="{1E17B307-088D-6E36-D5BF-CAF07CFDB033}"/>
                    </a:ext>
                  </a:extLst>
                </p:cNvPr>
                <p:cNvGrpSpPr/>
                <p:nvPr/>
              </p:nvGrpSpPr>
              <p:grpSpPr>
                <a:xfrm rot="7390408">
                  <a:off x="-48242" y="48260"/>
                  <a:ext cx="352076" cy="255591"/>
                  <a:chOff x="3790" y="20256"/>
                  <a:chExt cx="352076" cy="255591"/>
                </a:xfrm>
              </p:grpSpPr>
              <p:cxnSp>
                <p:nvCxnSpPr>
                  <p:cNvPr id="146" name="Straight Arrow Connector 145">
                    <a:extLst>
                      <a:ext uri="{FF2B5EF4-FFF2-40B4-BE49-F238E27FC236}">
                        <a16:creationId xmlns:a16="http://schemas.microsoft.com/office/drawing/2014/main" id="{DBAE9883-3E44-A87B-101A-7D639911EFAD}"/>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Flowchart: Connector 146">
                    <a:extLst>
                      <a:ext uri="{FF2B5EF4-FFF2-40B4-BE49-F238E27FC236}">
                        <a16:creationId xmlns:a16="http://schemas.microsoft.com/office/drawing/2014/main" id="{C128C32B-8245-E2CC-8B56-6787A4A2FED2}"/>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43" name="Group 142">
                  <a:extLst>
                    <a:ext uri="{FF2B5EF4-FFF2-40B4-BE49-F238E27FC236}">
                      <a16:creationId xmlns:a16="http://schemas.microsoft.com/office/drawing/2014/main" id="{C695A25C-9EC1-3BB4-49F9-3373A7665AF5}"/>
                    </a:ext>
                  </a:extLst>
                </p:cNvPr>
                <p:cNvGrpSpPr/>
                <p:nvPr/>
              </p:nvGrpSpPr>
              <p:grpSpPr>
                <a:xfrm rot="7434739">
                  <a:off x="55667" y="48261"/>
                  <a:ext cx="351790" cy="255269"/>
                  <a:chOff x="3790" y="20256"/>
                  <a:chExt cx="352076" cy="255591"/>
                </a:xfrm>
              </p:grpSpPr>
              <p:cxnSp>
                <p:nvCxnSpPr>
                  <p:cNvPr id="144" name="Straight Arrow Connector 143">
                    <a:extLst>
                      <a:ext uri="{FF2B5EF4-FFF2-40B4-BE49-F238E27FC236}">
                        <a16:creationId xmlns:a16="http://schemas.microsoft.com/office/drawing/2014/main" id="{7E347F5A-033A-205F-4863-FF74D6A4DAAF}"/>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Flowchart: Connector 144">
                    <a:extLst>
                      <a:ext uri="{FF2B5EF4-FFF2-40B4-BE49-F238E27FC236}">
                        <a16:creationId xmlns:a16="http://schemas.microsoft.com/office/drawing/2014/main" id="{60803E8D-AB17-6FB8-0304-3372B8E4E7EB}"/>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15" name="Group 114">
                <a:extLst>
                  <a:ext uri="{FF2B5EF4-FFF2-40B4-BE49-F238E27FC236}">
                    <a16:creationId xmlns:a16="http://schemas.microsoft.com/office/drawing/2014/main" id="{05F3BDDB-4EA0-8381-4414-82C68CDAFACA}"/>
                  </a:ext>
                </a:extLst>
              </p:cNvPr>
              <p:cNvGrpSpPr/>
              <p:nvPr/>
            </p:nvGrpSpPr>
            <p:grpSpPr>
              <a:xfrm rot="3610250">
                <a:off x="4087205" y="541714"/>
                <a:ext cx="352076" cy="255591"/>
                <a:chOff x="3790" y="20256"/>
                <a:chExt cx="352076" cy="255591"/>
              </a:xfrm>
            </p:grpSpPr>
            <p:cxnSp>
              <p:nvCxnSpPr>
                <p:cNvPr id="140" name="Straight Arrow Connector 139">
                  <a:extLst>
                    <a:ext uri="{FF2B5EF4-FFF2-40B4-BE49-F238E27FC236}">
                      <a16:creationId xmlns:a16="http://schemas.microsoft.com/office/drawing/2014/main" id="{8B60DFB8-6ADC-63B6-D5EB-55782CB7F494}"/>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 name="Flowchart: Connector 140">
                  <a:extLst>
                    <a:ext uri="{FF2B5EF4-FFF2-40B4-BE49-F238E27FC236}">
                      <a16:creationId xmlns:a16="http://schemas.microsoft.com/office/drawing/2014/main" id="{07FE65B7-4F4F-C938-2287-9022FB1CE684}"/>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6" name="Group 115">
                <a:extLst>
                  <a:ext uri="{FF2B5EF4-FFF2-40B4-BE49-F238E27FC236}">
                    <a16:creationId xmlns:a16="http://schemas.microsoft.com/office/drawing/2014/main" id="{F65CE3E2-0C81-C152-FC4E-05A91669FC50}"/>
                  </a:ext>
                </a:extLst>
              </p:cNvPr>
              <p:cNvGrpSpPr/>
              <p:nvPr/>
            </p:nvGrpSpPr>
            <p:grpSpPr>
              <a:xfrm rot="20613653">
                <a:off x="360218" y="1401041"/>
                <a:ext cx="352076" cy="255591"/>
                <a:chOff x="3790" y="20256"/>
                <a:chExt cx="352076" cy="255591"/>
              </a:xfrm>
            </p:grpSpPr>
            <p:cxnSp>
              <p:nvCxnSpPr>
                <p:cNvPr id="138" name="Straight Arrow Connector 137">
                  <a:extLst>
                    <a:ext uri="{FF2B5EF4-FFF2-40B4-BE49-F238E27FC236}">
                      <a16:creationId xmlns:a16="http://schemas.microsoft.com/office/drawing/2014/main" id="{35CF22DD-C0DD-BFB5-5EBC-F38443C1C36A}"/>
                    </a:ext>
                  </a:extLst>
                </p:cNvPr>
                <p:cNvCxnSpPr/>
                <p:nvPr/>
              </p:nvCxnSpPr>
              <p:spPr>
                <a:xfrm flipH="1">
                  <a:off x="3790" y="61217"/>
                  <a:ext cx="311150" cy="21463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9" name="Flowchart: Connector 138">
                  <a:extLst>
                    <a:ext uri="{FF2B5EF4-FFF2-40B4-BE49-F238E27FC236}">
                      <a16:creationId xmlns:a16="http://schemas.microsoft.com/office/drawing/2014/main" id="{9371F8CF-69C2-19F2-2DF5-366E220B1654}"/>
                    </a:ext>
                  </a:extLst>
                </p:cNvPr>
                <p:cNvSpPr/>
                <p:nvPr/>
              </p:nvSpPr>
              <p:spPr>
                <a:xfrm>
                  <a:off x="293831" y="20256"/>
                  <a:ext cx="62035" cy="61671"/>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7" name="Group 116">
                <a:extLst>
                  <a:ext uri="{FF2B5EF4-FFF2-40B4-BE49-F238E27FC236}">
                    <a16:creationId xmlns:a16="http://schemas.microsoft.com/office/drawing/2014/main" id="{6154B43B-31DE-C661-67B6-077955B6AE69}"/>
                  </a:ext>
                </a:extLst>
              </p:cNvPr>
              <p:cNvGrpSpPr/>
              <p:nvPr/>
            </p:nvGrpSpPr>
            <p:grpSpPr>
              <a:xfrm rot="2617792">
                <a:off x="637309" y="1420091"/>
                <a:ext cx="359196" cy="302145"/>
                <a:chOff x="0" y="1"/>
                <a:chExt cx="359196" cy="352093"/>
              </a:xfrm>
            </p:grpSpPr>
            <p:grpSp>
              <p:nvGrpSpPr>
                <p:cNvPr id="132" name="Group 131">
                  <a:extLst>
                    <a:ext uri="{FF2B5EF4-FFF2-40B4-BE49-F238E27FC236}">
                      <a16:creationId xmlns:a16="http://schemas.microsoft.com/office/drawing/2014/main" id="{6899E21F-F66A-2228-26BF-4DECF4A3C71E}"/>
                    </a:ext>
                  </a:extLst>
                </p:cNvPr>
                <p:cNvGrpSpPr/>
                <p:nvPr/>
              </p:nvGrpSpPr>
              <p:grpSpPr>
                <a:xfrm rot="7390408">
                  <a:off x="-48242" y="48260"/>
                  <a:ext cx="352076" cy="255591"/>
                  <a:chOff x="3790" y="20256"/>
                  <a:chExt cx="352076" cy="255591"/>
                </a:xfrm>
              </p:grpSpPr>
              <p:cxnSp>
                <p:nvCxnSpPr>
                  <p:cNvPr id="136" name="Straight Arrow Connector 135">
                    <a:extLst>
                      <a:ext uri="{FF2B5EF4-FFF2-40B4-BE49-F238E27FC236}">
                        <a16:creationId xmlns:a16="http://schemas.microsoft.com/office/drawing/2014/main" id="{08AC63A8-8430-BB7A-C000-6CA1E1E82777}"/>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Flowchart: Connector 136">
                    <a:extLst>
                      <a:ext uri="{FF2B5EF4-FFF2-40B4-BE49-F238E27FC236}">
                        <a16:creationId xmlns:a16="http://schemas.microsoft.com/office/drawing/2014/main" id="{666110ED-E946-E72C-42D8-02BDAF56C150}"/>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33" name="Group 132">
                  <a:extLst>
                    <a:ext uri="{FF2B5EF4-FFF2-40B4-BE49-F238E27FC236}">
                      <a16:creationId xmlns:a16="http://schemas.microsoft.com/office/drawing/2014/main" id="{24920F41-5294-D820-BA1D-F2A1A1597DC0}"/>
                    </a:ext>
                  </a:extLst>
                </p:cNvPr>
                <p:cNvGrpSpPr/>
                <p:nvPr/>
              </p:nvGrpSpPr>
              <p:grpSpPr>
                <a:xfrm rot="7434739">
                  <a:off x="55667" y="48261"/>
                  <a:ext cx="351790" cy="255269"/>
                  <a:chOff x="3790" y="20256"/>
                  <a:chExt cx="352076" cy="255591"/>
                </a:xfrm>
              </p:grpSpPr>
              <p:cxnSp>
                <p:nvCxnSpPr>
                  <p:cNvPr id="134" name="Straight Arrow Connector 133">
                    <a:extLst>
                      <a:ext uri="{FF2B5EF4-FFF2-40B4-BE49-F238E27FC236}">
                        <a16:creationId xmlns:a16="http://schemas.microsoft.com/office/drawing/2014/main" id="{F49B7791-1A2B-1A32-7C68-924E6A62295D}"/>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Flowchart: Connector 134">
                    <a:extLst>
                      <a:ext uri="{FF2B5EF4-FFF2-40B4-BE49-F238E27FC236}">
                        <a16:creationId xmlns:a16="http://schemas.microsoft.com/office/drawing/2014/main" id="{709C3E4A-88AA-23E2-34A5-9272224D9607}"/>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18" name="Group 117">
                <a:extLst>
                  <a:ext uri="{FF2B5EF4-FFF2-40B4-BE49-F238E27FC236}">
                    <a16:creationId xmlns:a16="http://schemas.microsoft.com/office/drawing/2014/main" id="{8A475A0E-6BFA-D2B4-0CC5-3F2F2C8628DA}"/>
                  </a:ext>
                </a:extLst>
              </p:cNvPr>
              <p:cNvGrpSpPr/>
              <p:nvPr/>
            </p:nvGrpSpPr>
            <p:grpSpPr>
              <a:xfrm rot="19465616">
                <a:off x="1464656" y="1363145"/>
                <a:ext cx="359767" cy="282917"/>
                <a:chOff x="0" y="-1870"/>
                <a:chExt cx="359767" cy="354073"/>
              </a:xfrm>
            </p:grpSpPr>
            <p:grpSp>
              <p:nvGrpSpPr>
                <p:cNvPr id="126" name="Group 125">
                  <a:extLst>
                    <a:ext uri="{FF2B5EF4-FFF2-40B4-BE49-F238E27FC236}">
                      <a16:creationId xmlns:a16="http://schemas.microsoft.com/office/drawing/2014/main" id="{80676459-9DA8-B033-C262-8356D18B24FC}"/>
                    </a:ext>
                  </a:extLst>
                </p:cNvPr>
                <p:cNvGrpSpPr/>
                <p:nvPr/>
              </p:nvGrpSpPr>
              <p:grpSpPr>
                <a:xfrm rot="7390408">
                  <a:off x="-48242" y="48260"/>
                  <a:ext cx="352076" cy="255591"/>
                  <a:chOff x="3790" y="20256"/>
                  <a:chExt cx="352076" cy="255591"/>
                </a:xfrm>
              </p:grpSpPr>
              <p:cxnSp>
                <p:nvCxnSpPr>
                  <p:cNvPr id="130" name="Straight Arrow Connector 129">
                    <a:extLst>
                      <a:ext uri="{FF2B5EF4-FFF2-40B4-BE49-F238E27FC236}">
                        <a16:creationId xmlns:a16="http://schemas.microsoft.com/office/drawing/2014/main" id="{0D69AED1-936E-4F56-36FF-C9FDAFF573EF}"/>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Flowchart: Connector 130">
                    <a:extLst>
                      <a:ext uri="{FF2B5EF4-FFF2-40B4-BE49-F238E27FC236}">
                        <a16:creationId xmlns:a16="http://schemas.microsoft.com/office/drawing/2014/main" id="{E86B603F-F2D3-ECF0-CE47-CA7AD651DBD0}"/>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27" name="Group 126">
                  <a:extLst>
                    <a:ext uri="{FF2B5EF4-FFF2-40B4-BE49-F238E27FC236}">
                      <a16:creationId xmlns:a16="http://schemas.microsoft.com/office/drawing/2014/main" id="{F788EFE6-0835-6943-2AA5-5B701AC2FC11}"/>
                    </a:ext>
                  </a:extLst>
                </p:cNvPr>
                <p:cNvGrpSpPr/>
                <p:nvPr/>
              </p:nvGrpSpPr>
              <p:grpSpPr>
                <a:xfrm rot="7434739">
                  <a:off x="55490" y="47926"/>
                  <a:ext cx="354073" cy="254481"/>
                  <a:chOff x="1505" y="20256"/>
                  <a:chExt cx="354361" cy="254802"/>
                </a:xfrm>
              </p:grpSpPr>
              <p:cxnSp>
                <p:nvCxnSpPr>
                  <p:cNvPr id="128" name="Straight Arrow Connector 127">
                    <a:extLst>
                      <a:ext uri="{FF2B5EF4-FFF2-40B4-BE49-F238E27FC236}">
                        <a16:creationId xmlns:a16="http://schemas.microsoft.com/office/drawing/2014/main" id="{E162D448-855B-91A3-2078-C59729AE425F}"/>
                      </a:ext>
                    </a:extLst>
                  </p:cNvPr>
                  <p:cNvCxnSpPr/>
                  <p:nvPr/>
                </p:nvCxnSpPr>
                <p:spPr>
                  <a:xfrm flipH="1">
                    <a:off x="1505" y="60429"/>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Flowchart: Connector 128">
                    <a:extLst>
                      <a:ext uri="{FF2B5EF4-FFF2-40B4-BE49-F238E27FC236}">
                        <a16:creationId xmlns:a16="http://schemas.microsoft.com/office/drawing/2014/main" id="{1C006C51-433D-62B2-B68D-92259382AD72}"/>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19" name="Group 118">
                <a:extLst>
                  <a:ext uri="{FF2B5EF4-FFF2-40B4-BE49-F238E27FC236}">
                    <a16:creationId xmlns:a16="http://schemas.microsoft.com/office/drawing/2014/main" id="{63B0322C-442B-8652-86B9-142B1388F3A0}"/>
                  </a:ext>
                </a:extLst>
              </p:cNvPr>
              <p:cNvGrpSpPr/>
              <p:nvPr/>
            </p:nvGrpSpPr>
            <p:grpSpPr>
              <a:xfrm rot="8233190">
                <a:off x="1210541" y="1395846"/>
                <a:ext cx="359196" cy="352093"/>
                <a:chOff x="0" y="1"/>
                <a:chExt cx="359196" cy="352093"/>
              </a:xfrm>
            </p:grpSpPr>
            <p:grpSp>
              <p:nvGrpSpPr>
                <p:cNvPr id="120" name="Group 119">
                  <a:extLst>
                    <a:ext uri="{FF2B5EF4-FFF2-40B4-BE49-F238E27FC236}">
                      <a16:creationId xmlns:a16="http://schemas.microsoft.com/office/drawing/2014/main" id="{F2D656F6-5B62-169D-CFB4-F315659D22E7}"/>
                    </a:ext>
                  </a:extLst>
                </p:cNvPr>
                <p:cNvGrpSpPr/>
                <p:nvPr/>
              </p:nvGrpSpPr>
              <p:grpSpPr>
                <a:xfrm rot="7390408">
                  <a:off x="-48242" y="48260"/>
                  <a:ext cx="352076" cy="255591"/>
                  <a:chOff x="3790" y="20256"/>
                  <a:chExt cx="352076" cy="255591"/>
                </a:xfrm>
              </p:grpSpPr>
              <p:cxnSp>
                <p:nvCxnSpPr>
                  <p:cNvPr id="124" name="Straight Arrow Connector 123">
                    <a:extLst>
                      <a:ext uri="{FF2B5EF4-FFF2-40B4-BE49-F238E27FC236}">
                        <a16:creationId xmlns:a16="http://schemas.microsoft.com/office/drawing/2014/main" id="{C1143604-7D85-DB17-1F26-03B842BA0F8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Connector 124">
                    <a:extLst>
                      <a:ext uri="{FF2B5EF4-FFF2-40B4-BE49-F238E27FC236}">
                        <a16:creationId xmlns:a16="http://schemas.microsoft.com/office/drawing/2014/main" id="{01FC43A6-5EA5-D292-F48C-DE6DE4D3D64E}"/>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21" name="Group 120">
                  <a:extLst>
                    <a:ext uri="{FF2B5EF4-FFF2-40B4-BE49-F238E27FC236}">
                      <a16:creationId xmlns:a16="http://schemas.microsoft.com/office/drawing/2014/main" id="{2E130B14-423D-5B88-F9AA-4E1B9FE0034E}"/>
                    </a:ext>
                  </a:extLst>
                </p:cNvPr>
                <p:cNvGrpSpPr/>
                <p:nvPr/>
              </p:nvGrpSpPr>
              <p:grpSpPr>
                <a:xfrm rot="7434739">
                  <a:off x="55667" y="48261"/>
                  <a:ext cx="351790" cy="255269"/>
                  <a:chOff x="3790" y="20256"/>
                  <a:chExt cx="352076" cy="255591"/>
                </a:xfrm>
              </p:grpSpPr>
              <p:cxnSp>
                <p:nvCxnSpPr>
                  <p:cNvPr id="122" name="Straight Arrow Connector 121">
                    <a:extLst>
                      <a:ext uri="{FF2B5EF4-FFF2-40B4-BE49-F238E27FC236}">
                        <a16:creationId xmlns:a16="http://schemas.microsoft.com/office/drawing/2014/main" id="{6CD4429A-1266-32B6-7A20-89BEB2477CC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Flowchart: Connector 122">
                    <a:extLst>
                      <a:ext uri="{FF2B5EF4-FFF2-40B4-BE49-F238E27FC236}">
                        <a16:creationId xmlns:a16="http://schemas.microsoft.com/office/drawing/2014/main" id="{A9AE31FF-109E-0CD1-0E1E-C8945EF830F1}"/>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grpSp>
          <p:nvGrpSpPr>
            <p:cNvPr id="106" name="Group 105">
              <a:extLst>
                <a:ext uri="{FF2B5EF4-FFF2-40B4-BE49-F238E27FC236}">
                  <a16:creationId xmlns:a16="http://schemas.microsoft.com/office/drawing/2014/main" id="{82AF6F8A-CC07-E8B0-03F8-B45512333334}"/>
                </a:ext>
              </a:extLst>
            </p:cNvPr>
            <p:cNvGrpSpPr/>
            <p:nvPr/>
          </p:nvGrpSpPr>
          <p:grpSpPr>
            <a:xfrm rot="11015305">
              <a:off x="1411432" y="495300"/>
              <a:ext cx="346054" cy="242335"/>
              <a:chOff x="0" y="0"/>
              <a:chExt cx="346054" cy="242337"/>
            </a:xfrm>
          </p:grpSpPr>
          <p:cxnSp>
            <p:nvCxnSpPr>
              <p:cNvPr id="107" name="Straight Arrow Connector 106">
                <a:extLst>
                  <a:ext uri="{FF2B5EF4-FFF2-40B4-BE49-F238E27FC236}">
                    <a16:creationId xmlns:a16="http://schemas.microsoft.com/office/drawing/2014/main" id="{96A0AC76-970E-2435-3C88-3770423EF38B}"/>
                  </a:ext>
                </a:extLst>
              </p:cNvPr>
              <p:cNvCxnSpPr/>
              <p:nvPr/>
            </p:nvCxnSpPr>
            <p:spPr>
              <a:xfrm flipH="1">
                <a:off x="0" y="27709"/>
                <a:ext cx="311150" cy="21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Flowchart: Connector 107">
                <a:extLst>
                  <a:ext uri="{FF2B5EF4-FFF2-40B4-BE49-F238E27FC236}">
                    <a16:creationId xmlns:a16="http://schemas.microsoft.com/office/drawing/2014/main" id="{873B32B2-BA32-7FF3-7591-4A6E90644BBE}"/>
                  </a:ext>
                </a:extLst>
              </p:cNvPr>
              <p:cNvSpPr/>
              <p:nvPr/>
            </p:nvSpPr>
            <p:spPr>
              <a:xfrm>
                <a:off x="284019" y="0"/>
                <a:ext cx="62035" cy="616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Tree>
    <p:extLst>
      <p:ext uri="{BB962C8B-B14F-4D97-AF65-F5344CB8AC3E}">
        <p14:creationId xmlns:p14="http://schemas.microsoft.com/office/powerpoint/2010/main" val="16540812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C63D9-88F8-200F-68A6-4DB4F3685FDF}"/>
              </a:ext>
            </a:extLst>
          </p:cNvPr>
          <p:cNvSpPr>
            <a:spLocks noGrp="1"/>
          </p:cNvSpPr>
          <p:nvPr>
            <p:ph idx="1"/>
          </p:nvPr>
        </p:nvSpPr>
        <p:spPr>
          <a:xfrm>
            <a:off x="505298" y="395748"/>
            <a:ext cx="11336594" cy="6066504"/>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Searching</a:t>
            </a: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Pre-order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0DA9C874-9B08-A89C-2812-61C9851E37C6}"/>
              </a:ext>
            </a:extLst>
          </p:cNvPr>
          <p:cNvGrpSpPr/>
          <p:nvPr/>
        </p:nvGrpSpPr>
        <p:grpSpPr>
          <a:xfrm>
            <a:off x="1868129" y="634211"/>
            <a:ext cx="7629832" cy="2610434"/>
            <a:chOff x="0" y="0"/>
            <a:chExt cx="5659119" cy="2226943"/>
          </a:xfrm>
        </p:grpSpPr>
        <p:grpSp>
          <p:nvGrpSpPr>
            <p:cNvPr id="5" name="Group 4">
              <a:extLst>
                <a:ext uri="{FF2B5EF4-FFF2-40B4-BE49-F238E27FC236}">
                  <a16:creationId xmlns:a16="http://schemas.microsoft.com/office/drawing/2014/main" id="{8B0A02C2-EB43-6BBC-D06D-F393DED4CE04}"/>
                </a:ext>
              </a:extLst>
            </p:cNvPr>
            <p:cNvGrpSpPr>
              <a:grpSpLocks/>
            </p:cNvGrpSpPr>
            <p:nvPr/>
          </p:nvGrpSpPr>
          <p:grpSpPr>
            <a:xfrm>
              <a:off x="0" y="0"/>
              <a:ext cx="5659119" cy="2226943"/>
              <a:chOff x="0" y="0"/>
              <a:chExt cx="5659120" cy="2227131"/>
            </a:xfrm>
          </p:grpSpPr>
          <p:grpSp>
            <p:nvGrpSpPr>
              <p:cNvPr id="9" name="Group 8">
                <a:extLst>
                  <a:ext uri="{FF2B5EF4-FFF2-40B4-BE49-F238E27FC236}">
                    <a16:creationId xmlns:a16="http://schemas.microsoft.com/office/drawing/2014/main" id="{E9833702-12A1-8C66-C765-34B9C5F66C56}"/>
                  </a:ext>
                </a:extLst>
              </p:cNvPr>
              <p:cNvGrpSpPr/>
              <p:nvPr/>
            </p:nvGrpSpPr>
            <p:grpSpPr>
              <a:xfrm>
                <a:off x="0" y="0"/>
                <a:ext cx="5659120" cy="2227131"/>
                <a:chOff x="0" y="0"/>
                <a:chExt cx="5659120" cy="2227131"/>
              </a:xfrm>
            </p:grpSpPr>
            <p:grpSp>
              <p:nvGrpSpPr>
                <p:cNvPr id="13" name="Group 12">
                  <a:extLst>
                    <a:ext uri="{FF2B5EF4-FFF2-40B4-BE49-F238E27FC236}">
                      <a16:creationId xmlns:a16="http://schemas.microsoft.com/office/drawing/2014/main" id="{62E61D45-BA5F-5FE5-97A8-1562A658EED8}"/>
                    </a:ext>
                  </a:extLst>
                </p:cNvPr>
                <p:cNvGrpSpPr/>
                <p:nvPr/>
              </p:nvGrpSpPr>
              <p:grpSpPr>
                <a:xfrm>
                  <a:off x="0" y="0"/>
                  <a:ext cx="5659120" cy="2227131"/>
                  <a:chOff x="-64738" y="0"/>
                  <a:chExt cx="5876258" cy="3482122"/>
                </a:xfrm>
              </p:grpSpPr>
              <p:sp>
                <p:nvSpPr>
                  <p:cNvPr id="64" name="Rectangle 63">
                    <a:extLst>
                      <a:ext uri="{FF2B5EF4-FFF2-40B4-BE49-F238E27FC236}">
                        <a16:creationId xmlns:a16="http://schemas.microsoft.com/office/drawing/2014/main" id="{8AF986DB-F319-6F08-BFA3-E40949EFF866}"/>
                      </a:ext>
                    </a:extLst>
                  </p:cNvPr>
                  <p:cNvSpPr/>
                  <p:nvPr/>
                </p:nvSpPr>
                <p:spPr>
                  <a:xfrm>
                    <a:off x="1530927" y="0"/>
                    <a:ext cx="2570018" cy="5124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Searching</a:t>
                    </a:r>
                    <a:endParaRPr lang="en-IN" sz="1100" kern="10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7D95601E-56FB-2B5F-F3BE-25DD990C0E5E}"/>
                      </a:ext>
                    </a:extLst>
                  </p:cNvPr>
                  <p:cNvCxnSpPr/>
                  <p:nvPr/>
                </p:nvCxnSpPr>
                <p:spPr>
                  <a:xfrm flipH="1">
                    <a:off x="904009" y="512618"/>
                    <a:ext cx="962891" cy="942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D050BBBA-69C3-13B2-8377-B401B06E5B7A}"/>
                      </a:ext>
                    </a:extLst>
                  </p:cNvPr>
                  <p:cNvSpPr/>
                  <p:nvPr/>
                </p:nvSpPr>
                <p:spPr>
                  <a:xfrm>
                    <a:off x="367145" y="1454727"/>
                    <a:ext cx="1323109" cy="6373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module</a:t>
                    </a:r>
                    <a:endParaRPr lang="en-IN" sz="1100" kern="100">
                      <a:effectLst/>
                      <a:ea typeface="Calibri" panose="020F0502020204030204" pitchFamily="34"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CC7A6D07-3788-F1FA-5536-5910FBF490B9}"/>
                      </a:ext>
                    </a:extLst>
                  </p:cNvPr>
                  <p:cNvCxnSpPr/>
                  <p:nvPr/>
                </p:nvCxnSpPr>
                <p:spPr>
                  <a:xfrm flipH="1">
                    <a:off x="405245" y="2092036"/>
                    <a:ext cx="422275" cy="741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B2A68FA-D4DE-D321-656F-10ED5EDAB370}"/>
                      </a:ext>
                    </a:extLst>
                  </p:cNvPr>
                  <p:cNvCxnSpPr/>
                  <p:nvPr/>
                </p:nvCxnSpPr>
                <p:spPr>
                  <a:xfrm>
                    <a:off x="1295400" y="2092036"/>
                    <a:ext cx="443230" cy="713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4DDEBF82-366D-174B-AA13-6D5CA697893B}"/>
                      </a:ext>
                    </a:extLst>
                  </p:cNvPr>
                  <p:cNvSpPr/>
                  <p:nvPr/>
                </p:nvSpPr>
                <p:spPr>
                  <a:xfrm>
                    <a:off x="-64738" y="2811689"/>
                    <a:ext cx="1082462"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Input number</a:t>
                    </a:r>
                    <a:endParaRPr lang="en-IN" sz="1100" kern="100">
                      <a:effectLst/>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18C60B05-0909-A4E4-49AF-EFFD8EEA3440}"/>
                      </a:ext>
                    </a:extLst>
                  </p:cNvPr>
                  <p:cNvSpPr/>
                  <p:nvPr/>
                </p:nvSpPr>
                <p:spPr>
                  <a:xfrm>
                    <a:off x="1330760" y="2817912"/>
                    <a:ext cx="879475" cy="6642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validation</a:t>
                    </a:r>
                    <a:endParaRPr lang="en-IN" sz="1100" kern="100">
                      <a:effectLst/>
                      <a:ea typeface="Calibri" panose="020F0502020204030204" pitchFamily="34"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73E16C58-8C70-DDE8-21F1-E7ADA4171D9E}"/>
                      </a:ext>
                    </a:extLst>
                  </p:cNvPr>
                  <p:cNvCxnSpPr/>
                  <p:nvPr/>
                </p:nvCxnSpPr>
                <p:spPr>
                  <a:xfrm>
                    <a:off x="2940627" y="512618"/>
                    <a:ext cx="34636"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0A8DD24A-32AC-DA39-CB55-7649B990730A}"/>
                      </a:ext>
                    </a:extLst>
                  </p:cNvPr>
                  <p:cNvSpPr/>
                  <p:nvPr/>
                </p:nvSpPr>
                <p:spPr>
                  <a:xfrm>
                    <a:off x="2244436" y="1420091"/>
                    <a:ext cx="1454727" cy="6508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Searches number</a:t>
                    </a:r>
                    <a:endParaRPr lang="en-IN" sz="1100" kern="100">
                      <a:effectLst/>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99C59862-1576-6690-AB4B-6EF3013FC12E}"/>
                      </a:ext>
                    </a:extLst>
                  </p:cNvPr>
                  <p:cNvSpPr/>
                  <p:nvPr/>
                </p:nvSpPr>
                <p:spPr>
                  <a:xfrm>
                    <a:off x="4322618" y="1405909"/>
                    <a:ext cx="1488902" cy="651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100" kern="100">
                      <a:effectLst/>
                      <a:ea typeface="Calibri" panose="020F0502020204030204" pitchFamily="34" charset="0"/>
                      <a:cs typeface="Times New Roman" panose="02020603050405020304" pitchFamily="18" charset="0"/>
                    </a:endParaRPr>
                  </a:p>
                </p:txBody>
              </p:sp>
              <p:cxnSp>
                <p:nvCxnSpPr>
                  <p:cNvPr id="74" name="Straight Arrow Connector 73">
                    <a:extLst>
                      <a:ext uri="{FF2B5EF4-FFF2-40B4-BE49-F238E27FC236}">
                        <a16:creationId xmlns:a16="http://schemas.microsoft.com/office/drawing/2014/main" id="{6C388766-348B-CC5D-C333-2BA8A520BF01}"/>
                      </a:ext>
                    </a:extLst>
                  </p:cNvPr>
                  <p:cNvCxnSpPr/>
                  <p:nvPr/>
                </p:nvCxnSpPr>
                <p:spPr>
                  <a:xfrm>
                    <a:off x="3823854" y="512618"/>
                    <a:ext cx="1219200" cy="886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DC8CBEC3-9AA6-EDC6-CF5F-F75F9E54B7D0}"/>
                    </a:ext>
                  </a:extLst>
                </p:cNvPr>
                <p:cNvGrpSpPr/>
                <p:nvPr/>
              </p:nvGrpSpPr>
              <p:grpSpPr>
                <a:xfrm rot="18190460">
                  <a:off x="2846128" y="470535"/>
                  <a:ext cx="352076" cy="255591"/>
                  <a:chOff x="3790" y="20256"/>
                  <a:chExt cx="352076" cy="255591"/>
                </a:xfrm>
              </p:grpSpPr>
              <p:cxnSp>
                <p:nvCxnSpPr>
                  <p:cNvPr id="62" name="Straight Arrow Connector 61">
                    <a:extLst>
                      <a:ext uri="{FF2B5EF4-FFF2-40B4-BE49-F238E27FC236}">
                        <a16:creationId xmlns:a16="http://schemas.microsoft.com/office/drawing/2014/main" id="{4FA03D4D-CB6B-EC86-5920-A2F622473D80}"/>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lowchart: Connector 62">
                    <a:extLst>
                      <a:ext uri="{FF2B5EF4-FFF2-40B4-BE49-F238E27FC236}">
                        <a16:creationId xmlns:a16="http://schemas.microsoft.com/office/drawing/2014/main" id="{52DC043A-5526-619B-A657-0E6868641380}"/>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5" name="Group 14">
                  <a:extLst>
                    <a:ext uri="{FF2B5EF4-FFF2-40B4-BE49-F238E27FC236}">
                      <a16:creationId xmlns:a16="http://schemas.microsoft.com/office/drawing/2014/main" id="{F73D31A6-0F1B-4367-A82B-12D5AB8FCD0A}"/>
                    </a:ext>
                  </a:extLst>
                </p:cNvPr>
                <p:cNvGrpSpPr/>
                <p:nvPr/>
              </p:nvGrpSpPr>
              <p:grpSpPr>
                <a:xfrm>
                  <a:off x="1042554" y="491837"/>
                  <a:ext cx="352076" cy="255591"/>
                  <a:chOff x="3790" y="20256"/>
                  <a:chExt cx="352076" cy="255591"/>
                </a:xfrm>
              </p:grpSpPr>
              <p:cxnSp>
                <p:nvCxnSpPr>
                  <p:cNvPr id="60" name="Straight Arrow Connector 59">
                    <a:extLst>
                      <a:ext uri="{FF2B5EF4-FFF2-40B4-BE49-F238E27FC236}">
                        <a16:creationId xmlns:a16="http://schemas.microsoft.com/office/drawing/2014/main" id="{BC7AA12F-5006-4CB4-766C-B745336CFBD5}"/>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Flowchart: Connector 60">
                    <a:extLst>
                      <a:ext uri="{FF2B5EF4-FFF2-40B4-BE49-F238E27FC236}">
                        <a16:creationId xmlns:a16="http://schemas.microsoft.com/office/drawing/2014/main" id="{793A3F46-6144-9648-C665-D6584553ED74}"/>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6" name="Group 15">
                  <a:extLst>
                    <a:ext uri="{FF2B5EF4-FFF2-40B4-BE49-F238E27FC236}">
                      <a16:creationId xmlns:a16="http://schemas.microsoft.com/office/drawing/2014/main" id="{2486BE86-4DB5-BF0B-EF20-AB4FD533D073}"/>
                    </a:ext>
                  </a:extLst>
                </p:cNvPr>
                <p:cNvGrpSpPr/>
                <p:nvPr/>
              </p:nvGrpSpPr>
              <p:grpSpPr>
                <a:xfrm rot="10976378">
                  <a:off x="1494564" y="536668"/>
                  <a:ext cx="359378" cy="255661"/>
                  <a:chOff x="-3804" y="20256"/>
                  <a:chExt cx="359670" cy="255982"/>
                </a:xfrm>
              </p:grpSpPr>
              <p:cxnSp>
                <p:nvCxnSpPr>
                  <p:cNvPr id="58" name="Straight Arrow Connector 57">
                    <a:extLst>
                      <a:ext uri="{FF2B5EF4-FFF2-40B4-BE49-F238E27FC236}">
                        <a16:creationId xmlns:a16="http://schemas.microsoft.com/office/drawing/2014/main" id="{FEC97CD9-C2A2-79FB-B9DE-A9AE3665F785}"/>
                      </a:ext>
                    </a:extLst>
                  </p:cNvPr>
                  <p:cNvCxnSpPr/>
                  <p:nvPr/>
                </p:nvCxnSpPr>
                <p:spPr>
                  <a:xfrm flipH="1">
                    <a:off x="-3804" y="61608"/>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Flowchart: Connector 58">
                    <a:extLst>
                      <a:ext uri="{FF2B5EF4-FFF2-40B4-BE49-F238E27FC236}">
                        <a16:creationId xmlns:a16="http://schemas.microsoft.com/office/drawing/2014/main" id="{F9A2BEA4-6F10-A37A-7470-748DA47D3639}"/>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7" name="Group 16">
                  <a:extLst>
                    <a:ext uri="{FF2B5EF4-FFF2-40B4-BE49-F238E27FC236}">
                      <a16:creationId xmlns:a16="http://schemas.microsoft.com/office/drawing/2014/main" id="{12787318-CBDC-1CB0-23D4-6540B01489CB}"/>
                    </a:ext>
                  </a:extLst>
                </p:cNvPr>
                <p:cNvGrpSpPr/>
                <p:nvPr/>
              </p:nvGrpSpPr>
              <p:grpSpPr>
                <a:xfrm>
                  <a:off x="2493818" y="436420"/>
                  <a:ext cx="359196" cy="352093"/>
                  <a:chOff x="0" y="1"/>
                  <a:chExt cx="359196" cy="352093"/>
                </a:xfrm>
              </p:grpSpPr>
              <p:grpSp>
                <p:nvGrpSpPr>
                  <p:cNvPr id="52" name="Group 51">
                    <a:extLst>
                      <a:ext uri="{FF2B5EF4-FFF2-40B4-BE49-F238E27FC236}">
                        <a16:creationId xmlns:a16="http://schemas.microsoft.com/office/drawing/2014/main" id="{DA93CDA0-CBBA-61AF-5507-4543FE2373A8}"/>
                      </a:ext>
                    </a:extLst>
                  </p:cNvPr>
                  <p:cNvGrpSpPr/>
                  <p:nvPr/>
                </p:nvGrpSpPr>
                <p:grpSpPr>
                  <a:xfrm rot="7390408">
                    <a:off x="-48242" y="48260"/>
                    <a:ext cx="352076" cy="255591"/>
                    <a:chOff x="3790" y="20256"/>
                    <a:chExt cx="352076" cy="255591"/>
                  </a:xfrm>
                </p:grpSpPr>
                <p:cxnSp>
                  <p:nvCxnSpPr>
                    <p:cNvPr id="56" name="Straight Arrow Connector 55">
                      <a:extLst>
                        <a:ext uri="{FF2B5EF4-FFF2-40B4-BE49-F238E27FC236}">
                          <a16:creationId xmlns:a16="http://schemas.microsoft.com/office/drawing/2014/main" id="{C3C9777A-1E0E-03CA-AC4E-4F98421FBCA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Flowchart: Connector 56">
                      <a:extLst>
                        <a:ext uri="{FF2B5EF4-FFF2-40B4-BE49-F238E27FC236}">
                          <a16:creationId xmlns:a16="http://schemas.microsoft.com/office/drawing/2014/main" id="{5E25EBDC-0F8F-3C2C-CECE-7C6BE50CBD02}"/>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53" name="Group 52">
                    <a:extLst>
                      <a:ext uri="{FF2B5EF4-FFF2-40B4-BE49-F238E27FC236}">
                        <a16:creationId xmlns:a16="http://schemas.microsoft.com/office/drawing/2014/main" id="{365D2EA6-76F2-A29C-203B-4D28459018B1}"/>
                      </a:ext>
                    </a:extLst>
                  </p:cNvPr>
                  <p:cNvGrpSpPr/>
                  <p:nvPr/>
                </p:nvGrpSpPr>
                <p:grpSpPr>
                  <a:xfrm rot="7434739">
                    <a:off x="55667" y="48261"/>
                    <a:ext cx="351790" cy="255269"/>
                    <a:chOff x="3790" y="20256"/>
                    <a:chExt cx="352076" cy="255591"/>
                  </a:xfrm>
                </p:grpSpPr>
                <p:cxnSp>
                  <p:nvCxnSpPr>
                    <p:cNvPr id="54" name="Straight Arrow Connector 53">
                      <a:extLst>
                        <a:ext uri="{FF2B5EF4-FFF2-40B4-BE49-F238E27FC236}">
                          <a16:creationId xmlns:a16="http://schemas.microsoft.com/office/drawing/2014/main" id="{3B4401E1-A330-9042-464C-E8E213095D4A}"/>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Connector 54">
                      <a:extLst>
                        <a:ext uri="{FF2B5EF4-FFF2-40B4-BE49-F238E27FC236}">
                          <a16:creationId xmlns:a16="http://schemas.microsoft.com/office/drawing/2014/main" id="{FE670A8C-50FD-B26F-0A04-3D73786C7B6A}"/>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8" name="Group 17">
                  <a:extLst>
                    <a:ext uri="{FF2B5EF4-FFF2-40B4-BE49-F238E27FC236}">
                      <a16:creationId xmlns:a16="http://schemas.microsoft.com/office/drawing/2014/main" id="{D899B6FB-B78A-3EB2-C6F4-26A973CB6EC4}"/>
                    </a:ext>
                  </a:extLst>
                </p:cNvPr>
                <p:cNvGrpSpPr/>
                <p:nvPr/>
              </p:nvGrpSpPr>
              <p:grpSpPr>
                <a:xfrm rot="6980912">
                  <a:off x="4197784" y="330632"/>
                  <a:ext cx="359196" cy="352093"/>
                  <a:chOff x="0" y="1"/>
                  <a:chExt cx="359196" cy="352093"/>
                </a:xfrm>
              </p:grpSpPr>
              <p:grpSp>
                <p:nvGrpSpPr>
                  <p:cNvPr id="46" name="Group 45">
                    <a:extLst>
                      <a:ext uri="{FF2B5EF4-FFF2-40B4-BE49-F238E27FC236}">
                        <a16:creationId xmlns:a16="http://schemas.microsoft.com/office/drawing/2014/main" id="{2F2B031F-5066-3A3A-9E5E-9E0871A0D19C}"/>
                      </a:ext>
                    </a:extLst>
                  </p:cNvPr>
                  <p:cNvGrpSpPr/>
                  <p:nvPr/>
                </p:nvGrpSpPr>
                <p:grpSpPr>
                  <a:xfrm rot="7390408">
                    <a:off x="-48242" y="48260"/>
                    <a:ext cx="352076" cy="255591"/>
                    <a:chOff x="3790" y="20256"/>
                    <a:chExt cx="352076" cy="255591"/>
                  </a:xfrm>
                </p:grpSpPr>
                <p:cxnSp>
                  <p:nvCxnSpPr>
                    <p:cNvPr id="50" name="Straight Arrow Connector 49">
                      <a:extLst>
                        <a:ext uri="{FF2B5EF4-FFF2-40B4-BE49-F238E27FC236}">
                          <a16:creationId xmlns:a16="http://schemas.microsoft.com/office/drawing/2014/main" id="{9A59F524-A198-2840-1573-47575F21A465}"/>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Flowchart: Connector 50">
                      <a:extLst>
                        <a:ext uri="{FF2B5EF4-FFF2-40B4-BE49-F238E27FC236}">
                          <a16:creationId xmlns:a16="http://schemas.microsoft.com/office/drawing/2014/main" id="{3AAC42D2-81D3-33AA-2F46-09679305B81B}"/>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47" name="Group 46">
                    <a:extLst>
                      <a:ext uri="{FF2B5EF4-FFF2-40B4-BE49-F238E27FC236}">
                        <a16:creationId xmlns:a16="http://schemas.microsoft.com/office/drawing/2014/main" id="{8BA9A319-4690-C5F3-6F53-E6665C7FCE88}"/>
                      </a:ext>
                    </a:extLst>
                  </p:cNvPr>
                  <p:cNvGrpSpPr/>
                  <p:nvPr/>
                </p:nvGrpSpPr>
                <p:grpSpPr>
                  <a:xfrm rot="7434739">
                    <a:off x="55667" y="48261"/>
                    <a:ext cx="351790" cy="255269"/>
                    <a:chOff x="3790" y="20256"/>
                    <a:chExt cx="352076" cy="255591"/>
                  </a:xfrm>
                </p:grpSpPr>
                <p:cxnSp>
                  <p:nvCxnSpPr>
                    <p:cNvPr id="48" name="Straight Arrow Connector 47">
                      <a:extLst>
                        <a:ext uri="{FF2B5EF4-FFF2-40B4-BE49-F238E27FC236}">
                          <a16:creationId xmlns:a16="http://schemas.microsoft.com/office/drawing/2014/main" id="{7673B058-955B-FB47-3288-9A7C06C1076F}"/>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Flowchart: Connector 48">
                      <a:extLst>
                        <a:ext uri="{FF2B5EF4-FFF2-40B4-BE49-F238E27FC236}">
                          <a16:creationId xmlns:a16="http://schemas.microsoft.com/office/drawing/2014/main" id="{2311A5BF-2D6B-7029-CC06-EB8D397F6CCB}"/>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9" name="Group 18">
                  <a:extLst>
                    <a:ext uri="{FF2B5EF4-FFF2-40B4-BE49-F238E27FC236}">
                      <a16:creationId xmlns:a16="http://schemas.microsoft.com/office/drawing/2014/main" id="{4A821BCA-3A36-7EE1-5A87-E7AC7FBEABD9}"/>
                    </a:ext>
                  </a:extLst>
                </p:cNvPr>
                <p:cNvGrpSpPr/>
                <p:nvPr/>
              </p:nvGrpSpPr>
              <p:grpSpPr>
                <a:xfrm rot="3610250">
                  <a:off x="4087205" y="541714"/>
                  <a:ext cx="352076" cy="255591"/>
                  <a:chOff x="3790" y="20256"/>
                  <a:chExt cx="352076" cy="255591"/>
                </a:xfrm>
              </p:grpSpPr>
              <p:cxnSp>
                <p:nvCxnSpPr>
                  <p:cNvPr id="44" name="Straight Arrow Connector 43">
                    <a:extLst>
                      <a:ext uri="{FF2B5EF4-FFF2-40B4-BE49-F238E27FC236}">
                        <a16:creationId xmlns:a16="http://schemas.microsoft.com/office/drawing/2014/main" id="{5F5918E9-7661-8642-6AAB-97D65E112AF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Connector 44">
                    <a:extLst>
                      <a:ext uri="{FF2B5EF4-FFF2-40B4-BE49-F238E27FC236}">
                        <a16:creationId xmlns:a16="http://schemas.microsoft.com/office/drawing/2014/main" id="{F646F1E4-CB38-2DC1-6F58-0296B564D218}"/>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0" name="Group 19">
                  <a:extLst>
                    <a:ext uri="{FF2B5EF4-FFF2-40B4-BE49-F238E27FC236}">
                      <a16:creationId xmlns:a16="http://schemas.microsoft.com/office/drawing/2014/main" id="{84527907-96C2-F5B5-78D1-C0B9E20FA89E}"/>
                    </a:ext>
                  </a:extLst>
                </p:cNvPr>
                <p:cNvGrpSpPr/>
                <p:nvPr/>
              </p:nvGrpSpPr>
              <p:grpSpPr>
                <a:xfrm rot="20613653">
                  <a:off x="360218" y="1401041"/>
                  <a:ext cx="352076" cy="255591"/>
                  <a:chOff x="3790" y="20256"/>
                  <a:chExt cx="352076" cy="255591"/>
                </a:xfrm>
              </p:grpSpPr>
              <p:cxnSp>
                <p:nvCxnSpPr>
                  <p:cNvPr id="42" name="Straight Arrow Connector 41">
                    <a:extLst>
                      <a:ext uri="{FF2B5EF4-FFF2-40B4-BE49-F238E27FC236}">
                        <a16:creationId xmlns:a16="http://schemas.microsoft.com/office/drawing/2014/main" id="{33A618B1-55FA-8805-E005-EE9F18A80022}"/>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86572324-04C7-186E-496D-555BFA062CCE}"/>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1" name="Group 20">
                  <a:extLst>
                    <a:ext uri="{FF2B5EF4-FFF2-40B4-BE49-F238E27FC236}">
                      <a16:creationId xmlns:a16="http://schemas.microsoft.com/office/drawing/2014/main" id="{7B8FCC19-39A5-28B6-7A9E-E0304EB80CCC}"/>
                    </a:ext>
                  </a:extLst>
                </p:cNvPr>
                <p:cNvGrpSpPr/>
                <p:nvPr/>
              </p:nvGrpSpPr>
              <p:grpSpPr>
                <a:xfrm rot="2617792">
                  <a:off x="637310" y="1420091"/>
                  <a:ext cx="359197" cy="302147"/>
                  <a:chOff x="0" y="-1"/>
                  <a:chExt cx="359197" cy="352096"/>
                </a:xfrm>
              </p:grpSpPr>
              <p:grpSp>
                <p:nvGrpSpPr>
                  <p:cNvPr id="36" name="Group 35">
                    <a:extLst>
                      <a:ext uri="{FF2B5EF4-FFF2-40B4-BE49-F238E27FC236}">
                        <a16:creationId xmlns:a16="http://schemas.microsoft.com/office/drawing/2014/main" id="{7616BA42-117F-8E2B-A00D-15EF4A60B68A}"/>
                      </a:ext>
                    </a:extLst>
                  </p:cNvPr>
                  <p:cNvGrpSpPr/>
                  <p:nvPr/>
                </p:nvGrpSpPr>
                <p:grpSpPr>
                  <a:xfrm rot="7390408">
                    <a:off x="-48243" y="48261"/>
                    <a:ext cx="352077" cy="255591"/>
                    <a:chOff x="3790" y="20256"/>
                    <a:chExt cx="352077" cy="255591"/>
                  </a:xfrm>
                </p:grpSpPr>
                <p:cxnSp>
                  <p:nvCxnSpPr>
                    <p:cNvPr id="40" name="Straight Arrow Connector 39">
                      <a:extLst>
                        <a:ext uri="{FF2B5EF4-FFF2-40B4-BE49-F238E27FC236}">
                          <a16:creationId xmlns:a16="http://schemas.microsoft.com/office/drawing/2014/main" id="{0FC0E13A-F7E6-8C33-914E-3D31940F5C4C}"/>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74D570F4-E5C8-704A-3835-E89171CA441E}"/>
                        </a:ext>
                      </a:extLst>
                    </p:cNvPr>
                    <p:cNvSpPr/>
                    <p:nvPr/>
                  </p:nvSpPr>
                  <p:spPr>
                    <a:xfrm>
                      <a:off x="293832"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37" name="Group 36">
                    <a:extLst>
                      <a:ext uri="{FF2B5EF4-FFF2-40B4-BE49-F238E27FC236}">
                        <a16:creationId xmlns:a16="http://schemas.microsoft.com/office/drawing/2014/main" id="{D9DFEE6B-B123-BF12-EC83-C724A03E9ACE}"/>
                      </a:ext>
                    </a:extLst>
                  </p:cNvPr>
                  <p:cNvGrpSpPr/>
                  <p:nvPr/>
                </p:nvGrpSpPr>
                <p:grpSpPr>
                  <a:xfrm rot="7434739">
                    <a:off x="55665" y="48259"/>
                    <a:ext cx="351792" cy="255272"/>
                    <a:chOff x="3790" y="20256"/>
                    <a:chExt cx="352076" cy="255591"/>
                  </a:xfrm>
                </p:grpSpPr>
                <p:cxnSp>
                  <p:nvCxnSpPr>
                    <p:cNvPr id="38" name="Straight Arrow Connector 37">
                      <a:extLst>
                        <a:ext uri="{FF2B5EF4-FFF2-40B4-BE49-F238E27FC236}">
                          <a16:creationId xmlns:a16="http://schemas.microsoft.com/office/drawing/2014/main" id="{51520ADE-B4FF-86CF-1B1E-A64286E314C8}"/>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Flowchart: Connector 38">
                      <a:extLst>
                        <a:ext uri="{FF2B5EF4-FFF2-40B4-BE49-F238E27FC236}">
                          <a16:creationId xmlns:a16="http://schemas.microsoft.com/office/drawing/2014/main" id="{7DFBB030-7D68-F76B-6B9B-9D39167148F6}"/>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2" name="Group 21">
                  <a:extLst>
                    <a:ext uri="{FF2B5EF4-FFF2-40B4-BE49-F238E27FC236}">
                      <a16:creationId xmlns:a16="http://schemas.microsoft.com/office/drawing/2014/main" id="{C994FE71-4A8D-333F-BFB6-F35358C7E968}"/>
                    </a:ext>
                  </a:extLst>
                </p:cNvPr>
                <p:cNvGrpSpPr/>
                <p:nvPr/>
              </p:nvGrpSpPr>
              <p:grpSpPr>
                <a:xfrm rot="19465616">
                  <a:off x="1464656" y="1363145"/>
                  <a:ext cx="359767" cy="282917"/>
                  <a:chOff x="0" y="-1870"/>
                  <a:chExt cx="359767" cy="354073"/>
                </a:xfrm>
              </p:grpSpPr>
              <p:grpSp>
                <p:nvGrpSpPr>
                  <p:cNvPr id="30" name="Group 29">
                    <a:extLst>
                      <a:ext uri="{FF2B5EF4-FFF2-40B4-BE49-F238E27FC236}">
                        <a16:creationId xmlns:a16="http://schemas.microsoft.com/office/drawing/2014/main" id="{53ED0025-F03D-517D-7783-3D60D805AD13}"/>
                      </a:ext>
                    </a:extLst>
                  </p:cNvPr>
                  <p:cNvGrpSpPr/>
                  <p:nvPr/>
                </p:nvGrpSpPr>
                <p:grpSpPr>
                  <a:xfrm rot="7390408">
                    <a:off x="-48242" y="48260"/>
                    <a:ext cx="352076" cy="255591"/>
                    <a:chOff x="3790" y="20256"/>
                    <a:chExt cx="352076" cy="255591"/>
                  </a:xfrm>
                </p:grpSpPr>
                <p:cxnSp>
                  <p:nvCxnSpPr>
                    <p:cNvPr id="34" name="Straight Arrow Connector 33">
                      <a:extLst>
                        <a:ext uri="{FF2B5EF4-FFF2-40B4-BE49-F238E27FC236}">
                          <a16:creationId xmlns:a16="http://schemas.microsoft.com/office/drawing/2014/main" id="{B1E574F8-6157-0A97-3DC3-1751BAB58EAA}"/>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lowchart: Connector 34">
                      <a:extLst>
                        <a:ext uri="{FF2B5EF4-FFF2-40B4-BE49-F238E27FC236}">
                          <a16:creationId xmlns:a16="http://schemas.microsoft.com/office/drawing/2014/main" id="{D6F03F07-AE94-0693-3D13-E84BE5234572}"/>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31" name="Group 30">
                    <a:extLst>
                      <a:ext uri="{FF2B5EF4-FFF2-40B4-BE49-F238E27FC236}">
                        <a16:creationId xmlns:a16="http://schemas.microsoft.com/office/drawing/2014/main" id="{7B960D6F-454E-AB19-CAED-A3694494D954}"/>
                      </a:ext>
                    </a:extLst>
                  </p:cNvPr>
                  <p:cNvGrpSpPr/>
                  <p:nvPr/>
                </p:nvGrpSpPr>
                <p:grpSpPr>
                  <a:xfrm rot="7434739">
                    <a:off x="55490" y="47926"/>
                    <a:ext cx="354073" cy="254481"/>
                    <a:chOff x="1505" y="20256"/>
                    <a:chExt cx="354361" cy="254802"/>
                  </a:xfrm>
                </p:grpSpPr>
                <p:cxnSp>
                  <p:nvCxnSpPr>
                    <p:cNvPr id="32" name="Straight Arrow Connector 31">
                      <a:extLst>
                        <a:ext uri="{FF2B5EF4-FFF2-40B4-BE49-F238E27FC236}">
                          <a16:creationId xmlns:a16="http://schemas.microsoft.com/office/drawing/2014/main" id="{03F5C095-73D2-E2A2-3F74-526734B836B3}"/>
                        </a:ext>
                      </a:extLst>
                    </p:cNvPr>
                    <p:cNvCxnSpPr/>
                    <p:nvPr/>
                  </p:nvCxnSpPr>
                  <p:spPr>
                    <a:xfrm flipH="1">
                      <a:off x="1505" y="60429"/>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Flowchart: Connector 32">
                      <a:extLst>
                        <a:ext uri="{FF2B5EF4-FFF2-40B4-BE49-F238E27FC236}">
                          <a16:creationId xmlns:a16="http://schemas.microsoft.com/office/drawing/2014/main" id="{DBE01AF6-4AD7-516A-6F25-B59E5F000F36}"/>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3" name="Group 22">
                  <a:extLst>
                    <a:ext uri="{FF2B5EF4-FFF2-40B4-BE49-F238E27FC236}">
                      <a16:creationId xmlns:a16="http://schemas.microsoft.com/office/drawing/2014/main" id="{8677FB85-934C-47B3-A157-730057581A52}"/>
                    </a:ext>
                  </a:extLst>
                </p:cNvPr>
                <p:cNvGrpSpPr/>
                <p:nvPr/>
              </p:nvGrpSpPr>
              <p:grpSpPr>
                <a:xfrm rot="8233190">
                  <a:off x="1210541" y="1395846"/>
                  <a:ext cx="359196" cy="352093"/>
                  <a:chOff x="0" y="1"/>
                  <a:chExt cx="359196" cy="352093"/>
                </a:xfrm>
              </p:grpSpPr>
              <p:grpSp>
                <p:nvGrpSpPr>
                  <p:cNvPr id="24" name="Group 23">
                    <a:extLst>
                      <a:ext uri="{FF2B5EF4-FFF2-40B4-BE49-F238E27FC236}">
                        <a16:creationId xmlns:a16="http://schemas.microsoft.com/office/drawing/2014/main" id="{DCD12ECB-4033-7608-602B-828C0E79A502}"/>
                      </a:ext>
                    </a:extLst>
                  </p:cNvPr>
                  <p:cNvGrpSpPr/>
                  <p:nvPr/>
                </p:nvGrpSpPr>
                <p:grpSpPr>
                  <a:xfrm rot="7390408">
                    <a:off x="-48242" y="48260"/>
                    <a:ext cx="352076" cy="255591"/>
                    <a:chOff x="3790" y="20256"/>
                    <a:chExt cx="352076" cy="255591"/>
                  </a:xfrm>
                </p:grpSpPr>
                <p:cxnSp>
                  <p:nvCxnSpPr>
                    <p:cNvPr id="28" name="Straight Arrow Connector 27">
                      <a:extLst>
                        <a:ext uri="{FF2B5EF4-FFF2-40B4-BE49-F238E27FC236}">
                          <a16:creationId xmlns:a16="http://schemas.microsoft.com/office/drawing/2014/main" id="{90CAFE76-3E50-E225-55A2-497C61786B3A}"/>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Connector 28">
                      <a:extLst>
                        <a:ext uri="{FF2B5EF4-FFF2-40B4-BE49-F238E27FC236}">
                          <a16:creationId xmlns:a16="http://schemas.microsoft.com/office/drawing/2014/main" id="{62E21D07-A49E-AF31-B0B7-A1A223C08A79}"/>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5" name="Group 24">
                    <a:extLst>
                      <a:ext uri="{FF2B5EF4-FFF2-40B4-BE49-F238E27FC236}">
                        <a16:creationId xmlns:a16="http://schemas.microsoft.com/office/drawing/2014/main" id="{8DE42ECE-DFEA-3AD0-E9C5-204283A26997}"/>
                      </a:ext>
                    </a:extLst>
                  </p:cNvPr>
                  <p:cNvGrpSpPr/>
                  <p:nvPr/>
                </p:nvGrpSpPr>
                <p:grpSpPr>
                  <a:xfrm rot="7434739">
                    <a:off x="55667" y="48261"/>
                    <a:ext cx="351790" cy="255269"/>
                    <a:chOff x="3790" y="20256"/>
                    <a:chExt cx="352076" cy="255591"/>
                  </a:xfrm>
                </p:grpSpPr>
                <p:cxnSp>
                  <p:nvCxnSpPr>
                    <p:cNvPr id="26" name="Straight Arrow Connector 25">
                      <a:extLst>
                        <a:ext uri="{FF2B5EF4-FFF2-40B4-BE49-F238E27FC236}">
                          <a16:creationId xmlns:a16="http://schemas.microsoft.com/office/drawing/2014/main" id="{0F0DDE3F-1CCC-C771-8ED7-95D5D7FB901F}"/>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D16DAAE5-A3B4-7313-C703-6BEC8194D528}"/>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grpSp>
            <p:nvGrpSpPr>
              <p:cNvPr id="10" name="Group 9">
                <a:extLst>
                  <a:ext uri="{FF2B5EF4-FFF2-40B4-BE49-F238E27FC236}">
                    <a16:creationId xmlns:a16="http://schemas.microsoft.com/office/drawing/2014/main" id="{B79315EA-E49F-B254-CE11-9CA36EC2C6F6}"/>
                  </a:ext>
                </a:extLst>
              </p:cNvPr>
              <p:cNvGrpSpPr/>
              <p:nvPr/>
            </p:nvGrpSpPr>
            <p:grpSpPr>
              <a:xfrm rot="11015305">
                <a:off x="1383723" y="488373"/>
                <a:ext cx="346054" cy="242337"/>
                <a:chOff x="0" y="0"/>
                <a:chExt cx="346054" cy="242337"/>
              </a:xfrm>
            </p:grpSpPr>
            <p:cxnSp>
              <p:nvCxnSpPr>
                <p:cNvPr id="11" name="Straight Arrow Connector 10">
                  <a:extLst>
                    <a:ext uri="{FF2B5EF4-FFF2-40B4-BE49-F238E27FC236}">
                      <a16:creationId xmlns:a16="http://schemas.microsoft.com/office/drawing/2014/main" id="{519D3DC3-7A69-0C8C-28BC-32C0FE096ECF}"/>
                    </a:ext>
                  </a:extLst>
                </p:cNvPr>
                <p:cNvCxnSpPr/>
                <p:nvPr/>
              </p:nvCxnSpPr>
              <p:spPr>
                <a:xfrm flipH="1">
                  <a:off x="0" y="27709"/>
                  <a:ext cx="311150" cy="21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Connector 11">
                  <a:extLst>
                    <a:ext uri="{FF2B5EF4-FFF2-40B4-BE49-F238E27FC236}">
                      <a16:creationId xmlns:a16="http://schemas.microsoft.com/office/drawing/2014/main" id="{5CD81D9F-DA54-4267-B6A0-391BA413A44D}"/>
                    </a:ext>
                  </a:extLst>
                </p:cNvPr>
                <p:cNvSpPr/>
                <p:nvPr/>
              </p:nvSpPr>
              <p:spPr>
                <a:xfrm>
                  <a:off x="284019" y="0"/>
                  <a:ext cx="62035" cy="6167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6" name="Group 5">
              <a:extLst>
                <a:ext uri="{FF2B5EF4-FFF2-40B4-BE49-F238E27FC236}">
                  <a16:creationId xmlns:a16="http://schemas.microsoft.com/office/drawing/2014/main" id="{27AED35F-F639-232B-8B14-4B203C0E08BD}"/>
                </a:ext>
              </a:extLst>
            </p:cNvPr>
            <p:cNvGrpSpPr>
              <a:grpSpLocks/>
            </p:cNvGrpSpPr>
            <p:nvPr/>
          </p:nvGrpSpPr>
          <p:grpSpPr>
            <a:xfrm rot="10800000">
              <a:off x="2999509" y="413905"/>
              <a:ext cx="214630" cy="372110"/>
              <a:chOff x="0" y="0"/>
              <a:chExt cx="214344" cy="372146"/>
            </a:xfrm>
          </p:grpSpPr>
          <p:cxnSp>
            <p:nvCxnSpPr>
              <p:cNvPr id="7" name="Straight Arrow Connector 6">
                <a:extLst>
                  <a:ext uri="{FF2B5EF4-FFF2-40B4-BE49-F238E27FC236}">
                    <a16:creationId xmlns:a16="http://schemas.microsoft.com/office/drawing/2014/main" id="{F986D655-399A-4E47-D855-4B0D74511D0E}"/>
                  </a:ext>
                </a:extLst>
              </p:cNvPr>
              <p:cNvCxnSpPr/>
              <p:nvPr/>
            </p:nvCxnSpPr>
            <p:spPr>
              <a:xfrm rot="7434739" flipH="1">
                <a:off x="-48276" y="48276"/>
                <a:ext cx="310895" cy="21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Connector 7">
                <a:extLst>
                  <a:ext uri="{FF2B5EF4-FFF2-40B4-BE49-F238E27FC236}">
                    <a16:creationId xmlns:a16="http://schemas.microsoft.com/office/drawing/2014/main" id="{73D3614B-44A2-BDA1-1062-058F15D8CF1E}"/>
                  </a:ext>
                </a:extLst>
              </p:cNvPr>
              <p:cNvSpPr/>
              <p:nvPr/>
            </p:nvSpPr>
            <p:spPr>
              <a:xfrm rot="7434739">
                <a:off x="83344" y="310359"/>
                <a:ext cx="61984" cy="61589"/>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75" name="Group 74">
            <a:extLst>
              <a:ext uri="{FF2B5EF4-FFF2-40B4-BE49-F238E27FC236}">
                <a16:creationId xmlns:a16="http://schemas.microsoft.com/office/drawing/2014/main" id="{82792D4E-6B79-EE2C-58B3-20A455A8ECB6}"/>
              </a:ext>
            </a:extLst>
          </p:cNvPr>
          <p:cNvGrpSpPr>
            <a:grpSpLocks/>
          </p:cNvGrpSpPr>
          <p:nvPr/>
        </p:nvGrpSpPr>
        <p:grpSpPr>
          <a:xfrm>
            <a:off x="2033165" y="3386397"/>
            <a:ext cx="7895683" cy="3246057"/>
            <a:chOff x="0" y="-103773"/>
            <a:chExt cx="5243884" cy="3381297"/>
          </a:xfrm>
        </p:grpSpPr>
        <p:cxnSp>
          <p:nvCxnSpPr>
            <p:cNvPr id="76" name="Straight Arrow Connector 75">
              <a:extLst>
                <a:ext uri="{FF2B5EF4-FFF2-40B4-BE49-F238E27FC236}">
                  <a16:creationId xmlns:a16="http://schemas.microsoft.com/office/drawing/2014/main" id="{69D2F2D0-3A1E-8F47-0D81-D7F88CFE0389}"/>
                </a:ext>
              </a:extLst>
            </p:cNvPr>
            <p:cNvCxnSpPr/>
            <p:nvPr/>
          </p:nvCxnSpPr>
          <p:spPr>
            <a:xfrm>
              <a:off x="2654877" y="2279073"/>
              <a:ext cx="17780" cy="572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7" name="Group 76">
              <a:extLst>
                <a:ext uri="{FF2B5EF4-FFF2-40B4-BE49-F238E27FC236}">
                  <a16:creationId xmlns:a16="http://schemas.microsoft.com/office/drawing/2014/main" id="{5657ACD1-AC9C-4AC3-D493-A21E41926792}"/>
                </a:ext>
              </a:extLst>
            </p:cNvPr>
            <p:cNvGrpSpPr/>
            <p:nvPr/>
          </p:nvGrpSpPr>
          <p:grpSpPr>
            <a:xfrm>
              <a:off x="0" y="-103773"/>
              <a:ext cx="5243884" cy="3381297"/>
              <a:chOff x="0" y="-103773"/>
              <a:chExt cx="5243884" cy="3381297"/>
            </a:xfrm>
          </p:grpSpPr>
          <p:sp>
            <p:nvSpPr>
              <p:cNvPr id="78" name="Flowchart: Connector 77">
                <a:extLst>
                  <a:ext uri="{FF2B5EF4-FFF2-40B4-BE49-F238E27FC236}">
                    <a16:creationId xmlns:a16="http://schemas.microsoft.com/office/drawing/2014/main" id="{8ED09731-56E4-D469-9382-A44D69E6CA8F}"/>
                  </a:ext>
                </a:extLst>
              </p:cNvPr>
              <p:cNvSpPr/>
              <p:nvPr/>
            </p:nvSpPr>
            <p:spPr>
              <a:xfrm rot="11015305">
                <a:off x="1065068" y="656359"/>
                <a:ext cx="62035" cy="6166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9" name="Flowchart: Connector 78">
                <a:extLst>
                  <a:ext uri="{FF2B5EF4-FFF2-40B4-BE49-F238E27FC236}">
                    <a16:creationId xmlns:a16="http://schemas.microsoft.com/office/drawing/2014/main" id="{1BDE7A11-5421-2ED6-F7B7-04BD5CC5632A}"/>
                  </a:ext>
                </a:extLst>
              </p:cNvPr>
              <p:cNvSpPr/>
              <p:nvPr/>
            </p:nvSpPr>
            <p:spPr>
              <a:xfrm rot="18190460">
                <a:off x="2692659" y="1334915"/>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80" name="Group 79">
                <a:extLst>
                  <a:ext uri="{FF2B5EF4-FFF2-40B4-BE49-F238E27FC236}">
                    <a16:creationId xmlns:a16="http://schemas.microsoft.com/office/drawing/2014/main" id="{6E0EC9C5-CCC9-C724-D4F5-8D79136D23AA}"/>
                  </a:ext>
                </a:extLst>
              </p:cNvPr>
              <p:cNvGrpSpPr/>
              <p:nvPr/>
            </p:nvGrpSpPr>
            <p:grpSpPr>
              <a:xfrm>
                <a:off x="0" y="-103773"/>
                <a:ext cx="5243884" cy="3381297"/>
                <a:chOff x="0" y="-103773"/>
                <a:chExt cx="5243884" cy="3381297"/>
              </a:xfrm>
            </p:grpSpPr>
            <p:sp>
              <p:nvSpPr>
                <p:cNvPr id="81" name="Flowchart: Connector 80">
                  <a:extLst>
                    <a:ext uri="{FF2B5EF4-FFF2-40B4-BE49-F238E27FC236}">
                      <a16:creationId xmlns:a16="http://schemas.microsoft.com/office/drawing/2014/main" id="{7F49E81A-6001-810B-43AB-C731193B8EDF}"/>
                    </a:ext>
                  </a:extLst>
                </p:cNvPr>
                <p:cNvSpPr/>
                <p:nvPr/>
              </p:nvSpPr>
              <p:spPr>
                <a:xfrm rot="18190460">
                  <a:off x="2637242" y="378951"/>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2" name="Flowchart: Connector 81">
                  <a:extLst>
                    <a:ext uri="{FF2B5EF4-FFF2-40B4-BE49-F238E27FC236}">
                      <a16:creationId xmlns:a16="http://schemas.microsoft.com/office/drawing/2014/main" id="{0794B19C-F4AB-F27E-9969-43E1AAEAAE2B}"/>
                    </a:ext>
                  </a:extLst>
                </p:cNvPr>
                <p:cNvSpPr/>
                <p:nvPr/>
              </p:nvSpPr>
              <p:spPr>
                <a:xfrm rot="7390408">
                  <a:off x="2242386" y="732242"/>
                  <a:ext cx="601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3" name="Flowchart: Connector 82">
                  <a:extLst>
                    <a:ext uri="{FF2B5EF4-FFF2-40B4-BE49-F238E27FC236}">
                      <a16:creationId xmlns:a16="http://schemas.microsoft.com/office/drawing/2014/main" id="{349FF2FA-EEEE-6315-5EE2-87BFC5C51F46}"/>
                    </a:ext>
                  </a:extLst>
                </p:cNvPr>
                <p:cNvSpPr/>
                <p:nvPr/>
              </p:nvSpPr>
              <p:spPr>
                <a:xfrm rot="7434739">
                  <a:off x="2339686" y="732559"/>
                  <a:ext cx="60086" cy="61594"/>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4" name="Flowchart: Connector 83">
                  <a:extLst>
                    <a:ext uri="{FF2B5EF4-FFF2-40B4-BE49-F238E27FC236}">
                      <a16:creationId xmlns:a16="http://schemas.microsoft.com/office/drawing/2014/main" id="{9DDBFC4A-A8EE-F214-90D8-1022ED031092}"/>
                    </a:ext>
                  </a:extLst>
                </p:cNvPr>
                <p:cNvSpPr/>
                <p:nvPr/>
              </p:nvSpPr>
              <p:spPr>
                <a:xfrm rot="7434739">
                  <a:off x="2761933" y="385878"/>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5" name="Flowchart: Connector 84">
                  <a:extLst>
                    <a:ext uri="{FF2B5EF4-FFF2-40B4-BE49-F238E27FC236}">
                      <a16:creationId xmlns:a16="http://schemas.microsoft.com/office/drawing/2014/main" id="{70EA1EDD-55BD-1969-6CFF-120E09F9F2CD}"/>
                    </a:ext>
                  </a:extLst>
                </p:cNvPr>
                <p:cNvSpPr/>
                <p:nvPr/>
              </p:nvSpPr>
              <p:spPr>
                <a:xfrm rot="7434739">
                  <a:off x="2429741" y="1709305"/>
                  <a:ext cx="60107" cy="6159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6" name="Flowchart: Connector 85">
                  <a:extLst>
                    <a:ext uri="{FF2B5EF4-FFF2-40B4-BE49-F238E27FC236}">
                      <a16:creationId xmlns:a16="http://schemas.microsoft.com/office/drawing/2014/main" id="{87B8F26A-C632-C545-3708-06E9896C61C7}"/>
                    </a:ext>
                  </a:extLst>
                </p:cNvPr>
                <p:cNvSpPr/>
                <p:nvPr/>
              </p:nvSpPr>
              <p:spPr>
                <a:xfrm rot="7390408">
                  <a:off x="2327564" y="1724891"/>
                  <a:ext cx="60155" cy="6166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7" name="Flowchart: Connector 86">
                  <a:extLst>
                    <a:ext uri="{FF2B5EF4-FFF2-40B4-BE49-F238E27FC236}">
                      <a16:creationId xmlns:a16="http://schemas.microsoft.com/office/drawing/2014/main" id="{0580BA9C-19A7-4E92-3B8B-48682161DA43}"/>
                    </a:ext>
                  </a:extLst>
                </p:cNvPr>
                <p:cNvSpPr/>
                <p:nvPr/>
              </p:nvSpPr>
              <p:spPr>
                <a:xfrm rot="7434739">
                  <a:off x="2775787" y="1334915"/>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8" name="Flowchart: Connector 87">
                  <a:extLst>
                    <a:ext uri="{FF2B5EF4-FFF2-40B4-BE49-F238E27FC236}">
                      <a16:creationId xmlns:a16="http://schemas.microsoft.com/office/drawing/2014/main" id="{809E0480-9507-1181-816C-B12CBC54EBE9}"/>
                    </a:ext>
                  </a:extLst>
                </p:cNvPr>
                <p:cNvSpPr/>
                <p:nvPr/>
              </p:nvSpPr>
              <p:spPr>
                <a:xfrm>
                  <a:off x="955964" y="505691"/>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89" name="Group 88">
                  <a:extLst>
                    <a:ext uri="{FF2B5EF4-FFF2-40B4-BE49-F238E27FC236}">
                      <a16:creationId xmlns:a16="http://schemas.microsoft.com/office/drawing/2014/main" id="{C6E12291-6B0B-33BB-9554-2C0E3CEDFEF8}"/>
                    </a:ext>
                  </a:extLst>
                </p:cNvPr>
                <p:cNvGrpSpPr/>
                <p:nvPr/>
              </p:nvGrpSpPr>
              <p:grpSpPr>
                <a:xfrm rot="14371320">
                  <a:off x="3847348" y="346885"/>
                  <a:ext cx="352076" cy="255589"/>
                  <a:chOff x="3790" y="20255"/>
                  <a:chExt cx="352076" cy="255591"/>
                </a:xfrm>
              </p:grpSpPr>
              <p:cxnSp>
                <p:nvCxnSpPr>
                  <p:cNvPr id="128" name="Straight Arrow Connector 127">
                    <a:extLst>
                      <a:ext uri="{FF2B5EF4-FFF2-40B4-BE49-F238E27FC236}">
                        <a16:creationId xmlns:a16="http://schemas.microsoft.com/office/drawing/2014/main" id="{08C454E3-8DAA-C2E9-9DF8-99F08FBEC451}"/>
                      </a:ext>
                    </a:extLst>
                  </p:cNvPr>
                  <p:cNvCxnSpPr/>
                  <p:nvPr/>
                </p:nvCxnSpPr>
                <p:spPr>
                  <a:xfrm flipH="1">
                    <a:off x="3790" y="61217"/>
                    <a:ext cx="311150" cy="21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9" name="Flowchart: Connector 128">
                    <a:extLst>
                      <a:ext uri="{FF2B5EF4-FFF2-40B4-BE49-F238E27FC236}">
                        <a16:creationId xmlns:a16="http://schemas.microsoft.com/office/drawing/2014/main" id="{07C04E42-E416-185F-1963-F54B56B48537}"/>
                      </a:ext>
                    </a:extLst>
                  </p:cNvPr>
                  <p:cNvSpPr/>
                  <p:nvPr/>
                </p:nvSpPr>
                <p:spPr>
                  <a:xfrm>
                    <a:off x="293831" y="20255"/>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90" name="Flowchart: Connector 89">
                  <a:extLst>
                    <a:ext uri="{FF2B5EF4-FFF2-40B4-BE49-F238E27FC236}">
                      <a16:creationId xmlns:a16="http://schemas.microsoft.com/office/drawing/2014/main" id="{EFC9DCC1-BFA9-9397-0376-448F01970C4B}"/>
                    </a:ext>
                  </a:extLst>
                </p:cNvPr>
                <p:cNvSpPr/>
                <p:nvPr/>
              </p:nvSpPr>
              <p:spPr>
                <a:xfrm rot="10976378">
                  <a:off x="1113559" y="739487"/>
                  <a:ext cx="61985" cy="61593"/>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1" name="Flowchart: Connector 90">
                  <a:extLst>
                    <a:ext uri="{FF2B5EF4-FFF2-40B4-BE49-F238E27FC236}">
                      <a16:creationId xmlns:a16="http://schemas.microsoft.com/office/drawing/2014/main" id="{7C6CD1E9-7DF2-EB60-BDC3-9FFA469D9B6E}"/>
                    </a:ext>
                  </a:extLst>
                </p:cNvPr>
                <p:cNvSpPr/>
                <p:nvPr/>
              </p:nvSpPr>
              <p:spPr>
                <a:xfrm rot="7434739">
                  <a:off x="2492086" y="2713759"/>
                  <a:ext cx="59690"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2" name="Flowchart: Connector 91">
                  <a:extLst>
                    <a:ext uri="{FF2B5EF4-FFF2-40B4-BE49-F238E27FC236}">
                      <a16:creationId xmlns:a16="http://schemas.microsoft.com/office/drawing/2014/main" id="{0BC5FE7A-3E70-8A61-7C7E-98B5D1EE2C09}"/>
                    </a:ext>
                  </a:extLst>
                </p:cNvPr>
                <p:cNvSpPr/>
                <p:nvPr/>
              </p:nvSpPr>
              <p:spPr>
                <a:xfrm rot="7390408">
                  <a:off x="2389909" y="2701637"/>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3" name="Flowchart: Connector 92">
                  <a:extLst>
                    <a:ext uri="{FF2B5EF4-FFF2-40B4-BE49-F238E27FC236}">
                      <a16:creationId xmlns:a16="http://schemas.microsoft.com/office/drawing/2014/main" id="{239B58E6-0CDF-29C2-1B2B-5FD28246C1D8}"/>
                    </a:ext>
                  </a:extLst>
                </p:cNvPr>
                <p:cNvSpPr/>
                <p:nvPr/>
              </p:nvSpPr>
              <p:spPr>
                <a:xfrm rot="18190460">
                  <a:off x="2755005" y="2332442"/>
                  <a:ext cx="59690" cy="6159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94" name="Group 93">
                  <a:extLst>
                    <a:ext uri="{FF2B5EF4-FFF2-40B4-BE49-F238E27FC236}">
                      <a16:creationId xmlns:a16="http://schemas.microsoft.com/office/drawing/2014/main" id="{3757CC07-63E1-3441-B42D-32BC1C6CDDCB}"/>
                    </a:ext>
                  </a:extLst>
                </p:cNvPr>
                <p:cNvGrpSpPr/>
                <p:nvPr/>
              </p:nvGrpSpPr>
              <p:grpSpPr>
                <a:xfrm>
                  <a:off x="0" y="-103773"/>
                  <a:ext cx="5243884" cy="3381297"/>
                  <a:chOff x="0" y="-103773"/>
                  <a:chExt cx="5243884" cy="3381297"/>
                </a:xfrm>
              </p:grpSpPr>
              <p:grpSp>
                <p:nvGrpSpPr>
                  <p:cNvPr id="96" name="Group 95">
                    <a:extLst>
                      <a:ext uri="{FF2B5EF4-FFF2-40B4-BE49-F238E27FC236}">
                        <a16:creationId xmlns:a16="http://schemas.microsoft.com/office/drawing/2014/main" id="{6F90EA94-3851-3ABB-528A-0B6A84B49436}"/>
                      </a:ext>
                    </a:extLst>
                  </p:cNvPr>
                  <p:cNvGrpSpPr/>
                  <p:nvPr/>
                </p:nvGrpSpPr>
                <p:grpSpPr>
                  <a:xfrm rot="3610250">
                    <a:off x="3775479" y="541713"/>
                    <a:ext cx="352073" cy="255591"/>
                    <a:chOff x="3790" y="20256"/>
                    <a:chExt cx="352076" cy="255591"/>
                  </a:xfrm>
                </p:grpSpPr>
                <p:cxnSp>
                  <p:nvCxnSpPr>
                    <p:cNvPr id="126" name="Straight Arrow Connector 125">
                      <a:extLst>
                        <a:ext uri="{FF2B5EF4-FFF2-40B4-BE49-F238E27FC236}">
                          <a16:creationId xmlns:a16="http://schemas.microsoft.com/office/drawing/2014/main" id="{E3F33026-2A56-636C-226D-A31E6D75EB44}"/>
                        </a:ext>
                      </a:extLst>
                    </p:cNvPr>
                    <p:cNvCxnSpPr/>
                    <p:nvPr/>
                  </p:nvCxnSpPr>
                  <p:spPr>
                    <a:xfrm flipH="1">
                      <a:off x="3790" y="61217"/>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Flowchart: Connector 126">
                      <a:extLst>
                        <a:ext uri="{FF2B5EF4-FFF2-40B4-BE49-F238E27FC236}">
                          <a16:creationId xmlns:a16="http://schemas.microsoft.com/office/drawing/2014/main" id="{05D4C738-262F-CE73-62D5-DC63F7D50A65}"/>
                        </a:ext>
                      </a:extLst>
                    </p:cNvPr>
                    <p:cNvSpPr/>
                    <p:nvPr/>
                  </p:nvSpPr>
                  <p:spPr>
                    <a:xfrm>
                      <a:off x="293831" y="20256"/>
                      <a:ext cx="62035" cy="616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cxnSp>
                <p:nvCxnSpPr>
                  <p:cNvPr id="97" name="Straight Arrow Connector 96">
                    <a:extLst>
                      <a:ext uri="{FF2B5EF4-FFF2-40B4-BE49-F238E27FC236}">
                        <a16:creationId xmlns:a16="http://schemas.microsoft.com/office/drawing/2014/main" id="{AC733581-12D9-C201-A082-09546860B6EA}"/>
                      </a:ext>
                    </a:extLst>
                  </p:cNvPr>
                  <p:cNvCxnSpPr/>
                  <p:nvPr/>
                </p:nvCxnSpPr>
                <p:spPr>
                  <a:xfrm rot="11015305" flipH="1">
                    <a:off x="1106632" y="488373"/>
                    <a:ext cx="311150" cy="21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F8918917-3DC2-DFA8-F6EE-F1C88C09F658}"/>
                      </a:ext>
                    </a:extLst>
                  </p:cNvPr>
                  <p:cNvCxnSpPr/>
                  <p:nvPr/>
                </p:nvCxnSpPr>
                <p:spPr>
                  <a:xfrm flipH="1">
                    <a:off x="578427" y="318655"/>
                    <a:ext cx="927310" cy="584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E4B0D009-7B8A-AE52-CF25-4C20DB6E7437}"/>
                      </a:ext>
                    </a:extLst>
                  </p:cNvPr>
                  <p:cNvCxnSpPr/>
                  <p:nvPr/>
                </p:nvCxnSpPr>
                <p:spPr>
                  <a:xfrm>
                    <a:off x="2538845" y="318655"/>
                    <a:ext cx="33356" cy="566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05DCD0B6-89DA-27F2-9350-156965BDC153}"/>
                      </a:ext>
                    </a:extLst>
                  </p:cNvPr>
                  <p:cNvCxnSpPr/>
                  <p:nvPr/>
                </p:nvCxnSpPr>
                <p:spPr>
                  <a:xfrm>
                    <a:off x="3394364" y="318655"/>
                    <a:ext cx="1174148" cy="549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690D994C-FECB-CF22-8BAA-C4C3DDAA7A70}"/>
                      </a:ext>
                    </a:extLst>
                  </p:cNvPr>
                  <p:cNvCxnSpPr>
                    <a:cxnSpLocks/>
                  </p:cNvCxnSpPr>
                  <p:nvPr/>
                </p:nvCxnSpPr>
                <p:spPr>
                  <a:xfrm>
                    <a:off x="2641961" y="393062"/>
                    <a:ext cx="12916" cy="43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10F2E208-9793-E95B-6CED-1EF8F2F6B9A3}"/>
                      </a:ext>
                    </a:extLst>
                  </p:cNvPr>
                  <p:cNvCxnSpPr>
                    <a:cxnSpLocks/>
                    <a:stCxn id="82" idx="7"/>
                  </p:cNvCxnSpPr>
                  <p:nvPr/>
                </p:nvCxnSpPr>
                <p:spPr>
                  <a:xfrm flipH="1" flipV="1">
                    <a:off x="2223534" y="352034"/>
                    <a:ext cx="59695" cy="447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DF11EFEC-266A-72E6-8744-6A3EEF57D04D}"/>
                      </a:ext>
                    </a:extLst>
                  </p:cNvPr>
                  <p:cNvCxnSpPr>
                    <a:cxnSpLocks/>
                    <a:stCxn id="83" idx="2"/>
                  </p:cNvCxnSpPr>
                  <p:nvPr/>
                </p:nvCxnSpPr>
                <p:spPr>
                  <a:xfrm flipH="1" flipV="1">
                    <a:off x="2332340" y="347616"/>
                    <a:ext cx="48159" cy="39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F6B6452E-9F22-1C43-456C-DD84E4CC5CC0}"/>
                      </a:ext>
                    </a:extLst>
                  </p:cNvPr>
                  <p:cNvCxnSpPr>
                    <a:cxnSpLocks/>
                  </p:cNvCxnSpPr>
                  <p:nvPr/>
                </p:nvCxnSpPr>
                <p:spPr>
                  <a:xfrm flipH="1">
                    <a:off x="2782736" y="450273"/>
                    <a:ext cx="3759" cy="358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3627C34A-7B53-5B24-34A5-FD2F3D16B117}"/>
                      </a:ext>
                    </a:extLst>
                  </p:cNvPr>
                  <p:cNvCxnSpPr/>
                  <p:nvPr/>
                </p:nvCxnSpPr>
                <p:spPr>
                  <a:xfrm>
                    <a:off x="2599459" y="1295400"/>
                    <a:ext cx="17925" cy="57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66BDAA16-35F7-6B58-2F51-3AF3D8B3CA67}"/>
                      </a:ext>
                    </a:extLst>
                  </p:cNvPr>
                  <p:cNvCxnSpPr>
                    <a:cxnSpLocks/>
                    <a:stCxn id="85" idx="6"/>
                  </p:cNvCxnSpPr>
                  <p:nvPr/>
                </p:nvCxnSpPr>
                <p:spPr>
                  <a:xfrm flipH="1" flipV="1">
                    <a:off x="2422612" y="1329889"/>
                    <a:ext cx="26408" cy="435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072BEA01-0251-1A00-6BDE-EE2A31489CA1}"/>
                      </a:ext>
                    </a:extLst>
                  </p:cNvPr>
                  <p:cNvCxnSpPr>
                    <a:cxnSpLocks/>
                    <a:stCxn id="86" idx="3"/>
                  </p:cNvCxnSpPr>
                  <p:nvPr/>
                </p:nvCxnSpPr>
                <p:spPr>
                  <a:xfrm flipH="1" flipV="1">
                    <a:off x="2320417" y="1354770"/>
                    <a:ext cx="26452" cy="36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734EA0C-7555-9881-4EC4-6196BA8DECE8}"/>
                      </a:ext>
                    </a:extLst>
                  </p:cNvPr>
                  <p:cNvCxnSpPr>
                    <a:cxnSpLocks/>
                    <a:stCxn id="79" idx="2"/>
                  </p:cNvCxnSpPr>
                  <p:nvPr/>
                </p:nvCxnSpPr>
                <p:spPr>
                  <a:xfrm>
                    <a:off x="2712011" y="1390694"/>
                    <a:ext cx="56039" cy="413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5E736769-129D-5CCA-D60C-3A8F48CD6D48}"/>
                      </a:ext>
                    </a:extLst>
                  </p:cNvPr>
                  <p:cNvCxnSpPr>
                    <a:cxnSpLocks/>
                    <a:stCxn id="87" idx="2"/>
                  </p:cNvCxnSpPr>
                  <p:nvPr/>
                </p:nvCxnSpPr>
                <p:spPr>
                  <a:xfrm>
                    <a:off x="2817624" y="1339837"/>
                    <a:ext cx="29469" cy="471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D248E056-43C6-9F1D-55B4-1C7283CAA77E}"/>
                      </a:ext>
                    </a:extLst>
                  </p:cNvPr>
                  <p:cNvCxnSpPr/>
                  <p:nvPr/>
                </p:nvCxnSpPr>
                <p:spPr>
                  <a:xfrm flipH="1">
                    <a:off x="668482" y="547255"/>
                    <a:ext cx="311150" cy="21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75A6BAFE-8C70-9324-B9E0-DD8629869F2D}"/>
                      </a:ext>
                    </a:extLst>
                  </p:cNvPr>
                  <p:cNvCxnSpPr/>
                  <p:nvPr/>
                </p:nvCxnSpPr>
                <p:spPr>
                  <a:xfrm rot="10976378" flipH="1">
                    <a:off x="1168977" y="550719"/>
                    <a:ext cx="310897" cy="214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1B37CB41-4358-8C50-C625-5B5E09D7E362}"/>
                      </a:ext>
                    </a:extLst>
                  </p:cNvPr>
                  <p:cNvGrpSpPr/>
                  <p:nvPr/>
                </p:nvGrpSpPr>
                <p:grpSpPr>
                  <a:xfrm rot="14415651">
                    <a:off x="3805786" y="436941"/>
                    <a:ext cx="351789" cy="255267"/>
                    <a:chOff x="3790" y="20256"/>
                    <a:chExt cx="352076" cy="255590"/>
                  </a:xfrm>
                </p:grpSpPr>
                <p:cxnSp>
                  <p:nvCxnSpPr>
                    <p:cNvPr id="124" name="Straight Arrow Connector 123">
                      <a:extLst>
                        <a:ext uri="{FF2B5EF4-FFF2-40B4-BE49-F238E27FC236}">
                          <a16:creationId xmlns:a16="http://schemas.microsoft.com/office/drawing/2014/main" id="{75564FF3-29F0-CC29-0ED4-0614194C85E9}"/>
                        </a:ext>
                      </a:extLst>
                    </p:cNvPr>
                    <p:cNvCxnSpPr/>
                    <p:nvPr/>
                  </p:nvCxnSpPr>
                  <p:spPr>
                    <a:xfrm flipH="1">
                      <a:off x="3790" y="61216"/>
                      <a:ext cx="311150" cy="2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Connector 124">
                      <a:extLst>
                        <a:ext uri="{FF2B5EF4-FFF2-40B4-BE49-F238E27FC236}">
                          <a16:creationId xmlns:a16="http://schemas.microsoft.com/office/drawing/2014/main" id="{D92DFC31-1004-54B5-35FF-8C7372B8628C}"/>
                        </a:ext>
                      </a:extLst>
                    </p:cNvPr>
                    <p:cNvSpPr/>
                    <p:nvPr/>
                  </p:nvSpPr>
                  <p:spPr>
                    <a:xfrm>
                      <a:off x="293831" y="20256"/>
                      <a:ext cx="62035" cy="61671"/>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13" name="Group 112">
                    <a:extLst>
                      <a:ext uri="{FF2B5EF4-FFF2-40B4-BE49-F238E27FC236}">
                        <a16:creationId xmlns:a16="http://schemas.microsoft.com/office/drawing/2014/main" id="{DB787C3F-6604-DA34-629D-A4F6DD20B3AC}"/>
                      </a:ext>
                    </a:extLst>
                  </p:cNvPr>
                  <p:cNvGrpSpPr/>
                  <p:nvPr/>
                </p:nvGrpSpPr>
                <p:grpSpPr>
                  <a:xfrm>
                    <a:off x="0" y="-103773"/>
                    <a:ext cx="5243884" cy="3381297"/>
                    <a:chOff x="0" y="-103773"/>
                    <a:chExt cx="5243884" cy="3381297"/>
                  </a:xfrm>
                </p:grpSpPr>
                <p:sp>
                  <p:nvSpPr>
                    <p:cNvPr id="118" name="Rectangle 117">
                      <a:extLst>
                        <a:ext uri="{FF2B5EF4-FFF2-40B4-BE49-F238E27FC236}">
                          <a16:creationId xmlns:a16="http://schemas.microsoft.com/office/drawing/2014/main" id="{3CE88F03-31F8-C00B-87E0-A952AF1E6CB5}"/>
                        </a:ext>
                      </a:extLst>
                    </p:cNvPr>
                    <p:cNvSpPr/>
                    <p:nvPr/>
                  </p:nvSpPr>
                  <p:spPr>
                    <a:xfrm>
                      <a:off x="1226127" y="-103773"/>
                      <a:ext cx="2475051" cy="4214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pre-order</a:t>
                      </a:r>
                      <a:endParaRPr lang="en-IN" sz="1100" kern="100" dirty="0">
                        <a:effectLst/>
                        <a:ea typeface="Calibri" panose="020F0502020204030204" pitchFamily="34" charset="0"/>
                        <a:cs typeface="Times New Roman" panose="02020603050405020304" pitchFamily="18" charset="0"/>
                      </a:endParaRPr>
                    </a:p>
                  </p:txBody>
                </p:sp>
                <p:sp>
                  <p:nvSpPr>
                    <p:cNvPr id="119" name="Rectangle 118">
                      <a:extLst>
                        <a:ext uri="{FF2B5EF4-FFF2-40B4-BE49-F238E27FC236}">
                          <a16:creationId xmlns:a16="http://schemas.microsoft.com/office/drawing/2014/main" id="{F84A3591-5782-75A7-7315-746592CBD808}"/>
                        </a:ext>
                      </a:extLst>
                    </p:cNvPr>
                    <p:cNvSpPr/>
                    <p:nvPr/>
                  </p:nvSpPr>
                  <p:spPr>
                    <a:xfrm>
                      <a:off x="0" y="914400"/>
                      <a:ext cx="1274218" cy="3951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Read tree</a:t>
                      </a:r>
                      <a:endParaRPr lang="en-IN" sz="1100" kern="100">
                        <a:effectLst/>
                        <a:ea typeface="Calibri" panose="020F0502020204030204" pitchFamily="34" charset="0"/>
                        <a:cs typeface="Times New Roman" panose="02020603050405020304" pitchFamily="18" charset="0"/>
                      </a:endParaRPr>
                    </a:p>
                  </p:txBody>
                </p:sp>
                <p:sp>
                  <p:nvSpPr>
                    <p:cNvPr id="120" name="Rectangle 119">
                      <a:extLst>
                        <a:ext uri="{FF2B5EF4-FFF2-40B4-BE49-F238E27FC236}">
                          <a16:creationId xmlns:a16="http://schemas.microsoft.com/office/drawing/2014/main" id="{3549CB0F-50AD-F981-F9DD-CAE4A9A50CC8}"/>
                        </a:ext>
                      </a:extLst>
                    </p:cNvPr>
                    <p:cNvSpPr/>
                    <p:nvPr/>
                  </p:nvSpPr>
                  <p:spPr>
                    <a:xfrm>
                      <a:off x="1711036" y="893619"/>
                      <a:ext cx="1497858" cy="416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root</a:t>
                      </a:r>
                      <a:endParaRPr lang="en-IN" sz="1100" kern="100">
                        <a:effectLst/>
                        <a:ea typeface="Calibri" panose="020F0502020204030204" pitchFamily="34" charset="0"/>
                        <a:cs typeface="Times New Roman" panose="02020603050405020304" pitchFamily="18" charset="0"/>
                      </a:endParaRPr>
                    </a:p>
                  </p:txBody>
                </p:sp>
                <p:sp>
                  <p:nvSpPr>
                    <p:cNvPr id="121" name="Rectangle 120">
                      <a:extLst>
                        <a:ext uri="{FF2B5EF4-FFF2-40B4-BE49-F238E27FC236}">
                          <a16:creationId xmlns:a16="http://schemas.microsoft.com/office/drawing/2014/main" id="{56ED139A-AE75-0FF0-A22D-DC65BB1D7654}"/>
                        </a:ext>
                      </a:extLst>
                    </p:cNvPr>
                    <p:cNvSpPr/>
                    <p:nvPr/>
                  </p:nvSpPr>
                  <p:spPr>
                    <a:xfrm>
                      <a:off x="3810000" y="886691"/>
                      <a:ext cx="1433884" cy="492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Display result</a:t>
                      </a:r>
                      <a:endParaRPr lang="en-IN" sz="1100" kern="100">
                        <a:effectLst/>
                        <a:ea typeface="Calibri" panose="020F0502020204030204" pitchFamily="34" charset="0"/>
                        <a:cs typeface="Times New Roman" panose="02020603050405020304" pitchFamily="18" charset="0"/>
                      </a:endParaRPr>
                    </a:p>
                  </p:txBody>
                </p:sp>
                <p:sp>
                  <p:nvSpPr>
                    <p:cNvPr id="122" name="Rectangle 121">
                      <a:extLst>
                        <a:ext uri="{FF2B5EF4-FFF2-40B4-BE49-F238E27FC236}">
                          <a16:creationId xmlns:a16="http://schemas.microsoft.com/office/drawing/2014/main" id="{AE78DBC0-0765-BE57-72F5-73DB9398F99D}"/>
                        </a:ext>
                      </a:extLst>
                    </p:cNvPr>
                    <p:cNvSpPr/>
                    <p:nvPr/>
                  </p:nvSpPr>
                  <p:spPr>
                    <a:xfrm>
                      <a:off x="1780309" y="1884219"/>
                      <a:ext cx="1497858" cy="416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left sub tree</a:t>
                      </a:r>
                      <a:endParaRPr lang="en-IN" sz="1100" kern="100">
                        <a:effectLst/>
                        <a:ea typeface="Calibri" panose="020F0502020204030204" pitchFamily="34" charset="0"/>
                        <a:cs typeface="Times New Roman" panose="02020603050405020304" pitchFamily="18" charset="0"/>
                      </a:endParaRPr>
                    </a:p>
                  </p:txBody>
                </p:sp>
                <p:sp>
                  <p:nvSpPr>
                    <p:cNvPr id="123" name="Rectangle 122">
                      <a:extLst>
                        <a:ext uri="{FF2B5EF4-FFF2-40B4-BE49-F238E27FC236}">
                          <a16:creationId xmlns:a16="http://schemas.microsoft.com/office/drawing/2014/main" id="{2358D64F-0811-83C3-5717-2D88CB853165}"/>
                        </a:ext>
                      </a:extLst>
                    </p:cNvPr>
                    <p:cNvSpPr/>
                    <p:nvPr/>
                  </p:nvSpPr>
                  <p:spPr>
                    <a:xfrm>
                      <a:off x="1697182" y="2860964"/>
                      <a:ext cx="1642803" cy="4165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Traverse right sub tree</a:t>
                      </a:r>
                      <a:endParaRPr lang="en-IN" sz="1100" kern="100">
                        <a:effectLst/>
                        <a:ea typeface="Calibri" panose="020F0502020204030204" pitchFamily="34" charset="0"/>
                        <a:cs typeface="Times New Roman" panose="02020603050405020304" pitchFamily="18" charset="0"/>
                      </a:endParaRPr>
                    </a:p>
                  </p:txBody>
                </p:sp>
              </p:grpSp>
              <p:cxnSp>
                <p:nvCxnSpPr>
                  <p:cNvPr id="114" name="Straight Arrow Connector 113">
                    <a:extLst>
                      <a:ext uri="{FF2B5EF4-FFF2-40B4-BE49-F238E27FC236}">
                        <a16:creationId xmlns:a16="http://schemas.microsoft.com/office/drawing/2014/main" id="{138D10A2-C5A3-65EC-02C4-521A135AF7C2}"/>
                      </a:ext>
                    </a:extLst>
                  </p:cNvPr>
                  <p:cNvCxnSpPr/>
                  <p:nvPr/>
                </p:nvCxnSpPr>
                <p:spPr>
                  <a:xfrm rot="7434739" flipH="1">
                    <a:off x="2333474" y="2420632"/>
                    <a:ext cx="300990"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26000928-1701-ECDF-F0FD-DA907E5A91A0}"/>
                      </a:ext>
                    </a:extLst>
                  </p:cNvPr>
                  <p:cNvCxnSpPr/>
                  <p:nvPr/>
                </p:nvCxnSpPr>
                <p:spPr>
                  <a:xfrm rot="7390408" flipH="1">
                    <a:off x="2250902" y="2441867"/>
                    <a:ext cx="301625" cy="21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BBAF9C1C-2493-9CAB-D198-5CC35CD906E4}"/>
                      </a:ext>
                    </a:extLst>
                  </p:cNvPr>
                  <p:cNvCxnSpPr>
                    <a:cxnSpLocks/>
                    <a:stCxn id="93" idx="2"/>
                  </p:cNvCxnSpPr>
                  <p:nvPr/>
                </p:nvCxnSpPr>
                <p:spPr>
                  <a:xfrm>
                    <a:off x="2774357" y="2388220"/>
                    <a:ext cx="32227" cy="40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32371B05-A5A2-BCEF-F71F-3B84CFDB8D8E}"/>
                      </a:ext>
                    </a:extLst>
                  </p:cNvPr>
                  <p:cNvCxnSpPr>
                    <a:cxnSpLocks/>
                  </p:cNvCxnSpPr>
                  <p:nvPr/>
                </p:nvCxnSpPr>
                <p:spPr>
                  <a:xfrm>
                    <a:off x="2860380" y="2351217"/>
                    <a:ext cx="0" cy="444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5" name="Flowchart: Connector 94">
                  <a:extLst>
                    <a:ext uri="{FF2B5EF4-FFF2-40B4-BE49-F238E27FC236}">
                      <a16:creationId xmlns:a16="http://schemas.microsoft.com/office/drawing/2014/main" id="{54685923-8811-9D67-9827-BEE50F560A0A}"/>
                    </a:ext>
                  </a:extLst>
                </p:cNvPr>
                <p:cNvSpPr/>
                <p:nvPr/>
              </p:nvSpPr>
              <p:spPr>
                <a:xfrm rot="7434739">
                  <a:off x="2838133" y="2346296"/>
                  <a:ext cx="61595" cy="60960"/>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spTree>
    <p:extLst>
      <p:ext uri="{BB962C8B-B14F-4D97-AF65-F5344CB8AC3E}">
        <p14:creationId xmlns:p14="http://schemas.microsoft.com/office/powerpoint/2010/main" val="2155273535"/>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2550</TotalTime>
  <Words>10757</Words>
  <Application>Microsoft Office PowerPoint</Application>
  <PresentationFormat>Widescreen</PresentationFormat>
  <Paragraphs>2746</Paragraphs>
  <Slides>104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Calibri</vt:lpstr>
      <vt:lpstr>Calibri Light</vt:lpstr>
      <vt:lpstr>Constantia</vt:lpstr>
      <vt:lpstr>Times</vt:lpstr>
      <vt:lpstr>Times New Roman</vt:lpstr>
      <vt:lpstr>Wingdings</vt:lpstr>
      <vt:lpstr>Retrospect</vt:lpstr>
      <vt:lpst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DELL</dc:creator>
  <cp:lastModifiedBy>Sapthami Chatra</cp:lastModifiedBy>
  <cp:revision>168</cp:revision>
  <dcterms:created xsi:type="dcterms:W3CDTF">2021-10-05T06:47:56Z</dcterms:created>
  <dcterms:modified xsi:type="dcterms:W3CDTF">2023-07-11T05:31:34Z</dcterms:modified>
</cp:coreProperties>
</file>