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9" r:id="rId4"/>
    <p:sldId id="312" r:id="rId5"/>
    <p:sldId id="271" r:id="rId6"/>
    <p:sldId id="272" r:id="rId7"/>
    <p:sldId id="294" r:id="rId8"/>
    <p:sldId id="295" r:id="rId9"/>
    <p:sldId id="296" r:id="rId10"/>
    <p:sldId id="297" r:id="rId11"/>
    <p:sldId id="310" r:id="rId12"/>
    <p:sldId id="311" r:id="rId13"/>
    <p:sldId id="298" r:id="rId14"/>
    <p:sldId id="300" r:id="rId15"/>
    <p:sldId id="289" r:id="rId16"/>
    <p:sldId id="301" r:id="rId17"/>
    <p:sldId id="291" r:id="rId18"/>
    <p:sldId id="292" r:id="rId19"/>
    <p:sldId id="315" r:id="rId20"/>
    <p:sldId id="281" r:id="rId21"/>
    <p:sldId id="302" r:id="rId22"/>
    <p:sldId id="303" r:id="rId23"/>
    <p:sldId id="306" r:id="rId24"/>
    <p:sldId id="304" r:id="rId25"/>
    <p:sldId id="307" r:id="rId26"/>
    <p:sldId id="313" r:id="rId27"/>
    <p:sldId id="305" r:id="rId28"/>
    <p:sldId id="314" r:id="rId29"/>
    <p:sldId id="283" r:id="rId30"/>
    <p:sldId id="284" r:id="rId31"/>
    <p:sldId id="309" r:id="rId32"/>
    <p:sldId id="268" r:id="rId33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101D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0305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2EFBB-558E-4DA0-A386-A00A3F48A701}" type="datetimeFigureOut">
              <a:rPr lang="en-ID" smtClean="0"/>
              <a:t>19/06/2020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EB6F9D-63C1-4732-B62D-6AC048DEA4D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3007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C24E-9BF8-4139-BEA0-B5E6C5007CD5}" type="datetimeFigureOut">
              <a:rPr lang="id-ID" smtClean="0"/>
              <a:t>19/06/2020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0B06-BCCA-4B79-AC4E-BD2160BA53E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82482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C24E-9BF8-4139-BEA0-B5E6C5007CD5}" type="datetimeFigureOut">
              <a:rPr lang="id-ID" smtClean="0"/>
              <a:t>19/06/2020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0B06-BCCA-4B79-AC4E-BD2160BA53E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32116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C24E-9BF8-4139-BEA0-B5E6C5007CD5}" type="datetimeFigureOut">
              <a:rPr lang="id-ID" smtClean="0"/>
              <a:t>19/06/2020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0B06-BCCA-4B79-AC4E-BD2160BA53E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90368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C24E-9BF8-4139-BEA0-B5E6C5007CD5}" type="datetimeFigureOut">
              <a:rPr lang="id-ID" smtClean="0"/>
              <a:t>19/06/2020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0B06-BCCA-4B79-AC4E-BD2160BA53E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080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C24E-9BF8-4139-BEA0-B5E6C5007CD5}" type="datetimeFigureOut">
              <a:rPr lang="id-ID" smtClean="0"/>
              <a:t>19/06/2020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0B06-BCCA-4B79-AC4E-BD2160BA53E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61698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C24E-9BF8-4139-BEA0-B5E6C5007CD5}" type="datetimeFigureOut">
              <a:rPr lang="id-ID" smtClean="0"/>
              <a:t>19/06/2020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0B06-BCCA-4B79-AC4E-BD2160BA53E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5319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C24E-9BF8-4139-BEA0-B5E6C5007CD5}" type="datetimeFigureOut">
              <a:rPr lang="id-ID" smtClean="0"/>
              <a:t>19/06/2020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0B06-BCCA-4B79-AC4E-BD2160BA53E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0265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C24E-9BF8-4139-BEA0-B5E6C5007CD5}" type="datetimeFigureOut">
              <a:rPr lang="id-ID" smtClean="0"/>
              <a:t>19/06/2020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0B06-BCCA-4B79-AC4E-BD2160BA53E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9341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C24E-9BF8-4139-BEA0-B5E6C5007CD5}" type="datetimeFigureOut">
              <a:rPr lang="id-ID" smtClean="0"/>
              <a:t>19/06/2020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0B06-BCCA-4B79-AC4E-BD2160BA53E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16465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C24E-9BF8-4139-BEA0-B5E6C5007CD5}" type="datetimeFigureOut">
              <a:rPr lang="id-ID" smtClean="0"/>
              <a:t>19/06/2020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0B06-BCCA-4B79-AC4E-BD2160BA53E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5331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C24E-9BF8-4139-BEA0-B5E6C5007CD5}" type="datetimeFigureOut">
              <a:rPr lang="id-ID" smtClean="0"/>
              <a:t>19/06/2020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0B06-BCCA-4B79-AC4E-BD2160BA53E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8626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2C24E-9BF8-4139-BEA0-B5E6C5007CD5}" type="datetimeFigureOut">
              <a:rPr lang="id-ID" smtClean="0"/>
              <a:t>19/06/2020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C0B06-BCCA-4B79-AC4E-BD2160BA53E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06348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bbble.com/shots/10058233-splash-screen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hyperlink" Target="https://dribbble.com/shots/10492722-Yoga-App-Design" TargetMode="External"/><Relationship Id="rId4" Type="http://schemas.openxmlformats.org/officeDocument/2006/relationships/hyperlink" Target="https://dribbble.com/shots/10058233-splash-screen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ribbble.com/shots/7595177-Paymont-Responsive-Website" TargetMode="External"/><Relationship Id="rId4" Type="http://schemas.openxmlformats.org/officeDocument/2006/relationships/hyperlink" Target="https://dribbble.com/shots/10058233-splash-screen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ribbble.com/shots/7232448-Week-22-Design-Agency-Branding-Concept" TargetMode="External"/><Relationship Id="rId4" Type="http://schemas.openxmlformats.org/officeDocument/2006/relationships/hyperlink" Target="https://dribbble.com/shots/10058233-splash-screen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549456" y="818052"/>
            <a:ext cx="8567650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d-ID" sz="6000" b="1" dirty="0"/>
              <a:t>PEMOGRAMAN </a:t>
            </a:r>
            <a:r>
              <a:rPr lang="id-ID" sz="6000" dirty="0"/>
              <a:t>PERANGKAT BERGERAK</a:t>
            </a:r>
            <a:endParaRPr lang="id-ID" sz="4800" dirty="0"/>
          </a:p>
        </p:txBody>
      </p:sp>
      <p:sp>
        <p:nvSpPr>
          <p:cNvPr id="5" name="Rectangle 4"/>
          <p:cNvSpPr/>
          <p:nvPr/>
        </p:nvSpPr>
        <p:spPr>
          <a:xfrm>
            <a:off x="10534918" y="0"/>
            <a:ext cx="1657082" cy="6858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 rot="2700000">
            <a:off x="9891055" y="2755158"/>
            <a:ext cx="1347685" cy="13476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noFill/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9250702" y="6307784"/>
            <a:ext cx="1150620" cy="29367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1600" kern="1600" dirty="0">
                <a:solidFill>
                  <a:srgbClr val="FFFF00"/>
                </a:solidFill>
                <a:latin typeface="Bebas Neue" panose="020B0606020202050201" pitchFamily="34" charset="0"/>
              </a:rPr>
              <a:t>Page </a:t>
            </a:r>
            <a:fld id="{9E6F5592-C17A-4D7B-B47C-1CF557C65AAD}" type="slidenum">
              <a:rPr lang="id-ID" sz="1600" kern="1600" smtClean="0">
                <a:solidFill>
                  <a:srgbClr val="FFFF00"/>
                </a:solidFill>
                <a:latin typeface="Bebas Neue" panose="020B0606020202050201" pitchFamily="34" charset="0"/>
              </a:rPr>
              <a:t>1</a:t>
            </a:fld>
            <a:endParaRPr lang="id-ID" sz="1600" kern="1600" dirty="0">
              <a:solidFill>
                <a:srgbClr val="FFFF00"/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289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E3F07C-6B1D-4A74-AFDF-B777B315D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453" y="806869"/>
            <a:ext cx="2709780" cy="58544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Rectangle 14"/>
          <p:cNvSpPr/>
          <p:nvPr/>
        </p:nvSpPr>
        <p:spPr>
          <a:xfrm>
            <a:off x="0" y="-590550"/>
            <a:ext cx="778022" cy="78676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534918" y="0"/>
            <a:ext cx="1657082" cy="6858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 rot="2700000">
            <a:off x="9891055" y="2755158"/>
            <a:ext cx="1347685" cy="13476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noFill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 rot="5400000">
            <a:off x="7925185" y="2881755"/>
            <a:ext cx="6857999" cy="1094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6600" b="1" dirty="0">
                <a:solidFill>
                  <a:srgbClr val="FFFF00"/>
                </a:solidFill>
              </a:rPr>
              <a:t>DESIGN APLIKASI</a:t>
            </a:r>
            <a:endParaRPr lang="id-ID" sz="5400" dirty="0">
              <a:solidFill>
                <a:srgbClr val="FFFF00"/>
              </a:solidFill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F96844A-C407-4DD9-9BEA-1A8E847272E0}"/>
              </a:ext>
            </a:extLst>
          </p:cNvPr>
          <p:cNvSpPr txBox="1">
            <a:spLocks/>
          </p:cNvSpPr>
          <p:nvPr/>
        </p:nvSpPr>
        <p:spPr>
          <a:xfrm>
            <a:off x="10095619" y="6514493"/>
            <a:ext cx="1150620" cy="29367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1600" kern="1600" dirty="0">
                <a:solidFill>
                  <a:srgbClr val="FFFF00"/>
                </a:solidFill>
                <a:latin typeface="Bebas Neue" panose="020B0606020202050201" pitchFamily="34" charset="0"/>
              </a:rPr>
              <a:t>Page </a:t>
            </a:r>
            <a:fld id="{A69941EB-11FD-4885-9908-C90495AB2045}" type="slidenum">
              <a:rPr lang="en-US" sz="1600" kern="1600" smtClean="0">
                <a:solidFill>
                  <a:srgbClr val="FFFF00"/>
                </a:solidFill>
                <a:latin typeface="Bebas Neue" panose="020B0606020202050201" pitchFamily="34" charset="0"/>
              </a:rPr>
              <a:t>10</a:t>
            </a:fld>
            <a:endParaRPr lang="id-ID" sz="1600" kern="1600" dirty="0">
              <a:solidFill>
                <a:srgbClr val="FFFF00"/>
              </a:solidFill>
              <a:latin typeface="Bebas Neue" panose="020B0606020202050201" pitchFamily="34" charset="0"/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2889904" y="73156"/>
            <a:ext cx="5187350" cy="7337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4800" b="1" i="1" dirty="0"/>
              <a:t>Detail</a:t>
            </a:r>
            <a:r>
              <a:rPr lang="en-ID" sz="4800" b="1" i="1" dirty="0"/>
              <a:t> </a:t>
            </a:r>
            <a:r>
              <a:rPr lang="id-ID" sz="4800" b="1" i="1" dirty="0"/>
              <a:t>Berita</a:t>
            </a:r>
            <a:endParaRPr lang="id-ID" sz="40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9AB507-DE78-48DA-9F21-A893B01D10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065" y="888841"/>
            <a:ext cx="2677959" cy="57724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C28DEC80-3D74-4668-9A18-E09744FFB2D6}"/>
              </a:ext>
            </a:extLst>
          </p:cNvPr>
          <p:cNvSpPr/>
          <p:nvPr/>
        </p:nvSpPr>
        <p:spPr>
          <a:xfrm>
            <a:off x="4460284" y="3496790"/>
            <a:ext cx="1814909" cy="556591"/>
          </a:xfrm>
          <a:prstGeom prst="rightArrow">
            <a:avLst/>
          </a:prstGeom>
          <a:solidFill>
            <a:srgbClr val="101D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965211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/>
          <p:cNvSpPr txBox="1">
            <a:spLocks/>
          </p:cNvSpPr>
          <p:nvPr/>
        </p:nvSpPr>
        <p:spPr>
          <a:xfrm>
            <a:off x="778022" y="2558990"/>
            <a:ext cx="5187350" cy="11277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8000" b="1" i="1" dirty="0"/>
              <a:t>Edit</a:t>
            </a:r>
            <a:endParaRPr lang="id-ID" sz="8000" b="1" i="1" dirty="0"/>
          </a:p>
          <a:p>
            <a:r>
              <a:rPr lang="id-ID" sz="8000" b="1" i="1" dirty="0"/>
              <a:t>Berita</a:t>
            </a:r>
            <a:endParaRPr lang="id-ID" sz="6600" i="1" dirty="0"/>
          </a:p>
        </p:txBody>
      </p:sp>
      <p:sp>
        <p:nvSpPr>
          <p:cNvPr id="15" name="Rectangle 14"/>
          <p:cNvSpPr/>
          <p:nvPr/>
        </p:nvSpPr>
        <p:spPr>
          <a:xfrm>
            <a:off x="0" y="-590550"/>
            <a:ext cx="778022" cy="78676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534918" y="0"/>
            <a:ext cx="1657082" cy="6858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 rot="2700000">
            <a:off x="9891055" y="2755158"/>
            <a:ext cx="1347685" cy="13476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noFill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 rot="5400000">
            <a:off x="7925185" y="2881755"/>
            <a:ext cx="6857999" cy="1094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6600" b="1" dirty="0">
                <a:solidFill>
                  <a:srgbClr val="FFFF00"/>
                </a:solidFill>
              </a:rPr>
              <a:t>DESIGN APLIKASI</a:t>
            </a:r>
            <a:endParaRPr lang="id-ID" sz="5400" dirty="0">
              <a:solidFill>
                <a:srgbClr val="FFFF00"/>
              </a:solidFill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66856" y="6245245"/>
            <a:ext cx="2298675" cy="3587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d-ID" sz="1600" b="1" dirty="0"/>
              <a:t>PEMOGRAMAN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66855" y="6422083"/>
            <a:ext cx="2298675" cy="3587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d-ID" sz="1600" kern="1600" dirty="0">
                <a:latin typeface="+mj-lt"/>
              </a:rPr>
              <a:t>PERANGKAT BERGERAK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9061" y="5994574"/>
            <a:ext cx="3237606" cy="8550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b="1" dirty="0">
                <a:solidFill>
                  <a:sysClr val="windowText" lastClr="000000"/>
                </a:solidFill>
              </a:rPr>
              <a:t>PEMOGRAMAN</a:t>
            </a:r>
          </a:p>
          <a:p>
            <a:r>
              <a:rPr lang="id-ID" dirty="0">
                <a:solidFill>
                  <a:sysClr val="windowText" lastClr="000000"/>
                </a:solidFill>
              </a:rPr>
              <a:t>PERANGKAT BERGERAK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D1140EA9-CE7A-44F3-8302-CD33A21083E3}"/>
              </a:ext>
            </a:extLst>
          </p:cNvPr>
          <p:cNvSpPr txBox="1">
            <a:spLocks/>
          </p:cNvSpPr>
          <p:nvPr/>
        </p:nvSpPr>
        <p:spPr>
          <a:xfrm>
            <a:off x="9093727" y="6307784"/>
            <a:ext cx="1150620" cy="29367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1600" kern="1600" dirty="0">
                <a:solidFill>
                  <a:srgbClr val="FFFF00"/>
                </a:solidFill>
                <a:latin typeface="Bebas Neue" panose="020B0606020202050201" pitchFamily="34" charset="0"/>
              </a:rPr>
              <a:t>Page </a:t>
            </a:r>
            <a:fld id="{A69941EB-11FD-4885-9908-C90495AB2045}" type="slidenum">
              <a:rPr lang="en-US" sz="1600" kern="1600" smtClean="0">
                <a:solidFill>
                  <a:srgbClr val="FFFF00"/>
                </a:solidFill>
                <a:latin typeface="Bebas Neue" panose="020B0606020202050201" pitchFamily="34" charset="0"/>
              </a:rPr>
              <a:t>11</a:t>
            </a:fld>
            <a:endParaRPr lang="id-ID" sz="1600" kern="1600" dirty="0">
              <a:solidFill>
                <a:srgbClr val="FFFF00"/>
              </a:solidFill>
              <a:latin typeface="Bebas Neue" panose="020B0606020202050201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BE67AE-0D60-40BC-808D-C3D2ED2FD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622" y="83820"/>
            <a:ext cx="3131820" cy="66903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8640978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/>
          <p:cNvSpPr txBox="1">
            <a:spLocks/>
          </p:cNvSpPr>
          <p:nvPr/>
        </p:nvSpPr>
        <p:spPr>
          <a:xfrm>
            <a:off x="778022" y="2558990"/>
            <a:ext cx="5187350" cy="11277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8000" b="1" i="1" dirty="0" err="1"/>
              <a:t>Hapus</a:t>
            </a:r>
            <a:endParaRPr lang="id-ID" sz="8000" b="1" i="1" dirty="0"/>
          </a:p>
          <a:p>
            <a:r>
              <a:rPr lang="id-ID" sz="8000" b="1" i="1" dirty="0"/>
              <a:t>Berita</a:t>
            </a:r>
            <a:endParaRPr lang="id-ID" sz="6600" i="1" dirty="0"/>
          </a:p>
        </p:txBody>
      </p:sp>
      <p:sp>
        <p:nvSpPr>
          <p:cNvPr id="15" name="Rectangle 14"/>
          <p:cNvSpPr/>
          <p:nvPr/>
        </p:nvSpPr>
        <p:spPr>
          <a:xfrm>
            <a:off x="0" y="-590550"/>
            <a:ext cx="778022" cy="78676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534918" y="0"/>
            <a:ext cx="1657082" cy="6858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 rot="2700000">
            <a:off x="9891055" y="2755158"/>
            <a:ext cx="1347685" cy="13476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noFill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 rot="5400000">
            <a:off x="7925185" y="2881755"/>
            <a:ext cx="6857999" cy="1094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6600" b="1" dirty="0">
                <a:solidFill>
                  <a:srgbClr val="FFFF00"/>
                </a:solidFill>
              </a:rPr>
              <a:t>DESIGN APLIKASI</a:t>
            </a:r>
            <a:endParaRPr lang="id-ID" sz="5400" dirty="0">
              <a:solidFill>
                <a:srgbClr val="FFFF00"/>
              </a:solidFill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66856" y="6245245"/>
            <a:ext cx="2298675" cy="3587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d-ID" sz="1600" b="1" dirty="0"/>
              <a:t>PEMOGRAMAN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66855" y="6422083"/>
            <a:ext cx="2298675" cy="3587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d-ID" sz="1600" kern="1600" dirty="0">
                <a:latin typeface="+mj-lt"/>
              </a:rPr>
              <a:t>PERANGKAT BERGERAK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9061" y="5994574"/>
            <a:ext cx="3237606" cy="8550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b="1" dirty="0">
                <a:solidFill>
                  <a:sysClr val="windowText" lastClr="000000"/>
                </a:solidFill>
              </a:rPr>
              <a:t>PEMOGRAMAN</a:t>
            </a:r>
          </a:p>
          <a:p>
            <a:r>
              <a:rPr lang="id-ID" dirty="0">
                <a:solidFill>
                  <a:sysClr val="windowText" lastClr="000000"/>
                </a:solidFill>
              </a:rPr>
              <a:t>PERANGKAT BERGERAK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D1140EA9-CE7A-44F3-8302-CD33A21083E3}"/>
              </a:ext>
            </a:extLst>
          </p:cNvPr>
          <p:cNvSpPr txBox="1">
            <a:spLocks/>
          </p:cNvSpPr>
          <p:nvPr/>
        </p:nvSpPr>
        <p:spPr>
          <a:xfrm>
            <a:off x="9093727" y="6307784"/>
            <a:ext cx="1150620" cy="29367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1600" kern="1600" dirty="0">
                <a:solidFill>
                  <a:srgbClr val="FFFF00"/>
                </a:solidFill>
                <a:latin typeface="Bebas Neue" panose="020B0606020202050201" pitchFamily="34" charset="0"/>
              </a:rPr>
              <a:t>Page </a:t>
            </a:r>
            <a:fld id="{A69941EB-11FD-4885-9908-C90495AB2045}" type="slidenum">
              <a:rPr lang="en-US" sz="1600" kern="1600" smtClean="0">
                <a:solidFill>
                  <a:srgbClr val="FFFF00"/>
                </a:solidFill>
                <a:latin typeface="Bebas Neue" panose="020B0606020202050201" pitchFamily="34" charset="0"/>
              </a:rPr>
              <a:t>12</a:t>
            </a:fld>
            <a:endParaRPr lang="id-ID" sz="1600" kern="1600" dirty="0">
              <a:solidFill>
                <a:srgbClr val="FFFF00"/>
              </a:solidFill>
              <a:latin typeface="Bebas Neue" panose="020B0606020202050201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B8628F-19C2-4D78-A537-DC709D8CB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22" y="137160"/>
            <a:ext cx="3055620" cy="65836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074344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/>
          <p:cNvSpPr txBox="1">
            <a:spLocks/>
          </p:cNvSpPr>
          <p:nvPr/>
        </p:nvSpPr>
        <p:spPr>
          <a:xfrm>
            <a:off x="778022" y="2558990"/>
            <a:ext cx="5187350" cy="11277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5400" b="1" i="1" dirty="0"/>
              <a:t>Menambahkan</a:t>
            </a:r>
          </a:p>
          <a:p>
            <a:r>
              <a:rPr lang="id-ID" sz="5400" b="1" i="1" dirty="0"/>
              <a:t>Berita</a:t>
            </a:r>
            <a:endParaRPr lang="id-ID" sz="4400" i="1" dirty="0"/>
          </a:p>
        </p:txBody>
      </p:sp>
      <p:sp>
        <p:nvSpPr>
          <p:cNvPr id="15" name="Rectangle 14"/>
          <p:cNvSpPr/>
          <p:nvPr/>
        </p:nvSpPr>
        <p:spPr>
          <a:xfrm>
            <a:off x="0" y="-590550"/>
            <a:ext cx="778022" cy="78676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534918" y="0"/>
            <a:ext cx="1657082" cy="6858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 rot="2700000">
            <a:off x="9891055" y="2755158"/>
            <a:ext cx="1347685" cy="13476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noFill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 rot="5400000">
            <a:off x="7925185" y="2881755"/>
            <a:ext cx="6857999" cy="1094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6600" b="1" dirty="0">
                <a:solidFill>
                  <a:srgbClr val="FFFF00"/>
                </a:solidFill>
              </a:rPr>
              <a:t>DESIGN APLIKASI</a:t>
            </a:r>
            <a:endParaRPr lang="id-ID" sz="5400" dirty="0">
              <a:solidFill>
                <a:srgbClr val="FFFF00"/>
              </a:solidFill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66856" y="6245245"/>
            <a:ext cx="2298675" cy="3587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d-ID" sz="1600" b="1" dirty="0"/>
              <a:t>PEMOGRAMAN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66855" y="6422083"/>
            <a:ext cx="2298675" cy="3587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d-ID" sz="1600" kern="1600" dirty="0">
                <a:latin typeface="+mj-lt"/>
              </a:rPr>
              <a:t>PERANGKAT BERGERAK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9061" y="5994574"/>
            <a:ext cx="3237606" cy="8550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b="1" dirty="0">
                <a:solidFill>
                  <a:sysClr val="windowText" lastClr="000000"/>
                </a:solidFill>
              </a:rPr>
              <a:t>PEMOGRAMAN</a:t>
            </a:r>
          </a:p>
          <a:p>
            <a:r>
              <a:rPr lang="id-ID" dirty="0">
                <a:solidFill>
                  <a:sysClr val="windowText" lastClr="000000"/>
                </a:solidFill>
              </a:rPr>
              <a:t>PERANGKAT BERGERAK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F26C51E-606C-4BE0-A819-B03C0EECC524}"/>
              </a:ext>
            </a:extLst>
          </p:cNvPr>
          <p:cNvSpPr txBox="1">
            <a:spLocks/>
          </p:cNvSpPr>
          <p:nvPr/>
        </p:nvSpPr>
        <p:spPr>
          <a:xfrm>
            <a:off x="9093727" y="6307784"/>
            <a:ext cx="1150620" cy="29367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1600" kern="1600" dirty="0">
                <a:solidFill>
                  <a:srgbClr val="FFFF00"/>
                </a:solidFill>
                <a:latin typeface="Bebas Neue" panose="020B0606020202050201" pitchFamily="34" charset="0"/>
              </a:rPr>
              <a:t>Page </a:t>
            </a:r>
            <a:fld id="{A69941EB-11FD-4885-9908-C90495AB2045}" type="slidenum">
              <a:rPr lang="en-US" sz="1600" kern="1600" smtClean="0">
                <a:solidFill>
                  <a:srgbClr val="FFFF00"/>
                </a:solidFill>
                <a:latin typeface="Bebas Neue" panose="020B0606020202050201" pitchFamily="34" charset="0"/>
              </a:rPr>
              <a:t>13</a:t>
            </a:fld>
            <a:endParaRPr lang="id-ID" sz="1600" kern="1600" dirty="0">
              <a:solidFill>
                <a:srgbClr val="FFFF00"/>
              </a:solidFill>
              <a:latin typeface="Bebas Neue" panose="020B0606020202050201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5C44D7-0442-4162-BAF1-F82B047E7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984" y="83820"/>
            <a:ext cx="3086100" cy="66903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688962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/>
          <p:cNvSpPr txBox="1">
            <a:spLocks/>
          </p:cNvSpPr>
          <p:nvPr/>
        </p:nvSpPr>
        <p:spPr>
          <a:xfrm>
            <a:off x="778022" y="2558990"/>
            <a:ext cx="5187350" cy="11277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8000" b="1" i="1" dirty="0"/>
              <a:t>Tentang</a:t>
            </a:r>
            <a:endParaRPr lang="id-ID" sz="6600" i="1" dirty="0"/>
          </a:p>
        </p:txBody>
      </p:sp>
      <p:sp>
        <p:nvSpPr>
          <p:cNvPr id="15" name="Rectangle 14"/>
          <p:cNvSpPr/>
          <p:nvPr/>
        </p:nvSpPr>
        <p:spPr>
          <a:xfrm>
            <a:off x="0" y="-590550"/>
            <a:ext cx="778022" cy="78676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534918" y="0"/>
            <a:ext cx="1657082" cy="6858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 rot="2700000">
            <a:off x="9891055" y="2755158"/>
            <a:ext cx="1347685" cy="13476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noFill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 rot="5400000">
            <a:off x="7925185" y="2881755"/>
            <a:ext cx="6857999" cy="1094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6600" b="1" dirty="0">
                <a:solidFill>
                  <a:srgbClr val="FFFF00"/>
                </a:solidFill>
              </a:rPr>
              <a:t>DESIGN APLIKASI</a:t>
            </a:r>
            <a:endParaRPr lang="id-ID" sz="5400" dirty="0">
              <a:solidFill>
                <a:srgbClr val="FFFF00"/>
              </a:solidFill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66856" y="6245245"/>
            <a:ext cx="2298675" cy="3587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d-ID" sz="1600" b="1" dirty="0"/>
              <a:t>PEMOGRAMAN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66855" y="6422083"/>
            <a:ext cx="2298675" cy="3587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d-ID" sz="1600" kern="1600" dirty="0">
                <a:latin typeface="+mj-lt"/>
              </a:rPr>
              <a:t>PERANGKAT BERGERAK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78022" y="5981282"/>
            <a:ext cx="3237606" cy="8550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b="1" dirty="0">
                <a:solidFill>
                  <a:sysClr val="windowText" lastClr="000000"/>
                </a:solidFill>
              </a:rPr>
              <a:t>PEMOGRAMAN</a:t>
            </a:r>
          </a:p>
          <a:p>
            <a:r>
              <a:rPr lang="id-ID" dirty="0">
                <a:solidFill>
                  <a:sysClr val="windowText" lastClr="000000"/>
                </a:solidFill>
              </a:rPr>
              <a:t>PERANGKAT BERGERAK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06C0D5D-959D-417B-802B-7D54ECB0903D}"/>
              </a:ext>
            </a:extLst>
          </p:cNvPr>
          <p:cNvSpPr txBox="1">
            <a:spLocks/>
          </p:cNvSpPr>
          <p:nvPr/>
        </p:nvSpPr>
        <p:spPr>
          <a:xfrm>
            <a:off x="9093727" y="6307784"/>
            <a:ext cx="1150620" cy="29367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1600" kern="1600" dirty="0">
                <a:solidFill>
                  <a:srgbClr val="FFFF00"/>
                </a:solidFill>
                <a:latin typeface="Bebas Neue" panose="020B0606020202050201" pitchFamily="34" charset="0"/>
              </a:rPr>
              <a:t>Page </a:t>
            </a:r>
            <a:fld id="{A69941EB-11FD-4885-9908-C90495AB2045}" type="slidenum">
              <a:rPr lang="en-US" sz="1600" kern="1600" smtClean="0">
                <a:solidFill>
                  <a:srgbClr val="FFFF00"/>
                </a:solidFill>
                <a:latin typeface="Bebas Neue" panose="020B0606020202050201" pitchFamily="34" charset="0"/>
              </a:rPr>
              <a:t>14</a:t>
            </a:fld>
            <a:endParaRPr lang="id-ID" sz="1600" kern="1600" dirty="0">
              <a:solidFill>
                <a:srgbClr val="FFFF00"/>
              </a:solidFill>
              <a:latin typeface="Bebas Neue" panose="020B0606020202050201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3D0535-7184-4681-9B12-735139764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047" y="87630"/>
            <a:ext cx="3063240" cy="66827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4604086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2091826"/>
            <a:ext cx="1065226" cy="19106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000" i="1" dirty="0">
              <a:solidFill>
                <a:srgbClr val="FFFF00"/>
              </a:solidFill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10751077" y="6307784"/>
            <a:ext cx="1150620" cy="293677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1600" kern="1600" dirty="0">
                <a:latin typeface="Bebas Neue" panose="020B0606020202050201" pitchFamily="34" charset="0"/>
              </a:rPr>
              <a:t>Page </a:t>
            </a:r>
            <a:fld id="{2396EE93-9D96-40A5-B8BD-250563B50596}" type="slidenum">
              <a:rPr lang="en-US" sz="1600" kern="1600" smtClean="0">
                <a:latin typeface="Bebas Neue" panose="020B0606020202050201" pitchFamily="34" charset="0"/>
              </a:rPr>
              <a:t>15</a:t>
            </a:fld>
            <a:endParaRPr lang="id-ID" sz="1600" kern="1600" dirty="0">
              <a:latin typeface="Bebas Neue" panose="020B0606020202050201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0" y="0"/>
            <a:ext cx="2827471" cy="628650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3600" kern="1600" dirty="0">
                <a:latin typeface="Bebas Neue" panose="020B0606020202050201" pitchFamily="34" charset="0"/>
              </a:rPr>
              <a:t>Desain </a:t>
            </a:r>
            <a:r>
              <a:rPr lang="en-ID" sz="3600" kern="1600" dirty="0" err="1">
                <a:latin typeface="Bebas Neue" panose="020B0606020202050201" pitchFamily="34" charset="0"/>
              </a:rPr>
              <a:t>Acuan</a:t>
            </a:r>
            <a:endParaRPr lang="id-ID" sz="3600" kern="1600" dirty="0">
              <a:latin typeface="Bebas Neue" panose="020B0606020202050201" pitchFamily="34" charset="0"/>
            </a:endParaRPr>
          </a:p>
        </p:txBody>
      </p:sp>
      <p:pic>
        <p:nvPicPr>
          <p:cNvPr id="14" name="Picture 13"/>
          <p:cNvPicPr/>
          <p:nvPr/>
        </p:nvPicPr>
        <p:blipFill rotWithShape="1">
          <a:blip r:embed="rId2"/>
          <a:srcRect l="6070" t="-3287" r="36473" b="3287"/>
          <a:stretch/>
        </p:blipFill>
        <p:spPr bwMode="auto">
          <a:xfrm>
            <a:off x="5619550" y="948150"/>
            <a:ext cx="3496310" cy="51352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05964" y="6385215"/>
            <a:ext cx="578007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d-ID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Link : </a:t>
            </a:r>
            <a:r>
              <a:rPr lang="en-US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https://dribbble.com/shots/10058233-splash-screen</a:t>
            </a:r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6E3531-BDE9-45C5-AEB5-C61808EE6C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468" y="1141636"/>
            <a:ext cx="2304272" cy="49417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8152102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2091826"/>
            <a:ext cx="1065226" cy="19106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000" i="1" dirty="0">
              <a:solidFill>
                <a:srgbClr val="FFFF00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0" y="0"/>
            <a:ext cx="2827471" cy="628650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3600" kern="1600" dirty="0">
                <a:latin typeface="Bebas Neue" panose="020B0606020202050201" pitchFamily="34" charset="0"/>
              </a:rPr>
              <a:t>Desain </a:t>
            </a:r>
            <a:r>
              <a:rPr lang="en-ID" sz="3600" kern="1600" dirty="0" err="1">
                <a:latin typeface="Bebas Neue" panose="020B0606020202050201" pitchFamily="34" charset="0"/>
              </a:rPr>
              <a:t>Acuan</a:t>
            </a:r>
            <a:endParaRPr lang="id-ID" sz="3600" kern="1600" dirty="0">
              <a:latin typeface="Bebas Neue" panose="020B0606020202050201" pitchFamily="34" charset="0"/>
            </a:endParaRPr>
          </a:p>
        </p:txBody>
      </p:sp>
      <p:pic>
        <p:nvPicPr>
          <p:cNvPr id="9" name="Picture 8"/>
          <p:cNvPicPr/>
          <p:nvPr/>
        </p:nvPicPr>
        <p:blipFill rotWithShape="1">
          <a:blip r:embed="rId2"/>
          <a:srcRect t="3063" r="10715"/>
          <a:stretch/>
        </p:blipFill>
        <p:spPr>
          <a:xfrm>
            <a:off x="4359546" y="1212571"/>
            <a:ext cx="2515453" cy="4752312"/>
          </a:xfrm>
          <a:prstGeom prst="rect">
            <a:avLst/>
          </a:prstGeom>
        </p:spPr>
      </p:pic>
      <p:pic>
        <p:nvPicPr>
          <p:cNvPr id="17" name="Picture 16"/>
          <p:cNvPicPr/>
          <p:nvPr/>
        </p:nvPicPr>
        <p:blipFill rotWithShape="1">
          <a:blip r:embed="rId3"/>
          <a:srcRect t="2259" b="4531"/>
          <a:stretch/>
        </p:blipFill>
        <p:spPr>
          <a:xfrm>
            <a:off x="8223815" y="1212571"/>
            <a:ext cx="2472543" cy="475231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112354" y="6385215"/>
            <a:ext cx="596729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d-ID" u="sng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Link : </a:t>
            </a:r>
            <a:r>
              <a:rPr lang="en-US" u="sng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https://dribbble.com/shots/10492722-Yoga-App-Design</a:t>
            </a:r>
            <a:endParaRPr lang="id-ID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4BC7B11D-6A7B-410A-9356-B8CE7C97B2DE}"/>
              </a:ext>
            </a:extLst>
          </p:cNvPr>
          <p:cNvSpPr txBox="1">
            <a:spLocks/>
          </p:cNvSpPr>
          <p:nvPr/>
        </p:nvSpPr>
        <p:spPr>
          <a:xfrm>
            <a:off x="10751077" y="6307784"/>
            <a:ext cx="1150620" cy="293677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1600" kern="1600" dirty="0">
                <a:latin typeface="Bebas Neue" panose="020B0606020202050201" pitchFamily="34" charset="0"/>
              </a:rPr>
              <a:t>Page </a:t>
            </a:r>
            <a:fld id="{2396EE93-9D96-40A5-B8BD-250563B50596}" type="slidenum">
              <a:rPr lang="en-US" sz="1600" kern="1600" smtClean="0">
                <a:latin typeface="Bebas Neue" panose="020B0606020202050201" pitchFamily="34" charset="0"/>
              </a:rPr>
              <a:t>16</a:t>
            </a:fld>
            <a:endParaRPr lang="id-ID" sz="1600" kern="1600" dirty="0">
              <a:latin typeface="Bebas Neue" panose="020B0606020202050201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6731AE-B5FA-49C4-8C2B-B68B559BF7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6" y="1212570"/>
            <a:ext cx="2193794" cy="47523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663192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2091826"/>
            <a:ext cx="1065226" cy="19106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000" i="1" dirty="0">
              <a:solidFill>
                <a:srgbClr val="FFFF00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-19050" y="0"/>
            <a:ext cx="2868267" cy="530087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3200" kern="1600" dirty="0">
                <a:latin typeface="Bebas Neue" panose="020B0606020202050201" pitchFamily="34" charset="0"/>
              </a:rPr>
              <a:t>Desain </a:t>
            </a:r>
            <a:r>
              <a:rPr lang="en-ID" sz="3200" kern="1600" dirty="0" err="1">
                <a:latin typeface="Bebas Neue" panose="020B0606020202050201" pitchFamily="34" charset="0"/>
              </a:rPr>
              <a:t>Acuan</a:t>
            </a:r>
            <a:endParaRPr lang="id-ID" sz="3200" kern="1600" dirty="0">
              <a:latin typeface="Bebas Neue" panose="020B0606020202050201" pitchFamily="34" charset="0"/>
            </a:endParaRPr>
          </a:p>
        </p:txBody>
      </p:sp>
      <p:pic>
        <p:nvPicPr>
          <p:cNvPr id="12" name="Picture 11"/>
          <p:cNvPicPr/>
          <p:nvPr/>
        </p:nvPicPr>
        <p:blipFill rotWithShape="1">
          <a:blip r:embed="rId2"/>
          <a:srcRect l="12057" t="5398" r="6182"/>
          <a:stretch/>
        </p:blipFill>
        <p:spPr>
          <a:xfrm>
            <a:off x="7472547" y="876969"/>
            <a:ext cx="2348142" cy="5346536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E0C247DB-9C39-4D02-A2DC-B5B846E83731}"/>
              </a:ext>
            </a:extLst>
          </p:cNvPr>
          <p:cNvSpPr txBox="1">
            <a:spLocks/>
          </p:cNvSpPr>
          <p:nvPr/>
        </p:nvSpPr>
        <p:spPr>
          <a:xfrm>
            <a:off x="10751077" y="6307784"/>
            <a:ext cx="1150620" cy="293677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1600" kern="1600" dirty="0">
                <a:latin typeface="Bebas Neue" panose="020B0606020202050201" pitchFamily="34" charset="0"/>
              </a:rPr>
              <a:t>Page </a:t>
            </a:r>
            <a:fld id="{2396EE93-9D96-40A5-B8BD-250563B50596}" type="slidenum">
              <a:rPr lang="en-US" sz="1600" kern="1600" smtClean="0">
                <a:latin typeface="Bebas Neue" panose="020B0606020202050201" pitchFamily="34" charset="0"/>
              </a:rPr>
              <a:t>17</a:t>
            </a:fld>
            <a:endParaRPr lang="id-ID" sz="1600" kern="1600" dirty="0">
              <a:latin typeface="Bebas Neue" panose="020B0606020202050201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F3B80E-0A7A-492B-93B4-172310DB66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036" y="982699"/>
            <a:ext cx="2393005" cy="51877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TextBox 13"/>
          <p:cNvSpPr txBox="1"/>
          <p:nvPr/>
        </p:nvSpPr>
        <p:spPr>
          <a:xfrm>
            <a:off x="2557839" y="6405745"/>
            <a:ext cx="707632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d-ID" u="sng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Link : </a:t>
            </a:r>
            <a:r>
              <a:rPr lang="en-US" u="sng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https://dribbble.com/shots/7595177-Paymont-Responsive-Website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399363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2091826"/>
            <a:ext cx="1065226" cy="19106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8000" i="1" dirty="0">
              <a:solidFill>
                <a:srgbClr val="FFFF00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0" y="0"/>
            <a:ext cx="2835965" cy="563767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3200" kern="1600" dirty="0">
                <a:latin typeface="Bebas Neue" panose="020B0606020202050201" pitchFamily="34" charset="0"/>
              </a:rPr>
              <a:t>Desain </a:t>
            </a:r>
            <a:r>
              <a:rPr lang="en-ID" sz="3200" kern="1600" dirty="0" err="1">
                <a:latin typeface="Bebas Neue" panose="020B0606020202050201" pitchFamily="34" charset="0"/>
              </a:rPr>
              <a:t>Acuan</a:t>
            </a:r>
            <a:endParaRPr lang="id-ID" sz="3200" kern="1600" dirty="0">
              <a:latin typeface="Bebas Neue" panose="020B0606020202050201" pitchFamily="34" charset="0"/>
            </a:endParaRPr>
          </a:p>
        </p:txBody>
      </p:sp>
      <p:pic>
        <p:nvPicPr>
          <p:cNvPr id="12" name="Picture 11"/>
          <p:cNvPicPr/>
          <p:nvPr/>
        </p:nvPicPr>
        <p:blipFill rotWithShape="1">
          <a:blip r:embed="rId2"/>
          <a:srcRect l="6640" t="4846" r="8254" b="4761"/>
          <a:stretch/>
        </p:blipFill>
        <p:spPr>
          <a:xfrm>
            <a:off x="7280731" y="863448"/>
            <a:ext cx="2614575" cy="5131102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9541F6DC-4445-4498-B6C6-EA5C658154A9}"/>
              </a:ext>
            </a:extLst>
          </p:cNvPr>
          <p:cNvSpPr txBox="1">
            <a:spLocks/>
          </p:cNvSpPr>
          <p:nvPr/>
        </p:nvSpPr>
        <p:spPr>
          <a:xfrm>
            <a:off x="10751077" y="6307784"/>
            <a:ext cx="1150620" cy="293677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1600" kern="1600" dirty="0">
                <a:latin typeface="Bebas Neue" panose="020B0606020202050201" pitchFamily="34" charset="0"/>
              </a:rPr>
              <a:t>Page </a:t>
            </a:r>
            <a:fld id="{2396EE93-9D96-40A5-B8BD-250563B50596}" type="slidenum">
              <a:rPr lang="en-US" sz="1600" kern="1600" smtClean="0">
                <a:latin typeface="Bebas Neue" panose="020B0606020202050201" pitchFamily="34" charset="0"/>
              </a:rPr>
              <a:t>18</a:t>
            </a:fld>
            <a:endParaRPr lang="id-ID" sz="1600" kern="1600" dirty="0">
              <a:latin typeface="Bebas Neue" panose="020B0606020202050201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8A94EB-525D-4794-9044-56DD450A83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694" y="889450"/>
            <a:ext cx="2234500" cy="48747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TextBox 13"/>
          <p:cNvSpPr txBox="1"/>
          <p:nvPr/>
        </p:nvSpPr>
        <p:spPr>
          <a:xfrm>
            <a:off x="2379103" y="6193763"/>
            <a:ext cx="7433793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d-ID" sz="1600" u="sng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Link : </a:t>
            </a:r>
            <a:r>
              <a:rPr lang="en-US" sz="1600" u="sng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https://dribbble.com/shots/7232448-Week-22-Design-Agency-Branding-Concept</a:t>
            </a:r>
            <a:endParaRPr lang="id-ID" sz="1600" dirty="0"/>
          </a:p>
        </p:txBody>
      </p:sp>
    </p:spTree>
    <p:extLst>
      <p:ext uri="{BB962C8B-B14F-4D97-AF65-F5344CB8AC3E}">
        <p14:creationId xmlns:p14="http://schemas.microsoft.com/office/powerpoint/2010/main" val="34618313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-590550"/>
            <a:ext cx="789060" cy="78676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516138" y="0"/>
            <a:ext cx="675861" cy="6858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66856" y="6245245"/>
            <a:ext cx="2298675" cy="3587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d-ID" sz="1600" b="1" dirty="0"/>
              <a:t>PEMOGRAMAN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66855" y="6422083"/>
            <a:ext cx="2298675" cy="3587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d-ID" sz="1600" kern="1600" dirty="0">
                <a:latin typeface="+mj-lt"/>
              </a:rPr>
              <a:t>PERANGKAT BERGERAK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9061" y="5994574"/>
            <a:ext cx="3237606" cy="8550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b="1" dirty="0">
                <a:solidFill>
                  <a:sysClr val="windowText" lastClr="000000"/>
                </a:solidFill>
              </a:rPr>
              <a:t>PEMOGRAMAN</a:t>
            </a:r>
          </a:p>
          <a:p>
            <a:r>
              <a:rPr lang="id-ID" dirty="0">
                <a:solidFill>
                  <a:sysClr val="windowText" lastClr="000000"/>
                </a:solidFill>
              </a:rPr>
              <a:t>PERANGKAT BERGERAK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1714860E-457D-45E1-B09E-F9A415DEE36C}"/>
              </a:ext>
            </a:extLst>
          </p:cNvPr>
          <p:cNvSpPr txBox="1">
            <a:spLocks/>
          </p:cNvSpPr>
          <p:nvPr/>
        </p:nvSpPr>
        <p:spPr>
          <a:xfrm>
            <a:off x="10153901" y="6307784"/>
            <a:ext cx="1150620" cy="29367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1600" kern="1600" dirty="0">
                <a:solidFill>
                  <a:srgbClr val="FFFF00"/>
                </a:solidFill>
                <a:latin typeface="Bebas Neue" panose="020B0606020202050201" pitchFamily="34" charset="0"/>
              </a:rPr>
              <a:t>Page </a:t>
            </a:r>
            <a:fld id="{A69941EB-11FD-4885-9908-C90495AB2045}" type="slidenum">
              <a:rPr lang="en-US" sz="1600" kern="1600" smtClean="0">
                <a:solidFill>
                  <a:srgbClr val="FFFF00"/>
                </a:solidFill>
                <a:latin typeface="Bebas Neue" panose="020B0606020202050201" pitchFamily="34" charset="0"/>
              </a:rPr>
              <a:t>19</a:t>
            </a:fld>
            <a:endParaRPr lang="id-ID" sz="1600" kern="1600" dirty="0">
              <a:solidFill>
                <a:srgbClr val="FFFF00"/>
              </a:solidFill>
              <a:latin typeface="Bebas Neue" panose="020B0606020202050201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FC9977C-E326-4B3D-B956-14CFD834802E}"/>
              </a:ext>
            </a:extLst>
          </p:cNvPr>
          <p:cNvSpPr txBox="1">
            <a:spLocks/>
          </p:cNvSpPr>
          <p:nvPr/>
        </p:nvSpPr>
        <p:spPr>
          <a:xfrm>
            <a:off x="2211915" y="3001491"/>
            <a:ext cx="7768169" cy="8550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4400" b="1" i="1" dirty="0"/>
              <a:t>SOURCE CODE APLIKASI</a:t>
            </a:r>
            <a:endParaRPr lang="id-ID" sz="3600" i="1" dirty="0"/>
          </a:p>
        </p:txBody>
      </p:sp>
    </p:spTree>
    <p:extLst>
      <p:ext uri="{BB962C8B-B14F-4D97-AF65-F5344CB8AC3E}">
        <p14:creationId xmlns:p14="http://schemas.microsoft.com/office/powerpoint/2010/main" val="401543039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534918" y="0"/>
            <a:ext cx="1657082" cy="685800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 rot="2700000">
            <a:off x="9876065" y="2755158"/>
            <a:ext cx="1347685" cy="134768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noFill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6856" y="6245245"/>
            <a:ext cx="2298675" cy="3587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d-ID" sz="1600" b="1" dirty="0">
                <a:solidFill>
                  <a:srgbClr val="FFFF00"/>
                </a:solidFill>
              </a:rPr>
              <a:t>PEMOGRAMAN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66855" y="6422083"/>
            <a:ext cx="2298675" cy="3587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d-ID" sz="1600" kern="1600" dirty="0">
                <a:solidFill>
                  <a:srgbClr val="FFFF00"/>
                </a:solidFill>
                <a:latin typeface="+mj-lt"/>
              </a:rPr>
              <a:t>PERANGKAT BERGERAK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9093727" y="6307784"/>
            <a:ext cx="1150620" cy="293677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1600" kern="1600" dirty="0">
                <a:latin typeface="Bebas Neue" panose="020B0606020202050201" pitchFamily="34" charset="0"/>
              </a:rPr>
              <a:t>Page </a:t>
            </a:r>
            <a:fld id="{06C473D3-3DEE-44CF-9796-4CC6719CBCEC}" type="slidenum">
              <a:rPr lang="id-ID" sz="1600" kern="1600" smtClean="0">
                <a:latin typeface="Bebas Neue" panose="020B0606020202050201" pitchFamily="34" charset="0"/>
              </a:rPr>
              <a:t>2</a:t>
            </a:fld>
            <a:endParaRPr lang="id-ID" sz="1600" kern="1600" dirty="0">
              <a:latin typeface="Bebas Neue" panose="020B0606020202050201" pitchFamily="34" charset="0"/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 rot="5400000">
            <a:off x="7925185" y="2881755"/>
            <a:ext cx="6857999" cy="1094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/>
              <a:t>ANGGOTA KELOMPOK</a:t>
            </a:r>
            <a:endParaRPr lang="id-ID" sz="4400" dirty="0"/>
          </a:p>
        </p:txBody>
      </p:sp>
      <p:sp>
        <p:nvSpPr>
          <p:cNvPr id="27" name="Rounded Rectangle 26"/>
          <p:cNvSpPr/>
          <p:nvPr/>
        </p:nvSpPr>
        <p:spPr>
          <a:xfrm>
            <a:off x="549455" y="3081393"/>
            <a:ext cx="2429589" cy="711438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solidFill>
                  <a:schemeClr val="tx1"/>
                </a:solidFill>
              </a:rPr>
              <a:t>DWIKY SAPUTRA</a:t>
            </a:r>
          </a:p>
          <a:p>
            <a:pPr algn="ctr"/>
            <a:r>
              <a:rPr lang="id-ID" dirty="0">
                <a:solidFill>
                  <a:schemeClr val="tx1"/>
                </a:solidFill>
              </a:rPr>
              <a:t>43118010</a:t>
            </a:r>
            <a:r>
              <a:rPr lang="en-US" dirty="0">
                <a:solidFill>
                  <a:schemeClr val="tx1"/>
                </a:solidFill>
              </a:rPr>
              <a:t>09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421551" y="3081393"/>
            <a:ext cx="2429589" cy="711438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solidFill>
                  <a:schemeClr val="tx1"/>
                </a:solidFill>
              </a:rPr>
              <a:t>RIZKI FADILLAH</a:t>
            </a:r>
          </a:p>
          <a:p>
            <a:pPr algn="ctr"/>
            <a:r>
              <a:rPr lang="id-ID" dirty="0">
                <a:solidFill>
                  <a:schemeClr val="tx1"/>
                </a:solidFill>
              </a:rPr>
              <a:t>4311801006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344830" y="5788422"/>
            <a:ext cx="2779442" cy="813039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solidFill>
                  <a:schemeClr val="tx1"/>
                </a:solidFill>
              </a:rPr>
              <a:t>REYNALDI CAKRA MILIANTO DJABAR</a:t>
            </a:r>
          </a:p>
          <a:p>
            <a:pPr algn="ctr"/>
            <a:r>
              <a:rPr lang="id-ID" dirty="0">
                <a:solidFill>
                  <a:schemeClr val="tx1"/>
                </a:solidFill>
              </a:rPr>
              <a:t>43118010</a:t>
            </a:r>
            <a:r>
              <a:rPr lang="en-US" dirty="0">
                <a:solidFill>
                  <a:schemeClr val="tx1"/>
                </a:solidFill>
              </a:rPr>
              <a:t>28</a:t>
            </a:r>
            <a:endParaRPr lang="id-ID" sz="1400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50" y="452141"/>
            <a:ext cx="2646782" cy="264678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160" y="3058567"/>
            <a:ext cx="2646782" cy="264678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964" y="411785"/>
            <a:ext cx="2646782" cy="264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18304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2091826"/>
            <a:ext cx="1065226" cy="19106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0" y="-1"/>
            <a:ext cx="7848600" cy="6858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i="1" dirty="0">
                <a:solidFill>
                  <a:srgbClr val="FFFF00"/>
                </a:solidFill>
              </a:rPr>
              <a:t>Halaman Awal</a:t>
            </a:r>
          </a:p>
          <a:p>
            <a:pPr lvl="1"/>
            <a:r>
              <a:rPr lang="en-US" b="1" dirty="0"/>
              <a:t>//</a:t>
            </a:r>
            <a:r>
              <a:rPr lang="en-US" b="1" dirty="0" err="1"/>
              <a:t>kode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file app\welcome\welcome.page.html</a:t>
            </a:r>
            <a:endParaRPr lang="en-ID" dirty="0"/>
          </a:p>
          <a:p>
            <a:pPr lvl="1"/>
            <a:r>
              <a:rPr lang="en-ID" dirty="0"/>
              <a:t>&lt;ion-header&gt;</a:t>
            </a:r>
          </a:p>
          <a:p>
            <a:pPr lvl="1"/>
            <a:r>
              <a:rPr lang="en-ID" dirty="0"/>
              <a:t>&lt;ion-toolbar </a:t>
            </a:r>
            <a:r>
              <a:rPr lang="en-ID" dirty="0" err="1"/>
              <a:t>color</a:t>
            </a:r>
            <a:r>
              <a:rPr lang="en-ID" dirty="0"/>
              <a:t>="dark"&gt;</a:t>
            </a:r>
          </a:p>
          <a:p>
            <a:pPr lvl="1"/>
            <a:r>
              <a:rPr lang="en-ID" dirty="0"/>
              <a:t>&lt;ion-title class="ion-text-</a:t>
            </a:r>
            <a:r>
              <a:rPr lang="en-ID" dirty="0" err="1"/>
              <a:t>center</a:t>
            </a:r>
            <a:r>
              <a:rPr lang="en-ID" dirty="0"/>
              <a:t>" </a:t>
            </a:r>
            <a:r>
              <a:rPr lang="en-ID" dirty="0" err="1"/>
              <a:t>color</a:t>
            </a:r>
            <a:r>
              <a:rPr lang="en-ID" dirty="0"/>
              <a:t>="primary"&gt;</a:t>
            </a:r>
          </a:p>
          <a:p>
            <a:pPr lvl="1"/>
            <a:r>
              <a:rPr lang="en-ID" dirty="0" err="1"/>
              <a:t>Suarakala</a:t>
            </a:r>
            <a:endParaRPr lang="en-ID" dirty="0"/>
          </a:p>
          <a:p>
            <a:pPr lvl="1"/>
            <a:r>
              <a:rPr lang="en-ID" dirty="0"/>
              <a:t>&lt;/ion-title&gt;</a:t>
            </a:r>
          </a:p>
          <a:p>
            <a:pPr lvl="1"/>
            <a:r>
              <a:rPr lang="en-ID" dirty="0"/>
              <a:t>&lt;/ion-toolbar&gt;</a:t>
            </a:r>
          </a:p>
          <a:p>
            <a:pPr lvl="1"/>
            <a:r>
              <a:rPr lang="en-ID" dirty="0"/>
              <a:t>&lt;/ion-header&gt;</a:t>
            </a:r>
          </a:p>
          <a:p>
            <a:pPr lvl="1"/>
            <a:r>
              <a:rPr lang="en-ID" dirty="0"/>
              <a:t>&lt;ion-content </a:t>
            </a:r>
            <a:r>
              <a:rPr lang="en-ID" dirty="0" err="1"/>
              <a:t>color</a:t>
            </a:r>
            <a:r>
              <a:rPr lang="en-ID" dirty="0"/>
              <a:t>="primary"&gt;</a:t>
            </a:r>
          </a:p>
          <a:p>
            <a:pPr lvl="1"/>
            <a:r>
              <a:rPr lang="en-ID" dirty="0"/>
              <a:t>&lt;ion-grid &gt;</a:t>
            </a:r>
          </a:p>
          <a:p>
            <a:pPr lvl="1"/>
            <a:r>
              <a:rPr lang="en-ID" dirty="0"/>
              <a:t>&lt;div text-</a:t>
            </a:r>
            <a:r>
              <a:rPr lang="en-ID" dirty="0" err="1"/>
              <a:t>center</a:t>
            </a:r>
            <a:r>
              <a:rPr lang="en-ID" dirty="0"/>
              <a:t>&gt;</a:t>
            </a:r>
          </a:p>
          <a:p>
            <a:pPr lvl="1"/>
            <a:r>
              <a:rPr lang="en-ID" dirty="0"/>
              <a:t>&lt;p align="</a:t>
            </a:r>
            <a:r>
              <a:rPr lang="en-ID" dirty="0" err="1"/>
              <a:t>center</a:t>
            </a:r>
            <a:r>
              <a:rPr lang="en-ID" dirty="0"/>
              <a:t>"&gt;&lt;</a:t>
            </a:r>
            <a:r>
              <a:rPr lang="en-ID" dirty="0" err="1"/>
              <a:t>img</a:t>
            </a:r>
            <a:r>
              <a:rPr lang="en-ID" dirty="0"/>
              <a:t> </a:t>
            </a:r>
            <a:r>
              <a:rPr lang="en-ID" dirty="0" err="1"/>
              <a:t>src</a:t>
            </a:r>
            <a:r>
              <a:rPr lang="en-ID" dirty="0"/>
              <a:t>="../../assets/header.png" alt=""&gt;&lt;/p&gt;</a:t>
            </a:r>
          </a:p>
          <a:p>
            <a:pPr lvl="1"/>
            <a:r>
              <a:rPr lang="en-ID" dirty="0"/>
              <a:t>&lt;/div&gt;</a:t>
            </a:r>
          </a:p>
          <a:p>
            <a:pPr lvl="1"/>
            <a:r>
              <a:rPr lang="en-ID" dirty="0"/>
              <a:t>&lt;ion-row&gt;</a:t>
            </a:r>
          </a:p>
          <a:p>
            <a:pPr lvl="1"/>
            <a:r>
              <a:rPr lang="en-ID" dirty="0"/>
              <a:t>&lt;ion-col align-self-</a:t>
            </a:r>
            <a:r>
              <a:rPr lang="en-ID" dirty="0" err="1"/>
              <a:t>center</a:t>
            </a:r>
            <a:r>
              <a:rPr lang="en-ID" dirty="0"/>
              <a:t>&gt;</a:t>
            </a:r>
          </a:p>
          <a:p>
            <a:pPr lvl="1"/>
            <a:r>
              <a:rPr lang="en-ID" dirty="0"/>
              <a:t>&lt;ion-button [</a:t>
            </a:r>
            <a:r>
              <a:rPr lang="en-ID" dirty="0" err="1"/>
              <a:t>routerLink</a:t>
            </a:r>
            <a:r>
              <a:rPr lang="en-ID" dirty="0"/>
              <a:t>]="['/login']" expand="block" </a:t>
            </a:r>
            <a:r>
              <a:rPr lang="en-ID" dirty="0" err="1"/>
              <a:t>color</a:t>
            </a:r>
            <a:r>
              <a:rPr lang="en-ID" dirty="0"/>
              <a:t>="primary" class="</a:t>
            </a:r>
            <a:r>
              <a:rPr lang="en-ID" dirty="0" err="1"/>
              <a:t>btn-bawah</a:t>
            </a:r>
            <a:r>
              <a:rPr lang="en-ID" dirty="0"/>
              <a:t>" </a:t>
            </a:r>
            <a:r>
              <a:rPr lang="en-ID" dirty="0" err="1"/>
              <a:t>color</a:t>
            </a:r>
            <a:r>
              <a:rPr lang="en-ID" dirty="0"/>
              <a:t>="dark"&gt;MULAI&lt;/ion-button&gt;</a:t>
            </a:r>
          </a:p>
          <a:p>
            <a:pPr lvl="1"/>
            <a:r>
              <a:rPr lang="en-ID" dirty="0"/>
              <a:t>&lt;/ion-col&gt;</a:t>
            </a:r>
          </a:p>
          <a:p>
            <a:pPr lvl="1"/>
            <a:r>
              <a:rPr lang="en-ID" dirty="0"/>
              <a:t>&lt;/ion-row&gt;</a:t>
            </a:r>
          </a:p>
          <a:p>
            <a:pPr lvl="1"/>
            <a:r>
              <a:rPr lang="en-ID" dirty="0"/>
              <a:t>&lt;/ion-grid&gt;</a:t>
            </a:r>
          </a:p>
          <a:p>
            <a:pPr lvl="1"/>
            <a:r>
              <a:rPr lang="en-ID" dirty="0"/>
              <a:t>&lt;/ion-content&gt;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434B44-5A91-4AD7-A4A9-FCA066600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806" y="256539"/>
            <a:ext cx="2746374" cy="58898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1E35FCA4-CC7B-4B4D-9C3E-953ACBF08334}"/>
              </a:ext>
            </a:extLst>
          </p:cNvPr>
          <p:cNvSpPr txBox="1">
            <a:spLocks/>
          </p:cNvSpPr>
          <p:nvPr/>
        </p:nvSpPr>
        <p:spPr>
          <a:xfrm>
            <a:off x="10620467" y="6307784"/>
            <a:ext cx="1150620" cy="29367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1600" kern="1600" dirty="0">
                <a:solidFill>
                  <a:srgbClr val="FFFF00"/>
                </a:solidFill>
                <a:latin typeface="Bebas Neue" panose="020B0606020202050201" pitchFamily="34" charset="0"/>
              </a:rPr>
              <a:t>Page </a:t>
            </a:r>
            <a:fld id="{A69941EB-11FD-4885-9908-C90495AB2045}" type="slidenum">
              <a:rPr lang="en-US" sz="1600" kern="1600" smtClean="0">
                <a:solidFill>
                  <a:srgbClr val="FFFF00"/>
                </a:solidFill>
                <a:latin typeface="Bebas Neue" panose="020B0606020202050201" pitchFamily="34" charset="0"/>
              </a:rPr>
              <a:t>20</a:t>
            </a:fld>
            <a:endParaRPr lang="id-ID" sz="1600" kern="1600" dirty="0">
              <a:solidFill>
                <a:srgbClr val="FFFF00"/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305557"/>
      </p:ext>
    </p:extLst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2091826"/>
            <a:ext cx="1065226" cy="19106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0" y="-1"/>
            <a:ext cx="7848600" cy="6858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i="1" dirty="0">
                <a:solidFill>
                  <a:srgbClr val="FFFF00"/>
                </a:solidFill>
              </a:rPr>
              <a:t>Halaman Login</a:t>
            </a:r>
          </a:p>
          <a:p>
            <a:pPr lvl="1"/>
            <a:r>
              <a:rPr lang="en-ID" sz="1400" b="1" dirty="0"/>
              <a:t>//Kode </a:t>
            </a:r>
            <a:r>
              <a:rPr lang="en-ID" sz="1400" b="1" dirty="0" err="1"/>
              <a:t>dari</a:t>
            </a:r>
            <a:r>
              <a:rPr lang="en-ID" sz="1400" b="1" dirty="0"/>
              <a:t> file app\login\login.page.html</a:t>
            </a:r>
            <a:endParaRPr lang="en-ID" sz="1400" dirty="0"/>
          </a:p>
          <a:p>
            <a:pPr lvl="1"/>
            <a:r>
              <a:rPr lang="en-ID" sz="1400" dirty="0"/>
              <a:t>&lt;ion-header&gt;</a:t>
            </a:r>
          </a:p>
          <a:p>
            <a:pPr lvl="1"/>
            <a:r>
              <a:rPr lang="en-ID" sz="1400" dirty="0"/>
              <a:t>  &lt;ion-toolbar </a:t>
            </a:r>
            <a:r>
              <a:rPr lang="en-ID" sz="1400" dirty="0" err="1"/>
              <a:t>color</a:t>
            </a:r>
            <a:r>
              <a:rPr lang="en-ID" sz="1400" dirty="0"/>
              <a:t>="dark"&gt;</a:t>
            </a:r>
          </a:p>
          <a:p>
            <a:pPr lvl="1"/>
            <a:r>
              <a:rPr lang="en-ID" sz="1400" dirty="0"/>
              <a:t>    &lt;ion-buttons slot="start"&gt;</a:t>
            </a:r>
          </a:p>
          <a:p>
            <a:pPr lvl="1"/>
            <a:r>
              <a:rPr lang="en-ID" sz="1400" dirty="0"/>
              <a:t>    &lt;/ion-buttons&gt;</a:t>
            </a:r>
          </a:p>
          <a:p>
            <a:pPr lvl="1"/>
            <a:r>
              <a:rPr lang="en-ID" sz="1400" dirty="0"/>
              <a:t>    &lt;ion-title class="ion-text-</a:t>
            </a:r>
            <a:r>
              <a:rPr lang="en-ID" sz="1400" dirty="0" err="1"/>
              <a:t>center</a:t>
            </a:r>
            <a:r>
              <a:rPr lang="en-ID" sz="1400" dirty="0"/>
              <a:t>" </a:t>
            </a:r>
            <a:r>
              <a:rPr lang="en-ID" sz="1400" dirty="0" err="1"/>
              <a:t>color</a:t>
            </a:r>
            <a:r>
              <a:rPr lang="en-ID" sz="1400" dirty="0"/>
              <a:t>="primary"&gt;Login&lt;/ion-title&gt;</a:t>
            </a:r>
          </a:p>
          <a:p>
            <a:pPr lvl="1"/>
            <a:r>
              <a:rPr lang="en-ID" sz="1400" dirty="0"/>
              <a:t>  &lt;/ion-toolbar&gt;</a:t>
            </a:r>
          </a:p>
          <a:p>
            <a:pPr lvl="1"/>
            <a:r>
              <a:rPr lang="en-ID" sz="1400" dirty="0"/>
              <a:t>&lt;/ion-header&gt;</a:t>
            </a:r>
          </a:p>
          <a:p>
            <a:pPr lvl="1"/>
            <a:r>
              <a:rPr lang="en-ID" sz="1400" dirty="0"/>
              <a:t>&lt;ion-content </a:t>
            </a:r>
            <a:r>
              <a:rPr lang="en-ID" sz="1400" dirty="0" err="1"/>
              <a:t>color</a:t>
            </a:r>
            <a:r>
              <a:rPr lang="en-ID" sz="1400" dirty="0"/>
              <a:t>="dark"&gt;</a:t>
            </a:r>
          </a:p>
          <a:p>
            <a:pPr lvl="1"/>
            <a:r>
              <a:rPr lang="en-ID" sz="1400" dirty="0"/>
              <a:t>  &lt;form&gt;</a:t>
            </a:r>
          </a:p>
          <a:p>
            <a:pPr lvl="1"/>
            <a:r>
              <a:rPr lang="en-ID" sz="1400" dirty="0"/>
              <a:t>    &lt;ion-item lines="full" </a:t>
            </a:r>
            <a:r>
              <a:rPr lang="en-ID" sz="1400" dirty="0" err="1"/>
              <a:t>color</a:t>
            </a:r>
            <a:r>
              <a:rPr lang="en-ID" sz="1400" dirty="0"/>
              <a:t>="dark"&gt;</a:t>
            </a:r>
          </a:p>
          <a:p>
            <a:pPr lvl="1"/>
            <a:r>
              <a:rPr lang="en-ID" sz="1400" dirty="0"/>
              <a:t>      &lt;ion-label position="floating"&gt;Email&lt;/ion-label&gt;</a:t>
            </a:r>
          </a:p>
          <a:p>
            <a:pPr lvl="1"/>
            <a:r>
              <a:rPr lang="en-ID" sz="1400" dirty="0"/>
              <a:t>      &lt;ion-input type="text" required&gt;&lt;/ion-input&gt;</a:t>
            </a:r>
          </a:p>
          <a:p>
            <a:pPr lvl="1"/>
            <a:r>
              <a:rPr lang="en-ID" sz="1400" dirty="0"/>
              <a:t>    &lt;/ion-item&gt;</a:t>
            </a:r>
          </a:p>
          <a:p>
            <a:pPr lvl="1"/>
            <a:r>
              <a:rPr lang="en-ID" sz="1400" dirty="0"/>
              <a:t>    &lt;ion-item lines="full" </a:t>
            </a:r>
            <a:r>
              <a:rPr lang="en-ID" sz="1400" dirty="0" err="1"/>
              <a:t>color</a:t>
            </a:r>
            <a:r>
              <a:rPr lang="en-ID" sz="1400" dirty="0"/>
              <a:t>="dark"&gt;</a:t>
            </a:r>
          </a:p>
          <a:p>
            <a:pPr lvl="1"/>
            <a:r>
              <a:rPr lang="en-ID" sz="1400" dirty="0"/>
              <a:t>      &lt;ion-label position="floating"&gt;Password&lt;/ion-label&gt;</a:t>
            </a:r>
          </a:p>
          <a:p>
            <a:pPr lvl="1"/>
            <a:r>
              <a:rPr lang="en-ID" sz="1400" dirty="0"/>
              <a:t>      &lt;ion-input type="password" required&gt;&lt;/ion-input&gt;</a:t>
            </a:r>
          </a:p>
          <a:p>
            <a:pPr lvl="1"/>
            <a:r>
              <a:rPr lang="en-ID" sz="1400" dirty="0"/>
              <a:t>    &lt;/ion-item&gt;</a:t>
            </a:r>
          </a:p>
          <a:p>
            <a:pPr lvl="1"/>
            <a:r>
              <a:rPr lang="en-ID" sz="1400" dirty="0"/>
              <a:t>    &lt;ion-row&gt;</a:t>
            </a:r>
          </a:p>
          <a:p>
            <a:pPr lvl="1"/>
            <a:r>
              <a:rPr lang="en-ID" sz="1400" dirty="0"/>
              <a:t>      &lt;ion-col text-align: </a:t>
            </a:r>
            <a:r>
              <a:rPr lang="en-ID" sz="1400" dirty="0" err="1"/>
              <a:t>center</a:t>
            </a:r>
            <a:r>
              <a:rPr lang="en-ID" sz="1400" dirty="0"/>
              <a:t>&gt;</a:t>
            </a:r>
          </a:p>
          <a:p>
            <a:pPr lvl="1"/>
            <a:r>
              <a:rPr lang="en-ID" sz="1400" dirty="0"/>
              <a:t>        &lt;ion-button type="submit" </a:t>
            </a:r>
            <a:r>
              <a:rPr lang="en-ID" sz="1400" dirty="0" err="1"/>
              <a:t>color</a:t>
            </a:r>
            <a:r>
              <a:rPr lang="en-ID" sz="1400" dirty="0"/>
              <a:t>="primary" expand="block" [</a:t>
            </a:r>
            <a:r>
              <a:rPr lang="en-ID" sz="1400" dirty="0" err="1"/>
              <a:t>routerLink</a:t>
            </a:r>
            <a:r>
              <a:rPr lang="en-ID" sz="1400" dirty="0"/>
              <a:t>]="['/tabs']"&gt;MASUK&lt;/ion-button&gt;</a:t>
            </a:r>
          </a:p>
          <a:p>
            <a:pPr lvl="1"/>
            <a:r>
              <a:rPr lang="en-ID" sz="1400" dirty="0"/>
              <a:t>        &lt;p class="ion-text-</a:t>
            </a:r>
            <a:r>
              <a:rPr lang="en-ID" sz="1400" dirty="0" err="1"/>
              <a:t>center</a:t>
            </a:r>
            <a:r>
              <a:rPr lang="en-ID" sz="1400" dirty="0"/>
              <a:t>"&gt;Belum Punya </a:t>
            </a:r>
            <a:r>
              <a:rPr lang="en-ID" sz="1400" dirty="0" err="1"/>
              <a:t>Akun</a:t>
            </a:r>
            <a:r>
              <a:rPr lang="en-ID" sz="1400" dirty="0"/>
              <a:t>? &lt;a [</a:t>
            </a:r>
            <a:r>
              <a:rPr lang="en-ID" sz="1400" dirty="0" err="1"/>
              <a:t>routerLink</a:t>
            </a:r>
            <a:r>
              <a:rPr lang="en-ID" sz="1400" dirty="0"/>
              <a:t>]="['/registration']" class="small-text"&gt;Daftar </a:t>
            </a:r>
            <a:r>
              <a:rPr lang="en-ID" sz="1400" dirty="0" err="1"/>
              <a:t>Disini</a:t>
            </a:r>
            <a:r>
              <a:rPr lang="en-ID" sz="1400" dirty="0"/>
              <a:t>&lt;/a&gt;&lt;/p&gt;</a:t>
            </a:r>
          </a:p>
          <a:p>
            <a:pPr lvl="1"/>
            <a:r>
              <a:rPr lang="en-ID" sz="1400" dirty="0"/>
              <a:t>      &lt;/ion-col&gt;</a:t>
            </a:r>
          </a:p>
          <a:p>
            <a:pPr lvl="1"/>
            <a:r>
              <a:rPr lang="en-ID" sz="1400" dirty="0"/>
              <a:t>    &lt;/ion-row&gt;</a:t>
            </a:r>
          </a:p>
          <a:p>
            <a:pPr lvl="1"/>
            <a:r>
              <a:rPr lang="en-ID" sz="1400" dirty="0"/>
              <a:t>  &lt;/form&gt;</a:t>
            </a:r>
          </a:p>
          <a:p>
            <a:pPr lvl="1"/>
            <a:r>
              <a:rPr lang="en-ID" sz="1400" dirty="0"/>
              <a:t>&lt;/ion-content&gt;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C67782-8102-4621-B2A4-629C3673A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255" y="201930"/>
            <a:ext cx="2844476" cy="59195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36B6EE11-9A5A-4D7D-AD5F-4C789F63BFF9}"/>
              </a:ext>
            </a:extLst>
          </p:cNvPr>
          <p:cNvSpPr txBox="1">
            <a:spLocks/>
          </p:cNvSpPr>
          <p:nvPr/>
        </p:nvSpPr>
        <p:spPr>
          <a:xfrm>
            <a:off x="10620467" y="6307784"/>
            <a:ext cx="1150620" cy="29367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1600" kern="1600" dirty="0">
                <a:solidFill>
                  <a:srgbClr val="FFFF00"/>
                </a:solidFill>
                <a:latin typeface="Bebas Neue" panose="020B0606020202050201" pitchFamily="34" charset="0"/>
              </a:rPr>
              <a:t>Page </a:t>
            </a:r>
            <a:fld id="{A69941EB-11FD-4885-9908-C90495AB2045}" type="slidenum">
              <a:rPr lang="en-US" sz="1600" kern="1600" smtClean="0">
                <a:solidFill>
                  <a:srgbClr val="FFFF00"/>
                </a:solidFill>
                <a:latin typeface="Bebas Neue" panose="020B0606020202050201" pitchFamily="34" charset="0"/>
              </a:rPr>
              <a:t>21</a:t>
            </a:fld>
            <a:endParaRPr lang="id-ID" sz="1600" kern="1600" dirty="0">
              <a:solidFill>
                <a:srgbClr val="FFFF00"/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544993"/>
      </p:ext>
    </p:extLst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2091826"/>
            <a:ext cx="1065226" cy="19106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0" y="-1"/>
            <a:ext cx="7848600" cy="6858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 dirty="0">
                <a:solidFill>
                  <a:srgbClr val="FFFF00"/>
                </a:solidFill>
              </a:rPr>
              <a:t>Halaman Daftar</a:t>
            </a:r>
          </a:p>
          <a:p>
            <a:pPr lvl="1"/>
            <a:r>
              <a:rPr lang="en-ID" sz="1600" b="1" dirty="0"/>
              <a:t>//Kode </a:t>
            </a:r>
            <a:r>
              <a:rPr lang="en-ID" sz="1600" b="1" dirty="0" err="1"/>
              <a:t>dari</a:t>
            </a:r>
            <a:r>
              <a:rPr lang="en-ID" sz="1600" b="1" dirty="0"/>
              <a:t> file app\registration\registration.page.html</a:t>
            </a:r>
            <a:endParaRPr lang="en-ID" sz="1600" dirty="0"/>
          </a:p>
          <a:p>
            <a:pPr lvl="1"/>
            <a:r>
              <a:rPr lang="en-ID" sz="1600" dirty="0"/>
              <a:t>&lt;ion-header&gt;</a:t>
            </a:r>
          </a:p>
          <a:p>
            <a:pPr lvl="1"/>
            <a:r>
              <a:rPr lang="en-ID" sz="1600" dirty="0"/>
              <a:t>  &lt;ion-toolbar </a:t>
            </a:r>
            <a:r>
              <a:rPr lang="en-ID" sz="1600" dirty="0" err="1"/>
              <a:t>color</a:t>
            </a:r>
            <a:r>
              <a:rPr lang="en-ID" sz="1600" dirty="0"/>
              <a:t>="dark"&gt;</a:t>
            </a:r>
          </a:p>
          <a:p>
            <a:pPr lvl="1"/>
            <a:r>
              <a:rPr lang="en-ID" sz="1600" dirty="0"/>
              <a:t>    &lt;ion-buttons slot="start"&gt;</a:t>
            </a:r>
          </a:p>
          <a:p>
            <a:pPr lvl="1"/>
            <a:r>
              <a:rPr lang="en-ID" sz="1600" dirty="0"/>
              <a:t>    &lt;/ion-buttons&gt;</a:t>
            </a:r>
          </a:p>
          <a:p>
            <a:pPr lvl="1"/>
            <a:r>
              <a:rPr lang="en-ID" sz="1600" dirty="0"/>
              <a:t>    &lt;ion-title class="ion-text-</a:t>
            </a:r>
            <a:r>
              <a:rPr lang="en-ID" sz="1600" dirty="0" err="1"/>
              <a:t>center</a:t>
            </a:r>
            <a:r>
              <a:rPr lang="en-ID" sz="1600" dirty="0"/>
              <a:t>" </a:t>
            </a:r>
            <a:r>
              <a:rPr lang="en-ID" sz="1600" dirty="0" err="1"/>
              <a:t>color</a:t>
            </a:r>
            <a:r>
              <a:rPr lang="en-ID" sz="1600" dirty="0"/>
              <a:t>="primary"&gt;Daftar&lt;/ion-title&gt;</a:t>
            </a:r>
          </a:p>
          <a:p>
            <a:pPr lvl="1"/>
            <a:r>
              <a:rPr lang="en-ID" sz="1600" dirty="0"/>
              <a:t>  &lt;/ion-toolbar&gt;</a:t>
            </a:r>
          </a:p>
          <a:p>
            <a:pPr lvl="1"/>
            <a:r>
              <a:rPr lang="en-ID" sz="1600" dirty="0"/>
              <a:t>&lt;/ion-header&gt;</a:t>
            </a:r>
          </a:p>
          <a:p>
            <a:pPr lvl="1"/>
            <a:endParaRPr lang="en-ID" sz="1600" dirty="0"/>
          </a:p>
          <a:p>
            <a:pPr lvl="1"/>
            <a:r>
              <a:rPr lang="en-ID" sz="1600" dirty="0"/>
              <a:t>&lt;ion-content </a:t>
            </a:r>
            <a:r>
              <a:rPr lang="en-ID" sz="1600" dirty="0" err="1"/>
              <a:t>color</a:t>
            </a:r>
            <a:r>
              <a:rPr lang="en-ID" sz="1600" dirty="0"/>
              <a:t>="dark"&gt;</a:t>
            </a:r>
          </a:p>
          <a:p>
            <a:pPr lvl="1"/>
            <a:r>
              <a:rPr lang="en-ID" sz="1600" dirty="0"/>
              <a:t>  &lt;form&gt;</a:t>
            </a:r>
          </a:p>
          <a:p>
            <a:pPr lvl="1"/>
            <a:r>
              <a:rPr lang="en-ID" sz="1600" dirty="0"/>
              <a:t>    &lt;ion-item lines="full" </a:t>
            </a:r>
            <a:r>
              <a:rPr lang="en-ID" sz="1600" dirty="0" err="1"/>
              <a:t>color</a:t>
            </a:r>
            <a:r>
              <a:rPr lang="en-ID" sz="1600" dirty="0"/>
              <a:t>="dark"&gt;</a:t>
            </a:r>
          </a:p>
          <a:p>
            <a:pPr lvl="1"/>
            <a:r>
              <a:rPr lang="en-ID" sz="1600" dirty="0"/>
              <a:t>      &lt;ion-label position="floating"&gt;Nama </a:t>
            </a:r>
            <a:r>
              <a:rPr lang="en-ID" sz="1600" dirty="0" err="1"/>
              <a:t>Depan</a:t>
            </a:r>
            <a:r>
              <a:rPr lang="en-ID" sz="1600" dirty="0"/>
              <a:t>&lt;/ion-label&gt;</a:t>
            </a:r>
          </a:p>
          <a:p>
            <a:pPr lvl="1"/>
            <a:r>
              <a:rPr lang="en-ID" sz="1600" dirty="0"/>
              <a:t>      &lt;ion-input type="text" required&gt;&lt;/ion-input&gt;</a:t>
            </a:r>
          </a:p>
          <a:p>
            <a:pPr lvl="1"/>
            <a:r>
              <a:rPr lang="en-ID" sz="1600" dirty="0"/>
              <a:t>    &lt;/ion-item&gt;</a:t>
            </a:r>
          </a:p>
          <a:p>
            <a:pPr lvl="1"/>
            <a:endParaRPr lang="en-ID" sz="1600" dirty="0"/>
          </a:p>
          <a:p>
            <a:pPr lvl="1"/>
            <a:r>
              <a:rPr lang="en-ID" sz="1600" dirty="0"/>
              <a:t>    &lt;ion-item lines="full" </a:t>
            </a:r>
            <a:r>
              <a:rPr lang="en-ID" sz="1600" dirty="0" err="1"/>
              <a:t>color</a:t>
            </a:r>
            <a:r>
              <a:rPr lang="en-ID" sz="1600" dirty="0"/>
              <a:t>="dark"&gt;</a:t>
            </a:r>
          </a:p>
          <a:p>
            <a:pPr lvl="1"/>
            <a:r>
              <a:rPr lang="en-ID" sz="1600" dirty="0"/>
              <a:t>      &lt;ion-label position="floating"&gt;Nama </a:t>
            </a:r>
            <a:r>
              <a:rPr lang="en-ID" sz="1600" dirty="0" err="1"/>
              <a:t>Belakang</a:t>
            </a:r>
            <a:r>
              <a:rPr lang="en-ID" sz="1600" dirty="0"/>
              <a:t>&lt;/ion-label&gt;</a:t>
            </a:r>
          </a:p>
          <a:p>
            <a:pPr lvl="1"/>
            <a:r>
              <a:rPr lang="en-ID" sz="1600" dirty="0"/>
              <a:t>      &lt;ion-input type="text" required&gt;&lt;/ion-input&gt;</a:t>
            </a:r>
          </a:p>
          <a:p>
            <a:pPr lvl="1"/>
            <a:r>
              <a:rPr lang="en-ID" sz="1600" dirty="0"/>
              <a:t>    &lt;/ion-item&gt;</a:t>
            </a:r>
            <a:endParaRPr lang="en-ID" sz="12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B2E0173-1A0B-46AD-A01A-9D47365479DA}"/>
              </a:ext>
            </a:extLst>
          </p:cNvPr>
          <p:cNvSpPr txBox="1">
            <a:spLocks/>
          </p:cNvSpPr>
          <p:nvPr/>
        </p:nvSpPr>
        <p:spPr>
          <a:xfrm>
            <a:off x="10620467" y="6307784"/>
            <a:ext cx="1150620" cy="29367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1600" kern="1600" dirty="0">
                <a:solidFill>
                  <a:srgbClr val="FFFF00"/>
                </a:solidFill>
                <a:latin typeface="Bebas Neue" panose="020B0606020202050201" pitchFamily="34" charset="0"/>
              </a:rPr>
              <a:t>Page </a:t>
            </a:r>
            <a:fld id="{A69941EB-11FD-4885-9908-C90495AB2045}" type="slidenum">
              <a:rPr lang="en-US" sz="1600" kern="1600" smtClean="0">
                <a:solidFill>
                  <a:srgbClr val="FFFF00"/>
                </a:solidFill>
                <a:latin typeface="Bebas Neue" panose="020B0606020202050201" pitchFamily="34" charset="0"/>
              </a:rPr>
              <a:t>22</a:t>
            </a:fld>
            <a:endParaRPr lang="id-ID" sz="1600" kern="1600" dirty="0">
              <a:solidFill>
                <a:srgbClr val="FFFF00"/>
              </a:solidFill>
              <a:latin typeface="Bebas Neue" panose="020B0606020202050201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7CA980-7784-422D-9114-A78D4F3F5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090" y="256539"/>
            <a:ext cx="3355997" cy="58360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35153453"/>
      </p:ext>
    </p:extLst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2091826"/>
            <a:ext cx="1065226" cy="19106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0" y="-1"/>
            <a:ext cx="7848600" cy="6858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ID" dirty="0"/>
              <a:t>&lt;ion-item lines="full" </a:t>
            </a:r>
            <a:r>
              <a:rPr lang="en-ID" dirty="0" err="1"/>
              <a:t>color</a:t>
            </a:r>
            <a:r>
              <a:rPr lang="en-ID" dirty="0"/>
              <a:t>="dark"&gt;</a:t>
            </a:r>
          </a:p>
          <a:p>
            <a:pPr lvl="1"/>
            <a:r>
              <a:rPr lang="en-ID" dirty="0"/>
              <a:t>      &lt;ion-label position="floating"&gt;Email&lt;/ion-label&gt;</a:t>
            </a:r>
          </a:p>
          <a:p>
            <a:pPr lvl="1"/>
            <a:r>
              <a:rPr lang="en-ID" dirty="0"/>
              <a:t>      &lt;ion-input type="text" required&gt;&lt;/ion-input&gt;</a:t>
            </a:r>
          </a:p>
          <a:p>
            <a:pPr lvl="1"/>
            <a:r>
              <a:rPr lang="en-ID" dirty="0"/>
              <a:t>    &lt;/ion-item&gt;</a:t>
            </a:r>
          </a:p>
          <a:p>
            <a:pPr lvl="1"/>
            <a:endParaRPr lang="en-ID" dirty="0"/>
          </a:p>
          <a:p>
            <a:pPr lvl="1"/>
            <a:r>
              <a:rPr lang="en-ID" dirty="0"/>
              <a:t>    &lt;ion-item lines="full" </a:t>
            </a:r>
            <a:r>
              <a:rPr lang="en-ID" dirty="0" err="1"/>
              <a:t>color</a:t>
            </a:r>
            <a:r>
              <a:rPr lang="en-ID" dirty="0"/>
              <a:t>="dark"&gt;</a:t>
            </a:r>
          </a:p>
          <a:p>
            <a:pPr lvl="1"/>
            <a:r>
              <a:rPr lang="en-ID" dirty="0"/>
              <a:t>      &lt;ion-label position="floating"&gt;Password&lt;/ion-label&gt;</a:t>
            </a:r>
          </a:p>
          <a:p>
            <a:pPr lvl="1"/>
            <a:r>
              <a:rPr lang="en-ID" dirty="0"/>
              <a:t>      &lt;ion-input type="password" required&gt;&lt;/ion-input&gt;</a:t>
            </a:r>
          </a:p>
          <a:p>
            <a:pPr lvl="1"/>
            <a:r>
              <a:rPr lang="en-ID" dirty="0"/>
              <a:t>    &lt;/ion-item&gt;</a:t>
            </a:r>
          </a:p>
          <a:p>
            <a:pPr lvl="1"/>
            <a:endParaRPr lang="en-ID" dirty="0"/>
          </a:p>
          <a:p>
            <a:pPr lvl="1"/>
            <a:r>
              <a:rPr lang="en-ID" dirty="0"/>
              <a:t>    &lt;ion-row&gt;</a:t>
            </a:r>
          </a:p>
          <a:p>
            <a:pPr lvl="1"/>
            <a:r>
              <a:rPr lang="en-ID" dirty="0"/>
              <a:t>      &lt;ion-col&gt;</a:t>
            </a:r>
          </a:p>
          <a:p>
            <a:pPr lvl="1"/>
            <a:r>
              <a:rPr lang="en-ID" dirty="0"/>
              <a:t>        &lt;ion-button type="submit" </a:t>
            </a:r>
            <a:r>
              <a:rPr lang="en-ID" dirty="0" err="1"/>
              <a:t>color</a:t>
            </a:r>
            <a:r>
              <a:rPr lang="en-ID" dirty="0"/>
              <a:t>="primary" expand="block"&gt;DAFTAR&lt;/ion-button&gt;</a:t>
            </a:r>
          </a:p>
          <a:p>
            <a:pPr lvl="1"/>
            <a:r>
              <a:rPr lang="en-ID" dirty="0"/>
              <a:t>        &lt;p class="ion-text-</a:t>
            </a:r>
            <a:r>
              <a:rPr lang="en-ID" dirty="0" err="1"/>
              <a:t>center</a:t>
            </a:r>
            <a:r>
              <a:rPr lang="en-ID" dirty="0"/>
              <a:t>"&gt;</a:t>
            </a:r>
            <a:r>
              <a:rPr lang="en-ID" dirty="0" err="1"/>
              <a:t>Sudah</a:t>
            </a:r>
            <a:r>
              <a:rPr lang="en-ID" dirty="0"/>
              <a:t> Punya </a:t>
            </a:r>
            <a:r>
              <a:rPr lang="en-ID" dirty="0" err="1"/>
              <a:t>Akun</a:t>
            </a:r>
            <a:r>
              <a:rPr lang="en-ID" dirty="0"/>
              <a:t>? &lt;a [</a:t>
            </a:r>
            <a:r>
              <a:rPr lang="en-ID" dirty="0" err="1"/>
              <a:t>routerLink</a:t>
            </a:r>
            <a:r>
              <a:rPr lang="en-ID" dirty="0"/>
              <a:t>]="['/login']" class="small-text"&gt;</a:t>
            </a:r>
            <a:r>
              <a:rPr lang="en-ID" dirty="0" err="1"/>
              <a:t>Masuk</a:t>
            </a:r>
            <a:r>
              <a:rPr lang="en-ID" dirty="0"/>
              <a:t> </a:t>
            </a:r>
            <a:r>
              <a:rPr lang="en-ID" dirty="0" err="1"/>
              <a:t>Disini</a:t>
            </a:r>
            <a:r>
              <a:rPr lang="en-ID" dirty="0"/>
              <a:t>&lt;/a&gt;&lt;/p&gt;</a:t>
            </a:r>
          </a:p>
          <a:p>
            <a:pPr lvl="1"/>
            <a:r>
              <a:rPr lang="en-ID" dirty="0"/>
              <a:t>      &lt;/ion-col&gt;</a:t>
            </a:r>
          </a:p>
          <a:p>
            <a:pPr lvl="1"/>
            <a:r>
              <a:rPr lang="en-ID" dirty="0"/>
              <a:t>    &lt;/ion-row&gt;</a:t>
            </a:r>
          </a:p>
          <a:p>
            <a:pPr lvl="1"/>
            <a:r>
              <a:rPr lang="en-ID" dirty="0"/>
              <a:t>  &lt;/form&gt;</a:t>
            </a:r>
          </a:p>
          <a:p>
            <a:pPr lvl="1"/>
            <a:r>
              <a:rPr lang="en-ID" dirty="0"/>
              <a:t>&lt;/ion-content&gt;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2848C081-9025-4E77-A403-06D653795F62}"/>
              </a:ext>
            </a:extLst>
          </p:cNvPr>
          <p:cNvSpPr txBox="1">
            <a:spLocks/>
          </p:cNvSpPr>
          <p:nvPr/>
        </p:nvSpPr>
        <p:spPr>
          <a:xfrm>
            <a:off x="10620467" y="6307784"/>
            <a:ext cx="1150620" cy="29367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1600" kern="1600" dirty="0">
                <a:solidFill>
                  <a:srgbClr val="FFFF00"/>
                </a:solidFill>
                <a:latin typeface="Bebas Neue" panose="020B0606020202050201" pitchFamily="34" charset="0"/>
              </a:rPr>
              <a:t>Page </a:t>
            </a:r>
            <a:fld id="{A69941EB-11FD-4885-9908-C90495AB2045}" type="slidenum">
              <a:rPr lang="en-US" sz="1600" kern="1600" smtClean="0">
                <a:solidFill>
                  <a:srgbClr val="FFFF00"/>
                </a:solidFill>
                <a:latin typeface="Bebas Neue" panose="020B0606020202050201" pitchFamily="34" charset="0"/>
              </a:rPr>
              <a:t>23</a:t>
            </a:fld>
            <a:endParaRPr lang="id-ID" sz="1600" kern="1600" dirty="0">
              <a:solidFill>
                <a:srgbClr val="FFFF00"/>
              </a:solidFill>
              <a:latin typeface="Bebas Neue" panose="020B0606020202050201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DFA395-AE88-4500-9E95-9B143C637C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090" y="256539"/>
            <a:ext cx="3355997" cy="58360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06367052"/>
      </p:ext>
    </p:extLst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2091826"/>
            <a:ext cx="1065226" cy="19106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0" y="-1"/>
            <a:ext cx="7848600" cy="6858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3600" i="1" dirty="0">
                <a:solidFill>
                  <a:srgbClr val="FFFF00"/>
                </a:solidFill>
              </a:rPr>
              <a:t>Halaman </a:t>
            </a:r>
            <a:r>
              <a:rPr lang="en-US" sz="3600" i="1" dirty="0" err="1">
                <a:solidFill>
                  <a:srgbClr val="FFFF00"/>
                </a:solidFill>
              </a:rPr>
              <a:t>Beranda</a:t>
            </a:r>
            <a:endParaRPr lang="en-US" sz="3600" i="1" dirty="0">
              <a:solidFill>
                <a:srgbClr val="FFFF00"/>
              </a:solidFill>
            </a:endParaRPr>
          </a:p>
          <a:p>
            <a:pPr lvl="1"/>
            <a:r>
              <a:rPr lang="en-ID" sz="1200" b="1" dirty="0"/>
              <a:t>//Kode </a:t>
            </a:r>
            <a:r>
              <a:rPr lang="en-ID" sz="1200" b="1" dirty="0" err="1"/>
              <a:t>dari</a:t>
            </a:r>
            <a:r>
              <a:rPr lang="en-ID" sz="1200" b="1" dirty="0"/>
              <a:t> file app\tab1\tab1.page.html</a:t>
            </a:r>
            <a:endParaRPr lang="en-ID" sz="1200" dirty="0"/>
          </a:p>
          <a:p>
            <a:pPr lvl="1"/>
            <a:r>
              <a:rPr lang="en-ID" sz="1600" dirty="0"/>
              <a:t>&lt;ion-header [translucent]="true"&gt;</a:t>
            </a:r>
          </a:p>
          <a:p>
            <a:pPr lvl="1"/>
            <a:r>
              <a:rPr lang="en-ID" sz="1600" dirty="0"/>
              <a:t>  &lt;ion-toolbar </a:t>
            </a:r>
            <a:r>
              <a:rPr lang="en-ID" sz="1600" dirty="0" err="1"/>
              <a:t>color</a:t>
            </a:r>
            <a:r>
              <a:rPr lang="en-ID" sz="1600" dirty="0"/>
              <a:t>="primary"&gt;</a:t>
            </a:r>
          </a:p>
          <a:p>
            <a:pPr lvl="1"/>
            <a:r>
              <a:rPr lang="en-ID" sz="1600" dirty="0"/>
              <a:t>    &lt;ion-title&gt;</a:t>
            </a:r>
          </a:p>
          <a:p>
            <a:pPr lvl="1"/>
            <a:r>
              <a:rPr lang="en-ID" sz="1600" dirty="0"/>
              <a:t>      </a:t>
            </a:r>
            <a:r>
              <a:rPr lang="en-ID" sz="1600" dirty="0" err="1"/>
              <a:t>Beranda</a:t>
            </a:r>
            <a:endParaRPr lang="en-ID" sz="1600" dirty="0"/>
          </a:p>
          <a:p>
            <a:pPr lvl="1"/>
            <a:r>
              <a:rPr lang="en-ID" sz="1600" dirty="0"/>
              <a:t>    &lt;/ion-title&gt;</a:t>
            </a:r>
          </a:p>
          <a:p>
            <a:pPr lvl="1"/>
            <a:r>
              <a:rPr lang="en-ID" sz="1600" dirty="0"/>
              <a:t>  &lt;/ion-toolbar&gt;</a:t>
            </a:r>
          </a:p>
          <a:p>
            <a:pPr lvl="1"/>
            <a:r>
              <a:rPr lang="en-ID" sz="1600" dirty="0"/>
              <a:t>&lt;/ion-header&gt;</a:t>
            </a:r>
          </a:p>
          <a:p>
            <a:pPr lvl="1"/>
            <a:endParaRPr lang="en-ID" sz="1600" dirty="0"/>
          </a:p>
          <a:p>
            <a:pPr lvl="1"/>
            <a:r>
              <a:rPr lang="en-ID" sz="1600" dirty="0"/>
              <a:t>&lt;ion-content [</a:t>
            </a:r>
            <a:r>
              <a:rPr lang="en-ID" sz="1600" dirty="0" err="1"/>
              <a:t>fullscreen</a:t>
            </a:r>
            <a:r>
              <a:rPr lang="en-ID" sz="1600" dirty="0"/>
              <a:t>]="true" </a:t>
            </a:r>
            <a:r>
              <a:rPr lang="en-ID" sz="1600" dirty="0" err="1"/>
              <a:t>color</a:t>
            </a:r>
            <a:r>
              <a:rPr lang="en-ID" sz="1600" dirty="0"/>
              <a:t>="dark"&gt;</a:t>
            </a:r>
          </a:p>
          <a:p>
            <a:pPr lvl="1"/>
            <a:r>
              <a:rPr lang="en-ID" sz="1600" dirty="0"/>
              <a:t>    &lt;ion-refresher slot="fixed" (</a:t>
            </a:r>
            <a:r>
              <a:rPr lang="en-ID" sz="1600" dirty="0" err="1"/>
              <a:t>ionRefresh</a:t>
            </a:r>
            <a:r>
              <a:rPr lang="en-ID" sz="1600" dirty="0"/>
              <a:t>)="</a:t>
            </a:r>
            <a:r>
              <a:rPr lang="en-ID" sz="1600" dirty="0" err="1"/>
              <a:t>doRefresh</a:t>
            </a:r>
            <a:r>
              <a:rPr lang="en-ID" sz="1600" dirty="0"/>
              <a:t>($event)"&gt;</a:t>
            </a:r>
          </a:p>
          <a:p>
            <a:pPr lvl="1"/>
            <a:r>
              <a:rPr lang="en-ID" sz="1600" dirty="0"/>
              <a:t>        &lt;ion-refresher-content </a:t>
            </a:r>
          </a:p>
          <a:p>
            <a:pPr lvl="1"/>
            <a:r>
              <a:rPr lang="en-ID" sz="1600" dirty="0"/>
              <a:t>        </a:t>
            </a:r>
            <a:r>
              <a:rPr lang="en-ID" sz="1600" dirty="0" err="1"/>
              <a:t>pullingIcon</a:t>
            </a:r>
            <a:r>
              <a:rPr lang="en-ID" sz="1600" dirty="0"/>
              <a:t>="arrow-dropdown"</a:t>
            </a:r>
          </a:p>
          <a:p>
            <a:pPr lvl="1"/>
            <a:r>
              <a:rPr lang="en-ID" sz="1600" dirty="0"/>
              <a:t>        </a:t>
            </a:r>
            <a:r>
              <a:rPr lang="en-ID" sz="1600" dirty="0" err="1"/>
              <a:t>pullingText</a:t>
            </a:r>
            <a:r>
              <a:rPr lang="en-ID" sz="1600" dirty="0"/>
              <a:t>="Pull to refresh" </a:t>
            </a:r>
          </a:p>
          <a:p>
            <a:pPr lvl="1"/>
            <a:r>
              <a:rPr lang="en-ID" sz="1600" dirty="0"/>
              <a:t>        </a:t>
            </a:r>
            <a:r>
              <a:rPr lang="en-ID" sz="1600" dirty="0" err="1"/>
              <a:t>refreshingSpinner</a:t>
            </a:r>
            <a:r>
              <a:rPr lang="en-ID" sz="1600" dirty="0"/>
              <a:t>="crescent"</a:t>
            </a:r>
          </a:p>
          <a:p>
            <a:pPr lvl="1"/>
            <a:r>
              <a:rPr lang="en-ID" sz="1600" dirty="0"/>
              <a:t>        </a:t>
            </a:r>
            <a:r>
              <a:rPr lang="en-ID" sz="1600" dirty="0" err="1"/>
              <a:t>refreshingText</a:t>
            </a:r>
            <a:r>
              <a:rPr lang="en-ID" sz="1600" dirty="0"/>
              <a:t>="Refreshing..."&gt;</a:t>
            </a:r>
          </a:p>
          <a:p>
            <a:pPr lvl="1"/>
            <a:r>
              <a:rPr lang="en-ID" sz="1600" dirty="0"/>
              <a:t>        &lt;/ion-refresher-content&gt;</a:t>
            </a:r>
          </a:p>
          <a:p>
            <a:pPr lvl="1"/>
            <a:r>
              <a:rPr lang="en-ID" sz="1600" dirty="0"/>
              <a:t>      &lt;/ion-refresher&gt;</a:t>
            </a:r>
          </a:p>
          <a:p>
            <a:pPr lvl="1"/>
            <a:r>
              <a:rPr lang="en-ID" sz="1600" dirty="0"/>
              <a:t>  &lt;ion-header collapse="condense"&gt;</a:t>
            </a:r>
          </a:p>
          <a:p>
            <a:pPr lvl="1"/>
            <a:r>
              <a:rPr lang="en-ID" sz="1600" dirty="0"/>
              <a:t>    &lt;ion-toolbar &gt;</a:t>
            </a:r>
          </a:p>
          <a:p>
            <a:pPr lvl="1"/>
            <a:r>
              <a:rPr lang="en-ID" sz="1600" dirty="0"/>
              <a:t>      &lt;ion-title size="large" </a:t>
            </a:r>
            <a:r>
              <a:rPr lang="en-ID" sz="1600" dirty="0" err="1"/>
              <a:t>color</a:t>
            </a:r>
            <a:r>
              <a:rPr lang="en-ID" sz="1600" dirty="0"/>
              <a:t>="primary"&gt;</a:t>
            </a:r>
            <a:r>
              <a:rPr lang="en-ID" sz="1600" dirty="0" err="1"/>
              <a:t>Beranda</a:t>
            </a:r>
            <a:r>
              <a:rPr lang="en-ID" sz="1600" dirty="0"/>
              <a:t>&lt;/ion-title&gt;</a:t>
            </a:r>
          </a:p>
          <a:p>
            <a:pPr lvl="1"/>
            <a:r>
              <a:rPr lang="en-ID" sz="1600" dirty="0"/>
              <a:t>    &lt;/ion-toolbar&gt;</a:t>
            </a:r>
          </a:p>
          <a:p>
            <a:pPr lvl="1"/>
            <a:r>
              <a:rPr lang="en-ID" sz="1600" dirty="0"/>
              <a:t>  &lt;/ion-header&gt;</a:t>
            </a:r>
            <a:endParaRPr lang="en-ID" sz="12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ACE915F-3D84-43A9-8460-8BCC83E9D70F}"/>
              </a:ext>
            </a:extLst>
          </p:cNvPr>
          <p:cNvSpPr txBox="1">
            <a:spLocks/>
          </p:cNvSpPr>
          <p:nvPr/>
        </p:nvSpPr>
        <p:spPr>
          <a:xfrm>
            <a:off x="10620467" y="6307784"/>
            <a:ext cx="1150620" cy="29367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1600" kern="1600" dirty="0">
                <a:solidFill>
                  <a:srgbClr val="FFFF00"/>
                </a:solidFill>
                <a:latin typeface="Bebas Neue" panose="020B0606020202050201" pitchFamily="34" charset="0"/>
              </a:rPr>
              <a:t>Page </a:t>
            </a:r>
            <a:fld id="{A69941EB-11FD-4885-9908-C90495AB2045}" type="slidenum">
              <a:rPr lang="en-US" sz="1600" kern="1600" smtClean="0">
                <a:solidFill>
                  <a:srgbClr val="FFFF00"/>
                </a:solidFill>
                <a:latin typeface="Bebas Neue" panose="020B0606020202050201" pitchFamily="34" charset="0"/>
              </a:rPr>
              <a:t>24</a:t>
            </a:fld>
            <a:endParaRPr lang="id-ID" sz="1600" kern="1600" dirty="0">
              <a:solidFill>
                <a:srgbClr val="FFFF00"/>
              </a:solidFill>
              <a:latin typeface="Bebas Neue" panose="020B0606020202050201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BE02EB-5548-43C1-A003-B5991C830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135" y="256539"/>
            <a:ext cx="2714003" cy="58792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11971407"/>
      </p:ext>
    </p:extLst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2091826"/>
            <a:ext cx="1065226" cy="19106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0" y="-1"/>
            <a:ext cx="7848600" cy="6858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ID" dirty="0"/>
              <a:t> &lt;ion-card *</a:t>
            </a:r>
            <a:r>
              <a:rPr lang="en-ID" dirty="0" err="1"/>
              <a:t>ngFor</a:t>
            </a:r>
            <a:r>
              <a:rPr lang="en-ID" dirty="0"/>
              <a:t>="let news of </a:t>
            </a:r>
            <a:r>
              <a:rPr lang="en-ID" dirty="0" err="1"/>
              <a:t>berita</a:t>
            </a:r>
            <a:r>
              <a:rPr lang="en-ID" dirty="0"/>
              <a:t>" </a:t>
            </a:r>
            <a:r>
              <a:rPr lang="en-ID" dirty="0" err="1"/>
              <a:t>color</a:t>
            </a:r>
            <a:r>
              <a:rPr lang="en-ID" dirty="0"/>
              <a:t>="primary"&gt;</a:t>
            </a:r>
          </a:p>
          <a:p>
            <a:pPr lvl="1"/>
            <a:r>
              <a:rPr lang="en-ID" dirty="0"/>
              <a:t>    &lt;</a:t>
            </a:r>
            <a:r>
              <a:rPr lang="en-ID" dirty="0" err="1"/>
              <a:t>img</a:t>
            </a:r>
            <a:r>
              <a:rPr lang="en-ID" dirty="0"/>
              <a:t> </a:t>
            </a:r>
            <a:r>
              <a:rPr lang="en-ID" dirty="0" err="1"/>
              <a:t>src</a:t>
            </a:r>
            <a:r>
              <a:rPr lang="en-ID" dirty="0"/>
              <a:t>="http://localhost:3000/</a:t>
            </a:r>
            <a:r>
              <a:rPr lang="en-ID" dirty="0" err="1"/>
              <a:t>img</a:t>
            </a:r>
            <a:r>
              <a:rPr lang="en-ID" dirty="0"/>
              <a:t>/{{</a:t>
            </a:r>
            <a:r>
              <a:rPr lang="en-ID" dirty="0" err="1"/>
              <a:t>news.gambar</a:t>
            </a:r>
            <a:r>
              <a:rPr lang="en-ID" dirty="0"/>
              <a:t>}}" </a:t>
            </a:r>
            <a:r>
              <a:rPr lang="en-ID" dirty="0" err="1"/>
              <a:t>onError</a:t>
            </a:r>
            <a:r>
              <a:rPr lang="en-ID" dirty="0"/>
              <a:t>="</a:t>
            </a:r>
            <a:r>
              <a:rPr lang="en-ID" dirty="0" err="1"/>
              <a:t>this.src</a:t>
            </a:r>
            <a:r>
              <a:rPr lang="en-ID" dirty="0"/>
              <a:t>='/assets/placeholder.jpg'"&gt; </a:t>
            </a:r>
          </a:p>
          <a:p>
            <a:pPr lvl="1"/>
            <a:r>
              <a:rPr lang="en-ID" dirty="0"/>
              <a:t>    &lt;ion-card-header&gt;</a:t>
            </a:r>
          </a:p>
          <a:p>
            <a:pPr lvl="1"/>
            <a:r>
              <a:rPr lang="en-ID" dirty="0"/>
              <a:t>      &lt;ion-card-subtitle&gt;{{</a:t>
            </a:r>
            <a:r>
              <a:rPr lang="en-ID" dirty="0" err="1"/>
              <a:t>news.kategori</a:t>
            </a:r>
            <a:r>
              <a:rPr lang="en-ID" dirty="0"/>
              <a:t> | uppercase}}&lt;/ion-card-subtitle&gt;</a:t>
            </a:r>
          </a:p>
          <a:p>
            <a:pPr lvl="1"/>
            <a:r>
              <a:rPr lang="en-ID" dirty="0"/>
              <a:t>      &lt;ion-card-title&gt;{{</a:t>
            </a:r>
            <a:r>
              <a:rPr lang="en-ID" dirty="0" err="1"/>
              <a:t>news.judul_berita</a:t>
            </a:r>
            <a:r>
              <a:rPr lang="en-ID" dirty="0"/>
              <a:t> | </a:t>
            </a:r>
            <a:r>
              <a:rPr lang="en-ID" dirty="0" err="1"/>
              <a:t>titlecase</a:t>
            </a:r>
            <a:r>
              <a:rPr lang="en-ID" dirty="0"/>
              <a:t>}}&lt;/ion-card-title&gt;</a:t>
            </a:r>
          </a:p>
          <a:p>
            <a:pPr lvl="1"/>
            <a:r>
              <a:rPr lang="en-ID" dirty="0"/>
              <a:t>    &lt;/ion-card-header&gt;</a:t>
            </a:r>
          </a:p>
          <a:p>
            <a:pPr lvl="1"/>
            <a:r>
              <a:rPr lang="en-ID" dirty="0"/>
              <a:t>    &lt;ion-card-content&gt;</a:t>
            </a:r>
          </a:p>
          <a:p>
            <a:pPr lvl="1"/>
            <a:r>
              <a:rPr lang="en-ID" dirty="0"/>
              <a:t>        {{</a:t>
            </a:r>
            <a:r>
              <a:rPr lang="en-ID" dirty="0" err="1"/>
              <a:t>news.isi_berita</a:t>
            </a:r>
            <a:r>
              <a:rPr lang="en-ID" dirty="0"/>
              <a:t> | slice:0:100}}...</a:t>
            </a:r>
          </a:p>
          <a:p>
            <a:pPr lvl="1"/>
            <a:r>
              <a:rPr lang="en-ID" dirty="0"/>
              <a:t>    &lt;/ion-card-content&gt;</a:t>
            </a:r>
          </a:p>
          <a:p>
            <a:pPr lvl="1"/>
            <a:r>
              <a:rPr lang="en-ID" dirty="0"/>
              <a:t>    &lt;ion-card-content&gt;</a:t>
            </a:r>
          </a:p>
          <a:p>
            <a:pPr lvl="1"/>
            <a:r>
              <a:rPr lang="en-ID" dirty="0"/>
              <a:t>        &lt;ion-button slot="end" (click)="</a:t>
            </a:r>
            <a:r>
              <a:rPr lang="en-ID" dirty="0" err="1"/>
              <a:t>goDetail</a:t>
            </a:r>
            <a:r>
              <a:rPr lang="en-ID" dirty="0"/>
              <a:t>(news)" </a:t>
            </a:r>
            <a:r>
              <a:rPr lang="en-ID" dirty="0" err="1"/>
              <a:t>color</a:t>
            </a:r>
            <a:r>
              <a:rPr lang="en-ID" dirty="0"/>
              <a:t>="dark"&gt;</a:t>
            </a:r>
            <a:r>
              <a:rPr lang="en-ID" dirty="0" err="1"/>
              <a:t>Selengkapnya</a:t>
            </a:r>
            <a:r>
              <a:rPr lang="en-ID" dirty="0"/>
              <a:t>&lt;/ion-button&gt;</a:t>
            </a:r>
          </a:p>
          <a:p>
            <a:pPr lvl="1"/>
            <a:r>
              <a:rPr lang="en-ID" dirty="0"/>
              <a:t>    &lt;/ion-card-content&gt;</a:t>
            </a:r>
          </a:p>
          <a:p>
            <a:pPr lvl="1"/>
            <a:r>
              <a:rPr lang="en-ID" dirty="0"/>
              <a:t>  &lt;/ion-card&gt;</a:t>
            </a:r>
          </a:p>
          <a:p>
            <a:pPr lvl="1"/>
            <a:r>
              <a:rPr lang="en-ID" dirty="0"/>
              <a:t>&lt;</a:t>
            </a:r>
            <a:r>
              <a:rPr lang="en-ID" dirty="0" err="1"/>
              <a:t>br</a:t>
            </a:r>
            <a:r>
              <a:rPr lang="en-ID" dirty="0"/>
              <a:t>&gt;&lt;</a:t>
            </a:r>
            <a:r>
              <a:rPr lang="en-ID" dirty="0" err="1"/>
              <a:t>br</a:t>
            </a:r>
            <a:r>
              <a:rPr lang="en-ID" dirty="0"/>
              <a:t>&gt;</a:t>
            </a:r>
          </a:p>
          <a:p>
            <a:pPr lvl="1"/>
            <a:r>
              <a:rPr lang="en-ID" dirty="0"/>
              <a:t>&lt;/ion-content&gt;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5013349-FF06-4604-8F8F-2055AD6C4D73}"/>
              </a:ext>
            </a:extLst>
          </p:cNvPr>
          <p:cNvSpPr txBox="1">
            <a:spLocks/>
          </p:cNvSpPr>
          <p:nvPr/>
        </p:nvSpPr>
        <p:spPr>
          <a:xfrm>
            <a:off x="10620467" y="6307784"/>
            <a:ext cx="1150620" cy="29367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1600" kern="1600" dirty="0">
                <a:solidFill>
                  <a:srgbClr val="FFFF00"/>
                </a:solidFill>
                <a:latin typeface="Bebas Neue" panose="020B0606020202050201" pitchFamily="34" charset="0"/>
              </a:rPr>
              <a:t>Page </a:t>
            </a:r>
            <a:fld id="{A69941EB-11FD-4885-9908-C90495AB2045}" type="slidenum">
              <a:rPr lang="en-US" sz="1600" kern="1600" smtClean="0">
                <a:solidFill>
                  <a:srgbClr val="FFFF00"/>
                </a:solidFill>
                <a:latin typeface="Bebas Neue" panose="020B0606020202050201" pitchFamily="34" charset="0"/>
              </a:rPr>
              <a:t>25</a:t>
            </a:fld>
            <a:endParaRPr lang="id-ID" sz="1600" kern="1600" dirty="0">
              <a:solidFill>
                <a:srgbClr val="FFFF00"/>
              </a:solidFill>
              <a:latin typeface="Bebas Neue" panose="020B0606020202050201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DEFD6-D2D1-4DE9-A759-63EFF7575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135" y="256539"/>
            <a:ext cx="2714003" cy="58792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82128451"/>
      </p:ext>
    </p:extLst>
  </p:cSld>
  <p:clrMapOvr>
    <a:masterClrMapping/>
  </p:clrMapOvr>
  <p:transition spd="slow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2091826"/>
            <a:ext cx="1065226" cy="19106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0" y="-1"/>
            <a:ext cx="7848600" cy="6858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ID" dirty="0"/>
              <a:t> </a:t>
            </a:r>
            <a:r>
              <a:rPr lang="en-ID" b="1" dirty="0"/>
              <a:t>&lt;ion-card *</a:t>
            </a:r>
            <a:r>
              <a:rPr lang="en-ID" b="1" dirty="0" err="1"/>
              <a:t>ngFor</a:t>
            </a:r>
            <a:r>
              <a:rPr lang="en-ID" b="1" dirty="0"/>
              <a:t>="let news of </a:t>
            </a:r>
            <a:r>
              <a:rPr lang="en-ID" b="1" dirty="0" err="1"/>
              <a:t>berita</a:t>
            </a:r>
            <a:r>
              <a:rPr lang="en-ID" b="1" dirty="0"/>
              <a:t>" </a:t>
            </a:r>
            <a:r>
              <a:rPr lang="en-ID" b="1" dirty="0" err="1"/>
              <a:t>color</a:t>
            </a:r>
            <a:r>
              <a:rPr lang="en-ID" b="1" dirty="0"/>
              <a:t>="primary"&gt;</a:t>
            </a:r>
          </a:p>
          <a:p>
            <a:pPr lvl="1"/>
            <a:r>
              <a:rPr lang="en-ID" b="1" dirty="0"/>
              <a:t>    &lt;</a:t>
            </a:r>
            <a:r>
              <a:rPr lang="en-ID" b="1" dirty="0" err="1"/>
              <a:t>img</a:t>
            </a:r>
            <a:r>
              <a:rPr lang="en-ID" b="1" dirty="0"/>
              <a:t> </a:t>
            </a:r>
            <a:r>
              <a:rPr lang="en-ID" b="1" dirty="0" err="1"/>
              <a:t>src</a:t>
            </a:r>
            <a:r>
              <a:rPr lang="en-ID" b="1" dirty="0"/>
              <a:t>="http://localhost:3000/</a:t>
            </a:r>
            <a:r>
              <a:rPr lang="en-ID" b="1" dirty="0" err="1"/>
              <a:t>img</a:t>
            </a:r>
            <a:r>
              <a:rPr lang="en-ID" b="1" dirty="0"/>
              <a:t>/{{</a:t>
            </a:r>
            <a:r>
              <a:rPr lang="en-ID" b="1" dirty="0" err="1"/>
              <a:t>news.gambar</a:t>
            </a:r>
            <a:r>
              <a:rPr lang="en-ID" b="1" dirty="0"/>
              <a:t>}}" </a:t>
            </a:r>
            <a:r>
              <a:rPr lang="en-ID" b="1" dirty="0" err="1"/>
              <a:t>onError</a:t>
            </a:r>
            <a:r>
              <a:rPr lang="en-ID" b="1" dirty="0"/>
              <a:t>="</a:t>
            </a:r>
            <a:r>
              <a:rPr lang="en-ID" b="1" dirty="0" err="1"/>
              <a:t>this.src</a:t>
            </a:r>
            <a:r>
              <a:rPr lang="en-ID" b="1" dirty="0"/>
              <a:t>='/assets/placeholder.jpg'"&gt; </a:t>
            </a:r>
          </a:p>
          <a:p>
            <a:pPr lvl="1"/>
            <a:endParaRPr lang="en-ID" dirty="0"/>
          </a:p>
          <a:p>
            <a:pPr lvl="1"/>
            <a:r>
              <a:rPr lang="en-ID" dirty="0"/>
              <a:t>Pada script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gambar</a:t>
            </a:r>
            <a:r>
              <a:rPr lang="en-ID" dirty="0"/>
              <a:t> di </a:t>
            </a:r>
            <a:r>
              <a:rPr lang="en-ID" dirty="0" err="1"/>
              <a:t>ambil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folder </a:t>
            </a:r>
            <a:r>
              <a:rPr lang="en-ID" dirty="0" err="1"/>
              <a:t>img</a:t>
            </a:r>
            <a:r>
              <a:rPr lang="en-ID" dirty="0"/>
              <a:t> di server rest </a:t>
            </a:r>
            <a:r>
              <a:rPr lang="en-ID" dirty="0" err="1"/>
              <a:t>api</a:t>
            </a:r>
            <a:r>
              <a:rPr lang="en-ID" dirty="0"/>
              <a:t> </a:t>
            </a:r>
            <a:r>
              <a:rPr lang="en-ID" dirty="0" err="1"/>
              <a:t>nya</a:t>
            </a:r>
            <a:r>
              <a:rPr lang="en-ID" dirty="0"/>
              <a:t>. Jika </a:t>
            </a:r>
            <a:r>
              <a:rPr lang="en-ID" dirty="0" err="1"/>
              <a:t>gambar</a:t>
            </a:r>
            <a:r>
              <a:rPr lang="en-ID" dirty="0"/>
              <a:t> yang di input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ditemukan</a:t>
            </a:r>
            <a:r>
              <a:rPr lang="en-ID" dirty="0"/>
              <a:t>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ditampilkan</a:t>
            </a:r>
            <a:r>
              <a:rPr lang="en-ID" dirty="0"/>
              <a:t> </a:t>
            </a:r>
            <a:r>
              <a:rPr lang="en-ID" dirty="0" err="1"/>
              <a:t>gambar</a:t>
            </a:r>
            <a:r>
              <a:rPr lang="en-ID" dirty="0"/>
              <a:t> placeholder.jpg</a:t>
            </a:r>
          </a:p>
          <a:p>
            <a:pPr lvl="1"/>
            <a:endParaRPr lang="en-ID" dirty="0"/>
          </a:p>
          <a:p>
            <a:pPr lvl="1"/>
            <a:endParaRPr lang="en-ID" dirty="0"/>
          </a:p>
          <a:p>
            <a:pPr lvl="1"/>
            <a:endParaRPr lang="en-ID" dirty="0"/>
          </a:p>
          <a:p>
            <a:pPr lvl="1"/>
            <a:endParaRPr lang="en-ID" dirty="0"/>
          </a:p>
          <a:p>
            <a:pPr lvl="1"/>
            <a:endParaRPr lang="en-ID" dirty="0"/>
          </a:p>
          <a:p>
            <a:pPr lvl="1"/>
            <a:endParaRPr lang="en-ID" dirty="0"/>
          </a:p>
          <a:p>
            <a:pPr lvl="1"/>
            <a:endParaRPr lang="en-ID" dirty="0"/>
          </a:p>
          <a:p>
            <a:pPr lvl="1"/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0E3D76-F5A3-4122-BF1B-F10433ACB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895" y="256539"/>
            <a:ext cx="2696991" cy="58366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05013349-FF06-4604-8F8F-2055AD6C4D73}"/>
              </a:ext>
            </a:extLst>
          </p:cNvPr>
          <p:cNvSpPr txBox="1">
            <a:spLocks/>
          </p:cNvSpPr>
          <p:nvPr/>
        </p:nvSpPr>
        <p:spPr>
          <a:xfrm>
            <a:off x="10620467" y="6307784"/>
            <a:ext cx="1150620" cy="29367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1600" kern="1600" dirty="0">
                <a:solidFill>
                  <a:srgbClr val="FFFF00"/>
                </a:solidFill>
                <a:latin typeface="Bebas Neue" panose="020B0606020202050201" pitchFamily="34" charset="0"/>
              </a:rPr>
              <a:t>Page </a:t>
            </a:r>
            <a:fld id="{A69941EB-11FD-4885-9908-C90495AB2045}" type="slidenum">
              <a:rPr lang="en-US" sz="1600" kern="1600" smtClean="0">
                <a:solidFill>
                  <a:srgbClr val="FFFF00"/>
                </a:solidFill>
                <a:latin typeface="Bebas Neue" panose="020B0606020202050201" pitchFamily="34" charset="0"/>
              </a:rPr>
              <a:t>26</a:t>
            </a:fld>
            <a:endParaRPr lang="id-ID" sz="1600" kern="1600" dirty="0">
              <a:solidFill>
                <a:srgbClr val="FFFF00"/>
              </a:solidFill>
              <a:latin typeface="Bebas Neue" panose="020B0606020202050201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20CC71-1EB4-4532-BB03-42D0D4536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13" y="3782201"/>
            <a:ext cx="2219635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90288"/>
      </p:ext>
    </p:extLst>
  </p:cSld>
  <p:clrMapOvr>
    <a:masterClrMapping/>
  </p:clrMapOvr>
  <p:transition spd="slow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2091826"/>
            <a:ext cx="1065226" cy="19106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0" y="-1"/>
            <a:ext cx="7848600" cy="6858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4000" i="1" dirty="0">
                <a:solidFill>
                  <a:srgbClr val="FFFF00"/>
                </a:solidFill>
              </a:rPr>
              <a:t>Halaman Detail </a:t>
            </a:r>
            <a:r>
              <a:rPr lang="en-US" sz="4000" i="1" dirty="0" err="1">
                <a:solidFill>
                  <a:srgbClr val="FFFF00"/>
                </a:solidFill>
              </a:rPr>
              <a:t>Berita</a:t>
            </a:r>
            <a:endParaRPr lang="en-US" sz="4000" i="1" dirty="0">
              <a:solidFill>
                <a:srgbClr val="FFFF00"/>
              </a:solidFill>
            </a:endParaRPr>
          </a:p>
          <a:p>
            <a:pPr lvl="1"/>
            <a:r>
              <a:rPr lang="en-ID" sz="1200" b="1" dirty="0"/>
              <a:t>//Kode </a:t>
            </a:r>
            <a:r>
              <a:rPr lang="en-ID" sz="1200" b="1" dirty="0" err="1"/>
              <a:t>dari</a:t>
            </a:r>
            <a:r>
              <a:rPr lang="en-ID" sz="1200" b="1" dirty="0"/>
              <a:t> file \app\news-detail\news-detail.page.html</a:t>
            </a:r>
            <a:endParaRPr lang="en-ID" sz="1200" dirty="0"/>
          </a:p>
          <a:p>
            <a:pPr lvl="1"/>
            <a:r>
              <a:rPr lang="en-ID" sz="1200" dirty="0"/>
              <a:t>&lt;ion-header &gt;</a:t>
            </a:r>
          </a:p>
          <a:p>
            <a:pPr lvl="1"/>
            <a:r>
              <a:rPr lang="en-ID" sz="1200" dirty="0"/>
              <a:t>  &lt;ion-toolbar </a:t>
            </a:r>
            <a:r>
              <a:rPr lang="en-ID" sz="1200" dirty="0" err="1"/>
              <a:t>color</a:t>
            </a:r>
            <a:r>
              <a:rPr lang="en-ID" sz="1200" dirty="0"/>
              <a:t>="dark"&gt;</a:t>
            </a:r>
          </a:p>
          <a:p>
            <a:pPr lvl="1"/>
            <a:r>
              <a:rPr lang="en-ID" sz="1200" dirty="0"/>
              <a:t>    &lt;ion-button slot="start"&gt;</a:t>
            </a:r>
          </a:p>
          <a:p>
            <a:pPr lvl="1"/>
            <a:r>
              <a:rPr lang="en-ID" sz="1200" dirty="0"/>
              <a:t>      &lt;ion-back-button </a:t>
            </a:r>
            <a:r>
              <a:rPr lang="en-ID" sz="1200" dirty="0" err="1"/>
              <a:t>defaultHref</a:t>
            </a:r>
            <a:r>
              <a:rPr lang="en-ID" sz="1200" dirty="0"/>
              <a:t>="/tabs" </a:t>
            </a:r>
            <a:r>
              <a:rPr lang="en-ID" sz="1200" dirty="0" err="1"/>
              <a:t>color</a:t>
            </a:r>
            <a:r>
              <a:rPr lang="en-ID" sz="1200" dirty="0"/>
              <a:t>="primary"&gt;&lt;/ion-back-button&gt;</a:t>
            </a:r>
          </a:p>
          <a:p>
            <a:pPr lvl="1"/>
            <a:r>
              <a:rPr lang="en-ID" sz="1200" dirty="0"/>
              <a:t>    &lt;/ion-button&gt;</a:t>
            </a:r>
          </a:p>
          <a:p>
            <a:pPr lvl="1"/>
            <a:r>
              <a:rPr lang="en-ID" sz="1200" dirty="0"/>
              <a:t>  &lt;/ion-toolbar&gt;</a:t>
            </a:r>
          </a:p>
          <a:p>
            <a:pPr lvl="1"/>
            <a:r>
              <a:rPr lang="en-ID" sz="1200" dirty="0"/>
              <a:t>&lt;/ion-header&gt;</a:t>
            </a:r>
          </a:p>
          <a:p>
            <a:pPr lvl="1"/>
            <a:r>
              <a:rPr lang="en-ID" sz="1200" dirty="0"/>
              <a:t>&lt;ion-content </a:t>
            </a:r>
            <a:r>
              <a:rPr lang="en-ID" sz="1200" dirty="0" err="1"/>
              <a:t>color</a:t>
            </a:r>
            <a:r>
              <a:rPr lang="en-ID" sz="1200" dirty="0"/>
              <a:t>="dark"&gt;</a:t>
            </a:r>
          </a:p>
          <a:p>
            <a:pPr lvl="1"/>
            <a:r>
              <a:rPr lang="en-ID" sz="1200" dirty="0"/>
              <a:t>  &lt;ion-card </a:t>
            </a:r>
            <a:r>
              <a:rPr lang="en-ID" sz="1200" dirty="0" err="1"/>
              <a:t>color</a:t>
            </a:r>
            <a:r>
              <a:rPr lang="en-ID" sz="1200" dirty="0"/>
              <a:t>="primary"&gt;</a:t>
            </a:r>
          </a:p>
          <a:p>
            <a:pPr lvl="1"/>
            <a:r>
              <a:rPr lang="en-ID" sz="1200" dirty="0"/>
              <a:t>    &lt;</a:t>
            </a:r>
            <a:r>
              <a:rPr lang="en-ID" sz="1200" dirty="0" err="1"/>
              <a:t>img</a:t>
            </a:r>
            <a:r>
              <a:rPr lang="en-ID" sz="1200" dirty="0"/>
              <a:t> </a:t>
            </a:r>
            <a:r>
              <a:rPr lang="en-ID" sz="1200" dirty="0" err="1"/>
              <a:t>src</a:t>
            </a:r>
            <a:r>
              <a:rPr lang="en-ID" sz="1200" dirty="0"/>
              <a:t>="{{</a:t>
            </a:r>
            <a:r>
              <a:rPr lang="en-ID" sz="1200" dirty="0" err="1"/>
              <a:t>news.gambar</a:t>
            </a:r>
            <a:r>
              <a:rPr lang="en-ID" sz="1200" dirty="0"/>
              <a:t>}}" </a:t>
            </a:r>
            <a:r>
              <a:rPr lang="en-ID" sz="1200" dirty="0" err="1"/>
              <a:t>onError</a:t>
            </a:r>
            <a:r>
              <a:rPr lang="en-ID" sz="1200" dirty="0"/>
              <a:t>="</a:t>
            </a:r>
            <a:r>
              <a:rPr lang="en-ID" sz="1200" dirty="0" err="1"/>
              <a:t>this.src</a:t>
            </a:r>
            <a:r>
              <a:rPr lang="en-ID" sz="1200" dirty="0"/>
              <a:t>='/assets/placeholder.jpg'"&gt;</a:t>
            </a:r>
          </a:p>
          <a:p>
            <a:pPr lvl="1"/>
            <a:r>
              <a:rPr lang="en-ID" sz="1200" dirty="0"/>
              <a:t>    &lt;ion-card-header&gt;</a:t>
            </a:r>
          </a:p>
          <a:p>
            <a:pPr lvl="1"/>
            <a:r>
              <a:rPr lang="en-ID" sz="1200" dirty="0"/>
              <a:t>      &lt;ion-card-subtitle&gt;{{</a:t>
            </a:r>
            <a:r>
              <a:rPr lang="en-ID" sz="1200" dirty="0" err="1"/>
              <a:t>news.kategori</a:t>
            </a:r>
            <a:r>
              <a:rPr lang="en-ID" sz="1200" dirty="0"/>
              <a:t> | uppercase}}&lt;/ion-card-subtitle&gt;</a:t>
            </a:r>
          </a:p>
          <a:p>
            <a:pPr lvl="1"/>
            <a:r>
              <a:rPr lang="en-ID" sz="1200" dirty="0"/>
              <a:t>      &lt;ion-card-title&gt;{{</a:t>
            </a:r>
            <a:r>
              <a:rPr lang="en-ID" sz="1200" dirty="0" err="1"/>
              <a:t>news.judul_berita</a:t>
            </a:r>
            <a:r>
              <a:rPr lang="en-ID" sz="1200" dirty="0"/>
              <a:t> | </a:t>
            </a:r>
            <a:r>
              <a:rPr lang="en-ID" sz="1200" dirty="0" err="1"/>
              <a:t>titlecase</a:t>
            </a:r>
            <a:r>
              <a:rPr lang="en-ID" sz="1200" dirty="0"/>
              <a:t>}}&lt;/ion-card-title&gt;</a:t>
            </a:r>
          </a:p>
          <a:p>
            <a:pPr lvl="1"/>
            <a:r>
              <a:rPr lang="en-ID" sz="1200" dirty="0"/>
              <a:t>    &lt;/ion-card-header&gt;</a:t>
            </a:r>
          </a:p>
          <a:p>
            <a:pPr lvl="1"/>
            <a:r>
              <a:rPr lang="en-ID" sz="1200" dirty="0"/>
              <a:t>    &lt;ion-card-content&gt;</a:t>
            </a:r>
          </a:p>
          <a:p>
            <a:pPr lvl="1"/>
            <a:r>
              <a:rPr lang="en-ID" sz="1200" dirty="0"/>
              <a:t>      {{</a:t>
            </a:r>
            <a:r>
              <a:rPr lang="en-ID" sz="1200" dirty="0" err="1"/>
              <a:t>news.isi_berita</a:t>
            </a:r>
            <a:r>
              <a:rPr lang="en-ID" sz="1200" dirty="0"/>
              <a:t>}}</a:t>
            </a:r>
          </a:p>
          <a:p>
            <a:pPr lvl="1"/>
            <a:r>
              <a:rPr lang="en-ID" sz="1200" dirty="0"/>
              <a:t>    &lt;/ion-card-content&gt;</a:t>
            </a:r>
          </a:p>
          <a:p>
            <a:pPr lvl="1"/>
            <a:r>
              <a:rPr lang="en-ID" sz="1200" dirty="0"/>
              <a:t>  &lt;/ion-card&gt;</a:t>
            </a:r>
          </a:p>
          <a:p>
            <a:pPr lvl="1"/>
            <a:r>
              <a:rPr lang="en-ID" sz="1200" dirty="0"/>
              <a:t>  &lt;ion-fab horizontal="end" vertical="bottom" slot="fixed"&gt;</a:t>
            </a:r>
          </a:p>
          <a:p>
            <a:pPr lvl="1"/>
            <a:r>
              <a:rPr lang="en-ID" sz="1200" dirty="0"/>
              <a:t>    &lt;ion-fab-button </a:t>
            </a:r>
            <a:r>
              <a:rPr lang="en-ID" sz="1200" dirty="0" err="1"/>
              <a:t>color</a:t>
            </a:r>
            <a:r>
              <a:rPr lang="en-ID" sz="1200" dirty="0"/>
              <a:t>="dark"&gt;</a:t>
            </a:r>
          </a:p>
          <a:p>
            <a:pPr lvl="1"/>
            <a:r>
              <a:rPr lang="en-ID" sz="1200" dirty="0"/>
              <a:t>      &lt;ion-icon md="caret-up" </a:t>
            </a:r>
            <a:r>
              <a:rPr lang="en-ID" sz="1200" dirty="0" err="1"/>
              <a:t>ios</a:t>
            </a:r>
            <a:r>
              <a:rPr lang="en-ID" sz="1200" dirty="0"/>
              <a:t>="chevron-up-circle-outline"&gt;&lt;/ion-icon&gt;</a:t>
            </a:r>
          </a:p>
          <a:p>
            <a:pPr lvl="1"/>
            <a:r>
              <a:rPr lang="en-ID" sz="1200" dirty="0"/>
              <a:t>    &lt;/ion-fab-button&gt;</a:t>
            </a:r>
          </a:p>
          <a:p>
            <a:pPr lvl="1"/>
            <a:r>
              <a:rPr lang="en-ID" sz="1200" dirty="0"/>
              <a:t>    &lt;ion-fab-list side="top"&gt;</a:t>
            </a:r>
          </a:p>
          <a:p>
            <a:pPr lvl="1"/>
            <a:r>
              <a:rPr lang="en-ID" sz="1200" dirty="0"/>
              <a:t>      &lt;ion-fab-button&gt;</a:t>
            </a:r>
          </a:p>
          <a:p>
            <a:pPr lvl="1"/>
            <a:r>
              <a:rPr lang="en-ID" sz="1200" dirty="0"/>
              <a:t>        &lt;ion-icon name="create" (click)="</a:t>
            </a:r>
            <a:r>
              <a:rPr lang="en-ID" sz="1200" dirty="0" err="1"/>
              <a:t>goEdit</a:t>
            </a:r>
            <a:r>
              <a:rPr lang="en-ID" sz="1200" dirty="0"/>
              <a:t>()"&gt;&lt;/ion-icon&gt;</a:t>
            </a:r>
          </a:p>
          <a:p>
            <a:pPr lvl="1"/>
            <a:r>
              <a:rPr lang="en-ID" sz="1200" dirty="0"/>
              <a:t>      &lt;/ion-fab-button&gt;</a:t>
            </a:r>
          </a:p>
          <a:p>
            <a:pPr lvl="1"/>
            <a:r>
              <a:rPr lang="en-ID" sz="1200" dirty="0"/>
              <a:t>      &lt;ion-fab-button </a:t>
            </a:r>
            <a:r>
              <a:rPr lang="en-ID" sz="1200" dirty="0" err="1"/>
              <a:t>color</a:t>
            </a:r>
            <a:r>
              <a:rPr lang="en-ID" sz="1200" dirty="0"/>
              <a:t>="danger"&gt;</a:t>
            </a:r>
          </a:p>
          <a:p>
            <a:pPr lvl="1"/>
            <a:r>
              <a:rPr lang="en-ID" sz="1200" dirty="0"/>
              <a:t>        &lt;ion-icon name="trash" (click)="delete(news)"&gt;&lt;/ion-icon&gt;</a:t>
            </a:r>
          </a:p>
          <a:p>
            <a:pPr lvl="1"/>
            <a:r>
              <a:rPr lang="en-ID" sz="1200" dirty="0"/>
              <a:t>      &lt;/ion-fab-button&gt;</a:t>
            </a:r>
          </a:p>
          <a:p>
            <a:pPr lvl="1"/>
            <a:r>
              <a:rPr lang="en-ID" sz="1200" dirty="0"/>
              <a:t>    &lt;/ion-fab-list&gt;</a:t>
            </a:r>
          </a:p>
          <a:p>
            <a:pPr lvl="1"/>
            <a:r>
              <a:rPr lang="en-ID" sz="1200" dirty="0"/>
              <a:t>  &lt;/ion-fab&gt;</a:t>
            </a:r>
          </a:p>
          <a:p>
            <a:pPr lvl="1"/>
            <a:r>
              <a:rPr lang="en-ID" sz="1200" dirty="0"/>
              <a:t>&lt;/ion-content&gt;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B00449-E1E1-43AF-872C-1D9C39D23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569" y="239974"/>
            <a:ext cx="2677959" cy="57724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2EF7109E-CA62-4E1B-AC97-3FEDD990AB8E}"/>
              </a:ext>
            </a:extLst>
          </p:cNvPr>
          <p:cNvSpPr txBox="1">
            <a:spLocks/>
          </p:cNvSpPr>
          <p:nvPr/>
        </p:nvSpPr>
        <p:spPr>
          <a:xfrm>
            <a:off x="10620467" y="6307784"/>
            <a:ext cx="1150620" cy="29367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1600" kern="1600" dirty="0">
                <a:solidFill>
                  <a:srgbClr val="FFFF00"/>
                </a:solidFill>
                <a:latin typeface="Bebas Neue" panose="020B0606020202050201" pitchFamily="34" charset="0"/>
              </a:rPr>
              <a:t>Page </a:t>
            </a:r>
            <a:fld id="{A69941EB-11FD-4885-9908-C90495AB2045}" type="slidenum">
              <a:rPr lang="en-US" sz="1600" kern="1600" smtClean="0">
                <a:solidFill>
                  <a:srgbClr val="FFFF00"/>
                </a:solidFill>
                <a:latin typeface="Bebas Neue" panose="020B0606020202050201" pitchFamily="34" charset="0"/>
              </a:rPr>
              <a:t>27</a:t>
            </a:fld>
            <a:endParaRPr lang="id-ID" sz="1600" kern="1600" dirty="0">
              <a:solidFill>
                <a:srgbClr val="FFFF00"/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452950"/>
      </p:ext>
    </p:extLst>
  </p:cSld>
  <p:clrMapOvr>
    <a:masterClrMapping/>
  </p:clrMapOvr>
  <p:transition spd="slow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2091826"/>
            <a:ext cx="1065226" cy="19106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-92765" y="-1"/>
            <a:ext cx="7848600" cy="6858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ID" sz="1600" b="1" dirty="0"/>
              <a:t>&lt;ion-card </a:t>
            </a:r>
            <a:r>
              <a:rPr lang="en-ID" sz="1600" b="1" dirty="0" err="1"/>
              <a:t>color</a:t>
            </a:r>
            <a:r>
              <a:rPr lang="en-ID" sz="1600" b="1" dirty="0"/>
              <a:t>="primary"&gt;</a:t>
            </a:r>
          </a:p>
          <a:p>
            <a:pPr lvl="1"/>
            <a:r>
              <a:rPr lang="en-ID" sz="1600" b="1" dirty="0"/>
              <a:t>    &lt;</a:t>
            </a:r>
            <a:r>
              <a:rPr lang="en-ID" sz="1600" b="1" dirty="0" err="1"/>
              <a:t>img</a:t>
            </a:r>
            <a:r>
              <a:rPr lang="en-ID" sz="1600" b="1" dirty="0"/>
              <a:t> </a:t>
            </a:r>
            <a:r>
              <a:rPr lang="en-ID" sz="1600" b="1" dirty="0" err="1"/>
              <a:t>src</a:t>
            </a:r>
            <a:r>
              <a:rPr lang="en-ID" sz="1600" b="1" dirty="0"/>
              <a:t>="{{</a:t>
            </a:r>
            <a:r>
              <a:rPr lang="en-ID" sz="1600" b="1" dirty="0" err="1"/>
              <a:t>news.gambar</a:t>
            </a:r>
            <a:r>
              <a:rPr lang="en-ID" sz="1600" b="1" dirty="0"/>
              <a:t>}}" </a:t>
            </a:r>
            <a:r>
              <a:rPr lang="en-ID" sz="1600" b="1" dirty="0" err="1"/>
              <a:t>onError</a:t>
            </a:r>
            <a:r>
              <a:rPr lang="en-ID" sz="1600" b="1" dirty="0"/>
              <a:t>="</a:t>
            </a:r>
            <a:r>
              <a:rPr lang="en-ID" sz="1600" b="1" dirty="0" err="1"/>
              <a:t>this.src</a:t>
            </a:r>
            <a:r>
              <a:rPr lang="en-ID" sz="1600" b="1" dirty="0"/>
              <a:t>='/assets/placeholder.jpg’”&gt;</a:t>
            </a:r>
          </a:p>
          <a:p>
            <a:pPr lvl="1"/>
            <a:endParaRPr lang="en-ID" sz="1600" b="1" dirty="0"/>
          </a:p>
          <a:p>
            <a:pPr lvl="1"/>
            <a:r>
              <a:rPr lang="en-ID" sz="1600" dirty="0"/>
              <a:t>Sama </a:t>
            </a:r>
            <a:r>
              <a:rPr lang="en-ID" sz="1600" dirty="0" err="1"/>
              <a:t>sepertinya</a:t>
            </a:r>
            <a:r>
              <a:rPr lang="en-ID" sz="1600" dirty="0"/>
              <a:t> </a:t>
            </a:r>
            <a:r>
              <a:rPr lang="en-ID" sz="1600" dirty="0" err="1"/>
              <a:t>sebelumnya</a:t>
            </a:r>
            <a:r>
              <a:rPr lang="en-ID" sz="1600" dirty="0"/>
              <a:t>, </a:t>
            </a:r>
            <a:r>
              <a:rPr lang="en-ID" sz="1600" dirty="0" err="1"/>
              <a:t>jika</a:t>
            </a:r>
            <a:r>
              <a:rPr lang="en-ID" sz="1600" dirty="0"/>
              <a:t> </a:t>
            </a:r>
            <a:r>
              <a:rPr lang="en-ID" sz="1600" dirty="0" err="1"/>
              <a:t>gambar</a:t>
            </a:r>
            <a:r>
              <a:rPr lang="en-ID" sz="1600" dirty="0"/>
              <a:t> </a:t>
            </a:r>
            <a:r>
              <a:rPr lang="en-ID" sz="1600" dirty="0" err="1"/>
              <a:t>tidak</a:t>
            </a:r>
            <a:r>
              <a:rPr lang="en-ID" sz="1600" dirty="0"/>
              <a:t> </a:t>
            </a:r>
            <a:r>
              <a:rPr lang="en-ID" sz="1600" dirty="0" err="1"/>
              <a:t>ditemukan</a:t>
            </a:r>
            <a:r>
              <a:rPr lang="en-ID" sz="1600" dirty="0"/>
              <a:t> </a:t>
            </a:r>
            <a:r>
              <a:rPr lang="en-ID" sz="1600" dirty="0" err="1"/>
              <a:t>maka</a:t>
            </a:r>
            <a:r>
              <a:rPr lang="en-ID" sz="1600" dirty="0"/>
              <a:t> </a:t>
            </a:r>
            <a:r>
              <a:rPr lang="en-ID" sz="1600" dirty="0" err="1"/>
              <a:t>gambar</a:t>
            </a:r>
            <a:r>
              <a:rPr lang="en-ID" sz="1600" dirty="0"/>
              <a:t> </a:t>
            </a:r>
            <a:r>
              <a:rPr lang="en-ID" sz="1600" dirty="0" err="1"/>
              <a:t>akan</a:t>
            </a:r>
            <a:r>
              <a:rPr lang="en-ID" sz="1600" dirty="0"/>
              <a:t> </a:t>
            </a:r>
            <a:r>
              <a:rPr lang="en-ID" sz="1600" dirty="0" err="1"/>
              <a:t>diganti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placeholder.jpg</a:t>
            </a:r>
          </a:p>
          <a:p>
            <a:pPr lvl="1"/>
            <a:endParaRPr lang="en-ID" sz="1600" dirty="0"/>
          </a:p>
          <a:p>
            <a:pPr lvl="1"/>
            <a:r>
              <a:rPr lang="en-ID" sz="1600" b="1" dirty="0"/>
              <a:t>&lt;ion-fab horizontal="end" vertical="bottom" slot="fixed"&gt;</a:t>
            </a:r>
          </a:p>
          <a:p>
            <a:pPr lvl="1"/>
            <a:r>
              <a:rPr lang="en-ID" sz="1600" b="1" dirty="0"/>
              <a:t>    &lt;ion-fab-button </a:t>
            </a:r>
            <a:r>
              <a:rPr lang="en-ID" sz="1600" b="1" dirty="0" err="1"/>
              <a:t>color</a:t>
            </a:r>
            <a:r>
              <a:rPr lang="en-ID" sz="1600" b="1" dirty="0"/>
              <a:t>="dark"&gt;</a:t>
            </a:r>
          </a:p>
          <a:p>
            <a:pPr lvl="1"/>
            <a:r>
              <a:rPr lang="en-ID" sz="1600" b="1" dirty="0"/>
              <a:t>      &lt;ion-icon md="caret-up" </a:t>
            </a:r>
            <a:r>
              <a:rPr lang="en-ID" sz="1600" b="1" dirty="0" err="1"/>
              <a:t>ios</a:t>
            </a:r>
            <a:r>
              <a:rPr lang="en-ID" sz="1600" b="1" dirty="0"/>
              <a:t>="chevron-up-circle-outline"&gt;&lt;/ion-icon&gt;</a:t>
            </a:r>
          </a:p>
          <a:p>
            <a:pPr lvl="1"/>
            <a:r>
              <a:rPr lang="en-ID" sz="1600" b="1" dirty="0"/>
              <a:t>    &lt;/ion-fab-button&gt;</a:t>
            </a:r>
          </a:p>
          <a:p>
            <a:pPr lvl="1"/>
            <a:endParaRPr lang="en-ID" sz="1600" dirty="0"/>
          </a:p>
          <a:p>
            <a:pPr lvl="1"/>
            <a:r>
              <a:rPr lang="en-ID" sz="1600" dirty="0"/>
              <a:t>Pada </a:t>
            </a:r>
            <a:r>
              <a:rPr lang="en-ID" sz="1600" dirty="0" err="1"/>
              <a:t>halaman</a:t>
            </a:r>
            <a:r>
              <a:rPr lang="en-ID" sz="1600" dirty="0"/>
              <a:t>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dibuat</a:t>
            </a:r>
            <a:r>
              <a:rPr lang="en-ID" sz="1600" dirty="0"/>
              <a:t> </a:t>
            </a:r>
            <a:r>
              <a:rPr lang="en-ID" sz="1600" dirty="0" err="1"/>
              <a:t>tombol</a:t>
            </a:r>
            <a:r>
              <a:rPr lang="en-ID" sz="1600" dirty="0"/>
              <a:t> </a:t>
            </a:r>
            <a:r>
              <a:rPr lang="en-ID" sz="1600" dirty="0" err="1"/>
              <a:t>melayang</a:t>
            </a:r>
            <a:r>
              <a:rPr lang="en-ID" sz="1600" dirty="0"/>
              <a:t> di </a:t>
            </a:r>
            <a:r>
              <a:rPr lang="en-ID" sz="1600" dirty="0" err="1"/>
              <a:t>bawah</a:t>
            </a:r>
            <a:r>
              <a:rPr lang="en-ID" sz="1600" dirty="0"/>
              <a:t> </a:t>
            </a:r>
            <a:r>
              <a:rPr lang="en-ID" sz="1600" dirty="0" err="1"/>
              <a:t>kanan</a:t>
            </a:r>
            <a:r>
              <a:rPr lang="en-ID" sz="1600" dirty="0"/>
              <a:t> </a:t>
            </a:r>
            <a:r>
              <a:rPr lang="en-ID" sz="1600" dirty="0" err="1"/>
              <a:t>aplikasi</a:t>
            </a:r>
            <a:r>
              <a:rPr lang="en-ID" sz="1600" dirty="0"/>
              <a:t> yang </a:t>
            </a:r>
            <a:r>
              <a:rPr lang="en-ID" sz="1600" dirty="0" err="1"/>
              <a:t>saat</a:t>
            </a:r>
            <a:r>
              <a:rPr lang="en-ID" sz="1600" dirty="0"/>
              <a:t> </a:t>
            </a:r>
            <a:r>
              <a:rPr lang="en-ID" sz="1600" dirty="0" err="1"/>
              <a:t>ditekan</a:t>
            </a:r>
            <a:r>
              <a:rPr lang="en-ID" sz="1600" dirty="0"/>
              <a:t> </a:t>
            </a:r>
            <a:r>
              <a:rPr lang="en-ID" sz="1600" dirty="0" err="1"/>
              <a:t>memiliki</a:t>
            </a:r>
            <a:r>
              <a:rPr lang="en-ID" sz="1600" dirty="0"/>
              <a:t> </a:t>
            </a:r>
            <a:r>
              <a:rPr lang="en-ID" sz="1600" dirty="0" err="1"/>
              <a:t>tombol</a:t>
            </a:r>
            <a:r>
              <a:rPr lang="en-ID" sz="1600" dirty="0"/>
              <a:t> edit dan </a:t>
            </a:r>
            <a:r>
              <a:rPr lang="en-ID" sz="1600" dirty="0" err="1"/>
              <a:t>fungsi</a:t>
            </a:r>
            <a:r>
              <a:rPr lang="en-ID" sz="1600" dirty="0"/>
              <a:t>. </a:t>
            </a:r>
            <a:r>
              <a:rPr lang="en-ID" sz="1600" dirty="0" err="1"/>
              <a:t>Saat</a:t>
            </a:r>
            <a:r>
              <a:rPr lang="en-ID" sz="1600" dirty="0"/>
              <a:t> </a:t>
            </a:r>
            <a:r>
              <a:rPr lang="en-ID" sz="1600" dirty="0" err="1"/>
              <a:t>ditekan</a:t>
            </a:r>
            <a:r>
              <a:rPr lang="en-ID" sz="1600" dirty="0"/>
              <a:t> </a:t>
            </a:r>
            <a:r>
              <a:rPr lang="en-ID" sz="1600" dirty="0" err="1"/>
              <a:t>tombol</a:t>
            </a:r>
            <a:r>
              <a:rPr lang="en-ID" sz="1600" dirty="0"/>
              <a:t> edit </a:t>
            </a:r>
            <a:r>
              <a:rPr lang="en-ID" sz="1600" dirty="0" err="1"/>
              <a:t>maka</a:t>
            </a:r>
            <a:r>
              <a:rPr lang="en-ID" sz="1600" dirty="0"/>
              <a:t> </a:t>
            </a:r>
            <a:r>
              <a:rPr lang="en-ID" sz="1600" dirty="0" err="1"/>
              <a:t>akan</a:t>
            </a:r>
            <a:r>
              <a:rPr lang="en-ID" sz="1600" dirty="0"/>
              <a:t> </a:t>
            </a:r>
            <a:r>
              <a:rPr lang="en-ID" sz="1600" dirty="0" err="1"/>
              <a:t>memanggil</a:t>
            </a:r>
            <a:r>
              <a:rPr lang="en-ID" sz="1600" dirty="0"/>
              <a:t> </a:t>
            </a:r>
            <a:r>
              <a:rPr lang="en-ID" sz="1600" dirty="0" err="1"/>
              <a:t>fungsi</a:t>
            </a:r>
            <a:r>
              <a:rPr lang="en-ID" sz="1600" dirty="0"/>
              <a:t> </a:t>
            </a:r>
            <a:r>
              <a:rPr lang="en-ID" sz="1600" dirty="0" err="1"/>
              <a:t>goEdit</a:t>
            </a:r>
            <a:r>
              <a:rPr lang="en-ID" sz="1600" dirty="0"/>
              <a:t>() dan </a:t>
            </a:r>
            <a:r>
              <a:rPr lang="en-ID" sz="1600" dirty="0" err="1"/>
              <a:t>saat</a:t>
            </a:r>
            <a:r>
              <a:rPr lang="en-ID" sz="1600" dirty="0"/>
              <a:t> </a:t>
            </a:r>
            <a:r>
              <a:rPr lang="en-ID" sz="1600" dirty="0" err="1"/>
              <a:t>menekan</a:t>
            </a:r>
            <a:r>
              <a:rPr lang="en-ID" sz="1600" dirty="0"/>
              <a:t> </a:t>
            </a:r>
            <a:r>
              <a:rPr lang="en-ID" sz="1600" dirty="0" err="1"/>
              <a:t>tombol</a:t>
            </a:r>
            <a:r>
              <a:rPr lang="en-ID" sz="1600" dirty="0"/>
              <a:t> </a:t>
            </a:r>
            <a:r>
              <a:rPr lang="en-ID" sz="1600" dirty="0" err="1"/>
              <a:t>hapus</a:t>
            </a:r>
            <a:r>
              <a:rPr lang="en-ID" sz="1600" dirty="0"/>
              <a:t> </a:t>
            </a:r>
            <a:r>
              <a:rPr lang="en-ID" sz="1600" dirty="0" err="1"/>
              <a:t>akan</a:t>
            </a:r>
            <a:r>
              <a:rPr lang="en-ID" sz="1600" dirty="0"/>
              <a:t> </a:t>
            </a:r>
            <a:r>
              <a:rPr lang="en-ID" sz="1600" dirty="0" err="1"/>
              <a:t>memanggil</a:t>
            </a:r>
            <a:r>
              <a:rPr lang="en-ID" sz="1600" dirty="0"/>
              <a:t> </a:t>
            </a:r>
            <a:r>
              <a:rPr lang="en-ID" sz="1600" dirty="0" err="1"/>
              <a:t>fungsi</a:t>
            </a:r>
            <a:r>
              <a:rPr lang="en-ID" sz="1600" dirty="0"/>
              <a:t> delete(news)</a:t>
            </a:r>
          </a:p>
          <a:p>
            <a:pPr lvl="1"/>
            <a:endParaRPr lang="en-ID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DC6AB5-A328-449D-ABA1-26D07CF74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010" y="256539"/>
            <a:ext cx="2709780" cy="58544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2EF7109E-CA62-4E1B-AC97-3FEDD990AB8E}"/>
              </a:ext>
            </a:extLst>
          </p:cNvPr>
          <p:cNvSpPr txBox="1">
            <a:spLocks/>
          </p:cNvSpPr>
          <p:nvPr/>
        </p:nvSpPr>
        <p:spPr>
          <a:xfrm>
            <a:off x="10620467" y="6307784"/>
            <a:ext cx="1150620" cy="29367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1600" kern="1600" dirty="0">
                <a:solidFill>
                  <a:srgbClr val="FFFF00"/>
                </a:solidFill>
                <a:latin typeface="Bebas Neue" panose="020B0606020202050201" pitchFamily="34" charset="0"/>
              </a:rPr>
              <a:t>Page </a:t>
            </a:r>
            <a:fld id="{A69941EB-11FD-4885-9908-C90495AB2045}" type="slidenum">
              <a:rPr lang="en-US" sz="1600" kern="1600" smtClean="0">
                <a:solidFill>
                  <a:srgbClr val="FFFF00"/>
                </a:solidFill>
                <a:latin typeface="Bebas Neue" panose="020B0606020202050201" pitchFamily="34" charset="0"/>
              </a:rPr>
              <a:t>28</a:t>
            </a:fld>
            <a:endParaRPr lang="id-ID" sz="1600" kern="1600" dirty="0">
              <a:solidFill>
                <a:srgbClr val="FFFF00"/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936"/>
      </p:ext>
    </p:extLst>
  </p:cSld>
  <p:clrMapOvr>
    <a:masterClrMapping/>
  </p:clrMapOvr>
  <p:transition spd="slow">
    <p:push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2091826"/>
            <a:ext cx="1065226" cy="19106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0" y="-1"/>
            <a:ext cx="7848600" cy="6858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3200" i="1" dirty="0">
                <a:solidFill>
                  <a:srgbClr val="FFFF00"/>
                </a:solidFill>
              </a:rPr>
              <a:t>Halaman </a:t>
            </a:r>
            <a:r>
              <a:rPr lang="id-ID" sz="3200" i="1" dirty="0">
                <a:solidFill>
                  <a:srgbClr val="FFFF00"/>
                </a:solidFill>
              </a:rPr>
              <a:t>Menambah Berita</a:t>
            </a:r>
            <a:endParaRPr lang="en-ID" sz="3200" i="1" dirty="0">
              <a:solidFill>
                <a:srgbClr val="FFFF00"/>
              </a:solidFill>
            </a:endParaRPr>
          </a:p>
          <a:p>
            <a:pPr lvl="1"/>
            <a:r>
              <a:rPr lang="en-ID" sz="1200" b="1" dirty="0"/>
              <a:t>//Kode </a:t>
            </a:r>
            <a:r>
              <a:rPr lang="en-ID" sz="1200" b="1" dirty="0" err="1"/>
              <a:t>dari</a:t>
            </a:r>
            <a:r>
              <a:rPr lang="en-ID" sz="1200" b="1" dirty="0"/>
              <a:t> file \app\tab2\tab2.page.html</a:t>
            </a:r>
            <a:endParaRPr lang="en-ID" sz="1200" dirty="0"/>
          </a:p>
          <a:p>
            <a:pPr lvl="1"/>
            <a:r>
              <a:rPr lang="en-ID" sz="1200" dirty="0"/>
              <a:t>&lt;ion-header [translucent]="true"&gt;</a:t>
            </a:r>
          </a:p>
          <a:p>
            <a:pPr lvl="1"/>
            <a:r>
              <a:rPr lang="en-ID" sz="1200" dirty="0"/>
              <a:t>  &lt;ion-toolbar </a:t>
            </a:r>
            <a:r>
              <a:rPr lang="en-ID" sz="1200" dirty="0" err="1"/>
              <a:t>color</a:t>
            </a:r>
            <a:r>
              <a:rPr lang="en-ID" sz="1200" dirty="0"/>
              <a:t>="primary"&gt;</a:t>
            </a:r>
          </a:p>
          <a:p>
            <a:pPr lvl="1"/>
            <a:r>
              <a:rPr lang="en-ID" sz="1200" dirty="0"/>
              <a:t>    &lt;ion-title&gt;</a:t>
            </a:r>
          </a:p>
          <a:p>
            <a:pPr lvl="1"/>
            <a:r>
              <a:rPr lang="en-ID" sz="1200" dirty="0"/>
              <a:t>      </a:t>
            </a:r>
            <a:r>
              <a:rPr lang="en-ID" sz="1200" dirty="0" err="1"/>
              <a:t>Tambah</a:t>
            </a:r>
            <a:r>
              <a:rPr lang="en-ID" sz="1200" dirty="0"/>
              <a:t> </a:t>
            </a:r>
            <a:r>
              <a:rPr lang="en-ID" sz="1200" dirty="0" err="1"/>
              <a:t>Berita</a:t>
            </a:r>
            <a:endParaRPr lang="en-ID" sz="1200" dirty="0"/>
          </a:p>
          <a:p>
            <a:pPr lvl="1"/>
            <a:r>
              <a:rPr lang="en-ID" sz="1200" dirty="0"/>
              <a:t>    &lt;/ion-title&gt;</a:t>
            </a:r>
          </a:p>
          <a:p>
            <a:pPr lvl="1"/>
            <a:r>
              <a:rPr lang="en-ID" sz="1200" dirty="0"/>
              <a:t>  &lt;/ion-toolbar&gt;</a:t>
            </a:r>
          </a:p>
          <a:p>
            <a:pPr lvl="1"/>
            <a:r>
              <a:rPr lang="en-ID" sz="1200" dirty="0"/>
              <a:t>&lt;/ion-header&gt;</a:t>
            </a:r>
          </a:p>
          <a:p>
            <a:pPr lvl="1"/>
            <a:r>
              <a:rPr lang="en-ID" sz="1200" dirty="0"/>
              <a:t>&lt;ion-content [</a:t>
            </a:r>
            <a:r>
              <a:rPr lang="en-ID" sz="1200" dirty="0" err="1"/>
              <a:t>fullscreen</a:t>
            </a:r>
            <a:r>
              <a:rPr lang="en-ID" sz="1200" dirty="0"/>
              <a:t>]="true" </a:t>
            </a:r>
            <a:r>
              <a:rPr lang="en-ID" sz="1200" dirty="0" err="1"/>
              <a:t>color</a:t>
            </a:r>
            <a:r>
              <a:rPr lang="en-ID" sz="1200" dirty="0"/>
              <a:t>="dark"&gt;</a:t>
            </a:r>
          </a:p>
          <a:p>
            <a:pPr lvl="1"/>
            <a:r>
              <a:rPr lang="en-ID" sz="1200" dirty="0"/>
              <a:t>  &lt;ion-header collapse="condense"&gt;</a:t>
            </a:r>
          </a:p>
          <a:p>
            <a:pPr lvl="1"/>
            <a:r>
              <a:rPr lang="en-ID" sz="1200" dirty="0"/>
              <a:t>    &lt;ion-toolbar &gt;</a:t>
            </a:r>
          </a:p>
          <a:p>
            <a:pPr lvl="1"/>
            <a:r>
              <a:rPr lang="en-ID" sz="1200" dirty="0"/>
              <a:t>      &lt;ion-title size="large" </a:t>
            </a:r>
            <a:r>
              <a:rPr lang="en-ID" sz="1200" dirty="0" err="1"/>
              <a:t>color</a:t>
            </a:r>
            <a:r>
              <a:rPr lang="en-ID" sz="1200" dirty="0"/>
              <a:t>="primary"&gt;</a:t>
            </a:r>
            <a:r>
              <a:rPr lang="en-ID" sz="1200" dirty="0" err="1"/>
              <a:t>Tambah</a:t>
            </a:r>
            <a:r>
              <a:rPr lang="en-ID" sz="1200" dirty="0"/>
              <a:t> </a:t>
            </a:r>
            <a:r>
              <a:rPr lang="en-ID" sz="1200" dirty="0" err="1"/>
              <a:t>Berita</a:t>
            </a:r>
            <a:r>
              <a:rPr lang="en-ID" sz="1200" dirty="0"/>
              <a:t>&lt;/ion-title&gt;</a:t>
            </a:r>
          </a:p>
          <a:p>
            <a:pPr lvl="1"/>
            <a:r>
              <a:rPr lang="en-ID" sz="1200" dirty="0"/>
              <a:t>    &lt;/ion-toolbar&gt;</a:t>
            </a:r>
          </a:p>
          <a:p>
            <a:pPr lvl="1"/>
            <a:r>
              <a:rPr lang="en-ID" sz="1200" dirty="0"/>
              <a:t>  &lt;/ion-header&gt;</a:t>
            </a:r>
          </a:p>
          <a:p>
            <a:pPr lvl="1"/>
            <a:r>
              <a:rPr lang="en-ID" sz="1200" dirty="0"/>
              <a:t>  &lt;ion-item </a:t>
            </a:r>
            <a:r>
              <a:rPr lang="en-ID" sz="1200" dirty="0" err="1"/>
              <a:t>color</a:t>
            </a:r>
            <a:r>
              <a:rPr lang="en-ID" sz="1200" dirty="0"/>
              <a:t>="dark"&gt;</a:t>
            </a:r>
          </a:p>
          <a:p>
            <a:pPr lvl="1"/>
            <a:r>
              <a:rPr lang="en-ID" sz="1200" dirty="0"/>
              <a:t>    &lt;ion-label position="stacked"&gt;</a:t>
            </a:r>
            <a:r>
              <a:rPr lang="en-ID" sz="1200" dirty="0" err="1"/>
              <a:t>Judul</a:t>
            </a:r>
            <a:r>
              <a:rPr lang="en-ID" sz="1200" dirty="0"/>
              <a:t>&lt;/ion-label&gt;</a:t>
            </a:r>
          </a:p>
          <a:p>
            <a:pPr lvl="1"/>
            <a:r>
              <a:rPr lang="en-ID" sz="1200" dirty="0"/>
              <a:t>    &lt;ion-input [(</a:t>
            </a:r>
            <a:r>
              <a:rPr lang="en-ID" sz="1200" dirty="0" err="1"/>
              <a:t>ngModel</a:t>
            </a:r>
            <a:r>
              <a:rPr lang="en-ID" sz="1200" dirty="0"/>
              <a:t>)]="</a:t>
            </a:r>
            <a:r>
              <a:rPr lang="en-ID" sz="1200" dirty="0" err="1"/>
              <a:t>news.judul_berita</a:t>
            </a:r>
            <a:r>
              <a:rPr lang="en-ID" sz="1200" dirty="0"/>
              <a:t>" placeholder="Masukkan </a:t>
            </a:r>
            <a:r>
              <a:rPr lang="en-ID" sz="1200" dirty="0" err="1"/>
              <a:t>Judul</a:t>
            </a:r>
            <a:r>
              <a:rPr lang="en-ID" sz="1200" dirty="0"/>
              <a:t>"&gt;&lt;/ion-input&gt;</a:t>
            </a:r>
          </a:p>
          <a:p>
            <a:pPr lvl="1"/>
            <a:r>
              <a:rPr lang="en-ID" sz="1200" dirty="0"/>
              <a:t>  &lt;/ion-item&gt;</a:t>
            </a:r>
          </a:p>
          <a:p>
            <a:pPr lvl="1"/>
            <a:r>
              <a:rPr lang="en-ID" sz="1200" dirty="0"/>
              <a:t>  &lt;ion-item </a:t>
            </a:r>
            <a:r>
              <a:rPr lang="en-ID" sz="1200" dirty="0" err="1"/>
              <a:t>color</a:t>
            </a:r>
            <a:r>
              <a:rPr lang="en-ID" sz="1200" dirty="0"/>
              <a:t>="dark"&gt;</a:t>
            </a:r>
          </a:p>
          <a:p>
            <a:pPr lvl="1"/>
            <a:r>
              <a:rPr lang="en-ID" sz="1200" dirty="0"/>
              <a:t>    &lt;ion-label position="stacked"&gt;</a:t>
            </a:r>
            <a:r>
              <a:rPr lang="en-ID" sz="1200" dirty="0" err="1"/>
              <a:t>Kategori</a:t>
            </a:r>
            <a:r>
              <a:rPr lang="en-ID" sz="1200" dirty="0"/>
              <a:t>&lt;/ion-label&gt;</a:t>
            </a:r>
          </a:p>
          <a:p>
            <a:pPr lvl="1"/>
            <a:r>
              <a:rPr lang="en-ID" sz="1200" dirty="0"/>
              <a:t>    &lt;ion-input [(</a:t>
            </a:r>
            <a:r>
              <a:rPr lang="en-ID" sz="1200" dirty="0" err="1"/>
              <a:t>ngModel</a:t>
            </a:r>
            <a:r>
              <a:rPr lang="en-ID" sz="1200" dirty="0"/>
              <a:t>)]="</a:t>
            </a:r>
            <a:r>
              <a:rPr lang="en-ID" sz="1200" dirty="0" err="1"/>
              <a:t>news.kategori</a:t>
            </a:r>
            <a:r>
              <a:rPr lang="en-ID" sz="1200" dirty="0"/>
              <a:t>" placeholder="Masukkan </a:t>
            </a:r>
            <a:r>
              <a:rPr lang="en-ID" sz="1200" dirty="0" err="1"/>
              <a:t>Kategori</a:t>
            </a:r>
            <a:r>
              <a:rPr lang="en-ID" sz="1200" dirty="0"/>
              <a:t>"&gt;&lt;/ion-input&gt;</a:t>
            </a:r>
          </a:p>
          <a:p>
            <a:pPr lvl="1"/>
            <a:r>
              <a:rPr lang="en-ID" sz="1200" dirty="0"/>
              <a:t>  &lt;/ion-item&gt;</a:t>
            </a:r>
          </a:p>
          <a:p>
            <a:pPr lvl="1"/>
            <a:r>
              <a:rPr lang="en-ID" sz="1200" dirty="0"/>
              <a:t>  &lt;ion-item </a:t>
            </a:r>
            <a:r>
              <a:rPr lang="en-ID" sz="1200" dirty="0" err="1"/>
              <a:t>color</a:t>
            </a:r>
            <a:r>
              <a:rPr lang="en-ID" sz="1200" dirty="0"/>
              <a:t>="dark"&gt;</a:t>
            </a:r>
          </a:p>
          <a:p>
            <a:pPr lvl="1"/>
            <a:r>
              <a:rPr lang="en-ID" sz="1200" dirty="0"/>
              <a:t>    &lt;ion-label position="stacked"&gt;Isi </a:t>
            </a:r>
            <a:r>
              <a:rPr lang="en-ID" sz="1200" dirty="0" err="1"/>
              <a:t>Berita</a:t>
            </a:r>
            <a:r>
              <a:rPr lang="en-ID" sz="1200" dirty="0"/>
              <a:t>&lt;/ion-label&gt;</a:t>
            </a:r>
          </a:p>
          <a:p>
            <a:pPr lvl="1"/>
            <a:r>
              <a:rPr lang="en-ID" sz="1200" dirty="0"/>
              <a:t>    &lt;ion-</a:t>
            </a:r>
            <a:r>
              <a:rPr lang="en-ID" sz="1200" dirty="0" err="1"/>
              <a:t>textarea</a:t>
            </a:r>
            <a:r>
              <a:rPr lang="en-ID" sz="1200" dirty="0"/>
              <a:t> [(</a:t>
            </a:r>
            <a:r>
              <a:rPr lang="en-ID" sz="1200" dirty="0" err="1"/>
              <a:t>ngModel</a:t>
            </a:r>
            <a:r>
              <a:rPr lang="en-ID" sz="1200" dirty="0"/>
              <a:t>)]="</a:t>
            </a:r>
            <a:r>
              <a:rPr lang="en-ID" sz="1200" dirty="0" err="1"/>
              <a:t>news.isi_berita</a:t>
            </a:r>
            <a:r>
              <a:rPr lang="en-ID" sz="1200" dirty="0"/>
              <a:t>" placeholder="Masukkan Isi </a:t>
            </a:r>
            <a:r>
              <a:rPr lang="en-ID" sz="1200" dirty="0" err="1"/>
              <a:t>Berita</a:t>
            </a:r>
            <a:r>
              <a:rPr lang="en-ID" sz="1200" dirty="0"/>
              <a:t>"&gt;&lt;/ion-</a:t>
            </a:r>
            <a:r>
              <a:rPr lang="en-ID" sz="1200" dirty="0" err="1"/>
              <a:t>textarea</a:t>
            </a:r>
            <a:r>
              <a:rPr lang="en-ID" sz="1200" dirty="0"/>
              <a:t>&gt;</a:t>
            </a:r>
          </a:p>
          <a:p>
            <a:pPr lvl="1"/>
            <a:r>
              <a:rPr lang="en-ID" sz="1200" dirty="0"/>
              <a:t>  &lt;/ion-item&gt;</a:t>
            </a:r>
          </a:p>
          <a:p>
            <a:pPr lvl="1"/>
            <a:r>
              <a:rPr lang="en-ID" sz="1200" dirty="0"/>
              <a:t>  &lt;ion-item </a:t>
            </a:r>
            <a:r>
              <a:rPr lang="en-ID" sz="1200" dirty="0" err="1"/>
              <a:t>color</a:t>
            </a:r>
            <a:r>
              <a:rPr lang="en-ID" sz="1200" dirty="0"/>
              <a:t>="dark"&gt;</a:t>
            </a:r>
          </a:p>
          <a:p>
            <a:pPr lvl="1"/>
            <a:r>
              <a:rPr lang="en-ID" sz="1200" dirty="0"/>
              <a:t>  &lt;ion-label position="stacked"&gt;Gambar&lt;/ion-label&gt;</a:t>
            </a:r>
          </a:p>
          <a:p>
            <a:pPr lvl="1"/>
            <a:r>
              <a:rPr lang="en-ID" sz="1200" dirty="0"/>
              <a:t>  &lt;ion-input [(</a:t>
            </a:r>
            <a:r>
              <a:rPr lang="en-ID" sz="1200" dirty="0" err="1"/>
              <a:t>ngModel</a:t>
            </a:r>
            <a:r>
              <a:rPr lang="en-ID" sz="1200" dirty="0"/>
              <a:t>)]="</a:t>
            </a:r>
            <a:r>
              <a:rPr lang="en-ID" sz="1200" dirty="0" err="1"/>
              <a:t>news.gambar</a:t>
            </a:r>
            <a:r>
              <a:rPr lang="en-ID" sz="1200" dirty="0"/>
              <a:t>" placeholder="Masukkan Gambar"&gt;&lt;/ion-input&gt;</a:t>
            </a:r>
          </a:p>
          <a:p>
            <a:pPr lvl="1"/>
            <a:r>
              <a:rPr lang="en-ID" sz="1200" dirty="0"/>
              <a:t>  &lt;/ion-item&gt;</a:t>
            </a:r>
          </a:p>
          <a:p>
            <a:pPr lvl="1"/>
            <a:r>
              <a:rPr lang="en-ID" sz="1200" dirty="0"/>
              <a:t>  &lt;</a:t>
            </a:r>
            <a:r>
              <a:rPr lang="en-ID" sz="1200" dirty="0" err="1"/>
              <a:t>br</a:t>
            </a:r>
            <a:r>
              <a:rPr lang="en-ID" sz="1200" dirty="0"/>
              <a:t>&gt;&lt;</a:t>
            </a:r>
            <a:r>
              <a:rPr lang="en-ID" sz="1200" dirty="0" err="1"/>
              <a:t>br</a:t>
            </a:r>
            <a:r>
              <a:rPr lang="en-ID" sz="1200" dirty="0"/>
              <a:t>&gt;</a:t>
            </a:r>
          </a:p>
          <a:p>
            <a:pPr lvl="1"/>
            <a:r>
              <a:rPr lang="en-ID" sz="1200" dirty="0"/>
              <a:t>  &lt;ion-button expand="block" (click)="submit()" </a:t>
            </a:r>
            <a:r>
              <a:rPr lang="en-ID" sz="1200" dirty="0" err="1"/>
              <a:t>color</a:t>
            </a:r>
            <a:r>
              <a:rPr lang="en-ID" sz="1200" dirty="0"/>
              <a:t>="primary"&gt;TAMBAH&lt;/ion-button&gt;</a:t>
            </a:r>
          </a:p>
          <a:p>
            <a:pPr lvl="1"/>
            <a:r>
              <a:rPr lang="en-ID" sz="1200" dirty="0"/>
              <a:t>&lt;/ion-content&gt;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7E0076-5D82-44C4-8566-28C31E51F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752" y="101379"/>
            <a:ext cx="2777398" cy="6021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85BDAEB6-F341-4003-979F-EE4C2A8CFD39}"/>
              </a:ext>
            </a:extLst>
          </p:cNvPr>
          <p:cNvSpPr txBox="1">
            <a:spLocks/>
          </p:cNvSpPr>
          <p:nvPr/>
        </p:nvSpPr>
        <p:spPr>
          <a:xfrm>
            <a:off x="10620467" y="6307784"/>
            <a:ext cx="1150620" cy="29367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1600" kern="1600" dirty="0">
                <a:solidFill>
                  <a:srgbClr val="FFFF00"/>
                </a:solidFill>
                <a:latin typeface="Bebas Neue" panose="020B0606020202050201" pitchFamily="34" charset="0"/>
              </a:rPr>
              <a:t>Page </a:t>
            </a:r>
            <a:fld id="{A69941EB-11FD-4885-9908-C90495AB2045}" type="slidenum">
              <a:rPr lang="en-US" sz="1600" kern="1600" smtClean="0">
                <a:solidFill>
                  <a:srgbClr val="FFFF00"/>
                </a:solidFill>
                <a:latin typeface="Bebas Neue" panose="020B0606020202050201" pitchFamily="34" charset="0"/>
              </a:rPr>
              <a:t>29</a:t>
            </a:fld>
            <a:endParaRPr lang="id-ID" sz="1600" kern="1600" dirty="0">
              <a:solidFill>
                <a:srgbClr val="FFFF00"/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655073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534918" y="0"/>
            <a:ext cx="1657082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 rot="2700000">
            <a:off x="9876065" y="2755158"/>
            <a:ext cx="1347685" cy="13476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noFill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097779" y="1052461"/>
            <a:ext cx="5080000" cy="105818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00"/>
                </a:solidFill>
              </a:rPr>
              <a:t>INFORMASI APLIKASI</a:t>
            </a:r>
            <a:endParaRPr lang="id-ID" sz="2000" dirty="0">
              <a:solidFill>
                <a:srgbClr val="FFFF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097779" y="2541238"/>
            <a:ext cx="5080000" cy="105818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00"/>
                </a:solidFill>
              </a:rPr>
              <a:t>DESIGN APLIKASI</a:t>
            </a:r>
            <a:endParaRPr lang="id-ID" sz="2000" dirty="0">
              <a:solidFill>
                <a:srgbClr val="FFFF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35524" y="1052461"/>
            <a:ext cx="1058187" cy="105818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b="1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15" name="Oval 14"/>
          <p:cNvSpPr/>
          <p:nvPr/>
        </p:nvSpPr>
        <p:spPr>
          <a:xfrm>
            <a:off x="735523" y="2526724"/>
            <a:ext cx="1058187" cy="105818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b="1" dirty="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 rot="5400000">
            <a:off x="7925185" y="2881755"/>
            <a:ext cx="6857999" cy="1094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b="1" dirty="0">
                <a:solidFill>
                  <a:srgbClr val="FFFF00"/>
                </a:solidFill>
              </a:rPr>
              <a:t>MAIN MENU</a:t>
            </a:r>
            <a:endParaRPr lang="id-ID" sz="5400" dirty="0">
              <a:solidFill>
                <a:srgbClr val="FFFF00"/>
              </a:solidFill>
            </a:endParaRPr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66856" y="6245245"/>
            <a:ext cx="2298675" cy="3587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d-ID" sz="1600" b="1" dirty="0"/>
              <a:t>PEMOGRAMAN</a:t>
            </a:r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66855" y="6422083"/>
            <a:ext cx="2298675" cy="3587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d-ID" sz="1600" kern="1600" dirty="0">
                <a:latin typeface="+mj-lt"/>
              </a:rPr>
              <a:t>PERANGKAT BERGERAK</a:t>
            </a:r>
          </a:p>
        </p:txBody>
      </p:sp>
      <p:sp>
        <p:nvSpPr>
          <p:cNvPr id="21" name="Subtitle 2"/>
          <p:cNvSpPr txBox="1">
            <a:spLocks/>
          </p:cNvSpPr>
          <p:nvPr/>
        </p:nvSpPr>
        <p:spPr>
          <a:xfrm>
            <a:off x="9093727" y="6307784"/>
            <a:ext cx="1150620" cy="29367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1600" kern="1600" dirty="0">
                <a:solidFill>
                  <a:srgbClr val="FFFF00"/>
                </a:solidFill>
                <a:latin typeface="Bebas Neue" panose="020B0606020202050201" pitchFamily="34" charset="0"/>
              </a:rPr>
              <a:t>Page </a:t>
            </a:r>
            <a:fld id="{A69941EB-11FD-4885-9908-C90495AB2045}" type="slidenum">
              <a:rPr lang="en-US" sz="1600" kern="1600" smtClean="0">
                <a:solidFill>
                  <a:srgbClr val="FFFF00"/>
                </a:solidFill>
                <a:latin typeface="Bebas Neue" panose="020B0606020202050201" pitchFamily="34" charset="0"/>
              </a:rPr>
              <a:t>3</a:t>
            </a:fld>
            <a:endParaRPr lang="id-ID" sz="1600" kern="1600" dirty="0">
              <a:solidFill>
                <a:srgbClr val="FFFF00"/>
              </a:solidFill>
              <a:latin typeface="Bebas Neue" panose="020B0606020202050201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097779" y="4046117"/>
            <a:ext cx="5080000" cy="105818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00"/>
                </a:solidFill>
              </a:rPr>
              <a:t>SOURCE CODE</a:t>
            </a:r>
            <a:endParaRPr lang="id-ID" sz="2000" dirty="0">
              <a:solidFill>
                <a:srgbClr val="FFFF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35523" y="4031603"/>
            <a:ext cx="1058187" cy="105818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00"/>
                </a:solidFill>
              </a:rPr>
              <a:t>3</a:t>
            </a:r>
            <a:endParaRPr lang="id-ID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04787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15" grpId="0" animBg="1"/>
      <p:bldP spid="26" grpId="0" animBg="1"/>
      <p:bldP spid="2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2091826"/>
            <a:ext cx="1065226" cy="19106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9AE0E4-0A98-4FB9-AFF5-1277597C3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525" y="145774"/>
            <a:ext cx="2763917" cy="60297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Rectangle 4"/>
          <p:cNvSpPr/>
          <p:nvPr/>
        </p:nvSpPr>
        <p:spPr>
          <a:xfrm>
            <a:off x="0" y="-1"/>
            <a:ext cx="7848600" cy="6858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>
                <a:solidFill>
                  <a:srgbClr val="FFFF00"/>
                </a:solidFill>
              </a:rPr>
              <a:t>Halaman </a:t>
            </a:r>
            <a:r>
              <a:rPr lang="en-US" sz="3200" i="1" dirty="0" err="1">
                <a:solidFill>
                  <a:srgbClr val="FFFF00"/>
                </a:solidFill>
              </a:rPr>
              <a:t>Tentang</a:t>
            </a:r>
            <a:endParaRPr lang="en-US" sz="3200" i="1" dirty="0">
              <a:solidFill>
                <a:srgbClr val="FFFF00"/>
              </a:solidFill>
            </a:endParaRPr>
          </a:p>
          <a:p>
            <a:pPr lvl="1"/>
            <a:r>
              <a:rPr lang="en-ID" sz="1200" b="1" dirty="0"/>
              <a:t>//Kode </a:t>
            </a:r>
            <a:r>
              <a:rPr lang="en-ID" sz="1200" b="1" dirty="0" err="1"/>
              <a:t>dari</a:t>
            </a:r>
            <a:r>
              <a:rPr lang="en-ID" sz="1200" b="1" dirty="0"/>
              <a:t> file \app\tab3\tab3.page.html</a:t>
            </a:r>
            <a:endParaRPr lang="en-ID" sz="1200" dirty="0"/>
          </a:p>
          <a:p>
            <a:pPr lvl="1"/>
            <a:r>
              <a:rPr lang="en-ID" sz="1400" dirty="0"/>
              <a:t>&lt;ion-header [translucent]="true"&gt;</a:t>
            </a:r>
          </a:p>
          <a:p>
            <a:pPr lvl="1"/>
            <a:r>
              <a:rPr lang="en-ID" sz="1400" dirty="0"/>
              <a:t>  &lt;ion-toolbar </a:t>
            </a:r>
            <a:r>
              <a:rPr lang="en-ID" sz="1400" dirty="0" err="1"/>
              <a:t>color</a:t>
            </a:r>
            <a:r>
              <a:rPr lang="en-ID" sz="1400" dirty="0"/>
              <a:t>="primary"&gt;</a:t>
            </a:r>
          </a:p>
          <a:p>
            <a:pPr lvl="1"/>
            <a:r>
              <a:rPr lang="en-ID" sz="1400" dirty="0"/>
              <a:t>    &lt;ion-title&gt;</a:t>
            </a:r>
          </a:p>
          <a:p>
            <a:pPr lvl="1"/>
            <a:r>
              <a:rPr lang="en-ID" sz="1400" dirty="0"/>
              <a:t>      </a:t>
            </a:r>
            <a:r>
              <a:rPr lang="en-ID" sz="1400" dirty="0" err="1"/>
              <a:t>Tentang</a:t>
            </a:r>
            <a:endParaRPr lang="en-ID" sz="1400" dirty="0"/>
          </a:p>
          <a:p>
            <a:pPr lvl="1"/>
            <a:r>
              <a:rPr lang="en-ID" sz="1400" dirty="0"/>
              <a:t>    &lt;/ion-title&gt;</a:t>
            </a:r>
          </a:p>
          <a:p>
            <a:pPr lvl="1"/>
            <a:r>
              <a:rPr lang="en-ID" sz="1400" dirty="0"/>
              <a:t>  &lt;/ion-toolbar&gt;</a:t>
            </a:r>
          </a:p>
          <a:p>
            <a:pPr lvl="1"/>
            <a:r>
              <a:rPr lang="en-ID" sz="1400" dirty="0"/>
              <a:t>&lt;/ion-header&gt;</a:t>
            </a:r>
          </a:p>
          <a:p>
            <a:pPr lvl="1"/>
            <a:r>
              <a:rPr lang="en-ID" sz="1400" dirty="0"/>
              <a:t>&lt;ion-content [</a:t>
            </a:r>
            <a:r>
              <a:rPr lang="en-ID" sz="1400" dirty="0" err="1"/>
              <a:t>fullscreen</a:t>
            </a:r>
            <a:r>
              <a:rPr lang="en-ID" sz="1400" dirty="0"/>
              <a:t>]="true" </a:t>
            </a:r>
            <a:r>
              <a:rPr lang="en-ID" sz="1400" dirty="0" err="1"/>
              <a:t>color</a:t>
            </a:r>
            <a:r>
              <a:rPr lang="en-ID" sz="1400" dirty="0"/>
              <a:t>="dark"&gt;</a:t>
            </a:r>
          </a:p>
          <a:p>
            <a:pPr lvl="1"/>
            <a:r>
              <a:rPr lang="en-ID" sz="1400" dirty="0"/>
              <a:t>  &lt;ion-header collapse="condense"&gt;</a:t>
            </a:r>
          </a:p>
          <a:p>
            <a:pPr lvl="1"/>
            <a:r>
              <a:rPr lang="en-ID" sz="1400" dirty="0"/>
              <a:t>    &lt;ion-toolbar&gt;</a:t>
            </a:r>
          </a:p>
          <a:p>
            <a:pPr lvl="1"/>
            <a:r>
              <a:rPr lang="en-ID" sz="1400" dirty="0"/>
              <a:t>      &lt;ion-title size="large" </a:t>
            </a:r>
            <a:r>
              <a:rPr lang="en-ID" sz="1400" dirty="0" err="1"/>
              <a:t>color</a:t>
            </a:r>
            <a:r>
              <a:rPr lang="en-ID" sz="1400" dirty="0"/>
              <a:t>="primary"&gt;</a:t>
            </a:r>
            <a:r>
              <a:rPr lang="en-ID" sz="1400" dirty="0" err="1"/>
              <a:t>Tentang</a:t>
            </a:r>
            <a:r>
              <a:rPr lang="en-ID" sz="1400" dirty="0"/>
              <a:t>&lt;/ion-title&gt;</a:t>
            </a:r>
          </a:p>
          <a:p>
            <a:pPr lvl="1"/>
            <a:r>
              <a:rPr lang="en-ID" sz="1400" dirty="0"/>
              <a:t>    &lt;/ion-toolbar&gt;</a:t>
            </a:r>
          </a:p>
          <a:p>
            <a:pPr lvl="1"/>
            <a:r>
              <a:rPr lang="en-ID" sz="1400" dirty="0"/>
              <a:t>  &lt;/ion-header&gt;</a:t>
            </a:r>
          </a:p>
          <a:p>
            <a:pPr lvl="1"/>
            <a:r>
              <a:rPr lang="en-ID" sz="1400" dirty="0"/>
              <a:t>  &lt;ion-card </a:t>
            </a:r>
            <a:r>
              <a:rPr lang="en-ID" sz="1400" dirty="0" err="1"/>
              <a:t>color</a:t>
            </a:r>
            <a:r>
              <a:rPr lang="en-ID" sz="1400" dirty="0"/>
              <a:t>="primary"&gt;</a:t>
            </a:r>
          </a:p>
          <a:p>
            <a:pPr lvl="1"/>
            <a:r>
              <a:rPr lang="en-ID" sz="1400" dirty="0"/>
              <a:t>    &lt;ion-card-header&gt;</a:t>
            </a:r>
          </a:p>
          <a:p>
            <a:pPr lvl="1"/>
            <a:r>
              <a:rPr lang="en-ID" sz="1400" dirty="0"/>
              <a:t>      &lt;ion-card-title style="font-size: 40px;"&gt;</a:t>
            </a:r>
          </a:p>
          <a:p>
            <a:pPr lvl="1"/>
            <a:r>
              <a:rPr lang="en-ID" sz="1400" dirty="0"/>
              <a:t>        </a:t>
            </a:r>
            <a:r>
              <a:rPr lang="en-ID" sz="1400" dirty="0" err="1"/>
              <a:t>Tentang</a:t>
            </a:r>
            <a:r>
              <a:rPr lang="en-ID" sz="1400" dirty="0"/>
              <a:t> </a:t>
            </a:r>
            <a:r>
              <a:rPr lang="en-ID" sz="1400" dirty="0" err="1"/>
              <a:t>Aplikasi</a:t>
            </a:r>
            <a:r>
              <a:rPr lang="en-ID" sz="1400" dirty="0"/>
              <a:t> </a:t>
            </a:r>
            <a:r>
              <a:rPr lang="en-ID" sz="1400" dirty="0" err="1"/>
              <a:t>Suarakala</a:t>
            </a:r>
            <a:endParaRPr lang="en-ID" sz="1400" dirty="0"/>
          </a:p>
          <a:p>
            <a:pPr lvl="1"/>
            <a:r>
              <a:rPr lang="en-ID" sz="1400" dirty="0"/>
              <a:t>      &lt;/ion-card-title&gt;</a:t>
            </a:r>
          </a:p>
          <a:p>
            <a:pPr lvl="1"/>
            <a:r>
              <a:rPr lang="en-ID" sz="1400" dirty="0"/>
              <a:t>    &lt;/ion-card-header&gt;</a:t>
            </a:r>
          </a:p>
          <a:p>
            <a:pPr lvl="1"/>
            <a:r>
              <a:rPr lang="en-ID" sz="1400" dirty="0"/>
              <a:t>    &lt;ion-card-content&gt;</a:t>
            </a:r>
          </a:p>
          <a:p>
            <a:pPr lvl="1"/>
            <a:r>
              <a:rPr lang="en-ID" sz="1400" dirty="0"/>
              <a:t>      </a:t>
            </a:r>
            <a:r>
              <a:rPr lang="en-ID" sz="1400" dirty="0" err="1"/>
              <a:t>Aplikasi</a:t>
            </a:r>
            <a:r>
              <a:rPr lang="en-ID" sz="1400" dirty="0"/>
              <a:t> </a:t>
            </a:r>
            <a:r>
              <a:rPr lang="en-ID" sz="1400" dirty="0" err="1"/>
              <a:t>ini</a:t>
            </a:r>
            <a:r>
              <a:rPr lang="en-ID" sz="1400" dirty="0"/>
              <a:t> </a:t>
            </a:r>
            <a:r>
              <a:rPr lang="en-ID" sz="1400" dirty="0" err="1"/>
              <a:t>dibuat</a:t>
            </a:r>
            <a:r>
              <a:rPr lang="en-ID" sz="1400" dirty="0"/>
              <a:t> </a:t>
            </a:r>
            <a:r>
              <a:rPr lang="en-ID" sz="1400" dirty="0" err="1"/>
              <a:t>dengan</a:t>
            </a:r>
            <a:r>
              <a:rPr lang="en-ID" sz="1400" dirty="0"/>
              <a:t> </a:t>
            </a:r>
            <a:r>
              <a:rPr lang="en-ID" sz="1400" dirty="0" err="1"/>
              <a:t>tujuan</a:t>
            </a:r>
            <a:r>
              <a:rPr lang="en-ID" sz="1400" dirty="0"/>
              <a:t>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menuntaskan</a:t>
            </a:r>
            <a:r>
              <a:rPr lang="en-ID" sz="1400" dirty="0"/>
              <a:t> UAS </a:t>
            </a:r>
            <a:r>
              <a:rPr lang="en-ID" sz="1400" dirty="0" err="1"/>
              <a:t>dari</a:t>
            </a:r>
            <a:r>
              <a:rPr lang="en-ID" sz="1400" dirty="0"/>
              <a:t> </a:t>
            </a:r>
            <a:r>
              <a:rPr lang="en-ID" sz="1400" dirty="0" err="1"/>
              <a:t>mata</a:t>
            </a:r>
            <a:r>
              <a:rPr lang="en-ID" sz="1400" dirty="0"/>
              <a:t> </a:t>
            </a:r>
            <a:r>
              <a:rPr lang="en-ID" sz="1400" dirty="0" err="1"/>
              <a:t>kuliah</a:t>
            </a:r>
            <a:r>
              <a:rPr lang="en-ID" sz="1400" dirty="0"/>
              <a:t> </a:t>
            </a:r>
            <a:r>
              <a:rPr lang="en-ID" sz="1400" dirty="0" err="1"/>
              <a:t>Pemrograman</a:t>
            </a:r>
            <a:r>
              <a:rPr lang="en-ID" sz="1400" dirty="0"/>
              <a:t> </a:t>
            </a:r>
            <a:r>
              <a:rPr lang="en-ID" sz="1400" dirty="0" err="1"/>
              <a:t>Perangkat</a:t>
            </a:r>
            <a:r>
              <a:rPr lang="en-ID" sz="1400" dirty="0"/>
              <a:t> </a:t>
            </a:r>
            <a:r>
              <a:rPr lang="en-ID" sz="1400" dirty="0" err="1"/>
              <a:t>Bergerak</a:t>
            </a:r>
            <a:r>
              <a:rPr lang="en-ID" sz="1400" dirty="0"/>
              <a:t>.</a:t>
            </a:r>
          </a:p>
          <a:p>
            <a:pPr lvl="1"/>
            <a:r>
              <a:rPr lang="en-ID" sz="1400" dirty="0"/>
              <a:t>      </a:t>
            </a:r>
            <a:r>
              <a:rPr lang="en-ID" sz="1400" dirty="0" err="1"/>
              <a:t>Aplikasi</a:t>
            </a:r>
            <a:r>
              <a:rPr lang="en-ID" sz="1400" dirty="0"/>
              <a:t> </a:t>
            </a:r>
            <a:r>
              <a:rPr lang="en-ID" sz="1400" dirty="0" err="1"/>
              <a:t>ini</a:t>
            </a:r>
            <a:r>
              <a:rPr lang="en-ID" sz="1400" dirty="0"/>
              <a:t> </a:t>
            </a:r>
            <a:r>
              <a:rPr lang="en-ID" sz="1400" dirty="0" err="1"/>
              <a:t>dibuat</a:t>
            </a:r>
            <a:r>
              <a:rPr lang="en-ID" sz="1400" dirty="0"/>
              <a:t> </a:t>
            </a:r>
            <a:r>
              <a:rPr lang="en-ID" sz="1400" dirty="0" err="1"/>
              <a:t>secara</a:t>
            </a:r>
            <a:r>
              <a:rPr lang="en-ID" sz="1400" dirty="0"/>
              <a:t> </a:t>
            </a:r>
            <a:r>
              <a:rPr lang="en-ID" sz="1400" dirty="0" err="1"/>
              <a:t>kelompok</a:t>
            </a:r>
            <a:r>
              <a:rPr lang="en-ID" sz="1400" dirty="0"/>
              <a:t>. Dimana </a:t>
            </a:r>
            <a:r>
              <a:rPr lang="en-ID" sz="1400" dirty="0" err="1"/>
              <a:t>kelompok</a:t>
            </a:r>
            <a:r>
              <a:rPr lang="en-ID" sz="1400" dirty="0"/>
              <a:t> </a:t>
            </a:r>
            <a:r>
              <a:rPr lang="en-ID" sz="1400" dirty="0" err="1"/>
              <a:t>tersebut</a:t>
            </a:r>
            <a:r>
              <a:rPr lang="en-ID" sz="1400" dirty="0"/>
              <a:t> </a:t>
            </a:r>
            <a:r>
              <a:rPr lang="en-ID" sz="1400" dirty="0" err="1"/>
              <a:t>terdiri</a:t>
            </a:r>
            <a:r>
              <a:rPr lang="en-ID" sz="1400" dirty="0"/>
              <a:t> </a:t>
            </a:r>
            <a:r>
              <a:rPr lang="en-ID" sz="1400" dirty="0" err="1"/>
              <a:t>dari</a:t>
            </a:r>
            <a:r>
              <a:rPr lang="en-ID" sz="1400" dirty="0"/>
              <a:t> </a:t>
            </a:r>
            <a:r>
              <a:rPr lang="en-ID" sz="1400" dirty="0" err="1"/>
              <a:t>Rizki</a:t>
            </a:r>
            <a:r>
              <a:rPr lang="en-ID" sz="1400" dirty="0"/>
              <a:t> </a:t>
            </a:r>
            <a:r>
              <a:rPr lang="en-ID" sz="1400" dirty="0" err="1"/>
              <a:t>Fadillah</a:t>
            </a:r>
            <a:r>
              <a:rPr lang="en-ID" sz="1400" dirty="0"/>
              <a:t>, Dwiky Saputra dan </a:t>
            </a:r>
            <a:r>
              <a:rPr lang="en-ID" sz="1400" dirty="0" err="1"/>
              <a:t>Reynaldi</a:t>
            </a:r>
            <a:r>
              <a:rPr lang="en-ID" sz="1400" dirty="0"/>
              <a:t> Cakra </a:t>
            </a:r>
            <a:r>
              <a:rPr lang="en-ID" sz="1400" dirty="0" err="1"/>
              <a:t>Milianto</a:t>
            </a:r>
            <a:r>
              <a:rPr lang="en-ID" sz="1400" dirty="0"/>
              <a:t> </a:t>
            </a:r>
            <a:r>
              <a:rPr lang="en-ID" sz="1400" dirty="0" err="1"/>
              <a:t>Djabar</a:t>
            </a:r>
            <a:endParaRPr lang="en-ID" sz="1400" dirty="0"/>
          </a:p>
          <a:p>
            <a:pPr lvl="1"/>
            <a:r>
              <a:rPr lang="en-ID" sz="1400" dirty="0"/>
              <a:t>    &lt;/ion-card-content&gt;</a:t>
            </a:r>
          </a:p>
          <a:p>
            <a:pPr lvl="1"/>
            <a:r>
              <a:rPr lang="en-ID" sz="1400" dirty="0"/>
              <a:t>  &lt;/ion-card&gt;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6F92CD0-C0F9-4E10-B05C-10291FC06D5E}"/>
              </a:ext>
            </a:extLst>
          </p:cNvPr>
          <p:cNvSpPr txBox="1">
            <a:spLocks/>
          </p:cNvSpPr>
          <p:nvPr/>
        </p:nvSpPr>
        <p:spPr>
          <a:xfrm>
            <a:off x="10620467" y="6307784"/>
            <a:ext cx="1150620" cy="29367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1600" kern="1600" dirty="0">
                <a:solidFill>
                  <a:srgbClr val="FFFF00"/>
                </a:solidFill>
                <a:latin typeface="Bebas Neue" panose="020B0606020202050201" pitchFamily="34" charset="0"/>
              </a:rPr>
              <a:t>Page </a:t>
            </a:r>
            <a:fld id="{A69941EB-11FD-4885-9908-C90495AB2045}" type="slidenum">
              <a:rPr lang="en-US" sz="1600" kern="1600" smtClean="0">
                <a:solidFill>
                  <a:srgbClr val="FFFF00"/>
                </a:solidFill>
                <a:latin typeface="Bebas Neue" panose="020B0606020202050201" pitchFamily="34" charset="0"/>
              </a:rPr>
              <a:t>30</a:t>
            </a:fld>
            <a:endParaRPr lang="id-ID" sz="1600" kern="1600" dirty="0">
              <a:solidFill>
                <a:srgbClr val="FFFF00"/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857787"/>
      </p:ext>
    </p:extLst>
  </p:cSld>
  <p:clrMapOvr>
    <a:masterClrMapping/>
  </p:clrMapOvr>
  <p:transition spd="slow">
    <p:push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2091826"/>
            <a:ext cx="1065226" cy="19106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0" y="-1"/>
            <a:ext cx="7848600" cy="6858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ID" sz="1200" dirty="0"/>
              <a:t>&lt;</a:t>
            </a:r>
            <a:r>
              <a:rPr lang="en-ID" sz="1200" dirty="0" err="1"/>
              <a:t>br</a:t>
            </a:r>
            <a:r>
              <a:rPr lang="en-ID" sz="1200" dirty="0"/>
              <a:t>&gt;</a:t>
            </a:r>
          </a:p>
          <a:p>
            <a:pPr lvl="1"/>
            <a:r>
              <a:rPr lang="en-ID" sz="1200" dirty="0"/>
              <a:t>  &lt;ion-list&gt;</a:t>
            </a:r>
          </a:p>
          <a:p>
            <a:pPr lvl="1"/>
            <a:r>
              <a:rPr lang="en-ID" sz="1200" dirty="0"/>
              <a:t>    &lt;ion-list-header </a:t>
            </a:r>
            <a:r>
              <a:rPr lang="en-ID" sz="1200" dirty="0" err="1"/>
              <a:t>color</a:t>
            </a:r>
            <a:r>
              <a:rPr lang="en-ID" sz="1200" dirty="0"/>
              <a:t>="dark"&gt;</a:t>
            </a:r>
          </a:p>
          <a:p>
            <a:pPr lvl="1"/>
            <a:r>
              <a:rPr lang="en-ID" sz="1200" dirty="0"/>
              <a:t>      &lt;ion-text </a:t>
            </a:r>
            <a:r>
              <a:rPr lang="en-ID" sz="1200" dirty="0" err="1"/>
              <a:t>color</a:t>
            </a:r>
            <a:r>
              <a:rPr lang="en-ID" sz="1200" dirty="0"/>
              <a:t>="primary"&gt;</a:t>
            </a:r>
            <a:r>
              <a:rPr lang="en-ID" sz="1200" dirty="0" err="1"/>
              <a:t>Anggota</a:t>
            </a:r>
            <a:r>
              <a:rPr lang="en-ID" sz="1200" dirty="0"/>
              <a:t>&lt;/ion-text&gt;</a:t>
            </a:r>
          </a:p>
          <a:p>
            <a:pPr lvl="1"/>
            <a:r>
              <a:rPr lang="en-ID" sz="1200" dirty="0"/>
              <a:t>    &lt;/ion-list-header&gt;</a:t>
            </a:r>
          </a:p>
          <a:p>
            <a:pPr lvl="1"/>
            <a:r>
              <a:rPr lang="en-ID" sz="1200" dirty="0"/>
              <a:t>  &lt;/ion-list&gt;</a:t>
            </a:r>
          </a:p>
          <a:p>
            <a:pPr lvl="1"/>
            <a:r>
              <a:rPr lang="en-ID" sz="1200" dirty="0"/>
              <a:t>  &lt;ion-card </a:t>
            </a:r>
            <a:r>
              <a:rPr lang="en-ID" sz="1200" dirty="0" err="1"/>
              <a:t>color</a:t>
            </a:r>
            <a:r>
              <a:rPr lang="en-ID" sz="1200" dirty="0"/>
              <a:t>="primary"&gt;</a:t>
            </a:r>
          </a:p>
          <a:p>
            <a:pPr lvl="1"/>
            <a:r>
              <a:rPr lang="en-ID" sz="1200" dirty="0"/>
              <a:t>    &lt;</a:t>
            </a:r>
            <a:r>
              <a:rPr lang="en-ID" sz="1200" dirty="0" err="1"/>
              <a:t>img</a:t>
            </a:r>
            <a:r>
              <a:rPr lang="en-ID" sz="1200" dirty="0"/>
              <a:t> </a:t>
            </a:r>
            <a:r>
              <a:rPr lang="en-ID" sz="1200" dirty="0" err="1"/>
              <a:t>src</a:t>
            </a:r>
            <a:r>
              <a:rPr lang="en-ID" sz="1200" dirty="0"/>
              <a:t>="../../assets/member-1.jpg" width="400px" /&gt;</a:t>
            </a:r>
          </a:p>
          <a:p>
            <a:pPr lvl="1"/>
            <a:r>
              <a:rPr lang="en-ID" sz="1200" dirty="0"/>
              <a:t>    &lt;ion-card-header&gt;</a:t>
            </a:r>
          </a:p>
          <a:p>
            <a:pPr lvl="1"/>
            <a:r>
              <a:rPr lang="en-ID" sz="1200" dirty="0"/>
              <a:t>      &lt;ion-card-title&gt;</a:t>
            </a:r>
            <a:r>
              <a:rPr lang="en-ID" sz="1200" dirty="0" err="1"/>
              <a:t>Rizki</a:t>
            </a:r>
            <a:r>
              <a:rPr lang="en-ID" sz="1200" dirty="0"/>
              <a:t> </a:t>
            </a:r>
            <a:r>
              <a:rPr lang="en-ID" sz="1200" dirty="0" err="1"/>
              <a:t>Fadillah</a:t>
            </a:r>
            <a:r>
              <a:rPr lang="en-ID" sz="1200" dirty="0"/>
              <a:t>&lt;/ion-card-title&gt;</a:t>
            </a:r>
          </a:p>
          <a:p>
            <a:pPr lvl="1"/>
            <a:r>
              <a:rPr lang="en-ID" sz="1200" dirty="0"/>
              <a:t>    &lt;/ion-card-header&gt;</a:t>
            </a:r>
          </a:p>
          <a:p>
            <a:pPr lvl="1"/>
            <a:r>
              <a:rPr lang="en-ID" sz="1200" dirty="0"/>
              <a:t>    &lt;ion-card-content&gt;</a:t>
            </a:r>
          </a:p>
          <a:p>
            <a:pPr lvl="1"/>
            <a:r>
              <a:rPr lang="en-ID" sz="1200" dirty="0"/>
              <a:t>      NIM: 4311801006</a:t>
            </a:r>
          </a:p>
          <a:p>
            <a:pPr lvl="1"/>
            <a:r>
              <a:rPr lang="en-ID" sz="1200" dirty="0"/>
              <a:t>    &lt;/ion-card-content&gt;</a:t>
            </a:r>
          </a:p>
          <a:p>
            <a:pPr lvl="1"/>
            <a:r>
              <a:rPr lang="en-ID" sz="1200" dirty="0"/>
              <a:t>  &lt;/ion-card&gt;</a:t>
            </a:r>
          </a:p>
          <a:p>
            <a:pPr lvl="1"/>
            <a:r>
              <a:rPr lang="en-ID" sz="1200" dirty="0"/>
              <a:t>  &lt;ion-card </a:t>
            </a:r>
            <a:r>
              <a:rPr lang="en-ID" sz="1200" dirty="0" err="1"/>
              <a:t>color</a:t>
            </a:r>
            <a:r>
              <a:rPr lang="en-ID" sz="1200" dirty="0"/>
              <a:t>="primary"&gt;</a:t>
            </a:r>
          </a:p>
          <a:p>
            <a:pPr lvl="1"/>
            <a:r>
              <a:rPr lang="en-ID" sz="1200" dirty="0"/>
              <a:t>    &lt;</a:t>
            </a:r>
            <a:r>
              <a:rPr lang="en-ID" sz="1200" dirty="0" err="1"/>
              <a:t>img</a:t>
            </a:r>
            <a:r>
              <a:rPr lang="en-ID" sz="1200" dirty="0"/>
              <a:t> </a:t>
            </a:r>
            <a:r>
              <a:rPr lang="en-ID" sz="1200" dirty="0" err="1"/>
              <a:t>src</a:t>
            </a:r>
            <a:r>
              <a:rPr lang="en-ID" sz="1200" dirty="0"/>
              <a:t>="../../assets/member-2.jpg" width="400px"/&gt;</a:t>
            </a:r>
          </a:p>
          <a:p>
            <a:pPr lvl="1"/>
            <a:r>
              <a:rPr lang="en-ID" sz="1200" dirty="0"/>
              <a:t>    &lt;ion-card-header&gt;</a:t>
            </a:r>
          </a:p>
          <a:p>
            <a:pPr lvl="1"/>
            <a:r>
              <a:rPr lang="en-ID" sz="1200" dirty="0"/>
              <a:t>      &lt;ion-card-title&gt;Dwiky Saputra&lt;/ion-card-title&gt;</a:t>
            </a:r>
          </a:p>
          <a:p>
            <a:pPr lvl="1"/>
            <a:r>
              <a:rPr lang="en-ID" sz="1200" dirty="0"/>
              <a:t>    &lt;/ion-card-header&gt;</a:t>
            </a:r>
          </a:p>
          <a:p>
            <a:pPr lvl="1"/>
            <a:r>
              <a:rPr lang="en-ID" sz="1200" dirty="0"/>
              <a:t>    &lt;ion-card-content&gt;</a:t>
            </a:r>
          </a:p>
          <a:p>
            <a:pPr lvl="1"/>
            <a:r>
              <a:rPr lang="en-ID" sz="1200" dirty="0"/>
              <a:t>      NIM: 4311801009</a:t>
            </a:r>
          </a:p>
          <a:p>
            <a:pPr lvl="1"/>
            <a:r>
              <a:rPr lang="en-ID" sz="1200" dirty="0"/>
              <a:t>    &lt;/ion-card-content&gt;</a:t>
            </a:r>
          </a:p>
          <a:p>
            <a:pPr lvl="1"/>
            <a:r>
              <a:rPr lang="en-ID" sz="1200" dirty="0"/>
              <a:t>  &lt;/ion-card&gt;</a:t>
            </a:r>
          </a:p>
          <a:p>
            <a:pPr lvl="1"/>
            <a:r>
              <a:rPr lang="en-ID" sz="1200" dirty="0"/>
              <a:t>  &lt;ion-card </a:t>
            </a:r>
            <a:r>
              <a:rPr lang="en-ID" sz="1200" dirty="0" err="1"/>
              <a:t>color</a:t>
            </a:r>
            <a:r>
              <a:rPr lang="en-ID" sz="1200" dirty="0"/>
              <a:t>="primary"&gt;</a:t>
            </a:r>
          </a:p>
          <a:p>
            <a:pPr lvl="1"/>
            <a:r>
              <a:rPr lang="en-ID" sz="1200" dirty="0"/>
              <a:t>    &lt;</a:t>
            </a:r>
            <a:r>
              <a:rPr lang="en-ID" sz="1200" dirty="0" err="1"/>
              <a:t>img</a:t>
            </a:r>
            <a:r>
              <a:rPr lang="en-ID" sz="1200" dirty="0"/>
              <a:t> </a:t>
            </a:r>
            <a:r>
              <a:rPr lang="en-ID" sz="1200" dirty="0" err="1"/>
              <a:t>src</a:t>
            </a:r>
            <a:r>
              <a:rPr lang="en-ID" sz="1200" dirty="0"/>
              <a:t>="../../assets/member-3.png" width="400px"/&gt;</a:t>
            </a:r>
          </a:p>
          <a:p>
            <a:pPr lvl="1"/>
            <a:r>
              <a:rPr lang="en-ID" sz="1200" dirty="0"/>
              <a:t>    &lt;ion-card-header&gt;</a:t>
            </a:r>
          </a:p>
          <a:p>
            <a:pPr lvl="1"/>
            <a:r>
              <a:rPr lang="en-ID" sz="1200" dirty="0"/>
              <a:t>      &lt;ion-card-title&gt;</a:t>
            </a:r>
            <a:r>
              <a:rPr lang="en-ID" sz="1200" dirty="0" err="1"/>
              <a:t>Reynaldi</a:t>
            </a:r>
            <a:r>
              <a:rPr lang="en-ID" sz="1200" dirty="0"/>
              <a:t> Cakra </a:t>
            </a:r>
            <a:r>
              <a:rPr lang="en-ID" sz="1200" dirty="0" err="1"/>
              <a:t>Milianto</a:t>
            </a:r>
            <a:r>
              <a:rPr lang="en-ID" sz="1200" dirty="0"/>
              <a:t> </a:t>
            </a:r>
            <a:r>
              <a:rPr lang="en-ID" sz="1200" dirty="0" err="1"/>
              <a:t>Djabar</a:t>
            </a:r>
            <a:r>
              <a:rPr lang="en-ID" sz="1200" dirty="0"/>
              <a:t>&lt;/ion-card-title&gt;</a:t>
            </a:r>
          </a:p>
          <a:p>
            <a:pPr lvl="1"/>
            <a:r>
              <a:rPr lang="en-ID" sz="1200" dirty="0"/>
              <a:t>    &lt;/ion-card-header&gt;</a:t>
            </a:r>
          </a:p>
          <a:p>
            <a:pPr lvl="1"/>
            <a:r>
              <a:rPr lang="en-ID" sz="1200" dirty="0"/>
              <a:t>    &lt;ion-card-content&gt;</a:t>
            </a:r>
          </a:p>
          <a:p>
            <a:pPr lvl="1"/>
            <a:r>
              <a:rPr lang="en-ID" sz="1200" dirty="0"/>
              <a:t>      NIM: 4311801028</a:t>
            </a:r>
          </a:p>
          <a:p>
            <a:pPr lvl="1"/>
            <a:r>
              <a:rPr lang="en-ID" sz="1200" dirty="0"/>
              <a:t>    &lt;/ion-card-content&gt;</a:t>
            </a:r>
          </a:p>
          <a:p>
            <a:pPr lvl="1"/>
            <a:r>
              <a:rPr lang="en-ID" sz="1200" dirty="0"/>
              <a:t>  &lt;/ion-card&gt;</a:t>
            </a:r>
          </a:p>
          <a:p>
            <a:pPr lvl="1"/>
            <a:r>
              <a:rPr lang="en-ID" sz="1200" dirty="0"/>
              <a:t>&lt;</a:t>
            </a:r>
            <a:r>
              <a:rPr lang="en-ID" sz="1200" dirty="0" err="1"/>
              <a:t>br</a:t>
            </a:r>
            <a:r>
              <a:rPr lang="en-ID" sz="1200" dirty="0"/>
              <a:t>&gt;&lt;</a:t>
            </a:r>
            <a:r>
              <a:rPr lang="en-ID" sz="1200" dirty="0" err="1"/>
              <a:t>br</a:t>
            </a:r>
            <a:r>
              <a:rPr lang="en-ID" sz="1200" dirty="0"/>
              <a:t>&gt;</a:t>
            </a:r>
          </a:p>
          <a:p>
            <a:pPr lvl="1"/>
            <a:r>
              <a:rPr lang="en-ID" sz="1200" dirty="0"/>
              <a:t>&lt;/ion-content&gt;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8FB45E-AA0F-441E-8C94-72966478A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525" y="145774"/>
            <a:ext cx="2763917" cy="60297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72D2A716-F999-4B84-8B3B-27EE68033131}"/>
              </a:ext>
            </a:extLst>
          </p:cNvPr>
          <p:cNvSpPr txBox="1">
            <a:spLocks/>
          </p:cNvSpPr>
          <p:nvPr/>
        </p:nvSpPr>
        <p:spPr>
          <a:xfrm>
            <a:off x="10620467" y="6307784"/>
            <a:ext cx="1150620" cy="29367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1600" kern="1600" dirty="0">
                <a:solidFill>
                  <a:srgbClr val="FFFF00"/>
                </a:solidFill>
                <a:latin typeface="Bebas Neue" panose="020B0606020202050201" pitchFamily="34" charset="0"/>
              </a:rPr>
              <a:t>Page </a:t>
            </a:r>
            <a:fld id="{A69941EB-11FD-4885-9908-C90495AB2045}" type="slidenum">
              <a:rPr lang="en-US" sz="1600" kern="1600" smtClean="0">
                <a:solidFill>
                  <a:srgbClr val="FFFF00"/>
                </a:solidFill>
                <a:latin typeface="Bebas Neue" panose="020B0606020202050201" pitchFamily="34" charset="0"/>
              </a:rPr>
              <a:t>31</a:t>
            </a:fld>
            <a:endParaRPr lang="id-ID" sz="1600" kern="1600" dirty="0">
              <a:solidFill>
                <a:srgbClr val="FFFF00"/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228457"/>
      </p:ext>
    </p:extLst>
  </p:cSld>
  <p:clrMapOvr>
    <a:masterClrMapping/>
  </p:clrMapOvr>
  <p:transition spd="slow">
    <p:push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2"/>
          <p:cNvSpPr txBox="1">
            <a:spLocks/>
          </p:cNvSpPr>
          <p:nvPr/>
        </p:nvSpPr>
        <p:spPr>
          <a:xfrm>
            <a:off x="0" y="2881755"/>
            <a:ext cx="12192000" cy="1094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6600" b="1" dirty="0">
                <a:solidFill>
                  <a:srgbClr val="FFFF00"/>
                </a:solidFill>
              </a:rPr>
              <a:t>Terima Kasih.</a:t>
            </a:r>
            <a:endParaRPr lang="id-ID" sz="5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166146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-590550"/>
            <a:ext cx="789060" cy="78676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534918" y="0"/>
            <a:ext cx="1657082" cy="6858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 rot="2700000">
            <a:off x="9891055" y="2755158"/>
            <a:ext cx="1347685" cy="13476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noFill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 rot="5400000">
            <a:off x="7925185" y="2881755"/>
            <a:ext cx="6857999" cy="1094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5400" b="1" dirty="0">
                <a:solidFill>
                  <a:srgbClr val="FFFF00"/>
                </a:solidFill>
              </a:rPr>
              <a:t>INFORMASI</a:t>
            </a:r>
            <a:r>
              <a:rPr lang="id-ID" sz="5400" b="1" dirty="0">
                <a:solidFill>
                  <a:srgbClr val="FFFF00"/>
                </a:solidFill>
              </a:rPr>
              <a:t> APLIKASI</a:t>
            </a:r>
            <a:endParaRPr lang="id-ID" sz="4400" dirty="0">
              <a:solidFill>
                <a:srgbClr val="FFFF00"/>
              </a:solidFill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66856" y="6245245"/>
            <a:ext cx="2298675" cy="3587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d-ID" sz="1600" b="1" dirty="0"/>
              <a:t>PEMOGRAMAN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66855" y="6422083"/>
            <a:ext cx="2298675" cy="3587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d-ID" sz="1600" kern="1600" dirty="0">
                <a:latin typeface="+mj-lt"/>
              </a:rPr>
              <a:t>PERANGKAT BERGERAK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9061" y="5994574"/>
            <a:ext cx="3237606" cy="8550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b="1" dirty="0">
                <a:solidFill>
                  <a:sysClr val="windowText" lastClr="000000"/>
                </a:solidFill>
              </a:rPr>
              <a:t>PEMOGRAMAN</a:t>
            </a:r>
          </a:p>
          <a:p>
            <a:r>
              <a:rPr lang="id-ID" dirty="0">
                <a:solidFill>
                  <a:sysClr val="windowText" lastClr="000000"/>
                </a:solidFill>
              </a:rPr>
              <a:t>PERANGKAT BERGERAK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1714860E-457D-45E1-B09E-F9A415DEE36C}"/>
              </a:ext>
            </a:extLst>
          </p:cNvPr>
          <p:cNvSpPr txBox="1">
            <a:spLocks/>
          </p:cNvSpPr>
          <p:nvPr/>
        </p:nvSpPr>
        <p:spPr>
          <a:xfrm>
            <a:off x="9093727" y="6307784"/>
            <a:ext cx="1150620" cy="29367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1600" kern="1600" dirty="0">
                <a:solidFill>
                  <a:srgbClr val="FFFF00"/>
                </a:solidFill>
                <a:latin typeface="Bebas Neue" panose="020B0606020202050201" pitchFamily="34" charset="0"/>
              </a:rPr>
              <a:t>Page </a:t>
            </a:r>
            <a:fld id="{A69941EB-11FD-4885-9908-C90495AB2045}" type="slidenum">
              <a:rPr lang="en-US" sz="1600" kern="1600" smtClean="0">
                <a:solidFill>
                  <a:srgbClr val="FFFF00"/>
                </a:solidFill>
                <a:latin typeface="Bebas Neue" panose="020B0606020202050201" pitchFamily="34" charset="0"/>
              </a:rPr>
              <a:t>4</a:t>
            </a:fld>
            <a:endParaRPr lang="id-ID" sz="1600" kern="1600" dirty="0">
              <a:solidFill>
                <a:srgbClr val="FFFF00"/>
              </a:solidFill>
              <a:latin typeface="Bebas Neue" panose="020B0606020202050201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FC9977C-E326-4B3D-B956-14CFD834802E}"/>
              </a:ext>
            </a:extLst>
          </p:cNvPr>
          <p:cNvSpPr txBox="1">
            <a:spLocks/>
          </p:cNvSpPr>
          <p:nvPr/>
        </p:nvSpPr>
        <p:spPr>
          <a:xfrm>
            <a:off x="1553200" y="843653"/>
            <a:ext cx="7768169" cy="49053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4400" b="1" i="1" dirty="0" err="1"/>
              <a:t>Aplikasi</a:t>
            </a:r>
            <a:r>
              <a:rPr lang="en-ID" sz="4400" b="1" i="1" dirty="0"/>
              <a:t> </a:t>
            </a:r>
            <a:r>
              <a:rPr lang="en-ID" sz="4400" b="1" i="1" dirty="0" err="1"/>
              <a:t>suarakala</a:t>
            </a:r>
            <a:r>
              <a:rPr lang="en-ID" sz="4400" b="1" i="1" dirty="0"/>
              <a:t> </a:t>
            </a:r>
            <a:r>
              <a:rPr lang="en-ID" sz="4400" b="1" i="1" dirty="0" err="1"/>
              <a:t>merupakan</a:t>
            </a:r>
            <a:r>
              <a:rPr lang="en-ID" sz="4400" b="1" i="1" dirty="0"/>
              <a:t> </a:t>
            </a:r>
            <a:r>
              <a:rPr lang="en-ID" sz="4400" b="1" i="1" dirty="0" err="1"/>
              <a:t>aplikasi</a:t>
            </a:r>
            <a:r>
              <a:rPr lang="en-ID" sz="4400" b="1" i="1" dirty="0"/>
              <a:t> yang </a:t>
            </a:r>
            <a:r>
              <a:rPr lang="en-ID" sz="4400" b="1" i="1" dirty="0" err="1"/>
              <a:t>diperuntukkan</a:t>
            </a:r>
            <a:r>
              <a:rPr lang="en-ID" sz="4400" b="1" i="1" dirty="0"/>
              <a:t> para </a:t>
            </a:r>
            <a:r>
              <a:rPr lang="en-ID" sz="4400" b="1" i="1" dirty="0" err="1"/>
              <a:t>pembaca</a:t>
            </a:r>
            <a:r>
              <a:rPr lang="en-ID" sz="4400" b="1" i="1" dirty="0"/>
              <a:t> </a:t>
            </a:r>
            <a:r>
              <a:rPr lang="en-ID" sz="4400" b="1" i="1" dirty="0" err="1"/>
              <a:t>berita</a:t>
            </a:r>
            <a:r>
              <a:rPr lang="en-ID" sz="4400" b="1" i="1" dirty="0"/>
              <a:t> </a:t>
            </a:r>
            <a:r>
              <a:rPr lang="en-ID" sz="4400" b="1" i="1" dirty="0" err="1"/>
              <a:t>maupun</a:t>
            </a:r>
            <a:r>
              <a:rPr lang="en-ID" sz="4400" b="1" i="1" dirty="0"/>
              <a:t> </a:t>
            </a:r>
            <a:r>
              <a:rPr lang="en-ID" sz="4400" b="1" i="1" dirty="0" err="1"/>
              <a:t>artikel</a:t>
            </a:r>
            <a:r>
              <a:rPr lang="en-ID" sz="4400" b="1" i="1" dirty="0"/>
              <a:t>. Para </a:t>
            </a:r>
            <a:r>
              <a:rPr lang="en-ID" sz="4400" b="1" i="1" dirty="0" err="1"/>
              <a:t>pengguna</a:t>
            </a:r>
            <a:r>
              <a:rPr lang="en-ID" sz="4400" b="1" i="1" dirty="0"/>
              <a:t> </a:t>
            </a:r>
            <a:r>
              <a:rPr lang="en-ID" sz="4400" b="1" i="1" dirty="0" err="1"/>
              <a:t>tidak</a:t>
            </a:r>
            <a:r>
              <a:rPr lang="en-ID" sz="4400" b="1" i="1" dirty="0"/>
              <a:t> </a:t>
            </a:r>
            <a:r>
              <a:rPr lang="en-ID" sz="4400" b="1" i="1" dirty="0" err="1"/>
              <a:t>hanya</a:t>
            </a:r>
            <a:r>
              <a:rPr lang="en-ID" sz="4400" b="1" i="1" dirty="0"/>
              <a:t> </a:t>
            </a:r>
            <a:r>
              <a:rPr lang="en-ID" sz="4400" b="1" i="1" dirty="0" err="1"/>
              <a:t>membaca</a:t>
            </a:r>
            <a:r>
              <a:rPr lang="en-ID" sz="4400" b="1" i="1" dirty="0"/>
              <a:t> </a:t>
            </a:r>
            <a:r>
              <a:rPr lang="en-ID" sz="4400" b="1" i="1" dirty="0" err="1"/>
              <a:t>berita</a:t>
            </a:r>
            <a:r>
              <a:rPr lang="en-ID" sz="4400" b="1" i="1" dirty="0"/>
              <a:t>/</a:t>
            </a:r>
            <a:r>
              <a:rPr lang="en-ID" sz="4400" b="1" i="1" dirty="0" err="1"/>
              <a:t>artikel</a:t>
            </a:r>
            <a:r>
              <a:rPr lang="en-ID" sz="4400" b="1" i="1" dirty="0"/>
              <a:t>. </a:t>
            </a:r>
            <a:r>
              <a:rPr lang="en-ID" sz="4400" b="1" i="1" dirty="0" err="1"/>
              <a:t>Tetapi</a:t>
            </a:r>
            <a:r>
              <a:rPr lang="en-ID" sz="4400" b="1" i="1" dirty="0"/>
              <a:t>, </a:t>
            </a:r>
            <a:r>
              <a:rPr lang="en-ID" sz="4400" b="1" i="1" dirty="0" err="1"/>
              <a:t>pengguna</a:t>
            </a:r>
            <a:r>
              <a:rPr lang="en-ID" sz="4400" b="1" i="1" dirty="0"/>
              <a:t> </a:t>
            </a:r>
            <a:r>
              <a:rPr lang="en-ID" sz="4400" b="1" i="1" dirty="0" err="1"/>
              <a:t>bisa</a:t>
            </a:r>
            <a:r>
              <a:rPr lang="en-ID" sz="4400" b="1" i="1" dirty="0"/>
              <a:t> </a:t>
            </a:r>
            <a:r>
              <a:rPr lang="en-ID" sz="4400" b="1" i="1" dirty="0" err="1"/>
              <a:t>menambahkan</a:t>
            </a:r>
            <a:r>
              <a:rPr lang="en-ID" sz="4400" b="1" i="1" dirty="0"/>
              <a:t> </a:t>
            </a:r>
            <a:r>
              <a:rPr lang="en-ID" sz="4400" b="1" i="1" dirty="0" err="1"/>
              <a:t>berita</a:t>
            </a:r>
            <a:r>
              <a:rPr lang="en-ID" sz="4400" b="1" i="1" dirty="0"/>
              <a:t> pada </a:t>
            </a:r>
            <a:r>
              <a:rPr lang="en-ID" sz="4400" b="1" i="1" dirty="0" err="1"/>
              <a:t>aplikasi</a:t>
            </a:r>
            <a:r>
              <a:rPr lang="en-ID" sz="4400" b="1" i="1" dirty="0"/>
              <a:t> </a:t>
            </a:r>
            <a:r>
              <a:rPr lang="en-ID" sz="4400" b="1" i="1" dirty="0" err="1"/>
              <a:t>tersebut</a:t>
            </a:r>
            <a:endParaRPr lang="id-ID" sz="3600" i="1" dirty="0"/>
          </a:p>
        </p:txBody>
      </p:sp>
    </p:spTree>
    <p:extLst>
      <p:ext uri="{BB962C8B-B14F-4D97-AF65-F5344CB8AC3E}">
        <p14:creationId xmlns:p14="http://schemas.microsoft.com/office/powerpoint/2010/main" val="221630400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-590550"/>
            <a:ext cx="789060" cy="78676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534918" y="0"/>
            <a:ext cx="1657082" cy="6858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 rot="2700000">
            <a:off x="9891055" y="2755158"/>
            <a:ext cx="1347685" cy="13476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noFill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 rot="5400000">
            <a:off x="7925185" y="2881755"/>
            <a:ext cx="6857999" cy="1094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6600" b="1" dirty="0">
                <a:solidFill>
                  <a:srgbClr val="FFFF00"/>
                </a:solidFill>
              </a:rPr>
              <a:t>DESIGN APLIKASI</a:t>
            </a:r>
            <a:endParaRPr lang="id-ID" sz="5400" dirty="0">
              <a:solidFill>
                <a:srgbClr val="FFFF00"/>
              </a:solidFill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66856" y="6245245"/>
            <a:ext cx="2298675" cy="3587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d-ID" sz="1600" b="1" dirty="0"/>
              <a:t>PEMOGRAMAN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66855" y="6422083"/>
            <a:ext cx="2298675" cy="3587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d-ID" sz="1600" kern="1600" dirty="0">
                <a:latin typeface="+mj-lt"/>
              </a:rPr>
              <a:t>PERANGKAT BERGERAK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9061" y="5994574"/>
            <a:ext cx="3237606" cy="8550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b="1" dirty="0">
                <a:solidFill>
                  <a:sysClr val="windowText" lastClr="000000"/>
                </a:solidFill>
              </a:rPr>
              <a:t>PEMOGRAMAN</a:t>
            </a:r>
          </a:p>
          <a:p>
            <a:r>
              <a:rPr lang="id-ID" dirty="0">
                <a:solidFill>
                  <a:sysClr val="windowText" lastClr="000000"/>
                </a:solidFill>
              </a:rPr>
              <a:t>PERANGKAT BERGERAK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E86CE7-1FF1-44F5-99DF-B70724309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509" y="113339"/>
            <a:ext cx="3108960" cy="6667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1714860E-457D-45E1-B09E-F9A415DEE36C}"/>
              </a:ext>
            </a:extLst>
          </p:cNvPr>
          <p:cNvSpPr txBox="1">
            <a:spLocks/>
          </p:cNvSpPr>
          <p:nvPr/>
        </p:nvSpPr>
        <p:spPr>
          <a:xfrm>
            <a:off x="9093727" y="6307784"/>
            <a:ext cx="1150620" cy="29367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1600" kern="1600" dirty="0">
                <a:solidFill>
                  <a:srgbClr val="FFFF00"/>
                </a:solidFill>
                <a:latin typeface="Bebas Neue" panose="020B0606020202050201" pitchFamily="34" charset="0"/>
              </a:rPr>
              <a:t>Page </a:t>
            </a:r>
            <a:fld id="{A69941EB-11FD-4885-9908-C90495AB2045}" type="slidenum">
              <a:rPr lang="en-US" sz="1600" kern="1600" smtClean="0">
                <a:solidFill>
                  <a:srgbClr val="FFFF00"/>
                </a:solidFill>
                <a:latin typeface="Bebas Neue" panose="020B0606020202050201" pitchFamily="34" charset="0"/>
              </a:rPr>
              <a:t>5</a:t>
            </a:fld>
            <a:endParaRPr lang="id-ID" sz="1600" kern="1600" dirty="0">
              <a:solidFill>
                <a:srgbClr val="FFFF00"/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272102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/>
          <p:cNvSpPr txBox="1">
            <a:spLocks/>
          </p:cNvSpPr>
          <p:nvPr/>
        </p:nvSpPr>
        <p:spPr>
          <a:xfrm>
            <a:off x="778022" y="2558990"/>
            <a:ext cx="5187350" cy="11277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8000" b="1" i="1" dirty="0"/>
              <a:t>Halaman</a:t>
            </a:r>
          </a:p>
          <a:p>
            <a:r>
              <a:rPr lang="id-ID" sz="8000" b="1" i="1" dirty="0"/>
              <a:t>Awal</a:t>
            </a:r>
            <a:endParaRPr lang="id-ID" sz="6600" i="1" dirty="0"/>
          </a:p>
        </p:txBody>
      </p:sp>
      <p:sp>
        <p:nvSpPr>
          <p:cNvPr id="15" name="Rectangle 14"/>
          <p:cNvSpPr/>
          <p:nvPr/>
        </p:nvSpPr>
        <p:spPr>
          <a:xfrm>
            <a:off x="0" y="-590550"/>
            <a:ext cx="778022" cy="78676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534918" y="0"/>
            <a:ext cx="1657082" cy="6858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 rot="2700000">
            <a:off x="9891055" y="2755158"/>
            <a:ext cx="1347685" cy="13476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noFill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 rot="5400000">
            <a:off x="7925185" y="2881755"/>
            <a:ext cx="6857999" cy="1094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6600" b="1" dirty="0">
                <a:solidFill>
                  <a:srgbClr val="FFFF00"/>
                </a:solidFill>
              </a:rPr>
              <a:t>DESIGN APLIKASI</a:t>
            </a:r>
            <a:endParaRPr lang="id-ID" sz="5400" dirty="0">
              <a:solidFill>
                <a:srgbClr val="FFFF00"/>
              </a:solidFill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66856" y="6245245"/>
            <a:ext cx="2298675" cy="3587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d-ID" sz="1600" b="1" dirty="0"/>
              <a:t>PEMOGRAMAN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66855" y="6422083"/>
            <a:ext cx="2298675" cy="3587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d-ID" sz="1600" kern="1600" dirty="0">
                <a:latin typeface="+mj-lt"/>
              </a:rPr>
              <a:t>PERANGKAT BERGERAK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9061" y="5994574"/>
            <a:ext cx="3237606" cy="8550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b="1" dirty="0">
                <a:solidFill>
                  <a:sysClr val="windowText" lastClr="000000"/>
                </a:solidFill>
              </a:rPr>
              <a:t>PEMOGRAMAN</a:t>
            </a:r>
          </a:p>
          <a:p>
            <a:r>
              <a:rPr lang="id-ID" dirty="0">
                <a:solidFill>
                  <a:sysClr val="windowText" lastClr="000000"/>
                </a:solidFill>
              </a:rPr>
              <a:t>PERANGKAT BERGERAK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00BACF-C793-46A6-9892-553879A04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110" y="95250"/>
            <a:ext cx="3108960" cy="6667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6" name="Subtitle 2">
            <a:extLst>
              <a:ext uri="{FF2B5EF4-FFF2-40B4-BE49-F238E27FC236}">
                <a16:creationId xmlns:a16="http://schemas.microsoft.com/office/drawing/2014/main" id="{26DBB785-C2A6-4175-A9A2-776B36B46960}"/>
              </a:ext>
            </a:extLst>
          </p:cNvPr>
          <p:cNvSpPr txBox="1">
            <a:spLocks/>
          </p:cNvSpPr>
          <p:nvPr/>
        </p:nvSpPr>
        <p:spPr>
          <a:xfrm>
            <a:off x="9093727" y="6307784"/>
            <a:ext cx="1150620" cy="29367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1600" kern="1600" dirty="0">
                <a:solidFill>
                  <a:srgbClr val="FFFF00"/>
                </a:solidFill>
                <a:latin typeface="Bebas Neue" panose="020B0606020202050201" pitchFamily="34" charset="0"/>
              </a:rPr>
              <a:t>Page </a:t>
            </a:r>
            <a:fld id="{A69941EB-11FD-4885-9908-C90495AB2045}" type="slidenum">
              <a:rPr lang="en-US" sz="1600" kern="1600" smtClean="0">
                <a:solidFill>
                  <a:srgbClr val="FFFF00"/>
                </a:solidFill>
                <a:latin typeface="Bebas Neue" panose="020B0606020202050201" pitchFamily="34" charset="0"/>
              </a:rPr>
              <a:t>6</a:t>
            </a:fld>
            <a:endParaRPr lang="id-ID" sz="1600" kern="1600" dirty="0">
              <a:solidFill>
                <a:srgbClr val="FFFF00"/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04436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/>
          <p:cNvSpPr txBox="1">
            <a:spLocks/>
          </p:cNvSpPr>
          <p:nvPr/>
        </p:nvSpPr>
        <p:spPr>
          <a:xfrm>
            <a:off x="778022" y="2558990"/>
            <a:ext cx="5187350" cy="11277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8000" b="1" i="1" dirty="0"/>
              <a:t>Login</a:t>
            </a:r>
            <a:endParaRPr lang="id-ID" sz="6600" i="1" dirty="0"/>
          </a:p>
        </p:txBody>
      </p:sp>
      <p:sp>
        <p:nvSpPr>
          <p:cNvPr id="15" name="Rectangle 14"/>
          <p:cNvSpPr/>
          <p:nvPr/>
        </p:nvSpPr>
        <p:spPr>
          <a:xfrm>
            <a:off x="0" y="-590550"/>
            <a:ext cx="778022" cy="78676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534918" y="0"/>
            <a:ext cx="1657082" cy="6858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 rot="2700000">
            <a:off x="9891055" y="2755158"/>
            <a:ext cx="1347685" cy="13476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noFill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 rot="5400000">
            <a:off x="7925185" y="2881755"/>
            <a:ext cx="6857999" cy="1094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6600" b="1" dirty="0">
                <a:solidFill>
                  <a:srgbClr val="FFFF00"/>
                </a:solidFill>
              </a:rPr>
              <a:t>DESIGN APLIKASI</a:t>
            </a:r>
            <a:endParaRPr lang="id-ID" sz="5400" dirty="0">
              <a:solidFill>
                <a:srgbClr val="FFFF00"/>
              </a:solidFill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66856" y="6245245"/>
            <a:ext cx="2298675" cy="3587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d-ID" sz="1600" b="1" dirty="0"/>
              <a:t>PEMOGRAMAN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66855" y="6422083"/>
            <a:ext cx="2298675" cy="3587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d-ID" sz="1600" kern="1600" dirty="0">
                <a:latin typeface="+mj-lt"/>
              </a:rPr>
              <a:t>PERANGKAT BERGERAK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9061" y="5994574"/>
            <a:ext cx="3237606" cy="8550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b="1" dirty="0">
                <a:solidFill>
                  <a:sysClr val="windowText" lastClr="000000"/>
                </a:solidFill>
              </a:rPr>
              <a:t>PEMOGRAMAN</a:t>
            </a:r>
          </a:p>
          <a:p>
            <a:r>
              <a:rPr lang="id-ID" dirty="0">
                <a:solidFill>
                  <a:sysClr val="windowText" lastClr="000000"/>
                </a:solidFill>
              </a:rPr>
              <a:t>PERANGKAT BERGERAK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CA3073-4318-44D2-9278-13A6C21A6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98" y="201930"/>
            <a:ext cx="3101340" cy="6454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6" name="Subtitle 2">
            <a:extLst>
              <a:ext uri="{FF2B5EF4-FFF2-40B4-BE49-F238E27FC236}">
                <a16:creationId xmlns:a16="http://schemas.microsoft.com/office/drawing/2014/main" id="{CF0838C5-9381-4C72-8BD9-965AF9D55C91}"/>
              </a:ext>
            </a:extLst>
          </p:cNvPr>
          <p:cNvSpPr txBox="1">
            <a:spLocks/>
          </p:cNvSpPr>
          <p:nvPr/>
        </p:nvSpPr>
        <p:spPr>
          <a:xfrm>
            <a:off x="9093727" y="6307784"/>
            <a:ext cx="1150620" cy="29367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1600" kern="1600" dirty="0">
                <a:solidFill>
                  <a:srgbClr val="FFFF00"/>
                </a:solidFill>
                <a:latin typeface="Bebas Neue" panose="020B0606020202050201" pitchFamily="34" charset="0"/>
              </a:rPr>
              <a:t>Page </a:t>
            </a:r>
            <a:fld id="{A69941EB-11FD-4885-9908-C90495AB2045}" type="slidenum">
              <a:rPr lang="en-US" sz="1600" kern="1600" smtClean="0">
                <a:solidFill>
                  <a:srgbClr val="FFFF00"/>
                </a:solidFill>
                <a:latin typeface="Bebas Neue" panose="020B0606020202050201" pitchFamily="34" charset="0"/>
              </a:rPr>
              <a:t>7</a:t>
            </a:fld>
            <a:endParaRPr lang="id-ID" sz="1600" kern="1600" dirty="0">
              <a:solidFill>
                <a:srgbClr val="FFFF00"/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9033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/>
          <p:cNvSpPr txBox="1">
            <a:spLocks/>
          </p:cNvSpPr>
          <p:nvPr/>
        </p:nvSpPr>
        <p:spPr>
          <a:xfrm>
            <a:off x="778022" y="2558990"/>
            <a:ext cx="5187350" cy="11277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8000" b="1" i="1" dirty="0"/>
              <a:t>Daftar</a:t>
            </a:r>
            <a:endParaRPr lang="id-ID" sz="6600" i="1" dirty="0"/>
          </a:p>
        </p:txBody>
      </p:sp>
      <p:sp>
        <p:nvSpPr>
          <p:cNvPr id="15" name="Rectangle 14"/>
          <p:cNvSpPr/>
          <p:nvPr/>
        </p:nvSpPr>
        <p:spPr>
          <a:xfrm>
            <a:off x="0" y="-590550"/>
            <a:ext cx="778022" cy="78676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534918" y="0"/>
            <a:ext cx="1657082" cy="6858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 rot="2700000">
            <a:off x="9891055" y="2755158"/>
            <a:ext cx="1347685" cy="13476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noFill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 rot="5400000">
            <a:off x="7925185" y="2881755"/>
            <a:ext cx="6857999" cy="1094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6600" b="1" dirty="0">
                <a:solidFill>
                  <a:srgbClr val="FFFF00"/>
                </a:solidFill>
              </a:rPr>
              <a:t>DESIGN APLIKASI</a:t>
            </a:r>
            <a:endParaRPr lang="id-ID" sz="5400" dirty="0">
              <a:solidFill>
                <a:srgbClr val="FFFF00"/>
              </a:solidFill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66856" y="6245245"/>
            <a:ext cx="2298675" cy="3587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d-ID" sz="1600" b="1" dirty="0"/>
              <a:t>PEMOGRAMAN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66855" y="6422083"/>
            <a:ext cx="2298675" cy="3587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d-ID" sz="1600" kern="1600" dirty="0">
                <a:latin typeface="+mj-lt"/>
              </a:rPr>
              <a:t>PERANGKAT BERGERAK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9061" y="5994574"/>
            <a:ext cx="3237606" cy="8550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b="1" dirty="0">
                <a:solidFill>
                  <a:sysClr val="windowText" lastClr="000000"/>
                </a:solidFill>
              </a:rPr>
              <a:t>PEMOGRAMAN</a:t>
            </a:r>
          </a:p>
          <a:p>
            <a:r>
              <a:rPr lang="id-ID" dirty="0">
                <a:solidFill>
                  <a:sysClr val="windowText" lastClr="000000"/>
                </a:solidFill>
              </a:rPr>
              <a:t>PERANGKAT BERGERAK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8F0ADA52-4F0D-47ED-AD69-C23851A3E548}"/>
              </a:ext>
            </a:extLst>
          </p:cNvPr>
          <p:cNvSpPr txBox="1">
            <a:spLocks/>
          </p:cNvSpPr>
          <p:nvPr/>
        </p:nvSpPr>
        <p:spPr>
          <a:xfrm>
            <a:off x="9093727" y="6307784"/>
            <a:ext cx="1150620" cy="29367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1600" kern="1600" dirty="0">
                <a:solidFill>
                  <a:srgbClr val="FFFF00"/>
                </a:solidFill>
                <a:latin typeface="Bebas Neue" panose="020B0606020202050201" pitchFamily="34" charset="0"/>
              </a:rPr>
              <a:t>Page </a:t>
            </a:r>
            <a:fld id="{A69941EB-11FD-4885-9908-C90495AB2045}" type="slidenum">
              <a:rPr lang="en-US" sz="1600" kern="1600" smtClean="0">
                <a:solidFill>
                  <a:srgbClr val="FFFF00"/>
                </a:solidFill>
                <a:latin typeface="Bebas Neue" panose="020B0606020202050201" pitchFamily="34" charset="0"/>
              </a:rPr>
              <a:t>8</a:t>
            </a:fld>
            <a:endParaRPr lang="id-ID" sz="1600" kern="1600" dirty="0">
              <a:solidFill>
                <a:srgbClr val="FFFF00"/>
              </a:solidFill>
              <a:latin typeface="Bebas Neue" panose="020B0606020202050201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51FE20-1BD8-490B-994F-BD199151D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369" y="256539"/>
            <a:ext cx="3355997" cy="58360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1244494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/>
          <p:cNvSpPr txBox="1">
            <a:spLocks/>
          </p:cNvSpPr>
          <p:nvPr/>
        </p:nvSpPr>
        <p:spPr>
          <a:xfrm>
            <a:off x="778022" y="2558990"/>
            <a:ext cx="5187350" cy="11277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8000" b="1" i="1" dirty="0"/>
              <a:t>Beranda</a:t>
            </a:r>
            <a:endParaRPr lang="id-ID" sz="6600" i="1" dirty="0"/>
          </a:p>
        </p:txBody>
      </p:sp>
      <p:sp>
        <p:nvSpPr>
          <p:cNvPr id="15" name="Rectangle 14"/>
          <p:cNvSpPr/>
          <p:nvPr/>
        </p:nvSpPr>
        <p:spPr>
          <a:xfrm>
            <a:off x="0" y="-590550"/>
            <a:ext cx="778022" cy="78676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534918" y="0"/>
            <a:ext cx="1657082" cy="6858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 rot="2700000">
            <a:off x="9891055" y="2755158"/>
            <a:ext cx="1347685" cy="13476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noFill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 rot="5400000">
            <a:off x="7925185" y="2881755"/>
            <a:ext cx="6857999" cy="1094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6600" b="1" dirty="0">
                <a:solidFill>
                  <a:srgbClr val="FFFF00"/>
                </a:solidFill>
              </a:rPr>
              <a:t>DESIGN APLIKASI</a:t>
            </a:r>
            <a:endParaRPr lang="id-ID" sz="5400" dirty="0">
              <a:solidFill>
                <a:srgbClr val="FFFF00"/>
              </a:solidFill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66856" y="6245245"/>
            <a:ext cx="2298675" cy="3587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d-ID" sz="1600" b="1" dirty="0"/>
              <a:t>PEMOGRAMAN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66855" y="6422083"/>
            <a:ext cx="2298675" cy="3587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d-ID" sz="1600" kern="1600" dirty="0">
                <a:latin typeface="+mj-lt"/>
              </a:rPr>
              <a:t>PERANGKAT BERGERAK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9061" y="5994574"/>
            <a:ext cx="3237606" cy="8550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b="1" dirty="0">
                <a:solidFill>
                  <a:sysClr val="windowText" lastClr="000000"/>
                </a:solidFill>
              </a:rPr>
              <a:t>PEMOGRAMAN</a:t>
            </a:r>
          </a:p>
          <a:p>
            <a:r>
              <a:rPr lang="id-ID" dirty="0">
                <a:solidFill>
                  <a:sysClr val="windowText" lastClr="000000"/>
                </a:solidFill>
              </a:rPr>
              <a:t>PERANGKAT BERGERAK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01F0FD-A211-4497-8052-1677A72BA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293" y="128579"/>
            <a:ext cx="3070860" cy="66522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8" name="Subtitle 2">
            <a:extLst>
              <a:ext uri="{FF2B5EF4-FFF2-40B4-BE49-F238E27FC236}">
                <a16:creationId xmlns:a16="http://schemas.microsoft.com/office/drawing/2014/main" id="{31FFE888-CC10-426F-9CC5-7379CA5F0AD4}"/>
              </a:ext>
            </a:extLst>
          </p:cNvPr>
          <p:cNvSpPr txBox="1">
            <a:spLocks/>
          </p:cNvSpPr>
          <p:nvPr/>
        </p:nvSpPr>
        <p:spPr>
          <a:xfrm>
            <a:off x="9093727" y="6307784"/>
            <a:ext cx="1150620" cy="29367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1600" kern="1600" dirty="0">
                <a:solidFill>
                  <a:srgbClr val="FFFF00"/>
                </a:solidFill>
                <a:latin typeface="Bebas Neue" panose="020B0606020202050201" pitchFamily="34" charset="0"/>
              </a:rPr>
              <a:t>Page </a:t>
            </a:r>
            <a:fld id="{A69941EB-11FD-4885-9908-C90495AB2045}" type="slidenum">
              <a:rPr lang="en-US" sz="1600" kern="1600" smtClean="0">
                <a:solidFill>
                  <a:srgbClr val="FFFF00"/>
                </a:solidFill>
                <a:latin typeface="Bebas Neue" panose="020B0606020202050201" pitchFamily="34" charset="0"/>
              </a:rPr>
              <a:t>9</a:t>
            </a:fld>
            <a:endParaRPr lang="id-ID" sz="1600" kern="1600" dirty="0">
              <a:solidFill>
                <a:srgbClr val="FFFF00"/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76798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2319</Words>
  <Application>Microsoft Office PowerPoint</Application>
  <PresentationFormat>Widescreen</PresentationFormat>
  <Paragraphs>405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Bebas Neue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Dwiky Saputra</cp:lastModifiedBy>
  <cp:revision>35</cp:revision>
  <dcterms:created xsi:type="dcterms:W3CDTF">2020-01-16T13:37:51Z</dcterms:created>
  <dcterms:modified xsi:type="dcterms:W3CDTF">2020-06-19T11:55:12Z</dcterms:modified>
</cp:coreProperties>
</file>