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8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4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1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0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8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4D68-1D8E-450B-9320-EDA7B6CAF2A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E0FB-E26D-498C-BDB5-82A5191B5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874078"/>
            <a:ext cx="9144000" cy="383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mtClean="0"/>
              <a:t>By sapzzil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24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 smtClean="0"/>
              <a:t>Regression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Odds?</a:t>
            </a:r>
          </a:p>
          <a:p>
            <a:r>
              <a:rPr lang="en-US" altLang="ko-KR" dirty="0" smtClean="0"/>
              <a:t>Logit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 smtClean="0"/>
              <a:t>Logistic Function</a:t>
            </a:r>
          </a:p>
          <a:p>
            <a:r>
              <a:rPr lang="en-US" altLang="ko-KR" dirty="0" smtClean="0"/>
              <a:t>Cost Function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95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Regression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ax +b </a:t>
            </a:r>
            <a:r>
              <a:rPr lang="ko-KR" altLang="en-US" dirty="0" smtClean="0"/>
              <a:t>인 모델을 가진다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간단하면서 괜찮은 성능을 내는 회귀를 분류에도 쓰고 싶다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하지만 이를 분류기로 쓰기엔 무리가 생긴다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왜냐하면 분류는 범주형으로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같은 특정 값으로 나와야하는데</a:t>
            </a:r>
            <a:r>
              <a:rPr lang="en-US" altLang="ko-KR" dirty="0" smtClean="0"/>
              <a:t>, regression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값의 변화에 따라 무한한 값을 가질 수 있기 때문이다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어떠한 값이 들어와도 </a:t>
            </a:r>
            <a:r>
              <a:rPr lang="en-US" altLang="ko-KR" dirty="0" smtClean="0"/>
              <a:t>0~1 </a:t>
            </a:r>
            <a:r>
              <a:rPr lang="ko-KR" altLang="en-US" dirty="0" smtClean="0"/>
              <a:t>사이의 값을 가질수 있는 형태로 변환을 해야한다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이를 로짓변환을 통한 모델로 분류를 하는 것을 </a:t>
            </a:r>
            <a:r>
              <a:rPr lang="en-US" altLang="ko-KR" dirty="0" smtClean="0"/>
              <a:t>Logistic Regression</a:t>
            </a:r>
            <a:r>
              <a:rPr lang="ko-KR" altLang="en-US" dirty="0" smtClean="0"/>
              <a:t>이라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2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Odds?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어떤 사건이 일어나지 않을 확률에 비해 일어날 확률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예를 들어 게임에 이길 확률이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질확률이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이면 게임에서 이길 </a:t>
            </a:r>
            <a:r>
              <a:rPr lang="en-US" altLang="ko-KR" dirty="0" smtClean="0"/>
              <a:t>odds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0.6 / 0.4 = 1.5 </a:t>
            </a:r>
            <a:r>
              <a:rPr lang="ko-KR" altLang="en-US" dirty="0" smtClean="0"/>
              <a:t>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의미는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중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 이길동안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진다 라는 의미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사용이유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독립변수간 연관성을 나타내기 위함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특히 이항 분류에서는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일어나지 않으면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이기 때문에 해당 분류가 일어날 확률을 구할 수 있게 해준다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32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Logit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앞서 구한 </a:t>
            </a:r>
            <a:r>
              <a:rPr lang="en-US" altLang="ko-KR" dirty="0" smtClean="0"/>
              <a:t>odds</a:t>
            </a:r>
            <a:r>
              <a:rPr lang="ko-KR" altLang="en-US" dirty="0" smtClean="0"/>
              <a:t>는 값의 범위가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~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이를 범주형</a:t>
            </a:r>
            <a:r>
              <a:rPr lang="en-US" altLang="ko-KR" dirty="0" smtClean="0"/>
              <a:t>(0 or 1)</a:t>
            </a:r>
            <a:r>
              <a:rPr lang="ko-KR" altLang="en-US" dirty="0" smtClean="0"/>
              <a:t>으로 변환하기 위한 작업이다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p/1-p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odds</a:t>
            </a:r>
            <a:r>
              <a:rPr lang="ko-KR" altLang="en-US" dirty="0" smtClean="0"/>
              <a:t>에 자연 로그를 취하면 </a:t>
            </a:r>
            <a:r>
              <a:rPr lang="en-US" altLang="ko-KR" dirty="0" smtClean="0"/>
              <a:t>S</a:t>
            </a:r>
            <a:r>
              <a:rPr lang="ko-KR" altLang="en-US" dirty="0" smtClean="0"/>
              <a:t>형 곡선이 나온다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Log(p/1-p)</a:t>
            </a:r>
            <a:r>
              <a:rPr lang="ko-KR" altLang="en-US" dirty="0"/>
              <a:t> </a:t>
            </a:r>
            <a:r>
              <a:rPr lang="ko-KR" altLang="en-US" dirty="0" smtClean="0"/>
              <a:t>라는 형태가 만들어진다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즉 로짓변환이란 </a:t>
            </a:r>
            <a:r>
              <a:rPr lang="en-US" altLang="ko-KR" dirty="0" smtClean="0"/>
              <a:t>odds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취한거다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5" y="687880"/>
            <a:ext cx="2066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분류에서 핵심은 해당 사건으로 분류되는지를 알고 싶은거다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그래서 독립변수가 있을때 그 변수들이 어떻게 분류되는지를 확률적으로 표현을 해야한다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Regression</a:t>
                </a:r>
                <a:r>
                  <a:rPr lang="ko-KR" altLang="en-US" dirty="0" smtClean="0"/>
                  <a:t>의 기본 모델인 </a:t>
                </a:r>
                <a:r>
                  <a:rPr lang="en-US" altLang="ko-KR" dirty="0" err="1" smtClean="0"/>
                  <a:t>ax+b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y(y</a:t>
                </a:r>
                <a:r>
                  <a:rPr lang="ko-KR" altLang="en-US" dirty="0" smtClean="0"/>
                  <a:t>는 확률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사용한다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여기서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의 값이 </a:t>
                </a:r>
                <a:r>
                  <a:rPr lang="en-US" altLang="ko-KR" dirty="0" smtClean="0"/>
                  <a:t>0~1 </a:t>
                </a:r>
                <a:r>
                  <a:rPr lang="ko-KR" altLang="en-US" dirty="0" smtClean="0"/>
                  <a:t>사이의 값으로 제한되기 때문에 </a:t>
                </a:r>
                <a:r>
                  <a:rPr lang="en-US" altLang="ko-KR" dirty="0" smtClean="0"/>
                  <a:t>Regression</a:t>
                </a:r>
                <a:r>
                  <a:rPr lang="ko-KR" altLang="en-US" dirty="0" smtClean="0"/>
                  <a:t>이지만 분류기의 성격을 띌 수 있다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이제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에 값에 확률을 넣으면 되는데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여기에 아까 로짓변환한 </a:t>
                </a:r>
                <a:r>
                  <a:rPr lang="en-US" altLang="ko-KR" dirty="0" smtClean="0"/>
                  <a:t>odds</a:t>
                </a:r>
                <a:r>
                  <a:rPr lang="ko-KR" altLang="en-US" dirty="0" smtClean="0"/>
                  <a:t>를 넣으면 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Log(p/1-p) = </a:t>
                </a:r>
                <a:r>
                  <a:rPr lang="en-US" altLang="ko-KR" dirty="0" err="1" smtClean="0"/>
                  <a:t>ax+b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 성립된다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여기서 중요한것은 </a:t>
                </a:r>
                <a:r>
                  <a:rPr lang="en-US" altLang="ko-KR" dirty="0" smtClean="0"/>
                  <a:t>p, </a:t>
                </a:r>
                <a:r>
                  <a:rPr lang="ko-KR" altLang="en-US" dirty="0" smtClean="0"/>
                  <a:t>즉 해당 범주가 될 확률을 구하는 것이기 때문에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형태로 변환해야 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이 형태가 </a:t>
                </a:r>
                <a:r>
                  <a:rPr lang="en-US" altLang="ko-KR" dirty="0" smtClean="0"/>
                  <a:t>logistic regression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model(hypothesis)</a:t>
                </a:r>
                <a:r>
                  <a:rPr lang="ko-KR" altLang="en-US" dirty="0" smtClean="0"/>
                  <a:t>이고 이를 시그모이드 함수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로지스틱 </a:t>
                </a:r>
                <a:r>
                  <a:rPr lang="en-US" altLang="ko-KR" dirty="0" smtClean="0"/>
                  <a:t>function</a:t>
                </a:r>
                <a:r>
                  <a:rPr lang="ko-KR" altLang="en-US" dirty="0" smtClean="0"/>
                  <a:t>이라고 부른다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4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 smtClean="0"/>
                  <a:t> 가 모델이 된다는 것을 알았다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여기서 해당 분류가 될때 확률은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 되야 올바른 모델이 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p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 되어야 하고 그말은 </a:t>
                </a:r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cost function</a:t>
                </a:r>
                <a:r>
                  <a:rPr lang="ko-KR" altLang="en-US" dirty="0" smtClean="0"/>
                  <a:t>에 들어가면 값이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 되어야하면서 아래로 볼록하고</a:t>
                </a:r>
                <a:r>
                  <a:rPr lang="en-US" altLang="ko-KR" dirty="0" smtClean="0"/>
                  <a:t>, convex</a:t>
                </a:r>
                <a:r>
                  <a:rPr lang="ko-KR" altLang="en-US" dirty="0" smtClean="0"/>
                  <a:t>한 함수가 되어야한다</a:t>
                </a:r>
                <a:r>
                  <a:rPr lang="en-US" altLang="ko-KR" dirty="0" smtClean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값을 넣었을때</a:t>
                </a:r>
                <a:r>
                  <a:rPr lang="en-US" altLang="ko-KR" dirty="0" smtClean="0"/>
                  <a:t>, 0</a:t>
                </a:r>
                <a:r>
                  <a:rPr lang="ko-KR" altLang="en-US" dirty="0" smtClean="0"/>
                  <a:t>이 되는 간단한 방법은 </a:t>
                </a:r>
                <a:r>
                  <a:rPr lang="en-US" altLang="ko-KR" dirty="0" smtClean="0"/>
                  <a:t>log</a:t>
                </a:r>
                <a:r>
                  <a:rPr lang="ko-KR" altLang="en-US" dirty="0" smtClean="0"/>
                  <a:t>를 취하는것이다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Cost(model) = 0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log(p) </a:t>
                </a:r>
                <a:r>
                  <a:rPr lang="ko-KR" altLang="en-US" dirty="0" smtClean="0"/>
                  <a:t>를 하면 간단하다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그런데 </a:t>
                </a:r>
                <a:r>
                  <a:rPr lang="en-US" altLang="ko-KR" dirty="0" smtClean="0"/>
                  <a:t>0 &lt; p &lt; 1 </a:t>
                </a:r>
                <a:r>
                  <a:rPr lang="ko-KR" altLang="en-US" dirty="0" smtClean="0"/>
                  <a:t>이기 때문에 </a:t>
                </a:r>
                <a:r>
                  <a:rPr lang="en-US" altLang="ko-KR" dirty="0" smtClean="0"/>
                  <a:t>–log(p) </a:t>
                </a:r>
                <a:r>
                  <a:rPr lang="ko-KR" altLang="en-US" dirty="0" smtClean="0"/>
                  <a:t>형태가 </a:t>
                </a:r>
                <a:r>
                  <a:rPr lang="en-US" altLang="ko-KR" dirty="0" smtClean="0"/>
                  <a:t>cost </a:t>
                </a:r>
                <a:r>
                  <a:rPr lang="en-US" altLang="ko-KR" dirty="0" err="1" smtClean="0"/>
                  <a:t>functio</a:t>
                </a:r>
                <a:r>
                  <a:rPr lang="ko-KR" altLang="en-US" dirty="0" smtClean="0"/>
                  <a:t>이 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그런데 여기서 문제는 분류가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가지란것이다</a:t>
                </a:r>
                <a:r>
                  <a:rPr lang="en-US" altLang="ko-KR" dirty="0" smtClean="0"/>
                  <a:t>(0 or 1)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반대 사건을 구할때는 </a:t>
                </a:r>
                <a:r>
                  <a:rPr lang="en-US" altLang="ko-KR" dirty="0" smtClean="0"/>
                  <a:t>1-p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cost</a:t>
                </a:r>
                <a:r>
                  <a:rPr lang="ko-KR" altLang="en-US" dirty="0" smtClean="0"/>
                  <a:t>도 구해야한다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그래서 두가지 형태로 나온다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Y = 1 </a:t>
                </a:r>
                <a:r>
                  <a:rPr lang="ko-KR" altLang="en-US" dirty="0" smtClean="0"/>
                  <a:t>일때</a:t>
                </a:r>
                <a:r>
                  <a:rPr lang="en-US" altLang="ko-KR" dirty="0" smtClean="0"/>
                  <a:t>, -log(p)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y = 0 </a:t>
                </a:r>
                <a:r>
                  <a:rPr lang="ko-KR" altLang="en-US" dirty="0" smtClean="0"/>
                  <a:t>일때</a:t>
                </a:r>
                <a:r>
                  <a:rPr lang="en-US" altLang="ko-KR" dirty="0" smtClean="0"/>
                  <a:t>, -log(1-p)</a:t>
                </a:r>
                <a:r>
                  <a:rPr lang="ko-KR" altLang="en-US" dirty="0" smtClean="0"/>
                  <a:t>의 형태가 되어야 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이를 한번에 계산하려면 </a:t>
                </a:r>
                <a:r>
                  <a:rPr lang="en-US" altLang="ko-KR" dirty="0" smtClean="0"/>
                  <a:t>cost(p) = –y*log(p) – (1-y)*log(1-p) </a:t>
                </a:r>
                <a:r>
                  <a:rPr lang="ko-KR" altLang="en-US" dirty="0" smtClean="0"/>
                  <a:t>의 형태가 되면 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50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20236</TotalTime>
  <Words>309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Theme</vt:lpstr>
      <vt:lpstr>Logistic Regression</vt:lpstr>
      <vt:lpstr>목차</vt:lpstr>
      <vt:lpstr>Logistic Regression?</vt:lpstr>
      <vt:lpstr>Odds?</vt:lpstr>
      <vt:lpstr>Logit 변환</vt:lpstr>
      <vt:lpstr>Logistic Function</vt:lpstr>
      <vt:lpstr>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Windows 사용자</dc:creator>
  <cp:lastModifiedBy>Windows 사용자</cp:lastModifiedBy>
  <cp:revision>9</cp:revision>
  <dcterms:created xsi:type="dcterms:W3CDTF">2019-02-27T07:22:28Z</dcterms:created>
  <dcterms:modified xsi:type="dcterms:W3CDTF">2019-03-13T08:38:55Z</dcterms:modified>
</cp:coreProperties>
</file>