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1327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2665-2016-4226-9259-54ED8DCAFD3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0482-1273-47D0-AD14-5250849D0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lianweng.github.io/lil-log/2018/11/30/metalearn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315200" cy="441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CLASIFYING THE FINGERS TO RECOGNISE THE HAND GESTURES  BY USING THE OPEN SOURCE COMPUTER VISION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Literature Survey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305800" cy="3601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162300"/>
                <a:gridCol w="2076450"/>
                <a:gridCol w="2076450"/>
              </a:tblGrid>
              <a:tr h="535407">
                <a:tc>
                  <a:txBody>
                    <a:bodyPr/>
                    <a:lstStyle/>
                    <a:p>
                      <a:r>
                        <a:rPr lang="en-US" sz="1200" smtClean="0"/>
                        <a:t>     Sl.no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                            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METHODOLOGY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   AUTHOR/YEAR</a:t>
                      </a:r>
                      <a:endParaRPr lang="en-US" sz="1200" dirty="0"/>
                    </a:p>
                  </a:txBody>
                  <a:tcPr/>
                </a:tc>
              </a:tr>
              <a:tr h="6098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Gesture Recognition Techniques in Handwriting Recognition Application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Gesture recognization,hand</a:t>
                      </a:r>
                      <a:r>
                        <a:rPr lang="en-US" sz="1200" baseline="0" dirty="0" smtClean="0"/>
                        <a:t>writing reorganization.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Fengjun Guo, Shijie Chen /2010</a:t>
                      </a:r>
                      <a:endParaRPr lang="en-US" sz="1200" dirty="0"/>
                    </a:p>
                  </a:txBody>
                  <a:tcPr/>
                </a:tc>
              </a:tr>
              <a:tr h="654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EMG based Gesture Recognition using Machine Learning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Gesture recognition, Electromyography, Signal Processing, Discrete Wavelet Transform,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Nikitha Anil, Sreeletha S.H /2018</a:t>
                      </a:r>
                      <a:endParaRPr lang="en-US" sz="1200" dirty="0"/>
                    </a:p>
                  </a:txBody>
                  <a:tcPr/>
                </a:tc>
              </a:tr>
              <a:tr h="5141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Hand Gesture Recognition Using Machine Learning and the Myo Armband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Hand gesture recogntion; EMG; machine learning;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Marco E. Benalcázar, Andrés G. Jaramillo, Jonathan Víctor Hugo Andaluz/2017 </a:t>
                      </a:r>
                      <a:endParaRPr lang="en-US" sz="1200" dirty="0"/>
                    </a:p>
                  </a:txBody>
                  <a:tcPr/>
                </a:tc>
              </a:tr>
              <a:tr h="9629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Segmentation and Tracking for Vision Based  Human Robot Interaction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Gesture recognition,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Salman Valibeik and Guang-Zhong Yang /2008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Abstract: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Autofit/>
          </a:bodyPr>
          <a:lstStyle/>
          <a:p>
            <a:r>
              <a:rPr lang="en-US" sz="2800" dirty="0"/>
              <a:t>Hand gesture recognition system is used for interfacing between computer and human using hand gesture. We wish to make a windows-based application </a:t>
            </a:r>
            <a:r>
              <a:rPr lang="en-US" sz="2800" dirty="0" smtClean="0"/>
              <a:t>using C</a:t>
            </a:r>
            <a:r>
              <a:rPr lang="en-US" sz="2800" dirty="0"/>
              <a:t>++.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project is a combination of live motion detection and gesture </a:t>
            </a:r>
            <a:r>
              <a:rPr lang="en-US" sz="2800" dirty="0" smtClean="0"/>
              <a:t>identification.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user has to perform a particular gesture. The webcam captures this and identifies the gesture, recognizes it </a:t>
            </a:r>
            <a:r>
              <a:rPr lang="en-US" sz="2800" dirty="0" smtClean="0"/>
              <a:t> and </a:t>
            </a:r>
            <a:r>
              <a:rPr lang="en-US" sz="2800" dirty="0"/>
              <a:t>performs the action corresponding to it.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Introduction: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Gesture recognition is an active research field which tries to integrate the gestural channel in Human Computer </a:t>
            </a:r>
            <a:r>
              <a:rPr lang="en-US" dirty="0" smtClean="0"/>
              <a:t>Interaction.</a:t>
            </a:r>
          </a:p>
          <a:p>
            <a:r>
              <a:rPr lang="en-US" dirty="0" smtClean="0"/>
              <a:t> The </a:t>
            </a:r>
            <a:r>
              <a:rPr lang="en-US" dirty="0"/>
              <a:t>representation process converts the raw numerical data into a form adapted to the decision process which then classifies the data.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main families of gesture acquisition systems, device-based and vision-based, can be </a:t>
            </a:r>
            <a:r>
              <a:rPr lang="en-US" dirty="0" smtClean="0"/>
              <a:t>considered. </a:t>
            </a:r>
          </a:p>
          <a:p>
            <a:r>
              <a:rPr lang="en-US" dirty="0" smtClean="0"/>
              <a:t> </a:t>
            </a:r>
            <a:r>
              <a:rPr lang="en-US" dirty="0"/>
              <a:t>In vision-based systems, the gesture is captured by a camera. The main advantage of the vision-based approach is its unconstrained nature.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Existing Method: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 lvl="0"/>
            <a:r>
              <a:rPr lang="en-US" sz="2800" dirty="0"/>
              <a:t>Threshold process</a:t>
            </a:r>
          </a:p>
          <a:p>
            <a:pPr lvl="0"/>
            <a:r>
              <a:rPr lang="en-US" sz="2800" dirty="0"/>
              <a:t>Feature extraction classification</a:t>
            </a:r>
          </a:p>
          <a:p>
            <a:pPr>
              <a:buNone/>
            </a:pPr>
            <a:r>
              <a:rPr lang="en-US" sz="2800" dirty="0" smtClean="0"/>
              <a:t>DISADVANTAGES:</a:t>
            </a:r>
            <a:endParaRPr lang="en-US" sz="2800" dirty="0"/>
          </a:p>
          <a:p>
            <a:pPr lvl="0"/>
            <a:r>
              <a:rPr lang="en-US" sz="2800" dirty="0"/>
              <a:t>Information of image is less</a:t>
            </a:r>
          </a:p>
          <a:p>
            <a:pPr lvl="0"/>
            <a:r>
              <a:rPr lang="en-US" sz="2800" dirty="0"/>
              <a:t>Reducing the image classification </a:t>
            </a:r>
            <a:r>
              <a:rPr lang="en-US" sz="2800" dirty="0" smtClean="0"/>
              <a:t>accuracy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Proposed Method: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638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Neural </a:t>
            </a:r>
            <a:r>
              <a:rPr lang="en-US" sz="2800" dirty="0"/>
              <a:t>network model</a:t>
            </a:r>
          </a:p>
          <a:p>
            <a:pPr lvl="0"/>
            <a:r>
              <a:rPr lang="en-US" sz="2800" dirty="0"/>
              <a:t>Binary Threshold </a:t>
            </a:r>
          </a:p>
          <a:p>
            <a:pPr lvl="0"/>
            <a:r>
              <a:rPr lang="en-US" sz="2800" dirty="0"/>
              <a:t>Open </a:t>
            </a:r>
            <a:r>
              <a:rPr lang="en-US" sz="2800" dirty="0" err="1"/>
              <a:t>Cv</a:t>
            </a:r>
            <a:r>
              <a:rPr lang="en-US" sz="2800" dirty="0"/>
              <a:t> </a:t>
            </a:r>
            <a:r>
              <a:rPr lang="en-US" sz="2800" dirty="0" smtClean="0"/>
              <a:t>module</a:t>
            </a:r>
          </a:p>
          <a:p>
            <a:pPr>
              <a:buNone/>
            </a:pPr>
            <a:r>
              <a:rPr lang="en-US" sz="2800" dirty="0" smtClean="0"/>
              <a:t>ADVANTAGES: </a:t>
            </a:r>
          </a:p>
          <a:p>
            <a:pPr lvl="0"/>
            <a:r>
              <a:rPr lang="en-US" sz="2800" dirty="0" smtClean="0"/>
              <a:t>Classification </a:t>
            </a:r>
            <a:r>
              <a:rPr lang="en-US" sz="2800" dirty="0"/>
              <a:t>of gesture is clear</a:t>
            </a:r>
          </a:p>
          <a:p>
            <a:pPr lvl="0"/>
            <a:r>
              <a:rPr lang="en-US" sz="2800" dirty="0"/>
              <a:t>We can add the dataset</a:t>
            </a:r>
          </a:p>
          <a:p>
            <a:pPr lvl="0"/>
            <a:r>
              <a:rPr lang="en-US" sz="2800" dirty="0"/>
              <a:t>User defined requirements should be done</a:t>
            </a:r>
          </a:p>
          <a:p>
            <a:pPr>
              <a:buNone/>
            </a:pPr>
            <a:r>
              <a:rPr lang="en-US" sz="2800" dirty="0" smtClean="0"/>
              <a:t>APPLICATIONS:</a:t>
            </a:r>
            <a:endParaRPr lang="en-US" sz="2800" dirty="0"/>
          </a:p>
          <a:p>
            <a:pPr lvl="0"/>
            <a:r>
              <a:rPr lang="en-US" sz="2800" dirty="0"/>
              <a:t>Textile Industrial </a:t>
            </a:r>
            <a:r>
              <a:rPr lang="en-US" sz="2800" dirty="0" smtClean="0"/>
              <a:t>areas</a:t>
            </a:r>
          </a:p>
          <a:p>
            <a:pPr lvl="0"/>
            <a:r>
              <a:rPr lang="en-US" sz="2800" dirty="0" smtClean="0"/>
              <a:t>Gesture </a:t>
            </a:r>
            <a:r>
              <a:rPr lang="en-US" sz="2800" dirty="0"/>
              <a:t>recognition</a:t>
            </a:r>
          </a:p>
          <a:p>
            <a:r>
              <a:rPr lang="en-US" sz="2800" dirty="0"/>
              <a:t>Medical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Block Diagram: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924" y="2057400"/>
            <a:ext cx="872395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Explanation: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From the above block diagram take an image using image aquaization as input. Then it will divide into regions.</a:t>
            </a:r>
          </a:p>
          <a:p>
            <a:r>
              <a:rPr lang="en-US" sz="2800" dirty="0" smtClean="0"/>
              <a:t>After that calculate binary threshold value for each regions using adaptive thresholding.</a:t>
            </a:r>
          </a:p>
          <a:p>
            <a:r>
              <a:rPr lang="en-US" sz="2800" dirty="0" smtClean="0"/>
              <a:t>then select the most relevant features for the classification.</a:t>
            </a:r>
          </a:p>
          <a:p>
            <a:r>
              <a:rPr lang="en-US" sz="2800" dirty="0" smtClean="0"/>
              <a:t>After that using database gesture and decision gesture we recognizes the hands Using open cv.</a:t>
            </a:r>
          </a:p>
          <a:p>
            <a:r>
              <a:rPr lang="en-US" sz="2800" dirty="0" smtClean="0"/>
              <a:t>Finally, we can get recognize output.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Software And Hardware used: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SOFTWARE REQUIREMENTS:</a:t>
            </a:r>
          </a:p>
          <a:p>
            <a:pPr lvl="0"/>
            <a:r>
              <a:rPr lang="en-US" sz="2800" dirty="0" smtClean="0"/>
              <a:t>Python, anaconda navigator.</a:t>
            </a:r>
            <a:endParaRPr lang="en-US" sz="2800" dirty="0"/>
          </a:p>
          <a:p>
            <a:pPr lvl="0"/>
            <a:r>
              <a:rPr lang="en-US" sz="2800" dirty="0" smtClean="0"/>
              <a:t>Open </a:t>
            </a:r>
            <a:r>
              <a:rPr lang="en-US" sz="2800" dirty="0"/>
              <a:t>CV </a:t>
            </a:r>
            <a:r>
              <a:rPr lang="en-US" sz="2800" dirty="0" smtClean="0"/>
              <a:t>modules.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HARWARE REQUIREMENTS:</a:t>
            </a:r>
          </a:p>
          <a:p>
            <a:pPr lvl="0"/>
            <a:r>
              <a:rPr lang="en-US" sz="2800" dirty="0" smtClean="0"/>
              <a:t>Windows OS </a:t>
            </a:r>
            <a:r>
              <a:rPr lang="en-US" sz="2800" dirty="0"/>
              <a:t>PC </a:t>
            </a:r>
          </a:p>
          <a:p>
            <a:pPr lvl="0"/>
            <a:r>
              <a:rPr lang="en-US" sz="2800" dirty="0" smtClean="0"/>
              <a:t>Minimum </a:t>
            </a:r>
            <a:r>
              <a:rPr lang="en-US" sz="2800" dirty="0"/>
              <a:t>2GB </a:t>
            </a:r>
            <a:r>
              <a:rPr lang="en-US" sz="2800" dirty="0" smtClean="0"/>
              <a:t>RAM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References: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References</a:t>
            </a:r>
          </a:p>
          <a:p>
            <a:r>
              <a:rPr lang="en-US" dirty="0"/>
              <a:t>[1] Z. Zhang, Z. </a:t>
            </a:r>
            <a:r>
              <a:rPr lang="en-US" dirty="0" err="1"/>
              <a:t>Tian</a:t>
            </a:r>
            <a:r>
              <a:rPr lang="en-US" dirty="0"/>
              <a:t>, and M. Zhou, ‘‘</a:t>
            </a:r>
            <a:r>
              <a:rPr lang="en-US" dirty="0" err="1"/>
              <a:t>Latern</a:t>
            </a:r>
            <a:r>
              <a:rPr lang="en-US" dirty="0"/>
              <a:t>: Dynamic continuous hand gesture recognition using FMCW radar sensor,’’ IEEE Sensors J., vol. 18, no. 8, pp. 3278–3289, Feb. 2018. </a:t>
            </a:r>
          </a:p>
          <a:p>
            <a:r>
              <a:rPr lang="en-US" dirty="0"/>
              <a:t>[2] A. </a:t>
            </a:r>
            <a:r>
              <a:rPr lang="en-US" dirty="0" err="1"/>
              <a:t>Bendale</a:t>
            </a:r>
            <a:r>
              <a:rPr lang="en-US" dirty="0"/>
              <a:t> and T. E. </a:t>
            </a:r>
            <a:r>
              <a:rPr lang="en-US" dirty="0" err="1"/>
              <a:t>Boult</a:t>
            </a:r>
            <a:r>
              <a:rPr lang="en-US" dirty="0"/>
              <a:t>, ‘‘Towards open set deep networks,’’ in Proc. IEEE Conf. </a:t>
            </a:r>
            <a:r>
              <a:rPr lang="en-US" dirty="0" err="1"/>
              <a:t>Comput</a:t>
            </a:r>
            <a:r>
              <a:rPr lang="en-US" dirty="0"/>
              <a:t>. Vis. Pattern </a:t>
            </a:r>
            <a:r>
              <a:rPr lang="en-US" dirty="0" err="1"/>
              <a:t>Recognit</a:t>
            </a:r>
            <a:r>
              <a:rPr lang="en-US" dirty="0"/>
              <a:t>. (CVPR), Jun. 2016, pp. 1563–1572. </a:t>
            </a:r>
          </a:p>
          <a:p>
            <a:r>
              <a:rPr lang="en-US" dirty="0"/>
              <a:t>[3] Meta-Learning: Learning to Learn Fast. Accessed: May 10, 2019. [Online]. Available: </a:t>
            </a:r>
            <a:r>
              <a:rPr lang="en-US" u="sng" dirty="0">
                <a:hlinkClick r:id="rId2"/>
              </a:rPr>
              <a:t>https://lilianweng.github.io/lil-log/2018/11/30/metalearning.html</a:t>
            </a:r>
            <a:r>
              <a:rPr lang="en-US" dirty="0"/>
              <a:t> </a:t>
            </a:r>
          </a:p>
          <a:p>
            <a:r>
              <a:rPr lang="en-US" dirty="0"/>
              <a:t>[4] B. M. Lake, R. </a:t>
            </a:r>
            <a:r>
              <a:rPr lang="en-US" dirty="0" err="1"/>
              <a:t>Salakhutdinov</a:t>
            </a:r>
            <a:r>
              <a:rPr lang="en-US" dirty="0"/>
              <a:t>, and J. B. </a:t>
            </a:r>
            <a:r>
              <a:rPr lang="en-US" dirty="0" err="1"/>
              <a:t>Tenebaum</a:t>
            </a:r>
            <a:r>
              <a:rPr lang="en-US" dirty="0"/>
              <a:t>, ‘‘Human-level concept learning through probabilistic program induction,’’ Science, vol. 350, no. 6266, pp. 1332–1338, 2015. </a:t>
            </a:r>
          </a:p>
          <a:p>
            <a:r>
              <a:rPr lang="en-US" dirty="0"/>
              <a:t>[5] F. </a:t>
            </a:r>
            <a:r>
              <a:rPr lang="en-US" dirty="0" err="1"/>
              <a:t>Schroff</a:t>
            </a:r>
            <a:r>
              <a:rPr lang="en-US" dirty="0"/>
              <a:t>, D. </a:t>
            </a:r>
            <a:r>
              <a:rPr lang="en-US" dirty="0" err="1"/>
              <a:t>Kalenichenko</a:t>
            </a:r>
            <a:r>
              <a:rPr lang="en-US" dirty="0"/>
              <a:t>, and J. </a:t>
            </a:r>
            <a:r>
              <a:rPr lang="en-US" dirty="0" err="1"/>
              <a:t>Philbin</a:t>
            </a:r>
            <a:r>
              <a:rPr lang="en-US" dirty="0"/>
              <a:t>, ‘‘</a:t>
            </a:r>
            <a:r>
              <a:rPr lang="en-US" dirty="0" err="1"/>
              <a:t>Facenet</a:t>
            </a:r>
            <a:r>
              <a:rPr lang="en-US" dirty="0"/>
              <a:t>: A </a:t>
            </a:r>
            <a:r>
              <a:rPr lang="en-US" dirty="0" err="1"/>
              <a:t>uniﬁed</a:t>
            </a:r>
            <a:r>
              <a:rPr lang="en-US" dirty="0"/>
              <a:t> embeddingforfacerecognitionandclustering,’’inProc.IEEEConf.Comput.Vis. Pattern </a:t>
            </a:r>
            <a:r>
              <a:rPr lang="en-US" dirty="0" err="1"/>
              <a:t>Recognit</a:t>
            </a:r>
            <a:r>
              <a:rPr lang="en-US" dirty="0"/>
              <a:t>. (CVPR), Jun. 2015, pp. 815–823. </a:t>
            </a:r>
          </a:p>
          <a:p>
            <a:r>
              <a:rPr lang="en-US" dirty="0"/>
              <a:t>[6] A. </a:t>
            </a:r>
            <a:r>
              <a:rPr lang="en-US" dirty="0" err="1"/>
              <a:t>Santra</a:t>
            </a:r>
            <a:r>
              <a:rPr lang="en-US" dirty="0"/>
              <a:t>, I. Nasr, and J. Kim, ‘‘Reinventing radar: The power of 4D sensing,’’ </a:t>
            </a:r>
            <a:r>
              <a:rPr lang="en-US" dirty="0" err="1"/>
              <a:t>Microw</a:t>
            </a:r>
            <a:r>
              <a:rPr lang="en-US" dirty="0"/>
              <a:t>. J., vol. 61, no. 12, pp. 26–38, Dec. 2018. </a:t>
            </a:r>
          </a:p>
          <a:p>
            <a:r>
              <a:rPr lang="en-US" dirty="0"/>
              <a:t>[7] I. Nasr, R. </a:t>
            </a:r>
            <a:r>
              <a:rPr lang="en-US" dirty="0" err="1"/>
              <a:t>Jungmaier</a:t>
            </a:r>
            <a:r>
              <a:rPr lang="en-US" dirty="0"/>
              <a:t>, A. </a:t>
            </a:r>
            <a:r>
              <a:rPr lang="en-US" dirty="0" err="1"/>
              <a:t>Baheti</a:t>
            </a:r>
            <a:r>
              <a:rPr lang="en-US" dirty="0"/>
              <a:t>, D. </a:t>
            </a:r>
            <a:r>
              <a:rPr lang="en-US" dirty="0" err="1"/>
              <a:t>Noppeney</a:t>
            </a:r>
            <a:r>
              <a:rPr lang="en-US" dirty="0"/>
              <a:t>, J. S. Bal, M. </a:t>
            </a:r>
            <a:r>
              <a:rPr lang="en-US" dirty="0" err="1"/>
              <a:t>Wojnowski</a:t>
            </a:r>
            <a:r>
              <a:rPr lang="en-US" dirty="0"/>
              <a:t>, E. </a:t>
            </a:r>
            <a:r>
              <a:rPr lang="en-US" dirty="0" err="1"/>
              <a:t>Karagozler</a:t>
            </a:r>
            <a:r>
              <a:rPr lang="en-US" dirty="0"/>
              <a:t>, H. Raja, J. Lien, I. </a:t>
            </a:r>
            <a:r>
              <a:rPr lang="en-US" dirty="0" err="1"/>
              <a:t>Poupyrev</a:t>
            </a:r>
            <a:r>
              <a:rPr lang="en-US" dirty="0"/>
              <a:t>, and S. </a:t>
            </a:r>
            <a:r>
              <a:rPr lang="en-US" dirty="0" err="1"/>
              <a:t>Trotta</a:t>
            </a:r>
            <a:r>
              <a:rPr lang="en-US" dirty="0"/>
              <a:t>, ‘‘A highly integrated60GHz6-channeltransceiverwithantennainpackageforsmart sensing and short-range communications,’’ IEEE J. Solid-State Circuits, vol. 51, no. 9, pp. 2066–2076, Sep. 2016.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647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CLASIFYING THE FINGERS TO RECOGNISE THE HAND GESTURES  BY USING THE OPEN SOURCE COMPUTER VISION   </vt:lpstr>
      <vt:lpstr>Abstract:</vt:lpstr>
      <vt:lpstr>Introduction:</vt:lpstr>
      <vt:lpstr>Existing Method:</vt:lpstr>
      <vt:lpstr>Proposed Method:</vt:lpstr>
      <vt:lpstr>Block Diagram:</vt:lpstr>
      <vt:lpstr>Explanation:</vt:lpstr>
      <vt:lpstr>Software And Hardware used:</vt:lpstr>
      <vt:lpstr>References:</vt:lpstr>
      <vt:lpstr>Literature Survey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NS2</dc:creator>
  <cp:lastModifiedBy>NS2</cp:lastModifiedBy>
  <cp:revision>19</cp:revision>
  <dcterms:created xsi:type="dcterms:W3CDTF">2019-11-16T10:33:55Z</dcterms:created>
  <dcterms:modified xsi:type="dcterms:W3CDTF">2019-11-16T14:33:47Z</dcterms:modified>
</cp:coreProperties>
</file>