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5ECBC28-E8B5-4729-86A1-F38F7EB94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Analysis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escription">
            <a:extLst>
              <a:ext uri="{FF2B5EF4-FFF2-40B4-BE49-F238E27FC236}">
                <a16:creationId xmlns:a16="http://schemas.microsoft.com/office/drawing/2014/main" id="{2095FF0B-0526-436B-A0F3-945733C5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0"/>
            <a:ext cx="10561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Shows">
            <a:extLst>
              <a:ext uri="{FF2B5EF4-FFF2-40B4-BE49-F238E27FC236}">
                <a16:creationId xmlns:a16="http://schemas.microsoft.com/office/drawing/2014/main" id="{976241BF-AA0E-49FA-9C80-0CAB07C2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99"/>
            <a:ext cx="12192000" cy="63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s By Country">
            <a:extLst>
              <a:ext uri="{FF2B5EF4-FFF2-40B4-BE49-F238E27FC236}">
                <a16:creationId xmlns:a16="http://schemas.microsoft.com/office/drawing/2014/main" id="{585E7021-A035-47BD-9C20-9D58A6CC6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398"/>
            <a:ext cx="12192000" cy="632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s">
            <a:extLst>
              <a:ext uri="{FF2B5EF4-FFF2-40B4-BE49-F238E27FC236}">
                <a16:creationId xmlns:a16="http://schemas.microsoft.com/office/drawing/2014/main" id="{07D01612-5509-4244-810D-735FCA3B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 and &amp;amp; TV show Distribution">
            <a:extLst>
              <a:ext uri="{FF2B5EF4-FFF2-40B4-BE49-F238E27FC236}">
                <a16:creationId xmlns:a16="http://schemas.microsoft.com/office/drawing/2014/main" id="{D61F2E77-EF14-442C-B98C-0067555A5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399"/>
            <a:ext cx="12192000" cy="632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C78D4733-EAD5-4636-9515-8367F82AA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atings BY Year">
            <a:extLst>
              <a:ext uri="{FF2B5EF4-FFF2-40B4-BE49-F238E27FC236}">
                <a16:creationId xmlns:a16="http://schemas.microsoft.com/office/drawing/2014/main" id="{6AE8734B-FCA5-49E6-ABB5-784E4CED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319"/>
            <a:ext cx="12192000" cy="616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ating BY Seasons">
            <a:extLst>
              <a:ext uri="{FF2B5EF4-FFF2-40B4-BE49-F238E27FC236}">
                <a16:creationId xmlns:a16="http://schemas.microsoft.com/office/drawing/2014/main" id="{E525DE23-C7BA-4116-BD01-7B48663A2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84" y="0"/>
            <a:ext cx="6626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Netflix">
            <a:extLst>
              <a:ext uri="{FF2B5EF4-FFF2-40B4-BE49-F238E27FC236}">
                <a16:creationId xmlns:a16="http://schemas.microsoft.com/office/drawing/2014/main" id="{1D8D0239-B05B-4C79-A21C-434DFFC0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347"/>
            <a:ext cx="12192000" cy="567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Netflix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Analysis </dc:title>
  <dc:creator/>
  <cp:lastModifiedBy>saqib iqbal</cp:lastModifiedBy>
  <cp:revision>1</cp:revision>
  <dcterms:created xsi:type="dcterms:W3CDTF">2023-08-15T11:32:37Z</dcterms:created>
  <dcterms:modified xsi:type="dcterms:W3CDTF">2023-08-15T11:33:16Z</dcterms:modified>
</cp:coreProperties>
</file>