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2"/>
  </p:notesMasterIdLst>
  <p:sldIdLst>
    <p:sldId id="323" r:id="rId4"/>
    <p:sldId id="317" r:id="rId5"/>
    <p:sldId id="318" r:id="rId6"/>
    <p:sldId id="346" r:id="rId7"/>
    <p:sldId id="343" r:id="rId8"/>
    <p:sldId id="316" r:id="rId9"/>
    <p:sldId id="257" r:id="rId10"/>
    <p:sldId id="258" r:id="rId11"/>
    <p:sldId id="287" r:id="rId12"/>
    <p:sldId id="289" r:id="rId13"/>
    <p:sldId id="324" r:id="rId14"/>
    <p:sldId id="309" r:id="rId15"/>
    <p:sldId id="310" r:id="rId16"/>
    <p:sldId id="311" r:id="rId17"/>
    <p:sldId id="312" r:id="rId18"/>
    <p:sldId id="313" r:id="rId19"/>
    <p:sldId id="314" r:id="rId20"/>
    <p:sldId id="286" r:id="rId21"/>
    <p:sldId id="293" r:id="rId22"/>
    <p:sldId id="340" r:id="rId23"/>
    <p:sldId id="341" r:id="rId24"/>
    <p:sldId id="339" r:id="rId25"/>
    <p:sldId id="344" r:id="rId26"/>
    <p:sldId id="363" r:id="rId27"/>
    <p:sldId id="351" r:id="rId28"/>
    <p:sldId id="350" r:id="rId29"/>
    <p:sldId id="352" r:id="rId30"/>
    <p:sldId id="353" r:id="rId31"/>
    <p:sldId id="354" r:id="rId32"/>
    <p:sldId id="355" r:id="rId33"/>
    <p:sldId id="356" r:id="rId34"/>
    <p:sldId id="358" r:id="rId35"/>
    <p:sldId id="360" r:id="rId36"/>
    <p:sldId id="362" r:id="rId37"/>
    <p:sldId id="302" r:id="rId38"/>
    <p:sldId id="261" r:id="rId39"/>
    <p:sldId id="265" r:id="rId40"/>
    <p:sldId id="37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3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0" autoAdjust="0"/>
    <p:restoredTop sz="94660"/>
  </p:normalViewPr>
  <p:slideViewPr>
    <p:cSldViewPr>
      <p:cViewPr varScale="1">
        <p:scale>
          <a:sx n="101" d="100"/>
          <a:sy n="101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F5B69-D407-4AFD-A3CE-E05B0E8E8948}" type="doc">
      <dgm:prSet loTypeId="urn:microsoft.com/office/officeart/2005/8/layout/vList2" loCatId="list" qsTypeId="urn:microsoft.com/office/officeart/2005/8/quickstyle/simple1#1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74D4BCFA-4CA2-47D2-A236-9A24AE5E84A9}">
      <dgm:prSet custT="1"/>
      <dgm:spPr/>
      <dgm:t>
        <a:bodyPr/>
        <a:lstStyle/>
        <a:p>
          <a:pPr rtl="0"/>
          <a:r>
            <a:rPr lang="en-US" sz="1800" noProof="0" smtClean="0"/>
            <a:t>Collect Ideas</a:t>
          </a:r>
          <a:endParaRPr lang="en-US" sz="1800" noProof="0" dirty="0"/>
        </a:p>
      </dgm:t>
    </dgm:pt>
    <dgm:pt modelId="{3A44BFC9-B3BC-493A-AA0F-68D71EF6B516}" type="parTrans" cxnId="{9570BF35-E388-4DA3-BA33-496B26FBCF88}">
      <dgm:prSet/>
      <dgm:spPr/>
      <dgm:t>
        <a:bodyPr/>
        <a:lstStyle/>
        <a:p>
          <a:endParaRPr lang="en-US"/>
        </a:p>
      </dgm:t>
    </dgm:pt>
    <dgm:pt modelId="{9F78A651-29B6-4BE1-9BB6-F90199FC8D4F}" type="sibTrans" cxnId="{9570BF35-E388-4DA3-BA33-496B26FBCF88}">
      <dgm:prSet/>
      <dgm:spPr/>
      <dgm:t>
        <a:bodyPr/>
        <a:lstStyle/>
        <a:p>
          <a:endParaRPr lang="en-US"/>
        </a:p>
      </dgm:t>
    </dgm:pt>
    <dgm:pt modelId="{B15DE3FB-1E1B-4921-BEF5-F7843317EF75}">
      <dgm:prSet custT="1"/>
      <dgm:spPr/>
      <dgm:t>
        <a:bodyPr/>
        <a:lstStyle/>
        <a:p>
          <a:pPr rtl="0"/>
          <a:r>
            <a:rPr lang="en-US" sz="1800" noProof="0" smtClean="0"/>
            <a:t>Define Goals</a:t>
          </a:r>
          <a:endParaRPr lang="en-US" sz="1800" noProof="0" dirty="0"/>
        </a:p>
      </dgm:t>
    </dgm:pt>
    <dgm:pt modelId="{4856DD0E-A9B2-45C7-B026-C5E723B33732}" type="parTrans" cxnId="{F0E115AE-858A-44D6-BB54-66886DC444D5}">
      <dgm:prSet/>
      <dgm:spPr/>
      <dgm:t>
        <a:bodyPr/>
        <a:lstStyle/>
        <a:p>
          <a:endParaRPr lang="en-US"/>
        </a:p>
      </dgm:t>
    </dgm:pt>
    <dgm:pt modelId="{99B45603-48BC-414A-97E0-359A2040537F}" type="sibTrans" cxnId="{F0E115AE-858A-44D6-BB54-66886DC444D5}">
      <dgm:prSet/>
      <dgm:spPr/>
      <dgm:t>
        <a:bodyPr/>
        <a:lstStyle/>
        <a:p>
          <a:endParaRPr lang="en-US"/>
        </a:p>
      </dgm:t>
    </dgm:pt>
    <dgm:pt modelId="{001933D4-F68B-420B-9D84-809E79FE2586}" type="pres">
      <dgm:prSet presAssocID="{166F5B69-D407-4AFD-A3CE-E05B0E8E8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635ED7-A1FE-4E16-B102-23A1F9B64522}" type="pres">
      <dgm:prSet presAssocID="{74D4BCFA-4CA2-47D2-A236-9A24AE5E84A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46F7D-4D38-4A0E-B6FF-1D65D5301FB8}" type="pres">
      <dgm:prSet presAssocID="{9F78A651-29B6-4BE1-9BB6-F90199FC8D4F}" presName="spacer" presStyleCnt="0"/>
      <dgm:spPr/>
      <dgm:t>
        <a:bodyPr/>
        <a:lstStyle/>
        <a:p>
          <a:endParaRPr lang="de-DE"/>
        </a:p>
      </dgm:t>
    </dgm:pt>
    <dgm:pt modelId="{EF9C4D02-EE15-4137-A7B0-9332FEC39286}" type="pres">
      <dgm:prSet presAssocID="{B15DE3FB-1E1B-4921-BEF5-F7843317EF7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0BF35-E388-4DA3-BA33-496B26FBCF88}" srcId="{166F5B69-D407-4AFD-A3CE-E05B0E8E8948}" destId="{74D4BCFA-4CA2-47D2-A236-9A24AE5E84A9}" srcOrd="0" destOrd="0" parTransId="{3A44BFC9-B3BC-493A-AA0F-68D71EF6B516}" sibTransId="{9F78A651-29B6-4BE1-9BB6-F90199FC8D4F}"/>
    <dgm:cxn modelId="{E41BEDF0-6663-4B0F-BFBA-26A7D5484217}" type="presOf" srcId="{B15DE3FB-1E1B-4921-BEF5-F7843317EF75}" destId="{EF9C4D02-EE15-4137-A7B0-9332FEC39286}" srcOrd="0" destOrd="0" presId="urn:microsoft.com/office/officeart/2005/8/layout/vList2"/>
    <dgm:cxn modelId="{DE3BB371-FD11-46B6-BB01-07F5D10B50C7}" type="presOf" srcId="{74D4BCFA-4CA2-47D2-A236-9A24AE5E84A9}" destId="{DA635ED7-A1FE-4E16-B102-23A1F9B64522}" srcOrd="0" destOrd="0" presId="urn:microsoft.com/office/officeart/2005/8/layout/vList2"/>
    <dgm:cxn modelId="{F0E115AE-858A-44D6-BB54-66886DC444D5}" srcId="{166F5B69-D407-4AFD-A3CE-E05B0E8E8948}" destId="{B15DE3FB-1E1B-4921-BEF5-F7843317EF75}" srcOrd="1" destOrd="0" parTransId="{4856DD0E-A9B2-45C7-B026-C5E723B33732}" sibTransId="{99B45603-48BC-414A-97E0-359A2040537F}"/>
    <dgm:cxn modelId="{68EE904F-84D9-46AC-B337-7FB9F8AF500B}" type="presOf" srcId="{166F5B69-D407-4AFD-A3CE-E05B0E8E8948}" destId="{001933D4-F68B-420B-9D84-809E79FE2586}" srcOrd="0" destOrd="0" presId="urn:microsoft.com/office/officeart/2005/8/layout/vList2"/>
    <dgm:cxn modelId="{E609EE48-31C4-4DB9-8F71-DC1209763355}" type="presParOf" srcId="{001933D4-F68B-420B-9D84-809E79FE2586}" destId="{DA635ED7-A1FE-4E16-B102-23A1F9B64522}" srcOrd="0" destOrd="0" presId="urn:microsoft.com/office/officeart/2005/8/layout/vList2"/>
    <dgm:cxn modelId="{09277EC8-2C1C-4830-A260-D04CA577F403}" type="presParOf" srcId="{001933D4-F68B-420B-9D84-809E79FE2586}" destId="{08046F7D-4D38-4A0E-B6FF-1D65D5301FB8}" srcOrd="1" destOrd="0" presId="urn:microsoft.com/office/officeart/2005/8/layout/vList2"/>
    <dgm:cxn modelId="{2AF30399-CB5D-4B0B-A775-C87E9E634354}" type="presParOf" srcId="{001933D4-F68B-420B-9D84-809E79FE2586}" destId="{EF9C4D02-EE15-4137-A7B0-9332FEC392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BEEA5-C8D3-4BB2-90A5-3CC8343A62BC}" type="doc">
      <dgm:prSet loTypeId="urn:microsoft.com/office/officeart/2005/8/layout/hChevron3" loCatId="process" qsTypeId="urn:microsoft.com/office/officeart/2005/8/quickstyle/simple1#2" qsCatId="simple" csTypeId="urn:microsoft.com/office/officeart/2005/8/colors/accent1_5" csCatId="accent1" phldr="1"/>
      <dgm:spPr/>
    </dgm:pt>
    <dgm:pt modelId="{0C6D8E03-C7A8-4285-AE7B-2F466EBD290E}">
      <dgm:prSet phldrT="[Text]"/>
      <dgm:spPr/>
      <dgm:t>
        <a:bodyPr/>
        <a:lstStyle/>
        <a:p>
          <a:r>
            <a:rPr lang="de-DE" smtClean="0"/>
            <a:t>Definition</a:t>
          </a:r>
          <a:endParaRPr lang="en-US" noProof="0" dirty="0"/>
        </a:p>
      </dgm:t>
    </dgm:pt>
    <dgm:pt modelId="{9620EB5A-0F29-47C8-8923-13E2027859E6}" type="parTrans" cxnId="{B8A3E95B-5EC9-4671-A205-959EC6BE283C}">
      <dgm:prSet/>
      <dgm:spPr/>
      <dgm:t>
        <a:bodyPr/>
        <a:lstStyle/>
        <a:p>
          <a:endParaRPr lang="de-DE"/>
        </a:p>
      </dgm:t>
    </dgm:pt>
    <dgm:pt modelId="{FF1905CB-226B-4851-B920-BCF996DE7B2F}" type="sibTrans" cxnId="{B8A3E95B-5EC9-4671-A205-959EC6BE283C}">
      <dgm:prSet/>
      <dgm:spPr/>
      <dgm:t>
        <a:bodyPr/>
        <a:lstStyle/>
        <a:p>
          <a:endParaRPr lang="de-DE"/>
        </a:p>
      </dgm:t>
    </dgm:pt>
    <dgm:pt modelId="{99B94E2F-422C-49EA-8CBF-5EE274DD926A}">
      <dgm:prSet phldrT="[Text]"/>
      <dgm:spPr/>
      <dgm:t>
        <a:bodyPr/>
        <a:lstStyle/>
        <a:p>
          <a:r>
            <a:rPr lang="en-US" noProof="0" smtClean="0"/>
            <a:t>Planning</a:t>
          </a:r>
          <a:endParaRPr lang="en-US" noProof="0" dirty="0"/>
        </a:p>
      </dgm:t>
    </dgm:pt>
    <dgm:pt modelId="{08FB3812-8437-4045-AF8A-196243AF39F1}" type="parTrans" cxnId="{953B434B-62FC-4BE7-A924-52603E5A7B94}">
      <dgm:prSet/>
      <dgm:spPr/>
      <dgm:t>
        <a:bodyPr/>
        <a:lstStyle/>
        <a:p>
          <a:endParaRPr lang="de-DE"/>
        </a:p>
      </dgm:t>
    </dgm:pt>
    <dgm:pt modelId="{DBEFD842-BB56-4C52-897B-988BFECEBB46}" type="sibTrans" cxnId="{953B434B-62FC-4BE7-A924-52603E5A7B94}">
      <dgm:prSet/>
      <dgm:spPr/>
      <dgm:t>
        <a:bodyPr/>
        <a:lstStyle/>
        <a:p>
          <a:endParaRPr lang="de-DE"/>
        </a:p>
      </dgm:t>
    </dgm:pt>
    <dgm:pt modelId="{9E679359-FEEE-488E-82B8-55349CA650B8}">
      <dgm:prSet phldrT="[Text]"/>
      <dgm:spPr/>
      <dgm:t>
        <a:bodyPr/>
        <a:lstStyle/>
        <a:p>
          <a:r>
            <a:rPr lang="en-US" noProof="0" smtClean="0"/>
            <a:t>Realization</a:t>
          </a:r>
          <a:endParaRPr lang="en-US" noProof="0" dirty="0"/>
        </a:p>
      </dgm:t>
    </dgm:pt>
    <dgm:pt modelId="{E785F800-3FD0-44A0-B6B1-C199E392792E}" type="parTrans" cxnId="{6B51D8A4-689A-4E45-B8A4-B105BB7C467C}">
      <dgm:prSet/>
      <dgm:spPr/>
      <dgm:t>
        <a:bodyPr/>
        <a:lstStyle/>
        <a:p>
          <a:endParaRPr lang="de-DE"/>
        </a:p>
      </dgm:t>
    </dgm:pt>
    <dgm:pt modelId="{752A2A90-595C-47B5-8C7D-2DEE3DD9AD6C}" type="sibTrans" cxnId="{6B51D8A4-689A-4E45-B8A4-B105BB7C467C}">
      <dgm:prSet/>
      <dgm:spPr/>
      <dgm:t>
        <a:bodyPr/>
        <a:lstStyle/>
        <a:p>
          <a:endParaRPr lang="de-DE"/>
        </a:p>
      </dgm:t>
    </dgm:pt>
    <dgm:pt modelId="{420B3EA6-D42B-47F2-8302-A9DEF17A81D9}">
      <dgm:prSet phldrT="[Text]"/>
      <dgm:spPr/>
      <dgm:t>
        <a:bodyPr/>
        <a:lstStyle/>
        <a:p>
          <a:r>
            <a:rPr lang="en-US" noProof="0" smtClean="0"/>
            <a:t>Conclusion</a:t>
          </a:r>
          <a:endParaRPr lang="de-DE" dirty="0"/>
        </a:p>
      </dgm:t>
    </dgm:pt>
    <dgm:pt modelId="{49544DAA-5F59-4876-B90B-F9B46391CD31}" type="parTrans" cxnId="{F0D93A3A-CC54-471F-AF2C-2B20154883AE}">
      <dgm:prSet/>
      <dgm:spPr/>
      <dgm:t>
        <a:bodyPr/>
        <a:lstStyle/>
        <a:p>
          <a:endParaRPr lang="de-DE"/>
        </a:p>
      </dgm:t>
    </dgm:pt>
    <dgm:pt modelId="{91FB7439-B289-443B-A4FE-9ECEAB222B07}" type="sibTrans" cxnId="{F0D93A3A-CC54-471F-AF2C-2B20154883AE}">
      <dgm:prSet/>
      <dgm:spPr/>
      <dgm:t>
        <a:bodyPr/>
        <a:lstStyle/>
        <a:p>
          <a:endParaRPr lang="de-DE"/>
        </a:p>
      </dgm:t>
    </dgm:pt>
    <dgm:pt modelId="{1502E7DA-948B-452E-98F2-F101E0CC782C}" type="pres">
      <dgm:prSet presAssocID="{ECBBEEA5-C8D3-4BB2-90A5-3CC8343A62BC}" presName="Name0" presStyleCnt="0">
        <dgm:presLayoutVars>
          <dgm:dir/>
          <dgm:resizeHandles val="exact"/>
        </dgm:presLayoutVars>
      </dgm:prSet>
      <dgm:spPr/>
    </dgm:pt>
    <dgm:pt modelId="{1A759BF6-B51C-4248-A376-F401B1D2AFE3}" type="pres">
      <dgm:prSet presAssocID="{0C6D8E03-C7A8-4285-AE7B-2F466EBD290E}" presName="parTxOnly" presStyleLbl="node1" presStyleIdx="0" presStyleCnt="4" custLinFactNeighborX="14826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832E15-3197-416A-A883-3512FD8AA6E1}" type="pres">
      <dgm:prSet presAssocID="{FF1905CB-226B-4851-B920-BCF996DE7B2F}" presName="parSpace" presStyleCnt="0"/>
      <dgm:spPr/>
    </dgm:pt>
    <dgm:pt modelId="{2B438421-963C-4FEA-8251-6A8A0EEE0707}" type="pres">
      <dgm:prSet presAssocID="{99B94E2F-422C-49EA-8CBF-5EE274DD926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49FC36-0436-411B-9030-596FBA5E7071}" type="pres">
      <dgm:prSet presAssocID="{DBEFD842-BB56-4C52-897B-988BFECEBB46}" presName="parSpace" presStyleCnt="0"/>
      <dgm:spPr/>
    </dgm:pt>
    <dgm:pt modelId="{EFA91FAD-6B28-46B7-8F06-303C0F03526F}" type="pres">
      <dgm:prSet presAssocID="{9E679359-FEEE-488E-82B8-55349CA650B8}" presName="parTxOnly" presStyleLbl="node1" presStyleIdx="2" presStyleCnt="4" custLinFactNeighborX="-3635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C67033-7229-4BA1-AC38-1244FD58B551}" type="pres">
      <dgm:prSet presAssocID="{752A2A90-595C-47B5-8C7D-2DEE3DD9AD6C}" presName="parSpace" presStyleCnt="0"/>
      <dgm:spPr/>
    </dgm:pt>
    <dgm:pt modelId="{113A82A6-B76C-4B4F-BA6C-F45A845B6909}" type="pres">
      <dgm:prSet presAssocID="{420B3EA6-D42B-47F2-8302-A9DEF17A81D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51D8A4-689A-4E45-B8A4-B105BB7C467C}" srcId="{ECBBEEA5-C8D3-4BB2-90A5-3CC8343A62BC}" destId="{9E679359-FEEE-488E-82B8-55349CA650B8}" srcOrd="2" destOrd="0" parTransId="{E785F800-3FD0-44A0-B6B1-C199E392792E}" sibTransId="{752A2A90-595C-47B5-8C7D-2DEE3DD9AD6C}"/>
    <dgm:cxn modelId="{F7A76EA6-1A1E-4283-8BF1-6B413EFF1DED}" type="presOf" srcId="{ECBBEEA5-C8D3-4BB2-90A5-3CC8343A62BC}" destId="{1502E7DA-948B-452E-98F2-F101E0CC782C}" srcOrd="0" destOrd="0" presId="urn:microsoft.com/office/officeart/2005/8/layout/hChevron3"/>
    <dgm:cxn modelId="{CA3BCFC4-81DF-4CE8-817D-AB2877B0484D}" type="presOf" srcId="{420B3EA6-D42B-47F2-8302-A9DEF17A81D9}" destId="{113A82A6-B76C-4B4F-BA6C-F45A845B6909}" srcOrd="0" destOrd="0" presId="urn:microsoft.com/office/officeart/2005/8/layout/hChevron3"/>
    <dgm:cxn modelId="{6F8FBED3-60FD-4DC0-BB4E-6087202BD48B}" type="presOf" srcId="{9E679359-FEEE-488E-82B8-55349CA650B8}" destId="{EFA91FAD-6B28-46B7-8F06-303C0F03526F}" srcOrd="0" destOrd="0" presId="urn:microsoft.com/office/officeart/2005/8/layout/hChevron3"/>
    <dgm:cxn modelId="{B8A3E95B-5EC9-4671-A205-959EC6BE283C}" srcId="{ECBBEEA5-C8D3-4BB2-90A5-3CC8343A62BC}" destId="{0C6D8E03-C7A8-4285-AE7B-2F466EBD290E}" srcOrd="0" destOrd="0" parTransId="{9620EB5A-0F29-47C8-8923-13E2027859E6}" sibTransId="{FF1905CB-226B-4851-B920-BCF996DE7B2F}"/>
    <dgm:cxn modelId="{AFD8C21B-694A-4541-B16A-CA230304FEA8}" type="presOf" srcId="{0C6D8E03-C7A8-4285-AE7B-2F466EBD290E}" destId="{1A759BF6-B51C-4248-A376-F401B1D2AFE3}" srcOrd="0" destOrd="0" presId="urn:microsoft.com/office/officeart/2005/8/layout/hChevron3"/>
    <dgm:cxn modelId="{F0D93A3A-CC54-471F-AF2C-2B20154883AE}" srcId="{ECBBEEA5-C8D3-4BB2-90A5-3CC8343A62BC}" destId="{420B3EA6-D42B-47F2-8302-A9DEF17A81D9}" srcOrd="3" destOrd="0" parTransId="{49544DAA-5F59-4876-B90B-F9B46391CD31}" sibTransId="{91FB7439-B289-443B-A4FE-9ECEAB222B07}"/>
    <dgm:cxn modelId="{953B434B-62FC-4BE7-A924-52603E5A7B94}" srcId="{ECBBEEA5-C8D3-4BB2-90A5-3CC8343A62BC}" destId="{99B94E2F-422C-49EA-8CBF-5EE274DD926A}" srcOrd="1" destOrd="0" parTransId="{08FB3812-8437-4045-AF8A-196243AF39F1}" sibTransId="{DBEFD842-BB56-4C52-897B-988BFECEBB46}"/>
    <dgm:cxn modelId="{91D28FDC-F3BA-42F1-A28D-762814E5417E}" type="presOf" srcId="{99B94E2F-422C-49EA-8CBF-5EE274DD926A}" destId="{2B438421-963C-4FEA-8251-6A8A0EEE0707}" srcOrd="0" destOrd="0" presId="urn:microsoft.com/office/officeart/2005/8/layout/hChevron3"/>
    <dgm:cxn modelId="{51987C1B-BD29-4E8C-AC1C-F6718966C5D2}" type="presParOf" srcId="{1502E7DA-948B-452E-98F2-F101E0CC782C}" destId="{1A759BF6-B51C-4248-A376-F401B1D2AFE3}" srcOrd="0" destOrd="0" presId="urn:microsoft.com/office/officeart/2005/8/layout/hChevron3"/>
    <dgm:cxn modelId="{948E525B-3BCE-4613-A90D-FA97B22AB009}" type="presParOf" srcId="{1502E7DA-948B-452E-98F2-F101E0CC782C}" destId="{A0832E15-3197-416A-A883-3512FD8AA6E1}" srcOrd="1" destOrd="0" presId="urn:microsoft.com/office/officeart/2005/8/layout/hChevron3"/>
    <dgm:cxn modelId="{231F0D9B-167E-4C69-9623-6F3239BC7D67}" type="presParOf" srcId="{1502E7DA-948B-452E-98F2-F101E0CC782C}" destId="{2B438421-963C-4FEA-8251-6A8A0EEE0707}" srcOrd="2" destOrd="0" presId="urn:microsoft.com/office/officeart/2005/8/layout/hChevron3"/>
    <dgm:cxn modelId="{0F34E63A-4134-4A7D-B516-A71E44CA84EC}" type="presParOf" srcId="{1502E7DA-948B-452E-98F2-F101E0CC782C}" destId="{4F49FC36-0436-411B-9030-596FBA5E7071}" srcOrd="3" destOrd="0" presId="urn:microsoft.com/office/officeart/2005/8/layout/hChevron3"/>
    <dgm:cxn modelId="{131E9753-EA0B-4934-BECB-4543C4162955}" type="presParOf" srcId="{1502E7DA-948B-452E-98F2-F101E0CC782C}" destId="{EFA91FAD-6B28-46B7-8F06-303C0F03526F}" srcOrd="4" destOrd="0" presId="urn:microsoft.com/office/officeart/2005/8/layout/hChevron3"/>
    <dgm:cxn modelId="{30BEA290-311D-4428-A7CF-F6AD6EB05962}" type="presParOf" srcId="{1502E7DA-948B-452E-98F2-F101E0CC782C}" destId="{DEC67033-7229-4BA1-AC38-1244FD58B551}" srcOrd="5" destOrd="0" presId="urn:microsoft.com/office/officeart/2005/8/layout/hChevron3"/>
    <dgm:cxn modelId="{F9C781DD-8130-457B-859E-2A9BB8A8FFCE}" type="presParOf" srcId="{1502E7DA-948B-452E-98F2-F101E0CC782C}" destId="{113A82A6-B76C-4B4F-BA6C-F45A845B690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A704D-20E9-4F93-8059-636FD474F1D4}" type="doc">
      <dgm:prSet loTypeId="urn:microsoft.com/office/officeart/2005/8/layout/vList2" loCatId="list" qsTypeId="urn:microsoft.com/office/officeart/2005/8/quickstyle/simple1#3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B64E5CE1-D248-417F-B3B2-CEC59D5801B7}">
      <dgm:prSet custT="1"/>
      <dgm:spPr/>
      <dgm:t>
        <a:bodyPr/>
        <a:lstStyle/>
        <a:p>
          <a:pPr rtl="0"/>
          <a:r>
            <a:rPr lang="en-US" sz="1800" noProof="0" dirty="0" smtClean="0"/>
            <a:t>Execute the work plan</a:t>
          </a:r>
          <a:endParaRPr lang="en-US" sz="1800" noProof="0" dirty="0"/>
        </a:p>
      </dgm:t>
    </dgm:pt>
    <dgm:pt modelId="{84E966DA-83C4-428D-9309-E5EEE07A5336}" type="parTrans" cxnId="{EEE624DB-DC11-43DB-B116-D31ECD6E74DF}">
      <dgm:prSet/>
      <dgm:spPr/>
      <dgm:t>
        <a:bodyPr/>
        <a:lstStyle/>
        <a:p>
          <a:endParaRPr lang="de-DE"/>
        </a:p>
      </dgm:t>
    </dgm:pt>
    <dgm:pt modelId="{C0AF81D8-28E3-4B49-948E-D46097AC5049}" type="sibTrans" cxnId="{EEE624DB-DC11-43DB-B116-D31ECD6E74DF}">
      <dgm:prSet/>
      <dgm:spPr/>
      <dgm:t>
        <a:bodyPr/>
        <a:lstStyle/>
        <a:p>
          <a:endParaRPr lang="de-DE"/>
        </a:p>
      </dgm:t>
    </dgm:pt>
    <dgm:pt modelId="{64FE17C5-08DA-49A6-A07B-9CF16758EC2D}" type="pres">
      <dgm:prSet presAssocID="{EC6A704D-20E9-4F93-8059-636FD474F1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87BCB8B-CB4E-49FE-9591-05D783CDEE91}" type="pres">
      <dgm:prSet presAssocID="{B64E5CE1-D248-417F-B3B2-CEC59D5801B7}" presName="parentText" presStyleLbl="node1" presStyleIdx="0" presStyleCnt="1" custScaleX="100000" custScaleY="89969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2693D4-A8CE-4DAF-A9A2-A77947D38E20}" type="presOf" srcId="{B64E5CE1-D248-417F-B3B2-CEC59D5801B7}" destId="{D87BCB8B-CB4E-49FE-9591-05D783CDEE91}" srcOrd="0" destOrd="0" presId="urn:microsoft.com/office/officeart/2005/8/layout/vList2"/>
    <dgm:cxn modelId="{EEE624DB-DC11-43DB-B116-D31ECD6E74DF}" srcId="{EC6A704D-20E9-4F93-8059-636FD474F1D4}" destId="{B64E5CE1-D248-417F-B3B2-CEC59D5801B7}" srcOrd="0" destOrd="0" parTransId="{84E966DA-83C4-428D-9309-E5EEE07A5336}" sibTransId="{C0AF81D8-28E3-4B49-948E-D46097AC5049}"/>
    <dgm:cxn modelId="{171903F2-8799-4F21-A056-8796AA873019}" type="presOf" srcId="{EC6A704D-20E9-4F93-8059-636FD474F1D4}" destId="{64FE17C5-08DA-49A6-A07B-9CF16758EC2D}" srcOrd="0" destOrd="0" presId="urn:microsoft.com/office/officeart/2005/8/layout/vList2"/>
    <dgm:cxn modelId="{07760116-6872-4E86-BCB1-E254DC99DFED}" type="presParOf" srcId="{64FE17C5-08DA-49A6-A07B-9CF16758EC2D}" destId="{D87BCB8B-CB4E-49FE-9591-05D783CDEE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F71ADE-C9CF-4C3B-B2D7-20879F55DC8C}" type="doc">
      <dgm:prSet loTypeId="urn:microsoft.com/office/officeart/2005/8/layout/vList2" loCatId="list" qsTypeId="urn:microsoft.com/office/officeart/2005/8/quickstyle/simple1#4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25C1DAF3-927A-4A7C-9367-13255BC57F90}">
      <dgm:prSet custT="1"/>
      <dgm:spPr/>
      <dgm:t>
        <a:bodyPr/>
        <a:lstStyle/>
        <a:p>
          <a:pPr rtl="0"/>
          <a:r>
            <a:rPr lang="de-DE" sz="1800" dirty="0" smtClean="0"/>
            <a:t>Final Report</a:t>
          </a:r>
          <a:endParaRPr lang="en-US" sz="1800" noProof="0" dirty="0"/>
        </a:p>
      </dgm:t>
    </dgm:pt>
    <dgm:pt modelId="{2EFC3349-6FDB-4B65-B241-3C615D409CA8}" type="parTrans" cxnId="{B6CD80AC-65F8-41F6-B253-BACC5F400BD0}">
      <dgm:prSet/>
      <dgm:spPr/>
      <dgm:t>
        <a:bodyPr/>
        <a:lstStyle/>
        <a:p>
          <a:endParaRPr lang="de-DE"/>
        </a:p>
      </dgm:t>
    </dgm:pt>
    <dgm:pt modelId="{0A835A71-B1E6-48E6-8209-27A6722F54FB}" type="sibTrans" cxnId="{B6CD80AC-65F8-41F6-B253-BACC5F400BD0}">
      <dgm:prSet/>
      <dgm:spPr/>
      <dgm:t>
        <a:bodyPr/>
        <a:lstStyle/>
        <a:p>
          <a:endParaRPr lang="de-DE"/>
        </a:p>
      </dgm:t>
    </dgm:pt>
    <dgm:pt modelId="{015415B5-D27D-402F-9AC3-A84D29D9FBB4}">
      <dgm:prSet custT="1"/>
      <dgm:spPr/>
      <dgm:t>
        <a:bodyPr/>
        <a:lstStyle/>
        <a:p>
          <a:pPr rtl="0"/>
          <a:r>
            <a:rPr lang="en-US" sz="1800" noProof="0" dirty="0" smtClean="0"/>
            <a:t>Presentation</a:t>
          </a:r>
          <a:endParaRPr lang="en-US" sz="1800" noProof="0" dirty="0"/>
        </a:p>
      </dgm:t>
    </dgm:pt>
    <dgm:pt modelId="{22EBA8DB-DE60-4F20-9939-6815045EF385}" type="parTrans" cxnId="{8A43E024-4EDB-4FE3-8CFA-9E6F7920D869}">
      <dgm:prSet/>
      <dgm:spPr/>
      <dgm:t>
        <a:bodyPr/>
        <a:lstStyle/>
        <a:p>
          <a:endParaRPr lang="de-DE"/>
        </a:p>
      </dgm:t>
    </dgm:pt>
    <dgm:pt modelId="{7EAF57A4-B9B3-4493-B8DE-AB5558402516}" type="sibTrans" cxnId="{8A43E024-4EDB-4FE3-8CFA-9E6F7920D869}">
      <dgm:prSet/>
      <dgm:spPr/>
      <dgm:t>
        <a:bodyPr/>
        <a:lstStyle/>
        <a:p>
          <a:endParaRPr lang="de-DE"/>
        </a:p>
      </dgm:t>
    </dgm:pt>
    <dgm:pt modelId="{7ABFBC07-CCA0-490C-BCCD-0D875083D306}" type="pres">
      <dgm:prSet presAssocID="{B6F71ADE-C9CF-4C3B-B2D7-20879F55DC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9E97A2B-733E-40C2-9D73-2E13B7DE559F}" type="pres">
      <dgm:prSet presAssocID="{25C1DAF3-927A-4A7C-9367-13255BC57F90}" presName="parentText" presStyleLbl="node1" presStyleIdx="0" presStyleCnt="2" custScaleX="90000" custScaleY="7396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E82332-95EF-4A72-A517-C066ECDF2BD9}" type="pres">
      <dgm:prSet presAssocID="{0A835A71-B1E6-48E6-8209-27A6722F54FB}" presName="spacer" presStyleCnt="0"/>
      <dgm:spPr/>
      <dgm:t>
        <a:bodyPr/>
        <a:lstStyle/>
        <a:p>
          <a:endParaRPr lang="de-DE"/>
        </a:p>
      </dgm:t>
    </dgm:pt>
    <dgm:pt modelId="{C6550DDB-6BE7-4AE7-BE32-B5F40568A4A7}" type="pres">
      <dgm:prSet presAssocID="{015415B5-D27D-402F-9AC3-A84D29D9FBB4}" presName="parentText" presStyleLbl="node1" presStyleIdx="1" presStyleCnt="2" custScaleX="90000" custScaleY="73964" custLinFactNeighborX="1237" custLinFactNeighborY="-2771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A43E024-4EDB-4FE3-8CFA-9E6F7920D869}" srcId="{B6F71ADE-C9CF-4C3B-B2D7-20879F55DC8C}" destId="{015415B5-D27D-402F-9AC3-A84D29D9FBB4}" srcOrd="1" destOrd="0" parTransId="{22EBA8DB-DE60-4F20-9939-6815045EF385}" sibTransId="{7EAF57A4-B9B3-4493-B8DE-AB5558402516}"/>
    <dgm:cxn modelId="{B6CD80AC-65F8-41F6-B253-BACC5F400BD0}" srcId="{B6F71ADE-C9CF-4C3B-B2D7-20879F55DC8C}" destId="{25C1DAF3-927A-4A7C-9367-13255BC57F90}" srcOrd="0" destOrd="0" parTransId="{2EFC3349-6FDB-4B65-B241-3C615D409CA8}" sibTransId="{0A835A71-B1E6-48E6-8209-27A6722F54FB}"/>
    <dgm:cxn modelId="{74A77572-DC3C-41D3-A6FC-F4B07FC518E9}" type="presOf" srcId="{B6F71ADE-C9CF-4C3B-B2D7-20879F55DC8C}" destId="{7ABFBC07-CCA0-490C-BCCD-0D875083D306}" srcOrd="0" destOrd="0" presId="urn:microsoft.com/office/officeart/2005/8/layout/vList2"/>
    <dgm:cxn modelId="{D25979FC-C927-4F77-91CA-5E1E3F0C6257}" type="presOf" srcId="{25C1DAF3-927A-4A7C-9367-13255BC57F90}" destId="{19E97A2B-733E-40C2-9D73-2E13B7DE559F}" srcOrd="0" destOrd="0" presId="urn:microsoft.com/office/officeart/2005/8/layout/vList2"/>
    <dgm:cxn modelId="{4159E4E4-265E-4942-A336-A4A9DAAB9A05}" type="presOf" srcId="{015415B5-D27D-402F-9AC3-A84D29D9FBB4}" destId="{C6550DDB-6BE7-4AE7-BE32-B5F40568A4A7}" srcOrd="0" destOrd="0" presId="urn:microsoft.com/office/officeart/2005/8/layout/vList2"/>
    <dgm:cxn modelId="{E2C303AA-7706-47DC-A85A-23AF2AD77746}" type="presParOf" srcId="{7ABFBC07-CCA0-490C-BCCD-0D875083D306}" destId="{19E97A2B-733E-40C2-9D73-2E13B7DE559F}" srcOrd="0" destOrd="0" presId="urn:microsoft.com/office/officeart/2005/8/layout/vList2"/>
    <dgm:cxn modelId="{9F878ABC-8D03-4A96-BEB8-1F4F8265206C}" type="presParOf" srcId="{7ABFBC07-CCA0-490C-BCCD-0D875083D306}" destId="{AEE82332-95EF-4A72-A517-C066ECDF2BD9}" srcOrd="1" destOrd="0" presId="urn:microsoft.com/office/officeart/2005/8/layout/vList2"/>
    <dgm:cxn modelId="{BE04D27F-07AE-4712-9C66-031A1AFC07B9}" type="presParOf" srcId="{7ABFBC07-CCA0-490C-BCCD-0D875083D306}" destId="{C6550DDB-6BE7-4AE7-BE32-B5F40568A4A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F5CA72-D2DF-4314-90B6-2A61BA4C51A4}" type="doc">
      <dgm:prSet loTypeId="urn:microsoft.com/office/officeart/2005/8/layout/vList2" loCatId="list" qsTypeId="urn:microsoft.com/office/officeart/2005/8/quickstyle/simple1#5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99BF3DB0-4978-4FC9-AA0D-B271EBC033B5}">
      <dgm:prSet custT="1"/>
      <dgm:spPr/>
      <dgm:t>
        <a:bodyPr/>
        <a:lstStyle/>
        <a:p>
          <a:pPr rtl="0"/>
          <a:r>
            <a:rPr lang="en-US" sz="1800" noProof="0" smtClean="0"/>
            <a:t>Create a Work Plan</a:t>
          </a:r>
          <a:endParaRPr lang="en-US" sz="1800" noProof="0" dirty="0"/>
        </a:p>
      </dgm:t>
    </dgm:pt>
    <dgm:pt modelId="{502987C2-8B88-4AC7-A9C7-FFF9CAE10B90}" type="parTrans" cxnId="{D32F27AF-DB3D-4885-ADDC-A23F0E7C8E6C}">
      <dgm:prSet/>
      <dgm:spPr/>
      <dgm:t>
        <a:bodyPr/>
        <a:lstStyle/>
        <a:p>
          <a:endParaRPr lang="de-DE"/>
        </a:p>
      </dgm:t>
    </dgm:pt>
    <dgm:pt modelId="{B2E1750F-6DEA-4425-8867-46CA67BE860E}" type="sibTrans" cxnId="{D32F27AF-DB3D-4885-ADDC-A23F0E7C8E6C}">
      <dgm:prSet/>
      <dgm:spPr/>
      <dgm:t>
        <a:bodyPr/>
        <a:lstStyle/>
        <a:p>
          <a:endParaRPr lang="de-DE"/>
        </a:p>
      </dgm:t>
    </dgm:pt>
    <dgm:pt modelId="{74264CF3-6764-48F0-B2A8-5D8DA514A99C}">
      <dgm:prSet custT="1"/>
      <dgm:spPr/>
      <dgm:t>
        <a:bodyPr/>
        <a:lstStyle/>
        <a:p>
          <a:pPr rtl="0"/>
          <a:r>
            <a:rPr lang="en-US" sz="1800" noProof="0" smtClean="0"/>
            <a:t>Define the Architecture</a:t>
          </a:r>
          <a:endParaRPr lang="en-US" sz="1800" noProof="0" dirty="0"/>
        </a:p>
      </dgm:t>
    </dgm:pt>
    <dgm:pt modelId="{F4D7C983-C015-4282-9EFE-406091689683}" type="parTrans" cxnId="{0C178F81-2724-469E-B925-88A921B619D6}">
      <dgm:prSet/>
      <dgm:spPr/>
      <dgm:t>
        <a:bodyPr/>
        <a:lstStyle/>
        <a:p>
          <a:endParaRPr lang="en-US"/>
        </a:p>
      </dgm:t>
    </dgm:pt>
    <dgm:pt modelId="{F4A1E33B-CE27-454E-9079-75AD9E142AAF}" type="sibTrans" cxnId="{0C178F81-2724-469E-B925-88A921B619D6}">
      <dgm:prSet/>
      <dgm:spPr/>
      <dgm:t>
        <a:bodyPr/>
        <a:lstStyle/>
        <a:p>
          <a:endParaRPr lang="en-US"/>
        </a:p>
      </dgm:t>
    </dgm:pt>
    <dgm:pt modelId="{1F7A7997-D01C-4114-B6B4-7F8E6E747533}" type="pres">
      <dgm:prSet presAssocID="{45F5CA72-D2DF-4314-90B6-2A61BA4C51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380D392-5A0A-4C64-84C6-DB054171CFED}" type="pres">
      <dgm:prSet presAssocID="{74264CF3-6764-48F0-B2A8-5D8DA514A9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99BD1-9EDA-4ACB-9494-213AF636E65C}" type="pres">
      <dgm:prSet presAssocID="{F4A1E33B-CE27-454E-9079-75AD9E142AAF}" presName="spacer" presStyleCnt="0"/>
      <dgm:spPr/>
      <dgm:t>
        <a:bodyPr/>
        <a:lstStyle/>
        <a:p>
          <a:endParaRPr lang="de-DE"/>
        </a:p>
      </dgm:t>
    </dgm:pt>
    <dgm:pt modelId="{F728B479-B313-4D2E-93BB-5FF1D63D02BA}" type="pres">
      <dgm:prSet presAssocID="{99BF3DB0-4978-4FC9-AA0D-B271EBC033B5}" presName="parentText" presStyleLbl="node1" presStyleIdx="1" presStyleCnt="2" custScaleX="100000" custScaleY="12268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751960B-F9D3-47D5-9B44-CD11E4965000}" type="presOf" srcId="{74264CF3-6764-48F0-B2A8-5D8DA514A99C}" destId="{4380D392-5A0A-4C64-84C6-DB054171CFED}" srcOrd="0" destOrd="0" presId="urn:microsoft.com/office/officeart/2005/8/layout/vList2"/>
    <dgm:cxn modelId="{0C178F81-2724-469E-B925-88A921B619D6}" srcId="{45F5CA72-D2DF-4314-90B6-2A61BA4C51A4}" destId="{74264CF3-6764-48F0-B2A8-5D8DA514A99C}" srcOrd="0" destOrd="0" parTransId="{F4D7C983-C015-4282-9EFE-406091689683}" sibTransId="{F4A1E33B-CE27-454E-9079-75AD9E142AAF}"/>
    <dgm:cxn modelId="{F2D0EB08-5C94-47A5-80C7-2A554F788741}" type="presOf" srcId="{45F5CA72-D2DF-4314-90B6-2A61BA4C51A4}" destId="{1F7A7997-D01C-4114-B6B4-7F8E6E747533}" srcOrd="0" destOrd="0" presId="urn:microsoft.com/office/officeart/2005/8/layout/vList2"/>
    <dgm:cxn modelId="{CBCDEE70-ACDE-49E7-88C0-13137E6A36F1}" type="presOf" srcId="{99BF3DB0-4978-4FC9-AA0D-B271EBC033B5}" destId="{F728B479-B313-4D2E-93BB-5FF1D63D02BA}" srcOrd="0" destOrd="0" presId="urn:microsoft.com/office/officeart/2005/8/layout/vList2"/>
    <dgm:cxn modelId="{D32F27AF-DB3D-4885-ADDC-A23F0E7C8E6C}" srcId="{45F5CA72-D2DF-4314-90B6-2A61BA4C51A4}" destId="{99BF3DB0-4978-4FC9-AA0D-B271EBC033B5}" srcOrd="1" destOrd="0" parTransId="{502987C2-8B88-4AC7-A9C7-FFF9CAE10B90}" sibTransId="{B2E1750F-6DEA-4425-8867-46CA67BE860E}"/>
    <dgm:cxn modelId="{C3533755-AD8C-43B3-B241-95E38DC817A0}" type="presParOf" srcId="{1F7A7997-D01C-4114-B6B4-7F8E6E747533}" destId="{4380D392-5A0A-4C64-84C6-DB054171CFED}" srcOrd="0" destOrd="0" presId="urn:microsoft.com/office/officeart/2005/8/layout/vList2"/>
    <dgm:cxn modelId="{4265B9F7-85C2-4E01-A2B1-A482E9D449FE}" type="presParOf" srcId="{1F7A7997-D01C-4114-B6B4-7F8E6E747533}" destId="{08799BD1-9EDA-4ACB-9494-213AF636E65C}" srcOrd="1" destOrd="0" presId="urn:microsoft.com/office/officeart/2005/8/layout/vList2"/>
    <dgm:cxn modelId="{584E39A0-E1E7-4692-9236-BA1FED4D192F}" type="presParOf" srcId="{1F7A7997-D01C-4114-B6B4-7F8E6E747533}" destId="{F728B479-B313-4D2E-93BB-5FF1D63D02B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BBEEA5-C8D3-4BB2-90A5-3CC8343A62BC}" type="doc">
      <dgm:prSet loTypeId="urn:microsoft.com/office/officeart/2005/8/layout/hChevron3" loCatId="process" qsTypeId="urn:microsoft.com/office/officeart/2005/8/quickstyle/simple1#6" qsCatId="simple" csTypeId="urn:microsoft.com/office/officeart/2005/8/colors/accent1_2#6" csCatId="accent1" phldr="1"/>
      <dgm:spPr/>
    </dgm:pt>
    <dgm:pt modelId="{0C6D8E03-C7A8-4285-AE7B-2F466EBD290E}">
      <dgm:prSet phldrT="[Text]"/>
      <dgm:spPr>
        <a:solidFill>
          <a:srgbClr val="0070C0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Definition</a:t>
          </a:r>
          <a:endParaRPr lang="en-US" noProof="0" dirty="0">
            <a:solidFill>
              <a:schemeClr val="bg1"/>
            </a:solidFill>
          </a:endParaRPr>
        </a:p>
      </dgm:t>
    </dgm:pt>
    <dgm:pt modelId="{9620EB5A-0F29-47C8-8923-13E2027859E6}" type="parTrans" cxnId="{B8A3E95B-5EC9-4671-A205-959EC6BE283C}">
      <dgm:prSet/>
      <dgm:spPr/>
      <dgm:t>
        <a:bodyPr/>
        <a:lstStyle/>
        <a:p>
          <a:endParaRPr lang="de-DE"/>
        </a:p>
      </dgm:t>
    </dgm:pt>
    <dgm:pt modelId="{FF1905CB-226B-4851-B920-BCF996DE7B2F}" type="sibTrans" cxnId="{B8A3E95B-5EC9-4671-A205-959EC6BE283C}">
      <dgm:prSet/>
      <dgm:spPr/>
      <dgm:t>
        <a:bodyPr/>
        <a:lstStyle/>
        <a:p>
          <a:endParaRPr lang="de-DE"/>
        </a:p>
      </dgm:t>
    </dgm:pt>
    <dgm:pt modelId="{99B94E2F-422C-49EA-8CBF-5EE274DD926A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Planning</a:t>
          </a:r>
          <a:endParaRPr lang="en-US" noProof="0" dirty="0">
            <a:solidFill>
              <a:schemeClr val="bg1"/>
            </a:solidFill>
          </a:endParaRPr>
        </a:p>
      </dgm:t>
    </dgm:pt>
    <dgm:pt modelId="{08FB3812-8437-4045-AF8A-196243AF39F1}" type="parTrans" cxnId="{953B434B-62FC-4BE7-A924-52603E5A7B94}">
      <dgm:prSet/>
      <dgm:spPr/>
      <dgm:t>
        <a:bodyPr/>
        <a:lstStyle/>
        <a:p>
          <a:endParaRPr lang="de-DE"/>
        </a:p>
      </dgm:t>
    </dgm:pt>
    <dgm:pt modelId="{DBEFD842-BB56-4C52-897B-988BFECEBB46}" type="sibTrans" cxnId="{953B434B-62FC-4BE7-A924-52603E5A7B94}">
      <dgm:prSet/>
      <dgm:spPr/>
      <dgm:t>
        <a:bodyPr/>
        <a:lstStyle/>
        <a:p>
          <a:endParaRPr lang="de-DE"/>
        </a:p>
      </dgm:t>
    </dgm:pt>
    <dgm:pt modelId="{9E679359-FEEE-488E-82B8-55349CA650B8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Realization</a:t>
          </a:r>
          <a:endParaRPr lang="en-US" noProof="0" dirty="0">
            <a:solidFill>
              <a:schemeClr val="bg1"/>
            </a:solidFill>
          </a:endParaRPr>
        </a:p>
      </dgm:t>
    </dgm:pt>
    <dgm:pt modelId="{E785F800-3FD0-44A0-B6B1-C199E392792E}" type="parTrans" cxnId="{6B51D8A4-689A-4E45-B8A4-B105BB7C467C}">
      <dgm:prSet/>
      <dgm:spPr/>
      <dgm:t>
        <a:bodyPr/>
        <a:lstStyle/>
        <a:p>
          <a:endParaRPr lang="de-DE"/>
        </a:p>
      </dgm:t>
    </dgm:pt>
    <dgm:pt modelId="{752A2A90-595C-47B5-8C7D-2DEE3DD9AD6C}" type="sibTrans" cxnId="{6B51D8A4-689A-4E45-B8A4-B105BB7C467C}">
      <dgm:prSet/>
      <dgm:spPr/>
      <dgm:t>
        <a:bodyPr/>
        <a:lstStyle/>
        <a:p>
          <a:endParaRPr lang="de-DE"/>
        </a:p>
      </dgm:t>
    </dgm:pt>
    <dgm:pt modelId="{420B3EA6-D42B-47F2-8302-A9DEF17A81D9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Conclusion</a:t>
          </a:r>
          <a:endParaRPr lang="en-US" noProof="0" dirty="0">
            <a:solidFill>
              <a:schemeClr val="bg1"/>
            </a:solidFill>
          </a:endParaRPr>
        </a:p>
      </dgm:t>
    </dgm:pt>
    <dgm:pt modelId="{49544DAA-5F59-4876-B90B-F9B46391CD31}" type="parTrans" cxnId="{F0D93A3A-CC54-471F-AF2C-2B20154883AE}">
      <dgm:prSet/>
      <dgm:spPr/>
      <dgm:t>
        <a:bodyPr/>
        <a:lstStyle/>
        <a:p>
          <a:endParaRPr lang="de-DE"/>
        </a:p>
      </dgm:t>
    </dgm:pt>
    <dgm:pt modelId="{91FB7439-B289-443B-A4FE-9ECEAB222B07}" type="sibTrans" cxnId="{F0D93A3A-CC54-471F-AF2C-2B20154883AE}">
      <dgm:prSet/>
      <dgm:spPr/>
      <dgm:t>
        <a:bodyPr/>
        <a:lstStyle/>
        <a:p>
          <a:endParaRPr lang="de-DE"/>
        </a:p>
      </dgm:t>
    </dgm:pt>
    <dgm:pt modelId="{1502E7DA-948B-452E-98F2-F101E0CC782C}" type="pres">
      <dgm:prSet presAssocID="{ECBBEEA5-C8D3-4BB2-90A5-3CC8343A62BC}" presName="Name0" presStyleCnt="0">
        <dgm:presLayoutVars>
          <dgm:dir/>
          <dgm:resizeHandles val="exact"/>
        </dgm:presLayoutVars>
      </dgm:prSet>
      <dgm:spPr/>
    </dgm:pt>
    <dgm:pt modelId="{1A759BF6-B51C-4248-A376-F401B1D2AFE3}" type="pres">
      <dgm:prSet presAssocID="{0C6D8E03-C7A8-4285-AE7B-2F466EBD290E}" presName="parTxOnly" presStyleLbl="node1" presStyleIdx="0" presStyleCnt="4" custLinFactNeighborX="14826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832E15-3197-416A-A883-3512FD8AA6E1}" type="pres">
      <dgm:prSet presAssocID="{FF1905CB-226B-4851-B920-BCF996DE7B2F}" presName="parSpace" presStyleCnt="0"/>
      <dgm:spPr/>
    </dgm:pt>
    <dgm:pt modelId="{2B438421-963C-4FEA-8251-6A8A0EEE0707}" type="pres">
      <dgm:prSet presAssocID="{99B94E2F-422C-49EA-8CBF-5EE274DD926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49FC36-0436-411B-9030-596FBA5E7071}" type="pres">
      <dgm:prSet presAssocID="{DBEFD842-BB56-4C52-897B-988BFECEBB46}" presName="parSpace" presStyleCnt="0"/>
      <dgm:spPr/>
    </dgm:pt>
    <dgm:pt modelId="{EFA91FAD-6B28-46B7-8F06-303C0F03526F}" type="pres">
      <dgm:prSet presAssocID="{9E679359-FEEE-488E-82B8-55349CA650B8}" presName="parTxOnly" presStyleLbl="node1" presStyleIdx="2" presStyleCnt="4" custLinFactNeighborX="-3635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C67033-7229-4BA1-AC38-1244FD58B551}" type="pres">
      <dgm:prSet presAssocID="{752A2A90-595C-47B5-8C7D-2DEE3DD9AD6C}" presName="parSpace" presStyleCnt="0"/>
      <dgm:spPr/>
    </dgm:pt>
    <dgm:pt modelId="{113A82A6-B76C-4B4F-BA6C-F45A845B6909}" type="pres">
      <dgm:prSet presAssocID="{420B3EA6-D42B-47F2-8302-A9DEF17A81D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51D8A4-689A-4E45-B8A4-B105BB7C467C}" srcId="{ECBBEEA5-C8D3-4BB2-90A5-3CC8343A62BC}" destId="{9E679359-FEEE-488E-82B8-55349CA650B8}" srcOrd="2" destOrd="0" parTransId="{E785F800-3FD0-44A0-B6B1-C199E392792E}" sibTransId="{752A2A90-595C-47B5-8C7D-2DEE3DD9AD6C}"/>
    <dgm:cxn modelId="{B9FC4130-375D-48C1-A89E-DFFAA413A458}" type="presOf" srcId="{9E679359-FEEE-488E-82B8-55349CA650B8}" destId="{EFA91FAD-6B28-46B7-8F06-303C0F03526F}" srcOrd="0" destOrd="0" presId="urn:microsoft.com/office/officeart/2005/8/layout/hChevron3"/>
    <dgm:cxn modelId="{B8A3E95B-5EC9-4671-A205-959EC6BE283C}" srcId="{ECBBEEA5-C8D3-4BB2-90A5-3CC8343A62BC}" destId="{0C6D8E03-C7A8-4285-AE7B-2F466EBD290E}" srcOrd="0" destOrd="0" parTransId="{9620EB5A-0F29-47C8-8923-13E2027859E6}" sibTransId="{FF1905CB-226B-4851-B920-BCF996DE7B2F}"/>
    <dgm:cxn modelId="{411D2C5C-9026-4FF3-BE5D-EA430CD0AD0A}" type="presOf" srcId="{ECBBEEA5-C8D3-4BB2-90A5-3CC8343A62BC}" destId="{1502E7DA-948B-452E-98F2-F101E0CC782C}" srcOrd="0" destOrd="0" presId="urn:microsoft.com/office/officeart/2005/8/layout/hChevron3"/>
    <dgm:cxn modelId="{71D4499D-A139-4DEC-97EF-60D5E6FF053F}" type="presOf" srcId="{0C6D8E03-C7A8-4285-AE7B-2F466EBD290E}" destId="{1A759BF6-B51C-4248-A376-F401B1D2AFE3}" srcOrd="0" destOrd="0" presId="urn:microsoft.com/office/officeart/2005/8/layout/hChevron3"/>
    <dgm:cxn modelId="{0686A0A0-4D9C-4545-8AB7-5F3FCC8232C4}" type="presOf" srcId="{99B94E2F-422C-49EA-8CBF-5EE274DD926A}" destId="{2B438421-963C-4FEA-8251-6A8A0EEE0707}" srcOrd="0" destOrd="0" presId="urn:microsoft.com/office/officeart/2005/8/layout/hChevron3"/>
    <dgm:cxn modelId="{F0D93A3A-CC54-471F-AF2C-2B20154883AE}" srcId="{ECBBEEA5-C8D3-4BB2-90A5-3CC8343A62BC}" destId="{420B3EA6-D42B-47F2-8302-A9DEF17A81D9}" srcOrd="3" destOrd="0" parTransId="{49544DAA-5F59-4876-B90B-F9B46391CD31}" sibTransId="{91FB7439-B289-443B-A4FE-9ECEAB222B07}"/>
    <dgm:cxn modelId="{953B434B-62FC-4BE7-A924-52603E5A7B94}" srcId="{ECBBEEA5-C8D3-4BB2-90A5-3CC8343A62BC}" destId="{99B94E2F-422C-49EA-8CBF-5EE274DD926A}" srcOrd="1" destOrd="0" parTransId="{08FB3812-8437-4045-AF8A-196243AF39F1}" sibTransId="{DBEFD842-BB56-4C52-897B-988BFECEBB46}"/>
    <dgm:cxn modelId="{4B9F0A4D-54BE-4A30-80DB-4ECC3EB917BC}" type="presOf" srcId="{420B3EA6-D42B-47F2-8302-A9DEF17A81D9}" destId="{113A82A6-B76C-4B4F-BA6C-F45A845B6909}" srcOrd="0" destOrd="0" presId="urn:microsoft.com/office/officeart/2005/8/layout/hChevron3"/>
    <dgm:cxn modelId="{D800AE1B-5BB1-4BA5-8779-548FD3A7C6E0}" type="presParOf" srcId="{1502E7DA-948B-452E-98F2-F101E0CC782C}" destId="{1A759BF6-B51C-4248-A376-F401B1D2AFE3}" srcOrd="0" destOrd="0" presId="urn:microsoft.com/office/officeart/2005/8/layout/hChevron3"/>
    <dgm:cxn modelId="{13DD0225-5F03-4DCF-8D93-DAF14B924C39}" type="presParOf" srcId="{1502E7DA-948B-452E-98F2-F101E0CC782C}" destId="{A0832E15-3197-416A-A883-3512FD8AA6E1}" srcOrd="1" destOrd="0" presId="urn:microsoft.com/office/officeart/2005/8/layout/hChevron3"/>
    <dgm:cxn modelId="{DC672ACB-E349-42AB-9245-79FAE90CFF4B}" type="presParOf" srcId="{1502E7DA-948B-452E-98F2-F101E0CC782C}" destId="{2B438421-963C-4FEA-8251-6A8A0EEE0707}" srcOrd="2" destOrd="0" presId="urn:microsoft.com/office/officeart/2005/8/layout/hChevron3"/>
    <dgm:cxn modelId="{BC2D0C2D-8A48-4361-8759-BD6DA7BB73F5}" type="presParOf" srcId="{1502E7DA-948B-452E-98F2-F101E0CC782C}" destId="{4F49FC36-0436-411B-9030-596FBA5E7071}" srcOrd="3" destOrd="0" presId="urn:microsoft.com/office/officeart/2005/8/layout/hChevron3"/>
    <dgm:cxn modelId="{51BFE510-9FDD-4C90-ABA5-A6001CA87578}" type="presParOf" srcId="{1502E7DA-948B-452E-98F2-F101E0CC782C}" destId="{EFA91FAD-6B28-46B7-8F06-303C0F03526F}" srcOrd="4" destOrd="0" presId="urn:microsoft.com/office/officeart/2005/8/layout/hChevron3"/>
    <dgm:cxn modelId="{CEFEC93C-36A6-48C3-9DBB-53E62883D686}" type="presParOf" srcId="{1502E7DA-948B-452E-98F2-F101E0CC782C}" destId="{DEC67033-7229-4BA1-AC38-1244FD58B551}" srcOrd="5" destOrd="0" presId="urn:microsoft.com/office/officeart/2005/8/layout/hChevron3"/>
    <dgm:cxn modelId="{70E611F3-1E00-402E-9972-9B165F898CDE}" type="presParOf" srcId="{1502E7DA-948B-452E-98F2-F101E0CC782C}" destId="{113A82A6-B76C-4B4F-BA6C-F45A845B690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BBEEA5-C8D3-4BB2-90A5-3CC8343A62BC}" type="doc">
      <dgm:prSet loTypeId="urn:microsoft.com/office/officeart/2005/8/layout/hChevron3" loCatId="process" qsTypeId="urn:microsoft.com/office/officeart/2005/8/quickstyle/simple1#7" qsCatId="simple" csTypeId="urn:microsoft.com/office/officeart/2005/8/colors/accent1_2#7" csCatId="accent1" phldr="1"/>
      <dgm:spPr/>
    </dgm:pt>
    <dgm:pt modelId="{0C6D8E03-C7A8-4285-AE7B-2F466EBD290E}">
      <dgm:prSet phldrT="[Text]"/>
      <dgm:spPr>
        <a:solidFill>
          <a:schemeClr val="tx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noProof="0" smtClean="0">
              <a:solidFill>
                <a:schemeClr val="bg1"/>
              </a:solidFill>
            </a:rPr>
            <a:t>Definition</a:t>
          </a:r>
          <a:endParaRPr lang="en-US" noProof="0">
            <a:solidFill>
              <a:schemeClr val="bg1"/>
            </a:solidFill>
          </a:endParaRPr>
        </a:p>
      </dgm:t>
    </dgm:pt>
    <dgm:pt modelId="{9620EB5A-0F29-47C8-8923-13E2027859E6}" type="parTrans" cxnId="{B8A3E95B-5EC9-4671-A205-959EC6BE283C}">
      <dgm:prSet/>
      <dgm:spPr/>
      <dgm:t>
        <a:bodyPr/>
        <a:lstStyle/>
        <a:p>
          <a:endParaRPr lang="de-DE"/>
        </a:p>
      </dgm:t>
    </dgm:pt>
    <dgm:pt modelId="{FF1905CB-226B-4851-B920-BCF996DE7B2F}" type="sibTrans" cxnId="{B8A3E95B-5EC9-4671-A205-959EC6BE283C}">
      <dgm:prSet/>
      <dgm:spPr/>
      <dgm:t>
        <a:bodyPr/>
        <a:lstStyle/>
        <a:p>
          <a:endParaRPr lang="de-DE"/>
        </a:p>
      </dgm:t>
    </dgm:pt>
    <dgm:pt modelId="{420B3EA6-D42B-47F2-8302-A9DEF17A81D9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Conclusion</a:t>
          </a:r>
          <a:endParaRPr lang="en-US" noProof="0" dirty="0">
            <a:solidFill>
              <a:schemeClr val="bg1"/>
            </a:solidFill>
          </a:endParaRPr>
        </a:p>
      </dgm:t>
    </dgm:pt>
    <dgm:pt modelId="{91FB7439-B289-443B-A4FE-9ECEAB222B07}" type="sibTrans" cxnId="{F0D93A3A-CC54-471F-AF2C-2B20154883AE}">
      <dgm:prSet/>
      <dgm:spPr/>
      <dgm:t>
        <a:bodyPr/>
        <a:lstStyle/>
        <a:p>
          <a:endParaRPr lang="de-DE"/>
        </a:p>
      </dgm:t>
    </dgm:pt>
    <dgm:pt modelId="{49544DAA-5F59-4876-B90B-F9B46391CD31}" type="parTrans" cxnId="{F0D93A3A-CC54-471F-AF2C-2B20154883AE}">
      <dgm:prSet/>
      <dgm:spPr/>
      <dgm:t>
        <a:bodyPr/>
        <a:lstStyle/>
        <a:p>
          <a:endParaRPr lang="de-DE"/>
        </a:p>
      </dgm:t>
    </dgm:pt>
    <dgm:pt modelId="{9E679359-FEEE-488E-82B8-55349CA650B8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Realization</a:t>
          </a:r>
          <a:endParaRPr lang="en-US" noProof="0" dirty="0">
            <a:solidFill>
              <a:schemeClr val="bg1"/>
            </a:solidFill>
          </a:endParaRPr>
        </a:p>
      </dgm:t>
    </dgm:pt>
    <dgm:pt modelId="{752A2A90-595C-47B5-8C7D-2DEE3DD9AD6C}" type="sibTrans" cxnId="{6B51D8A4-689A-4E45-B8A4-B105BB7C467C}">
      <dgm:prSet/>
      <dgm:spPr/>
      <dgm:t>
        <a:bodyPr/>
        <a:lstStyle/>
        <a:p>
          <a:endParaRPr lang="de-DE"/>
        </a:p>
      </dgm:t>
    </dgm:pt>
    <dgm:pt modelId="{E785F800-3FD0-44A0-B6B1-C199E392792E}" type="parTrans" cxnId="{6B51D8A4-689A-4E45-B8A4-B105BB7C467C}">
      <dgm:prSet/>
      <dgm:spPr/>
      <dgm:t>
        <a:bodyPr/>
        <a:lstStyle/>
        <a:p>
          <a:endParaRPr lang="de-DE"/>
        </a:p>
      </dgm:t>
    </dgm:pt>
    <dgm:pt modelId="{99B94E2F-422C-49EA-8CBF-5EE274DD926A}">
      <dgm:prSet phldrT="[Text]"/>
      <dgm:spPr>
        <a:solidFill>
          <a:srgbClr val="0070C0"/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Planning</a:t>
          </a:r>
          <a:endParaRPr lang="en-US" noProof="0" dirty="0">
            <a:solidFill>
              <a:schemeClr val="bg1"/>
            </a:solidFill>
          </a:endParaRPr>
        </a:p>
      </dgm:t>
    </dgm:pt>
    <dgm:pt modelId="{DBEFD842-BB56-4C52-897B-988BFECEBB46}" type="sibTrans" cxnId="{953B434B-62FC-4BE7-A924-52603E5A7B94}">
      <dgm:prSet/>
      <dgm:spPr/>
      <dgm:t>
        <a:bodyPr/>
        <a:lstStyle/>
        <a:p>
          <a:endParaRPr lang="de-DE"/>
        </a:p>
      </dgm:t>
    </dgm:pt>
    <dgm:pt modelId="{08FB3812-8437-4045-AF8A-196243AF39F1}" type="parTrans" cxnId="{953B434B-62FC-4BE7-A924-52603E5A7B94}">
      <dgm:prSet/>
      <dgm:spPr/>
      <dgm:t>
        <a:bodyPr/>
        <a:lstStyle/>
        <a:p>
          <a:endParaRPr lang="de-DE"/>
        </a:p>
      </dgm:t>
    </dgm:pt>
    <dgm:pt modelId="{1502E7DA-948B-452E-98F2-F101E0CC782C}" type="pres">
      <dgm:prSet presAssocID="{ECBBEEA5-C8D3-4BB2-90A5-3CC8343A62BC}" presName="Name0" presStyleCnt="0">
        <dgm:presLayoutVars>
          <dgm:dir/>
          <dgm:resizeHandles val="exact"/>
        </dgm:presLayoutVars>
      </dgm:prSet>
      <dgm:spPr/>
    </dgm:pt>
    <dgm:pt modelId="{1A759BF6-B51C-4248-A376-F401B1D2AFE3}" type="pres">
      <dgm:prSet presAssocID="{0C6D8E03-C7A8-4285-AE7B-2F466EBD290E}" presName="parTxOnly" presStyleLbl="node1" presStyleIdx="0" presStyleCnt="4" custLinFactNeighborX="14826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832E15-3197-416A-A883-3512FD8AA6E1}" type="pres">
      <dgm:prSet presAssocID="{FF1905CB-226B-4851-B920-BCF996DE7B2F}" presName="parSpace" presStyleCnt="0"/>
      <dgm:spPr/>
    </dgm:pt>
    <dgm:pt modelId="{2B438421-963C-4FEA-8251-6A8A0EEE0707}" type="pres">
      <dgm:prSet presAssocID="{99B94E2F-422C-49EA-8CBF-5EE274DD926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49FC36-0436-411B-9030-596FBA5E7071}" type="pres">
      <dgm:prSet presAssocID="{DBEFD842-BB56-4C52-897B-988BFECEBB46}" presName="parSpace" presStyleCnt="0"/>
      <dgm:spPr/>
    </dgm:pt>
    <dgm:pt modelId="{EFA91FAD-6B28-46B7-8F06-303C0F03526F}" type="pres">
      <dgm:prSet presAssocID="{9E679359-FEEE-488E-82B8-55349CA650B8}" presName="parTxOnly" presStyleLbl="node1" presStyleIdx="2" presStyleCnt="4" custLinFactNeighborX="-3635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C67033-7229-4BA1-AC38-1244FD58B551}" type="pres">
      <dgm:prSet presAssocID="{752A2A90-595C-47B5-8C7D-2DEE3DD9AD6C}" presName="parSpace" presStyleCnt="0"/>
      <dgm:spPr/>
    </dgm:pt>
    <dgm:pt modelId="{113A82A6-B76C-4B4F-BA6C-F45A845B6909}" type="pres">
      <dgm:prSet presAssocID="{420B3EA6-D42B-47F2-8302-A9DEF17A81D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51D8A4-689A-4E45-B8A4-B105BB7C467C}" srcId="{ECBBEEA5-C8D3-4BB2-90A5-3CC8343A62BC}" destId="{9E679359-FEEE-488E-82B8-55349CA650B8}" srcOrd="2" destOrd="0" parTransId="{E785F800-3FD0-44A0-B6B1-C199E392792E}" sibTransId="{752A2A90-595C-47B5-8C7D-2DEE3DD9AD6C}"/>
    <dgm:cxn modelId="{D660EAAF-1C26-43B2-8E36-A470CF17187E}" type="presOf" srcId="{9E679359-FEEE-488E-82B8-55349CA650B8}" destId="{EFA91FAD-6B28-46B7-8F06-303C0F03526F}" srcOrd="0" destOrd="0" presId="urn:microsoft.com/office/officeart/2005/8/layout/hChevron3"/>
    <dgm:cxn modelId="{B8A3E95B-5EC9-4671-A205-959EC6BE283C}" srcId="{ECBBEEA5-C8D3-4BB2-90A5-3CC8343A62BC}" destId="{0C6D8E03-C7A8-4285-AE7B-2F466EBD290E}" srcOrd="0" destOrd="0" parTransId="{9620EB5A-0F29-47C8-8923-13E2027859E6}" sibTransId="{FF1905CB-226B-4851-B920-BCF996DE7B2F}"/>
    <dgm:cxn modelId="{F0D93A3A-CC54-471F-AF2C-2B20154883AE}" srcId="{ECBBEEA5-C8D3-4BB2-90A5-3CC8343A62BC}" destId="{420B3EA6-D42B-47F2-8302-A9DEF17A81D9}" srcOrd="3" destOrd="0" parTransId="{49544DAA-5F59-4876-B90B-F9B46391CD31}" sibTransId="{91FB7439-B289-443B-A4FE-9ECEAB222B07}"/>
    <dgm:cxn modelId="{83B45CE7-F73C-4916-A5AA-EB300299EA9B}" type="presOf" srcId="{ECBBEEA5-C8D3-4BB2-90A5-3CC8343A62BC}" destId="{1502E7DA-948B-452E-98F2-F101E0CC782C}" srcOrd="0" destOrd="0" presId="urn:microsoft.com/office/officeart/2005/8/layout/hChevron3"/>
    <dgm:cxn modelId="{953B434B-62FC-4BE7-A924-52603E5A7B94}" srcId="{ECBBEEA5-C8D3-4BB2-90A5-3CC8343A62BC}" destId="{99B94E2F-422C-49EA-8CBF-5EE274DD926A}" srcOrd="1" destOrd="0" parTransId="{08FB3812-8437-4045-AF8A-196243AF39F1}" sibTransId="{DBEFD842-BB56-4C52-897B-988BFECEBB46}"/>
    <dgm:cxn modelId="{BCC5B00F-1F5B-4DBE-B2E4-E5521E0FFAE7}" type="presOf" srcId="{99B94E2F-422C-49EA-8CBF-5EE274DD926A}" destId="{2B438421-963C-4FEA-8251-6A8A0EEE0707}" srcOrd="0" destOrd="0" presId="urn:microsoft.com/office/officeart/2005/8/layout/hChevron3"/>
    <dgm:cxn modelId="{71A6A0EF-A184-48EB-9697-7ADF6B6C9457}" type="presOf" srcId="{0C6D8E03-C7A8-4285-AE7B-2F466EBD290E}" destId="{1A759BF6-B51C-4248-A376-F401B1D2AFE3}" srcOrd="0" destOrd="0" presId="urn:microsoft.com/office/officeart/2005/8/layout/hChevron3"/>
    <dgm:cxn modelId="{F525BC47-A3C7-4114-ADD2-848C18B43471}" type="presOf" srcId="{420B3EA6-D42B-47F2-8302-A9DEF17A81D9}" destId="{113A82A6-B76C-4B4F-BA6C-F45A845B6909}" srcOrd="0" destOrd="0" presId="urn:microsoft.com/office/officeart/2005/8/layout/hChevron3"/>
    <dgm:cxn modelId="{40EBB9B0-8C80-431C-8894-CFD752AC2CCC}" type="presParOf" srcId="{1502E7DA-948B-452E-98F2-F101E0CC782C}" destId="{1A759BF6-B51C-4248-A376-F401B1D2AFE3}" srcOrd="0" destOrd="0" presId="urn:microsoft.com/office/officeart/2005/8/layout/hChevron3"/>
    <dgm:cxn modelId="{04B03835-5EE6-4D99-8C5B-CCC8A4D73CC2}" type="presParOf" srcId="{1502E7DA-948B-452E-98F2-F101E0CC782C}" destId="{A0832E15-3197-416A-A883-3512FD8AA6E1}" srcOrd="1" destOrd="0" presId="urn:microsoft.com/office/officeart/2005/8/layout/hChevron3"/>
    <dgm:cxn modelId="{0E69912D-62B5-4339-B224-079CDB01A804}" type="presParOf" srcId="{1502E7DA-948B-452E-98F2-F101E0CC782C}" destId="{2B438421-963C-4FEA-8251-6A8A0EEE0707}" srcOrd="2" destOrd="0" presId="urn:microsoft.com/office/officeart/2005/8/layout/hChevron3"/>
    <dgm:cxn modelId="{5DF18C1F-527D-4322-B9F0-F7FBEA8A27F0}" type="presParOf" srcId="{1502E7DA-948B-452E-98F2-F101E0CC782C}" destId="{4F49FC36-0436-411B-9030-596FBA5E7071}" srcOrd="3" destOrd="0" presId="urn:microsoft.com/office/officeart/2005/8/layout/hChevron3"/>
    <dgm:cxn modelId="{DFC5C980-EC33-4D6F-81B6-A65603B37314}" type="presParOf" srcId="{1502E7DA-948B-452E-98F2-F101E0CC782C}" destId="{EFA91FAD-6B28-46B7-8F06-303C0F03526F}" srcOrd="4" destOrd="0" presId="urn:microsoft.com/office/officeart/2005/8/layout/hChevron3"/>
    <dgm:cxn modelId="{FE44DE9C-FEBD-4086-9EF5-763E7090AC22}" type="presParOf" srcId="{1502E7DA-948B-452E-98F2-F101E0CC782C}" destId="{DEC67033-7229-4BA1-AC38-1244FD58B551}" srcOrd="5" destOrd="0" presId="urn:microsoft.com/office/officeart/2005/8/layout/hChevron3"/>
    <dgm:cxn modelId="{F891CF27-1A80-49A4-805A-F00FAD14E3E7}" type="presParOf" srcId="{1502E7DA-948B-452E-98F2-F101E0CC782C}" destId="{113A82A6-B76C-4B4F-BA6C-F45A845B690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BBEEA5-C8D3-4BB2-90A5-3CC8343A62BC}" type="doc">
      <dgm:prSet loTypeId="urn:microsoft.com/office/officeart/2005/8/layout/hChevron3" loCatId="process" qsTypeId="urn:microsoft.com/office/officeart/2005/8/quickstyle/simple1#8" qsCatId="simple" csTypeId="urn:microsoft.com/office/officeart/2005/8/colors/accent1_2#8" csCatId="accent1" phldr="1"/>
      <dgm:spPr/>
    </dgm:pt>
    <dgm:pt modelId="{0C6D8E03-C7A8-4285-AE7B-2F466EBD290E}">
      <dgm:prSet phldrT="[Text]"/>
      <dgm:spPr>
        <a:solidFill>
          <a:schemeClr val="tx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Definition</a:t>
          </a:r>
          <a:endParaRPr lang="en-US" noProof="0" dirty="0">
            <a:solidFill>
              <a:schemeClr val="bg1"/>
            </a:solidFill>
          </a:endParaRPr>
        </a:p>
      </dgm:t>
    </dgm:pt>
    <dgm:pt modelId="{9620EB5A-0F29-47C8-8923-13E2027859E6}" type="parTrans" cxnId="{B8A3E95B-5EC9-4671-A205-959EC6BE283C}">
      <dgm:prSet/>
      <dgm:spPr/>
      <dgm:t>
        <a:bodyPr/>
        <a:lstStyle/>
        <a:p>
          <a:endParaRPr lang="de-DE"/>
        </a:p>
      </dgm:t>
    </dgm:pt>
    <dgm:pt modelId="{FF1905CB-226B-4851-B920-BCF996DE7B2F}" type="sibTrans" cxnId="{B8A3E95B-5EC9-4671-A205-959EC6BE283C}">
      <dgm:prSet/>
      <dgm:spPr/>
      <dgm:t>
        <a:bodyPr/>
        <a:lstStyle/>
        <a:p>
          <a:endParaRPr lang="de-DE"/>
        </a:p>
      </dgm:t>
    </dgm:pt>
    <dgm:pt modelId="{99B94E2F-422C-49EA-8CBF-5EE274DD926A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smtClean="0">
              <a:solidFill>
                <a:schemeClr val="bg1"/>
              </a:solidFill>
            </a:rPr>
            <a:t>Planning</a:t>
          </a:r>
          <a:endParaRPr lang="en-US" noProof="0">
            <a:solidFill>
              <a:schemeClr val="bg1"/>
            </a:solidFill>
          </a:endParaRPr>
        </a:p>
      </dgm:t>
    </dgm:pt>
    <dgm:pt modelId="{08FB3812-8437-4045-AF8A-196243AF39F1}" type="parTrans" cxnId="{953B434B-62FC-4BE7-A924-52603E5A7B94}">
      <dgm:prSet/>
      <dgm:spPr/>
      <dgm:t>
        <a:bodyPr/>
        <a:lstStyle/>
        <a:p>
          <a:endParaRPr lang="de-DE"/>
        </a:p>
      </dgm:t>
    </dgm:pt>
    <dgm:pt modelId="{DBEFD842-BB56-4C52-897B-988BFECEBB46}" type="sibTrans" cxnId="{953B434B-62FC-4BE7-A924-52603E5A7B94}">
      <dgm:prSet/>
      <dgm:spPr/>
      <dgm:t>
        <a:bodyPr/>
        <a:lstStyle/>
        <a:p>
          <a:endParaRPr lang="de-DE"/>
        </a:p>
      </dgm:t>
    </dgm:pt>
    <dgm:pt modelId="{9E679359-FEEE-488E-82B8-55349CA650B8}">
      <dgm:prSet phldrT="[Text]"/>
      <dgm:spPr>
        <a:solidFill>
          <a:srgbClr val="0070C0"/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Realization</a:t>
          </a:r>
          <a:endParaRPr lang="en-US" noProof="0" dirty="0">
            <a:solidFill>
              <a:schemeClr val="bg1"/>
            </a:solidFill>
          </a:endParaRPr>
        </a:p>
      </dgm:t>
    </dgm:pt>
    <dgm:pt modelId="{E785F800-3FD0-44A0-B6B1-C199E392792E}" type="parTrans" cxnId="{6B51D8A4-689A-4E45-B8A4-B105BB7C467C}">
      <dgm:prSet/>
      <dgm:spPr/>
      <dgm:t>
        <a:bodyPr/>
        <a:lstStyle/>
        <a:p>
          <a:endParaRPr lang="de-DE"/>
        </a:p>
      </dgm:t>
    </dgm:pt>
    <dgm:pt modelId="{752A2A90-595C-47B5-8C7D-2DEE3DD9AD6C}" type="sibTrans" cxnId="{6B51D8A4-689A-4E45-B8A4-B105BB7C467C}">
      <dgm:prSet/>
      <dgm:spPr/>
      <dgm:t>
        <a:bodyPr/>
        <a:lstStyle/>
        <a:p>
          <a:endParaRPr lang="de-DE"/>
        </a:p>
      </dgm:t>
    </dgm:pt>
    <dgm:pt modelId="{420B3EA6-D42B-47F2-8302-A9DEF17A81D9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Conclusion</a:t>
          </a:r>
          <a:endParaRPr lang="en-US" noProof="0" dirty="0">
            <a:solidFill>
              <a:schemeClr val="bg1"/>
            </a:solidFill>
          </a:endParaRPr>
        </a:p>
      </dgm:t>
    </dgm:pt>
    <dgm:pt modelId="{49544DAA-5F59-4876-B90B-F9B46391CD31}" type="parTrans" cxnId="{F0D93A3A-CC54-471F-AF2C-2B20154883AE}">
      <dgm:prSet/>
      <dgm:spPr/>
      <dgm:t>
        <a:bodyPr/>
        <a:lstStyle/>
        <a:p>
          <a:endParaRPr lang="de-DE"/>
        </a:p>
      </dgm:t>
    </dgm:pt>
    <dgm:pt modelId="{91FB7439-B289-443B-A4FE-9ECEAB222B07}" type="sibTrans" cxnId="{F0D93A3A-CC54-471F-AF2C-2B20154883AE}">
      <dgm:prSet/>
      <dgm:spPr/>
      <dgm:t>
        <a:bodyPr/>
        <a:lstStyle/>
        <a:p>
          <a:endParaRPr lang="de-DE"/>
        </a:p>
      </dgm:t>
    </dgm:pt>
    <dgm:pt modelId="{1502E7DA-948B-452E-98F2-F101E0CC782C}" type="pres">
      <dgm:prSet presAssocID="{ECBBEEA5-C8D3-4BB2-90A5-3CC8343A62BC}" presName="Name0" presStyleCnt="0">
        <dgm:presLayoutVars>
          <dgm:dir/>
          <dgm:resizeHandles val="exact"/>
        </dgm:presLayoutVars>
      </dgm:prSet>
      <dgm:spPr/>
    </dgm:pt>
    <dgm:pt modelId="{1A759BF6-B51C-4248-A376-F401B1D2AFE3}" type="pres">
      <dgm:prSet presAssocID="{0C6D8E03-C7A8-4285-AE7B-2F466EBD290E}" presName="parTxOnly" presStyleLbl="node1" presStyleIdx="0" presStyleCnt="4" custLinFactNeighborX="14826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832E15-3197-416A-A883-3512FD8AA6E1}" type="pres">
      <dgm:prSet presAssocID="{FF1905CB-226B-4851-B920-BCF996DE7B2F}" presName="parSpace" presStyleCnt="0"/>
      <dgm:spPr/>
    </dgm:pt>
    <dgm:pt modelId="{2B438421-963C-4FEA-8251-6A8A0EEE0707}" type="pres">
      <dgm:prSet presAssocID="{99B94E2F-422C-49EA-8CBF-5EE274DD926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49FC36-0436-411B-9030-596FBA5E7071}" type="pres">
      <dgm:prSet presAssocID="{DBEFD842-BB56-4C52-897B-988BFECEBB46}" presName="parSpace" presStyleCnt="0"/>
      <dgm:spPr/>
    </dgm:pt>
    <dgm:pt modelId="{EFA91FAD-6B28-46B7-8F06-303C0F03526F}" type="pres">
      <dgm:prSet presAssocID="{9E679359-FEEE-488E-82B8-55349CA650B8}" presName="parTxOnly" presStyleLbl="node1" presStyleIdx="2" presStyleCnt="4" custLinFactNeighborX="-3635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C67033-7229-4BA1-AC38-1244FD58B551}" type="pres">
      <dgm:prSet presAssocID="{752A2A90-595C-47B5-8C7D-2DEE3DD9AD6C}" presName="parSpace" presStyleCnt="0"/>
      <dgm:spPr/>
    </dgm:pt>
    <dgm:pt modelId="{113A82A6-B76C-4B4F-BA6C-F45A845B6909}" type="pres">
      <dgm:prSet presAssocID="{420B3EA6-D42B-47F2-8302-A9DEF17A81D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0881B92-4149-427C-95FE-8F22686A405F}" type="presOf" srcId="{9E679359-FEEE-488E-82B8-55349CA650B8}" destId="{EFA91FAD-6B28-46B7-8F06-303C0F03526F}" srcOrd="0" destOrd="0" presId="urn:microsoft.com/office/officeart/2005/8/layout/hChevron3"/>
    <dgm:cxn modelId="{4916BF70-5274-4412-AF4F-FAB6D9A7B5E8}" type="presOf" srcId="{99B94E2F-422C-49EA-8CBF-5EE274DD926A}" destId="{2B438421-963C-4FEA-8251-6A8A0EEE0707}" srcOrd="0" destOrd="0" presId="urn:microsoft.com/office/officeart/2005/8/layout/hChevron3"/>
    <dgm:cxn modelId="{F0D93A3A-CC54-471F-AF2C-2B20154883AE}" srcId="{ECBBEEA5-C8D3-4BB2-90A5-3CC8343A62BC}" destId="{420B3EA6-D42B-47F2-8302-A9DEF17A81D9}" srcOrd="3" destOrd="0" parTransId="{49544DAA-5F59-4876-B90B-F9B46391CD31}" sibTransId="{91FB7439-B289-443B-A4FE-9ECEAB222B07}"/>
    <dgm:cxn modelId="{B8A3E95B-5EC9-4671-A205-959EC6BE283C}" srcId="{ECBBEEA5-C8D3-4BB2-90A5-3CC8343A62BC}" destId="{0C6D8E03-C7A8-4285-AE7B-2F466EBD290E}" srcOrd="0" destOrd="0" parTransId="{9620EB5A-0F29-47C8-8923-13E2027859E6}" sibTransId="{FF1905CB-226B-4851-B920-BCF996DE7B2F}"/>
    <dgm:cxn modelId="{6B51D8A4-689A-4E45-B8A4-B105BB7C467C}" srcId="{ECBBEEA5-C8D3-4BB2-90A5-3CC8343A62BC}" destId="{9E679359-FEEE-488E-82B8-55349CA650B8}" srcOrd="2" destOrd="0" parTransId="{E785F800-3FD0-44A0-B6B1-C199E392792E}" sibTransId="{752A2A90-595C-47B5-8C7D-2DEE3DD9AD6C}"/>
    <dgm:cxn modelId="{953B434B-62FC-4BE7-A924-52603E5A7B94}" srcId="{ECBBEEA5-C8D3-4BB2-90A5-3CC8343A62BC}" destId="{99B94E2F-422C-49EA-8CBF-5EE274DD926A}" srcOrd="1" destOrd="0" parTransId="{08FB3812-8437-4045-AF8A-196243AF39F1}" sibTransId="{DBEFD842-BB56-4C52-897B-988BFECEBB46}"/>
    <dgm:cxn modelId="{793904D1-226E-48BE-B17D-9F4944BFB214}" type="presOf" srcId="{0C6D8E03-C7A8-4285-AE7B-2F466EBD290E}" destId="{1A759BF6-B51C-4248-A376-F401B1D2AFE3}" srcOrd="0" destOrd="0" presId="urn:microsoft.com/office/officeart/2005/8/layout/hChevron3"/>
    <dgm:cxn modelId="{1469AFF0-C32D-402D-800B-8274517ECA7D}" type="presOf" srcId="{ECBBEEA5-C8D3-4BB2-90A5-3CC8343A62BC}" destId="{1502E7DA-948B-452E-98F2-F101E0CC782C}" srcOrd="0" destOrd="0" presId="urn:microsoft.com/office/officeart/2005/8/layout/hChevron3"/>
    <dgm:cxn modelId="{863EE622-59D6-4BBE-94D1-A1DFDAA37CBB}" type="presOf" srcId="{420B3EA6-D42B-47F2-8302-A9DEF17A81D9}" destId="{113A82A6-B76C-4B4F-BA6C-F45A845B6909}" srcOrd="0" destOrd="0" presId="urn:microsoft.com/office/officeart/2005/8/layout/hChevron3"/>
    <dgm:cxn modelId="{E7D42AC7-471C-454B-A567-A5BCE182A05C}" type="presParOf" srcId="{1502E7DA-948B-452E-98F2-F101E0CC782C}" destId="{1A759BF6-B51C-4248-A376-F401B1D2AFE3}" srcOrd="0" destOrd="0" presId="urn:microsoft.com/office/officeart/2005/8/layout/hChevron3"/>
    <dgm:cxn modelId="{E05E64BD-E417-462F-91CD-C2A8BF83A2E4}" type="presParOf" srcId="{1502E7DA-948B-452E-98F2-F101E0CC782C}" destId="{A0832E15-3197-416A-A883-3512FD8AA6E1}" srcOrd="1" destOrd="0" presId="urn:microsoft.com/office/officeart/2005/8/layout/hChevron3"/>
    <dgm:cxn modelId="{289B54D8-55F6-4E89-8182-C47333AE2CFF}" type="presParOf" srcId="{1502E7DA-948B-452E-98F2-F101E0CC782C}" destId="{2B438421-963C-4FEA-8251-6A8A0EEE0707}" srcOrd="2" destOrd="0" presId="urn:microsoft.com/office/officeart/2005/8/layout/hChevron3"/>
    <dgm:cxn modelId="{5DB1EB79-F0D6-44A4-9EDE-9A50B73E14AC}" type="presParOf" srcId="{1502E7DA-948B-452E-98F2-F101E0CC782C}" destId="{4F49FC36-0436-411B-9030-596FBA5E7071}" srcOrd="3" destOrd="0" presId="urn:microsoft.com/office/officeart/2005/8/layout/hChevron3"/>
    <dgm:cxn modelId="{D0D7CFCC-4024-4ECC-9C51-52F7B0275767}" type="presParOf" srcId="{1502E7DA-948B-452E-98F2-F101E0CC782C}" destId="{EFA91FAD-6B28-46B7-8F06-303C0F03526F}" srcOrd="4" destOrd="0" presId="urn:microsoft.com/office/officeart/2005/8/layout/hChevron3"/>
    <dgm:cxn modelId="{53E7D9B0-470A-41C3-8397-B19EE1E9154E}" type="presParOf" srcId="{1502E7DA-948B-452E-98F2-F101E0CC782C}" destId="{DEC67033-7229-4BA1-AC38-1244FD58B551}" srcOrd="5" destOrd="0" presId="urn:microsoft.com/office/officeart/2005/8/layout/hChevron3"/>
    <dgm:cxn modelId="{F6F052A3-A6C2-4688-B9A9-D0E45DE33AAB}" type="presParOf" srcId="{1502E7DA-948B-452E-98F2-F101E0CC782C}" destId="{113A82A6-B76C-4B4F-BA6C-F45A845B690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BBEEA5-C8D3-4BB2-90A5-3CC8343A62BC}" type="doc">
      <dgm:prSet loTypeId="urn:microsoft.com/office/officeart/2005/8/layout/hChevron3" loCatId="process" qsTypeId="urn:microsoft.com/office/officeart/2005/8/quickstyle/simple1#9" qsCatId="simple" csTypeId="urn:microsoft.com/office/officeart/2005/8/colors/accent1_2#9" csCatId="accent1" phldr="1"/>
      <dgm:spPr/>
    </dgm:pt>
    <dgm:pt modelId="{0C6D8E03-C7A8-4285-AE7B-2F466EBD290E}">
      <dgm:prSet phldrT="[Text]"/>
      <dgm:spPr>
        <a:solidFill>
          <a:schemeClr val="tx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noProof="0" dirty="0" smtClean="0">
              <a:solidFill>
                <a:schemeClr val="bg1"/>
              </a:solidFill>
            </a:rPr>
            <a:t>Definition</a:t>
          </a:r>
          <a:endParaRPr lang="en-US" noProof="0" dirty="0">
            <a:solidFill>
              <a:schemeClr val="bg1"/>
            </a:solidFill>
          </a:endParaRPr>
        </a:p>
      </dgm:t>
    </dgm:pt>
    <dgm:pt modelId="{9620EB5A-0F29-47C8-8923-13E2027859E6}" type="parTrans" cxnId="{B8A3E95B-5EC9-4671-A205-959EC6BE283C}">
      <dgm:prSet/>
      <dgm:spPr/>
      <dgm:t>
        <a:bodyPr/>
        <a:lstStyle/>
        <a:p>
          <a:endParaRPr lang="de-DE"/>
        </a:p>
      </dgm:t>
    </dgm:pt>
    <dgm:pt modelId="{FF1905CB-226B-4851-B920-BCF996DE7B2F}" type="sibTrans" cxnId="{B8A3E95B-5EC9-4671-A205-959EC6BE283C}">
      <dgm:prSet/>
      <dgm:spPr/>
      <dgm:t>
        <a:bodyPr/>
        <a:lstStyle/>
        <a:p>
          <a:endParaRPr lang="de-DE"/>
        </a:p>
      </dgm:t>
    </dgm:pt>
    <dgm:pt modelId="{99B94E2F-422C-49EA-8CBF-5EE274DD926A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smtClean="0">
              <a:solidFill>
                <a:schemeClr val="bg1"/>
              </a:solidFill>
            </a:rPr>
            <a:t>Planning</a:t>
          </a:r>
          <a:endParaRPr lang="en-US" noProof="0">
            <a:solidFill>
              <a:schemeClr val="bg1"/>
            </a:solidFill>
          </a:endParaRPr>
        </a:p>
      </dgm:t>
    </dgm:pt>
    <dgm:pt modelId="{08FB3812-8437-4045-AF8A-196243AF39F1}" type="parTrans" cxnId="{953B434B-62FC-4BE7-A924-52603E5A7B94}">
      <dgm:prSet/>
      <dgm:spPr/>
      <dgm:t>
        <a:bodyPr/>
        <a:lstStyle/>
        <a:p>
          <a:endParaRPr lang="de-DE"/>
        </a:p>
      </dgm:t>
    </dgm:pt>
    <dgm:pt modelId="{DBEFD842-BB56-4C52-897B-988BFECEBB46}" type="sibTrans" cxnId="{953B434B-62FC-4BE7-A924-52603E5A7B94}">
      <dgm:prSet/>
      <dgm:spPr/>
      <dgm:t>
        <a:bodyPr/>
        <a:lstStyle/>
        <a:p>
          <a:endParaRPr lang="de-DE"/>
        </a:p>
      </dgm:t>
    </dgm:pt>
    <dgm:pt modelId="{9E679359-FEEE-488E-82B8-55349CA650B8}">
      <dgm:prSet phldrT="[Text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en-US" noProof="0" smtClean="0">
              <a:solidFill>
                <a:schemeClr val="bg1"/>
              </a:solidFill>
            </a:rPr>
            <a:t>Realization</a:t>
          </a:r>
          <a:endParaRPr lang="en-US" noProof="0">
            <a:solidFill>
              <a:schemeClr val="bg1"/>
            </a:solidFill>
          </a:endParaRPr>
        </a:p>
      </dgm:t>
    </dgm:pt>
    <dgm:pt modelId="{E785F800-3FD0-44A0-B6B1-C199E392792E}" type="parTrans" cxnId="{6B51D8A4-689A-4E45-B8A4-B105BB7C467C}">
      <dgm:prSet/>
      <dgm:spPr/>
      <dgm:t>
        <a:bodyPr/>
        <a:lstStyle/>
        <a:p>
          <a:endParaRPr lang="de-DE"/>
        </a:p>
      </dgm:t>
    </dgm:pt>
    <dgm:pt modelId="{752A2A90-595C-47B5-8C7D-2DEE3DD9AD6C}" type="sibTrans" cxnId="{6B51D8A4-689A-4E45-B8A4-B105BB7C467C}">
      <dgm:prSet/>
      <dgm:spPr/>
      <dgm:t>
        <a:bodyPr/>
        <a:lstStyle/>
        <a:p>
          <a:endParaRPr lang="de-DE"/>
        </a:p>
      </dgm:t>
    </dgm:pt>
    <dgm:pt modelId="{420B3EA6-D42B-47F2-8302-A9DEF17A81D9}">
      <dgm:prSet phldrT="[Text]"/>
      <dgm:spPr>
        <a:solidFill>
          <a:srgbClr val="0070C0"/>
        </a:solidFill>
      </dgm:spPr>
      <dgm:t>
        <a:bodyPr/>
        <a:lstStyle/>
        <a:p>
          <a:r>
            <a:rPr lang="en-US" noProof="0" smtClean="0">
              <a:solidFill>
                <a:schemeClr val="bg1"/>
              </a:solidFill>
            </a:rPr>
            <a:t>Conclusion</a:t>
          </a:r>
          <a:endParaRPr lang="en-US" noProof="0">
            <a:solidFill>
              <a:schemeClr val="bg1"/>
            </a:solidFill>
          </a:endParaRPr>
        </a:p>
      </dgm:t>
    </dgm:pt>
    <dgm:pt modelId="{49544DAA-5F59-4876-B90B-F9B46391CD31}" type="parTrans" cxnId="{F0D93A3A-CC54-471F-AF2C-2B20154883AE}">
      <dgm:prSet/>
      <dgm:spPr/>
      <dgm:t>
        <a:bodyPr/>
        <a:lstStyle/>
        <a:p>
          <a:endParaRPr lang="de-DE"/>
        </a:p>
      </dgm:t>
    </dgm:pt>
    <dgm:pt modelId="{91FB7439-B289-443B-A4FE-9ECEAB222B07}" type="sibTrans" cxnId="{F0D93A3A-CC54-471F-AF2C-2B20154883AE}">
      <dgm:prSet/>
      <dgm:spPr/>
      <dgm:t>
        <a:bodyPr/>
        <a:lstStyle/>
        <a:p>
          <a:endParaRPr lang="de-DE"/>
        </a:p>
      </dgm:t>
    </dgm:pt>
    <dgm:pt modelId="{1502E7DA-948B-452E-98F2-F101E0CC782C}" type="pres">
      <dgm:prSet presAssocID="{ECBBEEA5-C8D3-4BB2-90A5-3CC8343A62BC}" presName="Name0" presStyleCnt="0">
        <dgm:presLayoutVars>
          <dgm:dir/>
          <dgm:resizeHandles val="exact"/>
        </dgm:presLayoutVars>
      </dgm:prSet>
      <dgm:spPr/>
    </dgm:pt>
    <dgm:pt modelId="{1A759BF6-B51C-4248-A376-F401B1D2AFE3}" type="pres">
      <dgm:prSet presAssocID="{0C6D8E03-C7A8-4285-AE7B-2F466EBD290E}" presName="parTxOnly" presStyleLbl="node1" presStyleIdx="0" presStyleCnt="4" custLinFactNeighborX="14826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832E15-3197-416A-A883-3512FD8AA6E1}" type="pres">
      <dgm:prSet presAssocID="{FF1905CB-226B-4851-B920-BCF996DE7B2F}" presName="parSpace" presStyleCnt="0"/>
      <dgm:spPr/>
    </dgm:pt>
    <dgm:pt modelId="{2B438421-963C-4FEA-8251-6A8A0EEE0707}" type="pres">
      <dgm:prSet presAssocID="{99B94E2F-422C-49EA-8CBF-5EE274DD926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49FC36-0436-411B-9030-596FBA5E7071}" type="pres">
      <dgm:prSet presAssocID="{DBEFD842-BB56-4C52-897B-988BFECEBB46}" presName="parSpace" presStyleCnt="0"/>
      <dgm:spPr/>
    </dgm:pt>
    <dgm:pt modelId="{EFA91FAD-6B28-46B7-8F06-303C0F03526F}" type="pres">
      <dgm:prSet presAssocID="{9E679359-FEEE-488E-82B8-55349CA650B8}" presName="parTxOnly" presStyleLbl="node1" presStyleIdx="2" presStyleCnt="4" custLinFactNeighborX="-3635" custLinFactNeighborY="1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C67033-7229-4BA1-AC38-1244FD58B551}" type="pres">
      <dgm:prSet presAssocID="{752A2A90-595C-47B5-8C7D-2DEE3DD9AD6C}" presName="parSpace" presStyleCnt="0"/>
      <dgm:spPr/>
    </dgm:pt>
    <dgm:pt modelId="{113A82A6-B76C-4B4F-BA6C-F45A845B6909}" type="pres">
      <dgm:prSet presAssocID="{420B3EA6-D42B-47F2-8302-A9DEF17A81D9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B51D8A4-689A-4E45-B8A4-B105BB7C467C}" srcId="{ECBBEEA5-C8D3-4BB2-90A5-3CC8343A62BC}" destId="{9E679359-FEEE-488E-82B8-55349CA650B8}" srcOrd="2" destOrd="0" parTransId="{E785F800-3FD0-44A0-B6B1-C199E392792E}" sibTransId="{752A2A90-595C-47B5-8C7D-2DEE3DD9AD6C}"/>
    <dgm:cxn modelId="{31CD938D-8424-4FDC-A39B-46B62BE2D164}" type="presOf" srcId="{99B94E2F-422C-49EA-8CBF-5EE274DD926A}" destId="{2B438421-963C-4FEA-8251-6A8A0EEE0707}" srcOrd="0" destOrd="0" presId="urn:microsoft.com/office/officeart/2005/8/layout/hChevron3"/>
    <dgm:cxn modelId="{495C922F-07C2-429D-A6B8-6E8D8B645840}" type="presOf" srcId="{0C6D8E03-C7A8-4285-AE7B-2F466EBD290E}" destId="{1A759BF6-B51C-4248-A376-F401B1D2AFE3}" srcOrd="0" destOrd="0" presId="urn:microsoft.com/office/officeart/2005/8/layout/hChevron3"/>
    <dgm:cxn modelId="{53CBCBCB-6F4A-4E7C-B227-6D85656DD8F4}" type="presOf" srcId="{9E679359-FEEE-488E-82B8-55349CA650B8}" destId="{EFA91FAD-6B28-46B7-8F06-303C0F03526F}" srcOrd="0" destOrd="0" presId="urn:microsoft.com/office/officeart/2005/8/layout/hChevron3"/>
    <dgm:cxn modelId="{646F684B-84AC-477B-930B-81F976A38E4D}" type="presOf" srcId="{ECBBEEA5-C8D3-4BB2-90A5-3CC8343A62BC}" destId="{1502E7DA-948B-452E-98F2-F101E0CC782C}" srcOrd="0" destOrd="0" presId="urn:microsoft.com/office/officeart/2005/8/layout/hChevron3"/>
    <dgm:cxn modelId="{B8A3E95B-5EC9-4671-A205-959EC6BE283C}" srcId="{ECBBEEA5-C8D3-4BB2-90A5-3CC8343A62BC}" destId="{0C6D8E03-C7A8-4285-AE7B-2F466EBD290E}" srcOrd="0" destOrd="0" parTransId="{9620EB5A-0F29-47C8-8923-13E2027859E6}" sibTransId="{FF1905CB-226B-4851-B920-BCF996DE7B2F}"/>
    <dgm:cxn modelId="{F0D93A3A-CC54-471F-AF2C-2B20154883AE}" srcId="{ECBBEEA5-C8D3-4BB2-90A5-3CC8343A62BC}" destId="{420B3EA6-D42B-47F2-8302-A9DEF17A81D9}" srcOrd="3" destOrd="0" parTransId="{49544DAA-5F59-4876-B90B-F9B46391CD31}" sibTransId="{91FB7439-B289-443B-A4FE-9ECEAB222B07}"/>
    <dgm:cxn modelId="{953B434B-62FC-4BE7-A924-52603E5A7B94}" srcId="{ECBBEEA5-C8D3-4BB2-90A5-3CC8343A62BC}" destId="{99B94E2F-422C-49EA-8CBF-5EE274DD926A}" srcOrd="1" destOrd="0" parTransId="{08FB3812-8437-4045-AF8A-196243AF39F1}" sibTransId="{DBEFD842-BB56-4C52-897B-988BFECEBB46}"/>
    <dgm:cxn modelId="{44B35595-9B82-4FF9-BCED-95619B6276CD}" type="presOf" srcId="{420B3EA6-D42B-47F2-8302-A9DEF17A81D9}" destId="{113A82A6-B76C-4B4F-BA6C-F45A845B6909}" srcOrd="0" destOrd="0" presId="urn:microsoft.com/office/officeart/2005/8/layout/hChevron3"/>
    <dgm:cxn modelId="{DDF32F52-64A2-4F39-AC57-C1D561E49915}" type="presParOf" srcId="{1502E7DA-948B-452E-98F2-F101E0CC782C}" destId="{1A759BF6-B51C-4248-A376-F401B1D2AFE3}" srcOrd="0" destOrd="0" presId="urn:microsoft.com/office/officeart/2005/8/layout/hChevron3"/>
    <dgm:cxn modelId="{C638D10E-BFF9-4D22-B9BE-FB44316D7079}" type="presParOf" srcId="{1502E7DA-948B-452E-98F2-F101E0CC782C}" destId="{A0832E15-3197-416A-A883-3512FD8AA6E1}" srcOrd="1" destOrd="0" presId="urn:microsoft.com/office/officeart/2005/8/layout/hChevron3"/>
    <dgm:cxn modelId="{8B2A05AC-56A2-43DF-ADEF-E84C39D2CC35}" type="presParOf" srcId="{1502E7DA-948B-452E-98F2-F101E0CC782C}" destId="{2B438421-963C-4FEA-8251-6A8A0EEE0707}" srcOrd="2" destOrd="0" presId="urn:microsoft.com/office/officeart/2005/8/layout/hChevron3"/>
    <dgm:cxn modelId="{A7A10D19-B9FC-4167-98B9-4B31397E74EE}" type="presParOf" srcId="{1502E7DA-948B-452E-98F2-F101E0CC782C}" destId="{4F49FC36-0436-411B-9030-596FBA5E7071}" srcOrd="3" destOrd="0" presId="urn:microsoft.com/office/officeart/2005/8/layout/hChevron3"/>
    <dgm:cxn modelId="{8B4B2494-43EF-4A6E-8FDC-81A4C87B684E}" type="presParOf" srcId="{1502E7DA-948B-452E-98F2-F101E0CC782C}" destId="{EFA91FAD-6B28-46B7-8F06-303C0F03526F}" srcOrd="4" destOrd="0" presId="urn:microsoft.com/office/officeart/2005/8/layout/hChevron3"/>
    <dgm:cxn modelId="{54201513-2CE9-4326-8098-A2F692AA55A7}" type="presParOf" srcId="{1502E7DA-948B-452E-98F2-F101E0CC782C}" destId="{DEC67033-7229-4BA1-AC38-1244FD58B551}" srcOrd="5" destOrd="0" presId="urn:microsoft.com/office/officeart/2005/8/layout/hChevron3"/>
    <dgm:cxn modelId="{971DAFE7-2C98-4069-B51F-7B9E15B76F7D}" type="presParOf" srcId="{1502E7DA-948B-452E-98F2-F101E0CC782C}" destId="{113A82A6-B76C-4B4F-BA6C-F45A845B690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35ED7-A1FE-4E16-B102-23A1F9B64522}">
      <dsp:nvSpPr>
        <dsp:cNvPr id="0" name=""/>
        <dsp:cNvSpPr/>
      </dsp:nvSpPr>
      <dsp:spPr>
        <a:xfrm>
          <a:off x="0" y="11639"/>
          <a:ext cx="1800000" cy="9921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smtClean="0"/>
            <a:t>Collect Ideas</a:t>
          </a:r>
          <a:endParaRPr lang="en-US" sz="1800" kern="1200" noProof="0" dirty="0"/>
        </a:p>
      </dsp:txBody>
      <dsp:txXfrm>
        <a:off x="48433" y="60072"/>
        <a:ext cx="1703134" cy="895294"/>
      </dsp:txXfrm>
    </dsp:sp>
    <dsp:sp modelId="{EF9C4D02-EE15-4137-A7B0-9332FEC39286}">
      <dsp:nvSpPr>
        <dsp:cNvPr id="0" name=""/>
        <dsp:cNvSpPr/>
      </dsp:nvSpPr>
      <dsp:spPr>
        <a:xfrm>
          <a:off x="0" y="1156440"/>
          <a:ext cx="1800000" cy="99216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smtClean="0"/>
            <a:t>Define Goals</a:t>
          </a:r>
          <a:endParaRPr lang="en-US" sz="1800" kern="1200" noProof="0" dirty="0"/>
        </a:p>
      </dsp:txBody>
      <dsp:txXfrm>
        <a:off x="48433" y="1204873"/>
        <a:ext cx="1703134" cy="895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59BF6-B51C-4248-A376-F401B1D2AFE3}">
      <dsp:nvSpPr>
        <dsp:cNvPr id="0" name=""/>
        <dsp:cNvSpPr/>
      </dsp:nvSpPr>
      <dsp:spPr>
        <a:xfrm>
          <a:off x="72008" y="216023"/>
          <a:ext cx="2349471" cy="939788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Definition</a:t>
          </a:r>
          <a:endParaRPr lang="en-US" sz="2000" kern="1200" noProof="0" dirty="0"/>
        </a:p>
      </dsp:txBody>
      <dsp:txXfrm>
        <a:off x="72008" y="216023"/>
        <a:ext cx="2114524" cy="939788"/>
      </dsp:txXfrm>
    </dsp:sp>
    <dsp:sp modelId="{2B438421-963C-4FEA-8251-6A8A0EEE0707}">
      <dsp:nvSpPr>
        <dsp:cNvPr id="0" name=""/>
        <dsp:cNvSpPr/>
      </dsp:nvSpPr>
      <dsp:spPr>
        <a:xfrm>
          <a:off x="1881919" y="214181"/>
          <a:ext cx="2349471" cy="939788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Planning</a:t>
          </a:r>
          <a:endParaRPr lang="en-US" sz="2000" kern="1200" noProof="0" dirty="0"/>
        </a:p>
      </dsp:txBody>
      <dsp:txXfrm>
        <a:off x="2351813" y="214181"/>
        <a:ext cx="1409683" cy="939788"/>
      </dsp:txXfrm>
    </dsp:sp>
    <dsp:sp modelId="{EFA91FAD-6B28-46B7-8F06-303C0F03526F}">
      <dsp:nvSpPr>
        <dsp:cNvPr id="0" name=""/>
        <dsp:cNvSpPr/>
      </dsp:nvSpPr>
      <dsp:spPr>
        <a:xfrm>
          <a:off x="3744416" y="216023"/>
          <a:ext cx="2349471" cy="939788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Realization</a:t>
          </a:r>
          <a:endParaRPr lang="en-US" sz="2000" kern="1200" noProof="0" dirty="0"/>
        </a:p>
      </dsp:txBody>
      <dsp:txXfrm>
        <a:off x="4214310" y="216023"/>
        <a:ext cx="1409683" cy="939788"/>
      </dsp:txXfrm>
    </dsp:sp>
    <dsp:sp modelId="{113A82A6-B76C-4B4F-BA6C-F45A845B6909}">
      <dsp:nvSpPr>
        <dsp:cNvPr id="0" name=""/>
        <dsp:cNvSpPr/>
      </dsp:nvSpPr>
      <dsp:spPr>
        <a:xfrm>
          <a:off x="5641074" y="214181"/>
          <a:ext cx="2349471" cy="939788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smtClean="0"/>
            <a:t>Conclusion</a:t>
          </a:r>
          <a:endParaRPr lang="de-DE" sz="2000" kern="1200" dirty="0"/>
        </a:p>
      </dsp:txBody>
      <dsp:txXfrm>
        <a:off x="6110968" y="214181"/>
        <a:ext cx="1409683" cy="939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BCB8B-CB4E-49FE-9591-05D783CDEE91}">
      <dsp:nvSpPr>
        <dsp:cNvPr id="0" name=""/>
        <dsp:cNvSpPr/>
      </dsp:nvSpPr>
      <dsp:spPr>
        <a:xfrm>
          <a:off x="0" y="532748"/>
          <a:ext cx="1800000" cy="109474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Execute the work plan</a:t>
          </a:r>
          <a:endParaRPr lang="en-US" sz="1800" kern="1200" noProof="0" dirty="0"/>
        </a:p>
      </dsp:txBody>
      <dsp:txXfrm>
        <a:off x="53441" y="586189"/>
        <a:ext cx="1693118" cy="987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97A2B-733E-40C2-9D73-2E13B7DE559F}">
      <dsp:nvSpPr>
        <dsp:cNvPr id="0" name=""/>
        <dsp:cNvSpPr/>
      </dsp:nvSpPr>
      <dsp:spPr>
        <a:xfrm>
          <a:off x="90000" y="86526"/>
          <a:ext cx="1620000" cy="89999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Final Report</a:t>
          </a:r>
          <a:endParaRPr lang="en-US" sz="1800" kern="1200" noProof="0" dirty="0"/>
        </a:p>
      </dsp:txBody>
      <dsp:txXfrm>
        <a:off x="133934" y="130460"/>
        <a:ext cx="1532132" cy="812125"/>
      </dsp:txXfrm>
    </dsp:sp>
    <dsp:sp modelId="{C6550DDB-6BE7-4AE7-BE32-B5F40568A4A7}">
      <dsp:nvSpPr>
        <dsp:cNvPr id="0" name=""/>
        <dsp:cNvSpPr/>
      </dsp:nvSpPr>
      <dsp:spPr>
        <a:xfrm>
          <a:off x="112266" y="1121841"/>
          <a:ext cx="1620000" cy="89999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Presentation</a:t>
          </a:r>
          <a:endParaRPr lang="en-US" sz="1800" kern="1200" noProof="0" dirty="0"/>
        </a:p>
      </dsp:txBody>
      <dsp:txXfrm>
        <a:off x="156200" y="1165775"/>
        <a:ext cx="1532132" cy="812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0D392-5A0A-4C64-84C6-DB054171CFED}">
      <dsp:nvSpPr>
        <dsp:cNvPr id="0" name=""/>
        <dsp:cNvSpPr/>
      </dsp:nvSpPr>
      <dsp:spPr>
        <a:xfrm>
          <a:off x="0" y="10525"/>
          <a:ext cx="1800000" cy="8985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smtClean="0"/>
            <a:t>Define the Architecture</a:t>
          </a:r>
          <a:endParaRPr lang="en-US" sz="1800" kern="1200" noProof="0" dirty="0"/>
        </a:p>
      </dsp:txBody>
      <dsp:txXfrm>
        <a:off x="43864" y="54389"/>
        <a:ext cx="1712272" cy="810832"/>
      </dsp:txXfrm>
    </dsp:sp>
    <dsp:sp modelId="{F728B479-B313-4D2E-93BB-5FF1D63D02BA}">
      <dsp:nvSpPr>
        <dsp:cNvPr id="0" name=""/>
        <dsp:cNvSpPr/>
      </dsp:nvSpPr>
      <dsp:spPr>
        <a:xfrm>
          <a:off x="0" y="1047325"/>
          <a:ext cx="1800000" cy="110238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smtClean="0"/>
            <a:t>Create a Work Plan</a:t>
          </a:r>
          <a:endParaRPr lang="en-US" sz="1800" kern="1200" noProof="0" dirty="0"/>
        </a:p>
      </dsp:txBody>
      <dsp:txXfrm>
        <a:off x="53814" y="1101139"/>
        <a:ext cx="1692372" cy="9947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59BF6-B51C-4248-A376-F401B1D2AFE3}">
      <dsp:nvSpPr>
        <dsp:cNvPr id="0" name=""/>
        <dsp:cNvSpPr/>
      </dsp:nvSpPr>
      <dsp:spPr>
        <a:xfrm>
          <a:off x="72008" y="0"/>
          <a:ext cx="2349471" cy="648072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solidFill>
                <a:schemeClr val="bg1"/>
              </a:solidFill>
            </a:rPr>
            <a:t>Definition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72008" y="0"/>
        <a:ext cx="2187453" cy="648072"/>
      </dsp:txXfrm>
    </dsp:sp>
    <dsp:sp modelId="{2B438421-963C-4FEA-8251-6A8A0EEE0707}">
      <dsp:nvSpPr>
        <dsp:cNvPr id="0" name=""/>
        <dsp:cNvSpPr/>
      </dsp:nvSpPr>
      <dsp:spPr>
        <a:xfrm>
          <a:off x="1881919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Planning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2205955" y="0"/>
        <a:ext cx="1701399" cy="648072"/>
      </dsp:txXfrm>
    </dsp:sp>
    <dsp:sp modelId="{EFA91FAD-6B28-46B7-8F06-303C0F03526F}">
      <dsp:nvSpPr>
        <dsp:cNvPr id="0" name=""/>
        <dsp:cNvSpPr/>
      </dsp:nvSpPr>
      <dsp:spPr>
        <a:xfrm>
          <a:off x="3744416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Realization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4068452" y="0"/>
        <a:ext cx="1701399" cy="648072"/>
      </dsp:txXfrm>
    </dsp:sp>
    <dsp:sp modelId="{113A82A6-B76C-4B4F-BA6C-F45A845B6909}">
      <dsp:nvSpPr>
        <dsp:cNvPr id="0" name=""/>
        <dsp:cNvSpPr/>
      </dsp:nvSpPr>
      <dsp:spPr>
        <a:xfrm>
          <a:off x="5641074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Conclusion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5965110" y="0"/>
        <a:ext cx="1701399" cy="6480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59BF6-B51C-4248-A376-F401B1D2AFE3}">
      <dsp:nvSpPr>
        <dsp:cNvPr id="0" name=""/>
        <dsp:cNvSpPr/>
      </dsp:nvSpPr>
      <dsp:spPr>
        <a:xfrm>
          <a:off x="72008" y="0"/>
          <a:ext cx="2349471" cy="648072"/>
        </a:xfrm>
        <a:prstGeom prst="homePlate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smtClean="0">
              <a:solidFill>
                <a:schemeClr val="bg1"/>
              </a:solidFill>
            </a:rPr>
            <a:t>Definition</a:t>
          </a:r>
          <a:endParaRPr lang="en-US" sz="2400" kern="1200" noProof="0">
            <a:solidFill>
              <a:schemeClr val="bg1"/>
            </a:solidFill>
          </a:endParaRPr>
        </a:p>
      </dsp:txBody>
      <dsp:txXfrm>
        <a:off x="72008" y="0"/>
        <a:ext cx="2187453" cy="648072"/>
      </dsp:txXfrm>
    </dsp:sp>
    <dsp:sp modelId="{2B438421-963C-4FEA-8251-6A8A0EEE0707}">
      <dsp:nvSpPr>
        <dsp:cNvPr id="0" name=""/>
        <dsp:cNvSpPr/>
      </dsp:nvSpPr>
      <dsp:spPr>
        <a:xfrm>
          <a:off x="1881919" y="0"/>
          <a:ext cx="2349471" cy="64807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Planning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2205955" y="0"/>
        <a:ext cx="1701399" cy="648072"/>
      </dsp:txXfrm>
    </dsp:sp>
    <dsp:sp modelId="{EFA91FAD-6B28-46B7-8F06-303C0F03526F}">
      <dsp:nvSpPr>
        <dsp:cNvPr id="0" name=""/>
        <dsp:cNvSpPr/>
      </dsp:nvSpPr>
      <dsp:spPr>
        <a:xfrm>
          <a:off x="3744416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Realization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4068452" y="0"/>
        <a:ext cx="1701399" cy="648072"/>
      </dsp:txXfrm>
    </dsp:sp>
    <dsp:sp modelId="{113A82A6-B76C-4B4F-BA6C-F45A845B6909}">
      <dsp:nvSpPr>
        <dsp:cNvPr id="0" name=""/>
        <dsp:cNvSpPr/>
      </dsp:nvSpPr>
      <dsp:spPr>
        <a:xfrm>
          <a:off x="5641074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Conclusion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5965110" y="0"/>
        <a:ext cx="1701399" cy="6480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59BF6-B51C-4248-A376-F401B1D2AFE3}">
      <dsp:nvSpPr>
        <dsp:cNvPr id="0" name=""/>
        <dsp:cNvSpPr/>
      </dsp:nvSpPr>
      <dsp:spPr>
        <a:xfrm>
          <a:off x="72008" y="0"/>
          <a:ext cx="2349471" cy="648072"/>
        </a:xfrm>
        <a:prstGeom prst="homePlate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>
              <a:solidFill>
                <a:schemeClr val="bg1"/>
              </a:solidFill>
            </a:rPr>
            <a:t>Definition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72008" y="0"/>
        <a:ext cx="2187453" cy="648072"/>
      </dsp:txXfrm>
    </dsp:sp>
    <dsp:sp modelId="{2B438421-963C-4FEA-8251-6A8A0EEE0707}">
      <dsp:nvSpPr>
        <dsp:cNvPr id="0" name=""/>
        <dsp:cNvSpPr/>
      </dsp:nvSpPr>
      <dsp:spPr>
        <a:xfrm>
          <a:off x="1881919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smtClean="0">
              <a:solidFill>
                <a:schemeClr val="bg1"/>
              </a:solidFill>
            </a:rPr>
            <a:t>Planning</a:t>
          </a:r>
          <a:endParaRPr lang="en-US" sz="2400" kern="1200" noProof="0">
            <a:solidFill>
              <a:schemeClr val="bg1"/>
            </a:solidFill>
          </a:endParaRPr>
        </a:p>
      </dsp:txBody>
      <dsp:txXfrm>
        <a:off x="2205955" y="0"/>
        <a:ext cx="1701399" cy="648072"/>
      </dsp:txXfrm>
    </dsp:sp>
    <dsp:sp modelId="{EFA91FAD-6B28-46B7-8F06-303C0F03526F}">
      <dsp:nvSpPr>
        <dsp:cNvPr id="0" name=""/>
        <dsp:cNvSpPr/>
      </dsp:nvSpPr>
      <dsp:spPr>
        <a:xfrm>
          <a:off x="3744416" y="0"/>
          <a:ext cx="2349471" cy="64807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Realization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4068452" y="0"/>
        <a:ext cx="1701399" cy="648072"/>
      </dsp:txXfrm>
    </dsp:sp>
    <dsp:sp modelId="{113A82A6-B76C-4B4F-BA6C-F45A845B6909}">
      <dsp:nvSpPr>
        <dsp:cNvPr id="0" name=""/>
        <dsp:cNvSpPr/>
      </dsp:nvSpPr>
      <dsp:spPr>
        <a:xfrm>
          <a:off x="5641074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Conclusion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5965110" y="0"/>
        <a:ext cx="1701399" cy="648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59BF6-B51C-4248-A376-F401B1D2AFE3}">
      <dsp:nvSpPr>
        <dsp:cNvPr id="0" name=""/>
        <dsp:cNvSpPr/>
      </dsp:nvSpPr>
      <dsp:spPr>
        <a:xfrm>
          <a:off x="72008" y="0"/>
          <a:ext cx="2349471" cy="648072"/>
        </a:xfrm>
        <a:prstGeom prst="homePlate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dirty="0" smtClean="0">
              <a:solidFill>
                <a:schemeClr val="bg1"/>
              </a:solidFill>
            </a:rPr>
            <a:t>Definition</a:t>
          </a:r>
          <a:endParaRPr lang="en-US" sz="2400" kern="1200" noProof="0" dirty="0">
            <a:solidFill>
              <a:schemeClr val="bg1"/>
            </a:solidFill>
          </a:endParaRPr>
        </a:p>
      </dsp:txBody>
      <dsp:txXfrm>
        <a:off x="72008" y="0"/>
        <a:ext cx="2187453" cy="648072"/>
      </dsp:txXfrm>
    </dsp:sp>
    <dsp:sp modelId="{2B438421-963C-4FEA-8251-6A8A0EEE0707}">
      <dsp:nvSpPr>
        <dsp:cNvPr id="0" name=""/>
        <dsp:cNvSpPr/>
      </dsp:nvSpPr>
      <dsp:spPr>
        <a:xfrm>
          <a:off x="1881919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smtClean="0">
              <a:solidFill>
                <a:schemeClr val="bg1"/>
              </a:solidFill>
            </a:rPr>
            <a:t>Planning</a:t>
          </a:r>
          <a:endParaRPr lang="en-US" sz="2400" kern="1200" noProof="0">
            <a:solidFill>
              <a:schemeClr val="bg1"/>
            </a:solidFill>
          </a:endParaRPr>
        </a:p>
      </dsp:txBody>
      <dsp:txXfrm>
        <a:off x="2205955" y="0"/>
        <a:ext cx="1701399" cy="648072"/>
      </dsp:txXfrm>
    </dsp:sp>
    <dsp:sp modelId="{EFA91FAD-6B28-46B7-8F06-303C0F03526F}">
      <dsp:nvSpPr>
        <dsp:cNvPr id="0" name=""/>
        <dsp:cNvSpPr/>
      </dsp:nvSpPr>
      <dsp:spPr>
        <a:xfrm>
          <a:off x="3744416" y="0"/>
          <a:ext cx="2349471" cy="648072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smtClean="0">
              <a:solidFill>
                <a:schemeClr val="bg1"/>
              </a:solidFill>
            </a:rPr>
            <a:t>Realization</a:t>
          </a:r>
          <a:endParaRPr lang="en-US" sz="2400" kern="1200" noProof="0">
            <a:solidFill>
              <a:schemeClr val="bg1"/>
            </a:solidFill>
          </a:endParaRPr>
        </a:p>
      </dsp:txBody>
      <dsp:txXfrm>
        <a:off x="4068452" y="0"/>
        <a:ext cx="1701399" cy="648072"/>
      </dsp:txXfrm>
    </dsp:sp>
    <dsp:sp modelId="{113A82A6-B76C-4B4F-BA6C-F45A845B6909}">
      <dsp:nvSpPr>
        <dsp:cNvPr id="0" name=""/>
        <dsp:cNvSpPr/>
      </dsp:nvSpPr>
      <dsp:spPr>
        <a:xfrm>
          <a:off x="5641074" y="0"/>
          <a:ext cx="2349471" cy="648072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noProof="0" smtClean="0">
              <a:solidFill>
                <a:schemeClr val="bg1"/>
              </a:solidFill>
            </a:rPr>
            <a:t>Conclusion</a:t>
          </a:r>
          <a:endParaRPr lang="en-US" sz="2400" kern="1200" noProof="0">
            <a:solidFill>
              <a:schemeClr val="bg1"/>
            </a:solidFill>
          </a:endParaRPr>
        </a:p>
      </dsp:txBody>
      <dsp:txXfrm>
        <a:off x="5965110" y="0"/>
        <a:ext cx="1701399" cy="648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&lt;header&gt;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&lt;date/time&gt;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&lt;footer&gt;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75D8640-A927-4CD6-B939-8E5F3E700A2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52016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Hardware:  </a:t>
            </a:r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develop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75D8640-A927-4CD6-B939-8E5F3E700A2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10744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36ACBCE-17A3-4F5D-BD2C-584799BE45E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>
                <a:ea typeface="ＭＳ Ｐゴシック" pitchFamily="34" charset="-128"/>
              </a:rPr>
              <a:t>Frage in die Runde</a:t>
            </a:r>
          </a:p>
          <a:p>
            <a:r>
              <a:rPr lang="de-DE" dirty="0" smtClean="0">
                <a:ea typeface="ＭＳ Ｐゴシック" pitchFamily="34" charset="-128"/>
              </a:rPr>
              <a:t>DIN: Deutschen Institutes </a:t>
            </a:r>
            <a:r>
              <a:rPr lang="de-DE" dirty="0" err="1" smtClean="0">
                <a:ea typeface="ＭＳ Ｐゴシック" pitchFamily="34" charset="-128"/>
              </a:rPr>
              <a:t>fuer</a:t>
            </a:r>
            <a:r>
              <a:rPr lang="de-DE" dirty="0" smtClean="0">
                <a:ea typeface="ＭＳ Ｐゴシック" pitchFamily="34" charset="-128"/>
              </a:rPr>
              <a:t> Normung</a:t>
            </a:r>
          </a:p>
          <a:p>
            <a:endParaRPr lang="de-DE" dirty="0" smtClean="0">
              <a:ea typeface="ＭＳ Ｐゴシック" pitchFamily="34" charset="-128"/>
            </a:endParaRPr>
          </a:p>
          <a:p>
            <a:r>
              <a:rPr lang="de-DE" dirty="0" smtClean="0">
                <a:ea typeface="ＭＳ Ｐゴシック" pitchFamily="34" charset="-128"/>
              </a:rPr>
              <a:t>Zielvorgabe: Was soll erreicht werden</a:t>
            </a:r>
          </a:p>
          <a:p>
            <a:r>
              <a:rPr lang="de-DE" dirty="0" smtClean="0">
                <a:ea typeface="ＭＳ Ｐゴシック" pitchFamily="34" charset="-128"/>
              </a:rPr>
              <a:t>Begrenzungen: Jedes Projekt hat beschränkte Ressourcen</a:t>
            </a:r>
          </a:p>
          <a:p>
            <a:r>
              <a:rPr lang="de-DE" dirty="0" smtClean="0">
                <a:ea typeface="ＭＳ Ｐゴシック" pitchFamily="34" charset="-128"/>
              </a:rPr>
              <a:t>Abgrenzung: Ein Projekt hat immer gewisse Komplexität, neuartiges Vorhaben, Unsicherheiten</a:t>
            </a:r>
          </a:p>
          <a:p>
            <a:r>
              <a:rPr lang="de-DE" dirty="0" smtClean="0">
                <a:ea typeface="ＭＳ Ｐゴシック" pitchFamily="34" charset="-128"/>
              </a:rPr>
              <a:t>Organisation: Rollenverteilung, Vorgehensweisen, Prozesse</a:t>
            </a:r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4912" indent="-309582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8326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33657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28987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24318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19648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714979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210309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660E96F-13D4-46E5-9030-FA73EF98D6DE}" type="slidenum">
              <a:rPr lang="de-DE" sz="1300">
                <a:solidFill>
                  <a:srgbClr val="000000"/>
                </a:solidFill>
              </a:rPr>
              <a:pPr/>
              <a:t>40</a:t>
            </a:fld>
            <a:endParaRPr lang="de-DE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7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4912" indent="-309582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8326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33657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28987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24318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19648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714979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210309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DE3409D-61B2-43BE-BD54-AA117792BAD3}" type="slidenum">
              <a:rPr lang="de-DE" sz="1300">
                <a:solidFill>
                  <a:srgbClr val="000000"/>
                </a:solidFill>
              </a:rPr>
              <a:pPr/>
              <a:t>41</a:t>
            </a:fld>
            <a:endParaRPr lang="de-DE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S: Ziele müssen eindeutig definiert sein (nicht vage, sondern so präzise wie möglich).</a:t>
            </a:r>
          </a:p>
          <a:p>
            <a:r>
              <a:rPr lang="de-DE" smtClean="0">
                <a:ea typeface="ＭＳ Ｐゴシック" pitchFamily="34" charset="-128"/>
              </a:rPr>
              <a:t>M: Ziele müssen messbar sein (Messbarkeitskriterien).</a:t>
            </a:r>
          </a:p>
          <a:p>
            <a:r>
              <a:rPr lang="de-DE" smtClean="0">
                <a:ea typeface="ＭＳ Ｐゴシック" pitchFamily="34" charset="-128"/>
              </a:rPr>
              <a:t>A: Ziele müssen von den Empfängern akzeptiert werden/sein (auch: angemessen, attraktiv oder anspruchsvoll)</a:t>
            </a:r>
          </a:p>
          <a:p>
            <a:r>
              <a:rPr lang="de-DE" smtClean="0">
                <a:ea typeface="ＭＳ Ｐゴシック" pitchFamily="34" charset="-128"/>
              </a:rPr>
              <a:t>R: Ziele müssen erreichbar sein.</a:t>
            </a:r>
          </a:p>
          <a:p>
            <a:r>
              <a:rPr lang="de-DE" smtClean="0">
                <a:ea typeface="ＭＳ Ｐゴシック" pitchFamily="34" charset="-128"/>
              </a:rPr>
              <a:t>T:  Zu jedem Ziel gehört eine klare Terminvorgabe, bis wann das Ziel erreicht sein muss.</a:t>
            </a:r>
          </a:p>
          <a:p>
            <a:endParaRPr lang="de-DE" smtClean="0">
              <a:ea typeface="ＭＳ Ｐゴシック" pitchFamily="34" charset="-128"/>
            </a:endParaRPr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4912" indent="-309582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8326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33657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28987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24318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19648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714979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210309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88C26C0-AFC2-4A79-91FA-2CF10F478629}" type="slidenum">
              <a:rPr lang="de-DE" sz="1300">
                <a:solidFill>
                  <a:srgbClr val="000000"/>
                </a:solidFill>
              </a:rPr>
              <a:pPr/>
              <a:t>42</a:t>
            </a:fld>
            <a:endParaRPr lang="de-DE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7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ea typeface="ＭＳ Ｐゴシック" pitchFamily="34" charset="-128"/>
              </a:rPr>
              <a:t>Vorgangsliste: In der Vorgangsliste sind alle Vorgänge, die zur Durchführung des Projektes Notwendig sind</a:t>
            </a:r>
          </a:p>
          <a:p>
            <a:r>
              <a:rPr lang="de-DE" smtClean="0">
                <a:ea typeface="ＭＳ Ｐゴシック" pitchFamily="34" charset="-128"/>
              </a:rPr>
              <a:t> ID-Nr.:  jeder Vorgang hat eine eindeutige Nummer</a:t>
            </a:r>
          </a:p>
          <a:p>
            <a:r>
              <a:rPr lang="de-DE" smtClean="0">
                <a:ea typeface="ＭＳ Ｐゴシック" pitchFamily="34" charset="-128"/>
              </a:rPr>
              <a:t> Vorgangbeschreibung: Was wird gemacht? (z.B. Implementierung AES Algorithmus)</a:t>
            </a:r>
          </a:p>
          <a:p>
            <a:r>
              <a:rPr lang="de-DE" smtClean="0">
                <a:ea typeface="ＭＳ Ｐゴシック" pitchFamily="34" charset="-128"/>
              </a:rPr>
              <a:t> Dauer: Grobe Abschätzung wie lange dieser Vorgang dauern wird</a:t>
            </a:r>
          </a:p>
          <a:p>
            <a:r>
              <a:rPr lang="de-DE" smtClean="0">
                <a:ea typeface="ＭＳ Ｐゴシック" pitchFamily="34" charset="-128"/>
              </a:rPr>
              <a:t> Vorgänger: Welche Vorgänge müssen abgeschlossen sein, damit dieser Vorgang starten kann</a:t>
            </a:r>
          </a:p>
          <a:p>
            <a:r>
              <a:rPr lang="de-DE" smtClean="0">
                <a:ea typeface="ＭＳ Ｐゴシック" pitchFamily="34" charset="-128"/>
              </a:rPr>
              <a:t> Ressourcen: Welche Personen werden benötigt?, Welche Hilfsmittel werden benötigt?</a:t>
            </a:r>
          </a:p>
          <a:p>
            <a:endParaRPr lang="de-DE" smtClean="0">
              <a:ea typeface="ＭＳ Ｐゴシック" pitchFamily="34" charset="-128"/>
            </a:endParaRPr>
          </a:p>
          <a:p>
            <a:r>
              <a:rPr lang="de-DE" smtClean="0">
                <a:ea typeface="ＭＳ Ｐゴシック" pitchFamily="34" charset="-128"/>
              </a:rPr>
              <a:t>Meilensteine?</a:t>
            </a:r>
          </a:p>
          <a:p>
            <a:endParaRPr lang="de-DE" smtClean="0">
              <a:ea typeface="ＭＳ Ｐゴシック" pitchFamily="34" charset="-128"/>
            </a:endParaRPr>
          </a:p>
          <a:p>
            <a:r>
              <a:rPr lang="de-DE" smtClean="0">
                <a:ea typeface="ＭＳ Ｐゴシック" pitchFamily="34" charset="-128"/>
              </a:rPr>
              <a:t>Gantt Chart aufzeichnen?</a:t>
            </a:r>
          </a:p>
          <a:p>
            <a:r>
              <a:rPr lang="de-DE" smtClean="0">
                <a:ea typeface="ＭＳ Ｐゴシック" pitchFamily="34" charset="-128"/>
              </a:rPr>
              <a:t>Netzplan aufzeichnen?</a:t>
            </a:r>
          </a:p>
          <a:p>
            <a:endParaRPr lang="de-DE" smtClean="0">
              <a:ea typeface="ＭＳ Ｐゴシック" pitchFamily="34" charset="-128"/>
            </a:endParaRPr>
          </a:p>
          <a:p>
            <a:endParaRPr lang="de-DE" smtClean="0">
              <a:ea typeface="ＭＳ Ｐゴシック" pitchFamily="34" charset="-128"/>
            </a:endParaRPr>
          </a:p>
          <a:p>
            <a:endParaRPr lang="de-DE" smtClean="0">
              <a:ea typeface="ＭＳ Ｐゴシック" pitchFamily="34" charset="-128"/>
            </a:endParaRPr>
          </a:p>
          <a:p>
            <a:r>
              <a:rPr lang="de-DE" smtClean="0">
                <a:ea typeface="ＭＳ Ｐゴシック" pitchFamily="34" charset="-128"/>
              </a:rPr>
              <a:t>Meilensteine: Stehen auch in der Vorgangsliste</a:t>
            </a:r>
          </a:p>
          <a:p>
            <a:endParaRPr lang="de-DE" smtClean="0">
              <a:ea typeface="ＭＳ Ｐゴシック" pitchFamily="34" charset="-128"/>
            </a:endParaRPr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4912" indent="-309582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8326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33657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28987" indent="-247665" algn="r" eaLnBrk="0" hangingPunct="0"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24318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19648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714979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210309" indent="-247665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7CD1411-5509-458F-8989-D6B46369DDE1}" type="slidenum">
              <a:rPr lang="de-DE" sz="1300">
                <a:solidFill>
                  <a:srgbClr val="000000"/>
                </a:solidFill>
              </a:rPr>
              <a:pPr/>
              <a:t>43</a:t>
            </a:fld>
            <a:endParaRPr lang="de-DE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3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1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2F22C-2894-4160-930B-A993A28CD1BC}" type="datetime1">
              <a:rPr lang="de-DE" noProof="0" smtClean="0"/>
              <a:pPr>
                <a:defRPr/>
              </a:pPr>
              <a:t>23.04.2018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dirty="0" smtClean="0"/>
              <a:t>Untertitel durch Klicken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0895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20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8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23.04.2018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noProof="0" dirty="0" smtClean="0"/>
              <a:t>Untertitel durch Klicken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2711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20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8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23.04.2018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noProof="0" dirty="0" smtClean="0"/>
              <a:t>Untertitel durch Klicken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2854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20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8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23.04.2018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noProof="0" dirty="0" smtClean="0"/>
              <a:t>Untertitel durch Klicken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9614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8097840" y="358920"/>
            <a:ext cx="681840" cy="359640"/>
          </a:xfrm>
          <a:prstGeom prst="rect">
            <a:avLst/>
          </a:prstGeom>
          <a:ln>
            <a:noFill/>
          </a:ln>
        </p:spPr>
      </p:pic>
      <p:pic>
        <p:nvPicPr>
          <p:cNvPr id="5" name="Picture 8"/>
          <p:cNvPicPr/>
          <p:nvPr/>
        </p:nvPicPr>
        <p:blipFill>
          <a:blip r:embed="rId16"/>
          <a:stretch/>
        </p:blipFill>
        <p:spPr>
          <a:xfrm>
            <a:off x="8097840" y="358920"/>
            <a:ext cx="681840" cy="359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58920" y="990000"/>
            <a:ext cx="7427160" cy="35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1" r:id="rId13"/>
    <p:sldLayoutId id="2147483703" r:id="rId1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9"/>
          <p:cNvPicPr/>
          <p:nvPr/>
        </p:nvPicPr>
        <p:blipFill>
          <a:blip r:embed="rId15"/>
          <a:stretch/>
        </p:blipFill>
        <p:spPr>
          <a:xfrm>
            <a:off x="8097840" y="358920"/>
            <a:ext cx="681840" cy="359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00" r:id="rId13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9"/>
          <p:cNvPicPr/>
          <p:nvPr/>
        </p:nvPicPr>
        <p:blipFill>
          <a:blip r:embed="rId15"/>
          <a:stretch/>
        </p:blipFill>
        <p:spPr>
          <a:xfrm>
            <a:off x="8097840" y="358920"/>
            <a:ext cx="681840" cy="359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4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hanna.sepulveda@tum.de" TargetMode="External"/><Relationship Id="rId2" Type="http://schemas.openxmlformats.org/officeDocument/2006/relationships/hyperlink" Target="mailto:t.schamberger@tum.d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iki-os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gitlab.lrz.de/" TargetMode="External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07960" y="1484640"/>
            <a:ext cx="8127360" cy="129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Laboratory </a:t>
            </a:r>
            <a:r>
              <a:rPr lang="en-US" sz="28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Secure </a:t>
            </a:r>
            <a:r>
              <a:rPr lang="en-US" sz="28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SoC</a:t>
            </a:r>
            <a:r>
              <a:rPr lang="en-US" sz="28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for the </a:t>
            </a:r>
            <a:endParaRPr lang="en-US" sz="2800" b="1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r>
              <a:rPr lang="en-US" sz="28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Internet-of-Things</a:t>
            </a:r>
          </a:p>
          <a:p>
            <a:r>
              <a:rPr lang="en-US" sz="20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Introduction</a:t>
            </a:r>
            <a:endParaRPr lang="en-US" sz="2800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5045839" y="3697728"/>
            <a:ext cx="3559984" cy="558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Johanna Sepulveda, </a:t>
            </a:r>
            <a:r>
              <a:rPr lang="en-US" sz="2000" b="1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Ph.D</a:t>
            </a:r>
            <a:endParaRPr lang="en-US" sz="2000" b="1" strike="noStrike" spc="-1" dirty="0" smtClean="0"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de-DE" sz="2000" spc="-1" dirty="0" smtClean="0"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Raum</a:t>
            </a:r>
            <a:r>
              <a:rPr lang="en-US" sz="2000" dirty="0" smtClean="0"/>
              <a:t>: 0101.01.009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johanna.sepulveda@tum.de</a:t>
            </a:r>
            <a:endParaRPr lang="de-DE" sz="2000" spc="-1" dirty="0"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07960" y="3697728"/>
            <a:ext cx="3559984" cy="558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Thomas Schamberger, M.Sc.</a:t>
            </a:r>
          </a:p>
          <a:p>
            <a:pPr>
              <a:lnSpc>
                <a:spcPct val="100000"/>
              </a:lnSpc>
            </a:pPr>
            <a:endParaRPr lang="de-DE" sz="2000" spc="-1" dirty="0" smtClean="0"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Raum</a:t>
            </a:r>
            <a:r>
              <a:rPr lang="en-US" sz="2000" dirty="0" smtClean="0"/>
              <a:t>: 0101.01.007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t.schamberger@tum.de</a:t>
            </a:r>
            <a:endParaRPr lang="de-DE" sz="2000" spc="-1" dirty="0"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988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1033444" y="1852152"/>
            <a:ext cx="6994940" cy="1144800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„</a:t>
            </a:r>
            <a:r>
              <a:rPr lang="de-DE" dirty="0" err="1" smtClean="0">
                <a:solidFill>
                  <a:srgbClr val="FF0000"/>
                </a:solidFill>
              </a:rPr>
              <a:t>Networked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infrastructure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connectivity </a:t>
            </a:r>
            <a:r>
              <a:rPr lang="en-CA" dirty="0">
                <a:solidFill>
                  <a:srgbClr val="FF0000"/>
                </a:solidFill>
              </a:rPr>
              <a:t>of </a:t>
            </a:r>
            <a:r>
              <a:rPr lang="en-CA" dirty="0" smtClean="0">
                <a:solidFill>
                  <a:srgbClr val="FF0000"/>
                </a:solidFill>
              </a:rPr>
              <a:t>heterogeneous devices</a:t>
            </a:r>
            <a:r>
              <a:rPr lang="en-CA" dirty="0">
                <a:solidFill>
                  <a:srgbClr val="FF0000"/>
                </a:solidFill>
              </a:rPr>
              <a:t>, systems, and </a:t>
            </a:r>
            <a:r>
              <a:rPr lang="en-CA" dirty="0" smtClean="0">
                <a:solidFill>
                  <a:srgbClr val="FF0000"/>
                </a:solidFill>
              </a:rPr>
              <a:t>services </a:t>
            </a:r>
            <a:r>
              <a:rPr lang="de-DE" dirty="0" smtClean="0">
                <a:solidFill>
                  <a:srgbClr val="FF0000"/>
                </a:solidFill>
              </a:rPr>
              <a:t>“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Internet-of-Things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4076700" cy="2952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57570" y="5933944"/>
            <a:ext cx="26995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http://cdn2.business2community.com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3650248"/>
            <a:ext cx="4073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connects</a:t>
            </a:r>
            <a:r>
              <a:rPr lang="de-DE" sz="2000" dirty="0" smtClean="0"/>
              <a:t> </a:t>
            </a:r>
            <a:r>
              <a:rPr lang="de-DE" sz="2000" dirty="0" err="1" smtClean="0"/>
              <a:t>sensors</a:t>
            </a:r>
            <a:r>
              <a:rPr lang="de-DE" sz="2000" dirty="0" smtClean="0"/>
              <a:t>, </a:t>
            </a:r>
            <a:r>
              <a:rPr lang="de-DE" sz="2000" dirty="0" err="1" smtClean="0"/>
              <a:t>actuators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devices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network</a:t>
            </a: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err="1" smtClean="0"/>
              <a:t>Enable</a:t>
            </a:r>
            <a:r>
              <a:rPr lang="de-DE" sz="2000" dirty="0" smtClean="0"/>
              <a:t> </a:t>
            </a:r>
            <a:r>
              <a:rPr lang="de-DE" sz="2000" dirty="0" err="1" smtClean="0"/>
              <a:t>sensing</a:t>
            </a:r>
            <a:r>
              <a:rPr lang="de-DE" sz="2000" dirty="0" smtClean="0"/>
              <a:t>, </a:t>
            </a:r>
            <a:r>
              <a:rPr lang="de-DE" sz="2000" dirty="0" err="1" smtClean="0"/>
              <a:t>controlling</a:t>
            </a:r>
            <a:r>
              <a:rPr lang="de-DE" sz="2000" dirty="0" smtClean="0"/>
              <a:t>,  </a:t>
            </a:r>
            <a:r>
              <a:rPr lang="de-DE" sz="2000" dirty="0" err="1" smtClean="0"/>
              <a:t>exchange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M2M +</a:t>
            </a:r>
            <a:r>
              <a:rPr lang="de-DE" sz="2000" dirty="0" err="1" smtClean="0"/>
              <a:t>Protocols+Applications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9974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Internet-of-Things: Why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Abgerundetes Rechteck 6"/>
          <p:cNvSpPr/>
          <p:nvPr/>
        </p:nvSpPr>
        <p:spPr>
          <a:xfrm>
            <a:off x="510057" y="2269135"/>
            <a:ext cx="2304256" cy="339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 smtClean="0"/>
          </a:p>
          <a:p>
            <a:pPr algn="ctr"/>
            <a:endParaRPr lang="de-DE" sz="2400" b="1" dirty="0" smtClean="0"/>
          </a:p>
          <a:p>
            <a:pPr algn="ctr"/>
            <a:r>
              <a:rPr lang="de-DE" sz="2400" b="1" dirty="0" err="1" smtClean="0"/>
              <a:t>Number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of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connected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devices</a:t>
            </a:r>
            <a:endParaRPr lang="de-DE" sz="2400" b="1" dirty="0" smtClean="0"/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28 </a:t>
            </a:r>
            <a:r>
              <a:rPr lang="en-US" sz="2000" dirty="0">
                <a:solidFill>
                  <a:schemeClr val="bg1"/>
                </a:solidFill>
              </a:rPr>
              <a:t>billion connected devices by </a:t>
            </a:r>
            <a:r>
              <a:rPr lang="en-US" sz="2000" dirty="0" smtClean="0">
                <a:solidFill>
                  <a:schemeClr val="bg1"/>
                </a:solidFill>
              </a:rPr>
              <a:t>2021*</a:t>
            </a:r>
          </a:p>
          <a:p>
            <a:pPr algn="ctr"/>
            <a:endParaRPr lang="en-US" sz="2400" dirty="0" smtClean="0"/>
          </a:p>
          <a:p>
            <a:r>
              <a:rPr lang="en-US" sz="1400" dirty="0" smtClean="0"/>
              <a:t>*Ericsson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9" name="Abgerundetes Rechteck 7"/>
          <p:cNvSpPr/>
          <p:nvPr/>
        </p:nvSpPr>
        <p:spPr>
          <a:xfrm>
            <a:off x="3534393" y="2269135"/>
            <a:ext cx="2304256" cy="33921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 smtClean="0"/>
          </a:p>
          <a:p>
            <a:pPr algn="ctr"/>
            <a:r>
              <a:rPr lang="de-DE" sz="2400" b="1" dirty="0" err="1" smtClean="0"/>
              <a:t>Economic</a:t>
            </a:r>
            <a:r>
              <a:rPr lang="de-DE" sz="2400" b="1" dirty="0" smtClean="0"/>
              <a:t> Impact</a:t>
            </a:r>
          </a:p>
          <a:p>
            <a:pPr algn="ctr"/>
            <a:endParaRPr lang="de-DE" b="1" dirty="0"/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Up to 11.1 trillion US Dollars by 2025*</a:t>
            </a:r>
          </a:p>
          <a:p>
            <a:pPr algn="ctr"/>
            <a:endParaRPr lang="de-DE" sz="2000" dirty="0" smtClean="0">
              <a:solidFill>
                <a:schemeClr val="bg1"/>
              </a:solidFill>
            </a:endParaRPr>
          </a:p>
          <a:p>
            <a:pPr algn="ctr"/>
            <a:endParaRPr lang="de-DE" sz="2000" dirty="0" smtClean="0">
              <a:solidFill>
                <a:schemeClr val="bg1"/>
              </a:solidFill>
            </a:endParaRPr>
          </a:p>
          <a:p>
            <a:r>
              <a:rPr lang="en-US" sz="1400" dirty="0" smtClean="0"/>
              <a:t>*McKinsey</a:t>
            </a:r>
          </a:p>
          <a:p>
            <a:r>
              <a:rPr lang="en-US" sz="1400" dirty="0" smtClean="0"/>
              <a:t> </a:t>
            </a:r>
            <a:endParaRPr lang="en-US" sz="1400" b="1" dirty="0"/>
          </a:p>
        </p:txBody>
      </p:sp>
      <p:sp>
        <p:nvSpPr>
          <p:cNvPr id="10" name="Abgerundetes Rechteck 8"/>
          <p:cNvSpPr/>
          <p:nvPr/>
        </p:nvSpPr>
        <p:spPr>
          <a:xfrm>
            <a:off x="6486721" y="2269135"/>
            <a:ext cx="2304256" cy="339211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Broad spectrum of markets</a:t>
            </a:r>
            <a:endParaRPr lang="de-DE" sz="2400" b="1" dirty="0"/>
          </a:p>
          <a:p>
            <a:pPr algn="ctr"/>
            <a:endParaRPr lang="de-DE" sz="2400" b="1" dirty="0" smtClean="0"/>
          </a:p>
          <a:p>
            <a:pPr algn="ctr"/>
            <a:r>
              <a:rPr lang="de-DE" sz="2000" dirty="0" err="1" smtClean="0"/>
              <a:t>Production</a:t>
            </a:r>
            <a:endParaRPr lang="de-DE" sz="2000" dirty="0" smtClean="0"/>
          </a:p>
          <a:p>
            <a:pPr algn="ctr"/>
            <a:r>
              <a:rPr lang="de-DE" sz="2000" dirty="0" smtClean="0"/>
              <a:t>Mobility</a:t>
            </a:r>
          </a:p>
          <a:p>
            <a:pPr algn="ctr"/>
            <a:r>
              <a:rPr lang="de-DE" sz="2000" dirty="0" err="1" smtClean="0"/>
              <a:t>Healthcare</a:t>
            </a:r>
            <a:endParaRPr lang="de-DE" sz="2000" dirty="0" smtClean="0"/>
          </a:p>
          <a:p>
            <a:pPr algn="ctr"/>
            <a:r>
              <a:rPr lang="de-DE" sz="2000" dirty="0" err="1" smtClean="0"/>
              <a:t>Logistic</a:t>
            </a:r>
            <a:endParaRPr lang="de-DE" sz="2000" dirty="0" smtClean="0"/>
          </a:p>
          <a:p>
            <a:pPr algn="ctr"/>
            <a:r>
              <a:rPr lang="de-DE" sz="2000" dirty="0" err="1" smtClean="0"/>
              <a:t>Energy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1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Internet-of-Things: Enabler technologies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746" y="1844824"/>
            <a:ext cx="79916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/>
              <a:t>Hardware </a:t>
            </a:r>
            <a:r>
              <a:rPr lang="de-DE" sz="2000" dirty="0" err="1"/>
              <a:t>innovations</a:t>
            </a:r>
            <a:r>
              <a:rPr lang="de-DE" sz="2000" dirty="0"/>
              <a:t> </a:t>
            </a:r>
            <a:endParaRPr lang="de-DE" sz="20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000" dirty="0" err="1" smtClean="0"/>
              <a:t>SoC</a:t>
            </a:r>
            <a:r>
              <a:rPr lang="de-DE" sz="2000" dirty="0" smtClean="0"/>
              <a:t>, RFID, NFC</a:t>
            </a: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Software </a:t>
            </a:r>
            <a:r>
              <a:rPr lang="de-DE" sz="2000" dirty="0" err="1" smtClean="0"/>
              <a:t>effort</a:t>
            </a:r>
            <a:r>
              <a:rPr lang="de-DE" sz="2000" dirty="0" smtClean="0"/>
              <a:t> (open </a:t>
            </a:r>
            <a:r>
              <a:rPr lang="de-DE" sz="2000" dirty="0" err="1" smtClean="0"/>
              <a:t>source</a:t>
            </a:r>
            <a:r>
              <a:rPr lang="de-DE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Operating </a:t>
            </a:r>
            <a:r>
              <a:rPr lang="de-DE" sz="2000" dirty="0" err="1" smtClean="0"/>
              <a:t>systems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/>
              <a:t>M</a:t>
            </a:r>
            <a:r>
              <a:rPr lang="de-DE" sz="2000" dirty="0" smtClean="0"/>
              <a:t>iddleware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Big Data (Apache </a:t>
            </a:r>
            <a:r>
              <a:rPr lang="de-DE" sz="2000" dirty="0" err="1" smtClean="0"/>
              <a:t>Hadoop</a:t>
            </a:r>
            <a:r>
              <a:rPr lang="de-DE" sz="2000" dirty="0" smtClean="0"/>
              <a:t>, Apache Cassandra)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Cloud (Open </a:t>
            </a:r>
            <a:r>
              <a:rPr lang="de-DE" sz="2000" dirty="0" err="1" smtClean="0"/>
              <a:t>stack</a:t>
            </a:r>
            <a:r>
              <a:rPr lang="de-DE" sz="2000" dirty="0" smtClean="0"/>
              <a:t>, Cloud </a:t>
            </a:r>
            <a:r>
              <a:rPr lang="de-DE" sz="2000" dirty="0" err="1" smtClean="0"/>
              <a:t>Foundry</a:t>
            </a:r>
            <a:r>
              <a:rPr lang="de-DE" sz="2000" dirty="0" smtClean="0"/>
              <a:t>)</a:t>
            </a: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/>
              <a:t>Networking </a:t>
            </a:r>
            <a:r>
              <a:rPr lang="de-DE" sz="2000" dirty="0" err="1"/>
              <a:t>standards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low</a:t>
            </a:r>
            <a:r>
              <a:rPr lang="de-DE" sz="2000" dirty="0"/>
              <a:t> power (</a:t>
            </a:r>
            <a:r>
              <a:rPr lang="de-DE" sz="2000" dirty="0" err="1"/>
              <a:t>LoRaWAN</a:t>
            </a:r>
            <a:r>
              <a:rPr lang="de-DE" sz="2000" dirty="0"/>
              <a:t>, </a:t>
            </a:r>
            <a:r>
              <a:rPr lang="de-DE" sz="2000" dirty="0" smtClean="0"/>
              <a:t>6LoWPAN)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Standards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use</a:t>
            </a:r>
            <a:r>
              <a:rPr lang="de-DE" sz="2000" dirty="0" smtClean="0"/>
              <a:t> </a:t>
            </a:r>
            <a:r>
              <a:rPr lang="de-DE" sz="2000" dirty="0" err="1" smtClean="0"/>
              <a:t>cases</a:t>
            </a:r>
            <a:r>
              <a:rPr lang="de-DE" sz="2000" dirty="0" smtClean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MQTT: Messaging</a:t>
            </a:r>
            <a:endParaRPr lang="de-DE" sz="2000" dirty="0"/>
          </a:p>
          <a:p>
            <a:pPr lvl="1"/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err="1" smtClean="0"/>
              <a:t>Improvement</a:t>
            </a:r>
            <a:r>
              <a:rPr lang="de-DE" sz="2000" dirty="0" smtClean="0"/>
              <a:t> on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storage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analysis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45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Internet-of-Things: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395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535470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551694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567918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043608" y="256025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Devices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4149080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The thing interacts with the physical world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000" dirty="0" err="1" smtClean="0"/>
              <a:t>From</a:t>
            </a:r>
            <a:r>
              <a:rPr lang="de-DE" sz="2000" dirty="0" smtClean="0"/>
              <a:t> s</a:t>
            </a:r>
            <a:r>
              <a:rPr lang="en-US" sz="2000" dirty="0" err="1" smtClean="0"/>
              <a:t>ensors</a:t>
            </a:r>
            <a:r>
              <a:rPr lang="en-US" sz="2000" dirty="0" smtClean="0"/>
              <a:t> to Many-cores system-on-chip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err="1" smtClean="0"/>
              <a:t>Constrained</a:t>
            </a:r>
            <a:r>
              <a:rPr lang="de-DE" sz="2000" dirty="0" smtClean="0"/>
              <a:t> in power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area</a:t>
            </a: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Software </a:t>
            </a:r>
            <a:r>
              <a:rPr lang="de-DE" sz="2000" dirty="0" err="1" smtClean="0"/>
              <a:t>layer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supports</a:t>
            </a:r>
            <a:r>
              <a:rPr lang="de-DE" sz="2000" dirty="0" smtClean="0"/>
              <a:t>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tasks</a:t>
            </a:r>
            <a:endParaRPr lang="en-CA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02" y="3284984"/>
            <a:ext cx="3923115" cy="3150350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7517545" y="6536377"/>
            <a:ext cx="942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smtClean="0"/>
              <a:t>Eclipse.org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357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Internet-of-Things: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395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535470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551694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567918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043608" y="256025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Devices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033909" y="2564904"/>
            <a:ext cx="139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Gateways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624" y="3370008"/>
            <a:ext cx="7642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Aggregation point for sensors and actuators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Coordinates connectivity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Among devices and devices to external networks	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Implementation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Hardware /</a:t>
            </a:r>
            <a:r>
              <a:rPr lang="de-DE" sz="2000" dirty="0" smtClean="0"/>
              <a:t>Software (additional </a:t>
            </a:r>
            <a:r>
              <a:rPr lang="de-DE" sz="2000" dirty="0" err="1" smtClean="0"/>
              <a:t>functionality</a:t>
            </a:r>
            <a:r>
              <a:rPr lang="de-DE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err="1" smtClean="0"/>
              <a:t>Offers</a:t>
            </a:r>
            <a:r>
              <a:rPr lang="de-DE" sz="2000" dirty="0" smtClean="0"/>
              <a:t> </a:t>
            </a:r>
            <a:r>
              <a:rPr lang="de-DE" sz="2000" dirty="0" err="1" smtClean="0"/>
              <a:t>processing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„</a:t>
            </a:r>
            <a:r>
              <a:rPr lang="de-DE" sz="2000" i="1" dirty="0" smtClean="0">
                <a:solidFill>
                  <a:srgbClr val="FF0000"/>
                </a:solidFill>
              </a:rPr>
              <a:t>at </a:t>
            </a:r>
            <a:r>
              <a:rPr lang="de-DE" sz="2000" i="1" dirty="0" err="1" smtClean="0">
                <a:solidFill>
                  <a:srgbClr val="FF0000"/>
                </a:solidFill>
              </a:rPr>
              <a:t>the</a:t>
            </a:r>
            <a:r>
              <a:rPr lang="de-DE" sz="2000" i="1" dirty="0" smtClean="0">
                <a:solidFill>
                  <a:srgbClr val="FF0000"/>
                </a:solidFill>
              </a:rPr>
              <a:t> </a:t>
            </a:r>
            <a:r>
              <a:rPr lang="de-DE" sz="2000" i="1" dirty="0" err="1" smtClean="0">
                <a:solidFill>
                  <a:srgbClr val="FF0000"/>
                </a:solidFill>
              </a:rPr>
              <a:t>edge</a:t>
            </a:r>
            <a:r>
              <a:rPr lang="de-DE" sz="2000" dirty="0" smtClean="0"/>
              <a:t>“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12" y="2348880"/>
            <a:ext cx="3792728" cy="4163315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517545" y="6536377"/>
            <a:ext cx="942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smtClean="0"/>
              <a:t>Eclipse.org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26147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Internet-of-Things: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395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535470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551694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567918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043608" y="256025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Devices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3717032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Hardware and software infrastructure and services required to enable an </a:t>
            </a:r>
            <a:r>
              <a:rPr lang="en-US" sz="2000" dirty="0" err="1" smtClean="0"/>
              <a:t>IoT</a:t>
            </a:r>
            <a:r>
              <a:rPr lang="en-US" sz="2000" dirty="0" smtClean="0"/>
              <a:t> solution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000" dirty="0" smtClean="0"/>
              <a:t>Microsoft </a:t>
            </a:r>
            <a:r>
              <a:rPr lang="de-DE" sz="2000" dirty="0" err="1" smtClean="0"/>
              <a:t>Azure</a:t>
            </a:r>
            <a:r>
              <a:rPr lang="de-DE" sz="2000" dirty="0" smtClean="0"/>
              <a:t>, Cloud </a:t>
            </a:r>
            <a:r>
              <a:rPr lang="de-DE" sz="2000" dirty="0" err="1" smtClean="0"/>
              <a:t>Foundry</a:t>
            </a:r>
            <a:r>
              <a:rPr lang="de-DE" sz="2000" dirty="0" smtClean="0"/>
              <a:t>, AWS</a:t>
            </a:r>
            <a:endParaRPr lang="en-US" sz="2000" dirty="0" smtClean="0"/>
          </a:p>
          <a:p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000" dirty="0" err="1" smtClean="0"/>
              <a:t>Facilitates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interoperabilability</a:t>
            </a:r>
            <a:r>
              <a:rPr lang="de-DE" sz="2000" dirty="0" smtClean="0"/>
              <a:t> </a:t>
            </a:r>
            <a:r>
              <a:rPr lang="de-DE" sz="2000" dirty="0" err="1" smtClean="0"/>
              <a:t>among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, </a:t>
            </a:r>
            <a:r>
              <a:rPr lang="de-DE" sz="2000" dirty="0" err="1" smtClean="0"/>
              <a:t>applications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solutions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3033909" y="2564904"/>
            <a:ext cx="139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Gateways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194149" y="2545240"/>
            <a:ext cx="139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Cloud</a:t>
            </a:r>
            <a:endParaRPr lang="en-CA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0" y="1772816"/>
            <a:ext cx="4253009" cy="473524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3779912" y="6536377"/>
            <a:ext cx="9428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smtClean="0"/>
              <a:t>Eclipse.org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2263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Internet-of-Things: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395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535470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551694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567918" y="2132856"/>
            <a:ext cx="2108538" cy="1224136"/>
          </a:xfrm>
          <a:prstGeom prst="chevron">
            <a:avLst>
              <a:gd name="adj" fmla="val 275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043608" y="256025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Devices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033909" y="2564904"/>
            <a:ext cx="139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Gateways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194149" y="2545240"/>
            <a:ext cx="139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Cloud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6876255" y="2555072"/>
            <a:ext cx="175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Applications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414908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Which ones do you know?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310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Security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F3CC2B3-F4F3-483D-821D-F212E55A47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718806"/>
            <a:ext cx="764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Security service:</a:t>
            </a:r>
            <a:endParaRPr lang="de-DE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2276872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 err="1" smtClean="0"/>
              <a:t>Confidentiality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 smtClean="0"/>
              <a:t>Authentication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 err="1" smtClean="0"/>
              <a:t>Integrity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 err="1" smtClean="0"/>
              <a:t>Availability</a:t>
            </a: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e-DE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sz="2400" dirty="0" smtClean="0"/>
              <a:t>Non-repudiation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17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Security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58920" y="1850400"/>
            <a:ext cx="8421120" cy="162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Health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monitoring example: Continuous Glucose Monitor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F3CC2B3-F4F3-483D-821D-F212E55A47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365760" y="5965920"/>
            <a:ext cx="713232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Privacy and integrity for medical data is a concern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3888360" y="5411160"/>
            <a:ext cx="2232000" cy="20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Continuous Glucose Monitor App [2]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78" name="Grafik 177"/>
          <p:cNvPicPr/>
          <p:nvPr/>
        </p:nvPicPr>
        <p:blipFill>
          <a:blip r:embed="rId2"/>
          <a:stretch/>
        </p:blipFill>
        <p:spPr>
          <a:xfrm>
            <a:off x="576360" y="2918880"/>
            <a:ext cx="5472000" cy="2481480"/>
          </a:xfrm>
          <a:prstGeom prst="rect">
            <a:avLst/>
          </a:prstGeom>
          <a:ln>
            <a:noFill/>
          </a:ln>
        </p:spPr>
      </p:pic>
      <p:pic>
        <p:nvPicPr>
          <p:cNvPr id="179" name="Grafik 178"/>
          <p:cNvPicPr/>
          <p:nvPr/>
        </p:nvPicPr>
        <p:blipFill>
          <a:blip r:embed="rId3"/>
          <a:stretch/>
        </p:blipFill>
        <p:spPr>
          <a:xfrm>
            <a:off x="5976360" y="3024360"/>
            <a:ext cx="2856600" cy="2376000"/>
          </a:xfrm>
          <a:prstGeom prst="rect">
            <a:avLst/>
          </a:prstGeom>
          <a:ln>
            <a:noFill/>
          </a:ln>
        </p:spPr>
      </p:pic>
      <p:sp>
        <p:nvSpPr>
          <p:cNvPr id="180" name="TextShape 6"/>
          <p:cNvSpPr txBox="1"/>
          <p:nvPr/>
        </p:nvSpPr>
        <p:spPr>
          <a:xfrm>
            <a:off x="575280" y="5425200"/>
            <a:ext cx="2533680" cy="208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Bluetooth LE Continuous Glucouse Monitor [1]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5877272"/>
            <a:ext cx="6984776" cy="84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24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Lab overview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Contact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Lab Instructor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Thomas Schamberger, M.Sc. 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69900" lvl="2" indent="-285750">
              <a:lnSpc>
                <a:spcPct val="160000"/>
              </a:lnSpc>
            </a:pPr>
            <a:r>
              <a:rPr lang="en-US" b="1" dirty="0" smtClean="0"/>
              <a:t>Johanna Sepulveda, PhD</a:t>
            </a:r>
          </a:p>
          <a:p>
            <a:pPr marL="469900" lvl="2" indent="-285750"/>
            <a:endParaRPr lang="en-US" b="1" dirty="0" smtClean="0"/>
          </a:p>
          <a:p>
            <a:pPr marL="469900" lvl="2" indent="-285750"/>
            <a:endParaRPr lang="en-US" b="1" dirty="0" smtClean="0"/>
          </a:p>
          <a:p>
            <a:pPr marL="0" lvl="1" indent="0">
              <a:spcAft>
                <a:spcPts val="120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E-Mail</a:t>
            </a:r>
          </a:p>
          <a:p>
            <a:pPr marL="469900" lvl="2" indent="-285750"/>
            <a:r>
              <a:rPr lang="en-US" dirty="0" smtClean="0">
                <a:hlinkClick r:id="rId2"/>
              </a:rPr>
              <a:t>t.schamberger@tum.de</a:t>
            </a:r>
            <a:endParaRPr lang="en-US" dirty="0" smtClean="0"/>
          </a:p>
          <a:p>
            <a:pPr marL="469900" lvl="2" indent="-285750"/>
            <a:endParaRPr lang="en-US" dirty="0"/>
          </a:p>
          <a:p>
            <a:pPr marL="469900" lvl="2" indent="-285750"/>
            <a:r>
              <a:rPr lang="en-US" dirty="0">
                <a:hlinkClick r:id="rId3"/>
              </a:rPr>
              <a:t>johanna.sepulveda@tum.de</a:t>
            </a:r>
            <a:endParaRPr lang="en-US" dirty="0"/>
          </a:p>
          <a:p>
            <a:pPr marL="469900" lvl="2" indent="-285750"/>
            <a:endParaRPr lang="en-US" dirty="0"/>
          </a:p>
          <a:p>
            <a:pPr marL="469900" lvl="2" indent="-285750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Schedule </a:t>
            </a:r>
            <a:r>
              <a:rPr lang="en-US" dirty="0"/>
              <a:t>an </a:t>
            </a:r>
            <a:r>
              <a:rPr lang="en-US" dirty="0" smtClean="0"/>
              <a:t>appointment</a:t>
            </a:r>
          </a:p>
          <a:p>
            <a:pPr lvl="2"/>
            <a:r>
              <a:rPr lang="en-US" dirty="0" smtClean="0"/>
              <a:t>(Only if tutor was contacted before)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B3690-2EAC-4238-9959-543FB37227A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0" y="6611779"/>
            <a:ext cx="4498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http</a:t>
            </a:r>
            <a:r>
              <a:rPr lang="en-US" sz="1000" dirty="0"/>
              <a:t>://www.clker.com/cliparts/d/L/P/X/z/i/no-image-icon-hi.png</a:t>
            </a:r>
            <a:endParaRPr lang="en-US" sz="1000" dirty="0" smtClean="0"/>
          </a:p>
        </p:txBody>
      </p:sp>
      <p:pic>
        <p:nvPicPr>
          <p:cNvPr id="16" name="Picture 2" descr="http://www.sled-precede2013.org/files/2012/12/stammgelaend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0" r="18240" b="20073"/>
          <a:stretch/>
        </p:blipFill>
        <p:spPr bwMode="auto">
          <a:xfrm>
            <a:off x="5234926" y="1991845"/>
            <a:ext cx="3001106" cy="40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feil nach links 16"/>
          <p:cNvSpPr/>
          <p:nvPr/>
        </p:nvSpPr>
        <p:spPr>
          <a:xfrm rot="20137104" flipV="1">
            <a:off x="6859825" y="2797547"/>
            <a:ext cx="920808" cy="364967"/>
          </a:xfrm>
          <a:prstGeom prst="lef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53569" y="2348880"/>
            <a:ext cx="131091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N1007</a:t>
            </a:r>
          </a:p>
        </p:txBody>
      </p:sp>
    </p:spTree>
    <p:extLst>
      <p:ext uri="{BB962C8B-B14F-4D97-AF65-F5344CB8AC3E}">
        <p14:creationId xmlns:p14="http://schemas.microsoft.com/office/powerpoint/2010/main" val="35561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15816" y="1628800"/>
            <a:ext cx="29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TI Sensortag</a:t>
            </a:r>
            <a:endParaRPr lang="en-US" sz="3600" dirty="0"/>
          </a:p>
        </p:txBody>
      </p:sp>
      <p:sp>
        <p:nvSpPr>
          <p:cNvPr id="8" name="Rechteck 7"/>
          <p:cNvSpPr/>
          <p:nvPr/>
        </p:nvSpPr>
        <p:spPr>
          <a:xfrm>
            <a:off x="2627784" y="5229200"/>
            <a:ext cx="3096344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2411760" y="5229200"/>
            <a:ext cx="1872208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238257" y="5085184"/>
            <a:ext cx="197839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609600" y="195968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b="1" kern="0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Lab overview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8" y="2420888"/>
            <a:ext cx="8388424" cy="36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627784" y="5229200"/>
            <a:ext cx="3096344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2411760" y="5229200"/>
            <a:ext cx="1872208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238257" y="5085184"/>
            <a:ext cx="197839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609600" y="195968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b="1" kern="0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Lab overview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676456" cy="37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411760" y="5229200"/>
            <a:ext cx="1872208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5238257" y="5085184"/>
            <a:ext cx="197839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032912" y="5733256"/>
            <a:ext cx="140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TI </a:t>
            </a:r>
            <a:r>
              <a:rPr lang="de-DE" sz="1600" dirty="0" err="1" smtClean="0"/>
              <a:t>SensorTag</a:t>
            </a:r>
            <a:endParaRPr lang="en-US" sz="1600" dirty="0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 b="1" kern="0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Lab overview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745056" y="3991907"/>
            <a:ext cx="1976224" cy="1409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1187624" y="2495425"/>
            <a:ext cx="1976224" cy="14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pieren 3"/>
          <p:cNvGrpSpPr/>
          <p:nvPr/>
        </p:nvGrpSpPr>
        <p:grpSpPr>
          <a:xfrm rot="9738671">
            <a:off x="4138034" y="3683012"/>
            <a:ext cx="772845" cy="966935"/>
            <a:chOff x="4087272" y="2697166"/>
            <a:chExt cx="490692" cy="648072"/>
          </a:xfrm>
        </p:grpSpPr>
        <p:sp>
          <p:nvSpPr>
            <p:cNvPr id="2" name="Halbbogen 1"/>
            <p:cNvSpPr/>
            <p:nvPr/>
          </p:nvSpPr>
          <p:spPr>
            <a:xfrm rot="17273332">
              <a:off x="3941992" y="2842446"/>
              <a:ext cx="648072" cy="35751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Halbbogen 29"/>
            <p:cNvSpPr/>
            <p:nvPr/>
          </p:nvSpPr>
          <p:spPr>
            <a:xfrm rot="17273332">
              <a:off x="4188392" y="2937465"/>
              <a:ext cx="429574" cy="278356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Halbbogen 30"/>
            <p:cNvSpPr/>
            <p:nvPr/>
          </p:nvSpPr>
          <p:spPr>
            <a:xfrm rot="17273332">
              <a:off x="4369087" y="3042439"/>
              <a:ext cx="243515" cy="174239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3936664" y="4772283"/>
            <a:ext cx="107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6LowPAN</a:t>
            </a:r>
            <a:endParaRPr lang="en-US" sz="1600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279512" y="3199957"/>
            <a:ext cx="820548" cy="60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3" idx="3"/>
          </p:cNvCxnSpPr>
          <p:nvPr/>
        </p:nvCxnSpPr>
        <p:spPr>
          <a:xfrm flipV="1">
            <a:off x="2721280" y="4307350"/>
            <a:ext cx="1378780" cy="38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148064" y="4134613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186441" y="1955876"/>
            <a:ext cx="3456384" cy="368866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936664" y="2564904"/>
            <a:ext cx="17154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411113" y="217343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</a:rPr>
              <a:t>MQTT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393276" y="230923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rgbClr val="FF0000"/>
                </a:solidFill>
              </a:rPr>
              <a:t>Sensordata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06" y="3136385"/>
            <a:ext cx="1362075" cy="22574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50623" y="54598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Router (VM)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6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2" grpId="0"/>
      <p:bldP spid="3" grpId="0" animBg="1"/>
      <p:bldP spid="21" grpId="0"/>
      <p:bldP spid="7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5238257" y="5085184"/>
            <a:ext cx="197839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 b="1" kern="0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Lab overview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745056" y="3991907"/>
            <a:ext cx="1976224" cy="1409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1187624" y="2495425"/>
            <a:ext cx="1976224" cy="14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pieren 3"/>
          <p:cNvGrpSpPr/>
          <p:nvPr/>
        </p:nvGrpSpPr>
        <p:grpSpPr>
          <a:xfrm rot="9738671">
            <a:off x="4113497" y="2629915"/>
            <a:ext cx="772845" cy="966935"/>
            <a:chOff x="4087272" y="2697166"/>
            <a:chExt cx="490692" cy="648072"/>
          </a:xfrm>
        </p:grpSpPr>
        <p:sp>
          <p:nvSpPr>
            <p:cNvPr id="2" name="Halbbogen 1"/>
            <p:cNvSpPr/>
            <p:nvPr/>
          </p:nvSpPr>
          <p:spPr>
            <a:xfrm rot="17273332">
              <a:off x="3941992" y="2842446"/>
              <a:ext cx="648072" cy="35751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Halbbogen 29"/>
            <p:cNvSpPr/>
            <p:nvPr/>
          </p:nvSpPr>
          <p:spPr>
            <a:xfrm rot="17273332">
              <a:off x="4188392" y="2937465"/>
              <a:ext cx="429574" cy="278356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Halbbogen 30"/>
            <p:cNvSpPr/>
            <p:nvPr/>
          </p:nvSpPr>
          <p:spPr>
            <a:xfrm rot="17273332">
              <a:off x="4369087" y="3042439"/>
              <a:ext cx="243515" cy="174239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V="1">
            <a:off x="3279512" y="3068342"/>
            <a:ext cx="820548" cy="1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3" idx="3"/>
          </p:cNvCxnSpPr>
          <p:nvPr/>
        </p:nvCxnSpPr>
        <p:spPr>
          <a:xfrm flipV="1">
            <a:off x="2721280" y="3287375"/>
            <a:ext cx="1378780" cy="140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335951" y="3035077"/>
            <a:ext cx="892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55876"/>
            <a:ext cx="1362075" cy="225742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19" y="4262153"/>
            <a:ext cx="1300593" cy="1300593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 flipH="1" flipV="1">
            <a:off x="4788024" y="3904489"/>
            <a:ext cx="379530" cy="9214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779912" y="2267707"/>
            <a:ext cx="1556039" cy="162761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feld 32"/>
          <p:cNvSpPr txBox="1"/>
          <p:nvPr/>
        </p:nvSpPr>
        <p:spPr>
          <a:xfrm>
            <a:off x="3635896" y="5733256"/>
            <a:ext cx="50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Attacker can observe the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2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411760" y="4530606"/>
            <a:ext cx="1872208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5238257" y="4386590"/>
            <a:ext cx="197839" cy="329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032912" y="5034662"/>
            <a:ext cx="140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TI </a:t>
            </a:r>
            <a:r>
              <a:rPr lang="de-DE" sz="1600" dirty="0" err="1" smtClean="0"/>
              <a:t>SensorTag</a:t>
            </a:r>
            <a:endParaRPr lang="en-US" sz="1600" dirty="0"/>
          </a:p>
        </p:txBody>
      </p: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 b="1" kern="0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Lab overview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745056" y="3293313"/>
            <a:ext cx="1976224" cy="1409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1187624" y="1796831"/>
            <a:ext cx="1976224" cy="14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pieren 3"/>
          <p:cNvGrpSpPr/>
          <p:nvPr/>
        </p:nvGrpSpPr>
        <p:grpSpPr>
          <a:xfrm rot="9738671">
            <a:off x="4138034" y="2984418"/>
            <a:ext cx="772845" cy="966935"/>
            <a:chOff x="4087272" y="2697166"/>
            <a:chExt cx="490692" cy="648072"/>
          </a:xfrm>
        </p:grpSpPr>
        <p:sp>
          <p:nvSpPr>
            <p:cNvPr id="2" name="Halbbogen 1"/>
            <p:cNvSpPr/>
            <p:nvPr/>
          </p:nvSpPr>
          <p:spPr>
            <a:xfrm rot="17273332">
              <a:off x="3941992" y="2842446"/>
              <a:ext cx="648072" cy="35751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Halbbogen 29"/>
            <p:cNvSpPr/>
            <p:nvPr/>
          </p:nvSpPr>
          <p:spPr>
            <a:xfrm rot="17273332">
              <a:off x="4188392" y="2937465"/>
              <a:ext cx="429574" cy="278356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Halbbogen 30"/>
            <p:cNvSpPr/>
            <p:nvPr/>
          </p:nvSpPr>
          <p:spPr>
            <a:xfrm rot="17273332">
              <a:off x="4369087" y="3042439"/>
              <a:ext cx="243515" cy="174239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3936664" y="4073689"/>
            <a:ext cx="107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6LowPAN</a:t>
            </a:r>
            <a:endParaRPr lang="en-US" sz="1600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279512" y="2501363"/>
            <a:ext cx="820548" cy="60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3" idx="3"/>
          </p:cNvCxnSpPr>
          <p:nvPr/>
        </p:nvCxnSpPr>
        <p:spPr>
          <a:xfrm flipV="1">
            <a:off x="2721280" y="3608756"/>
            <a:ext cx="1378780" cy="38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5148064" y="3436019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06" y="2437791"/>
            <a:ext cx="1362075" cy="22574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50623" y="47612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Router (VM)</a:t>
            </a:r>
            <a:endParaRPr lang="en-GB" dirty="0"/>
          </a:p>
        </p:txBody>
      </p:sp>
      <p:sp>
        <p:nvSpPr>
          <p:cNvPr id="25" name="Ellipse 24"/>
          <p:cNvSpPr/>
          <p:nvPr/>
        </p:nvSpPr>
        <p:spPr>
          <a:xfrm>
            <a:off x="3682218" y="2626149"/>
            <a:ext cx="1556039" cy="162761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72" y="2420888"/>
            <a:ext cx="1834924" cy="183492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32912" y="5589240"/>
            <a:ext cx="7355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Your task: Secure the communication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Pre-requisites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7200" y="1433281"/>
            <a:ext cx="8229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What do I </a:t>
            </a:r>
            <a:r>
              <a:rPr lang="en-GB" b="1" dirty="0" smtClean="0"/>
              <a:t>need</a:t>
            </a:r>
            <a:r>
              <a:rPr lang="en-GB" dirty="0" smtClean="0"/>
              <a:t> for this course: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Experience with </a:t>
            </a:r>
            <a:r>
              <a:rPr lang="en-GB" b="1" dirty="0" smtClean="0"/>
              <a:t>C</a:t>
            </a:r>
            <a:r>
              <a:rPr lang="en-GB" dirty="0" smtClean="0"/>
              <a:t> programming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Basic knowledge of </a:t>
            </a:r>
            <a:r>
              <a:rPr lang="en-GB" b="1" dirty="0" smtClean="0"/>
              <a:t>computer networks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Being able to use the </a:t>
            </a:r>
            <a:r>
              <a:rPr lang="en-GB" b="1" dirty="0" err="1" smtClean="0"/>
              <a:t>linux</a:t>
            </a:r>
            <a:r>
              <a:rPr lang="en-GB" dirty="0" smtClean="0"/>
              <a:t> command line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Ability to work in a team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Motivation to dig into existing code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What is </a:t>
            </a:r>
            <a:r>
              <a:rPr lang="en-GB" b="1" dirty="0" smtClean="0"/>
              <a:t>nice to have</a:t>
            </a:r>
            <a:r>
              <a:rPr lang="en-GB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Knowledge of a scripting language (e.g. Python)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Experience with Wireshark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Experience with microcontroller programming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Collaboration with Git</a:t>
            </a:r>
          </a:p>
          <a:p>
            <a:pPr lvl="1"/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6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Objectives + Software and Tools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Setup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775148" y="3913601"/>
            <a:ext cx="1976224" cy="1409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1184016" y="2347494"/>
            <a:ext cx="1976224" cy="14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/>
        </p:nvGrpSpPr>
        <p:grpSpPr>
          <a:xfrm rot="9738671">
            <a:off x="4311081" y="3508439"/>
            <a:ext cx="772845" cy="966935"/>
            <a:chOff x="4087272" y="2697166"/>
            <a:chExt cx="490692" cy="648072"/>
          </a:xfrm>
        </p:grpSpPr>
        <p:sp>
          <p:nvSpPr>
            <p:cNvPr id="7" name="Halbbogen 6"/>
            <p:cNvSpPr/>
            <p:nvPr/>
          </p:nvSpPr>
          <p:spPr>
            <a:xfrm rot="17273332">
              <a:off x="3941992" y="2842446"/>
              <a:ext cx="648072" cy="35751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Halbbogen 7"/>
            <p:cNvSpPr/>
            <p:nvPr/>
          </p:nvSpPr>
          <p:spPr>
            <a:xfrm rot="17273332">
              <a:off x="4188392" y="2937465"/>
              <a:ext cx="429574" cy="278356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Halbbogen 8"/>
            <p:cNvSpPr/>
            <p:nvPr/>
          </p:nvSpPr>
          <p:spPr>
            <a:xfrm rot="17273332">
              <a:off x="4369087" y="3042439"/>
              <a:ext cx="243515" cy="174239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Gerade Verbindung mit Pfeil 9"/>
          <p:cNvCxnSpPr/>
          <p:nvPr/>
        </p:nvCxnSpPr>
        <p:spPr>
          <a:xfrm>
            <a:off x="3221566" y="3025384"/>
            <a:ext cx="820548" cy="60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784382" y="4104868"/>
            <a:ext cx="1378780" cy="38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45" y="2671496"/>
            <a:ext cx="1362075" cy="225742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5220072" y="3904489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971601" y="2221559"/>
            <a:ext cx="2431044" cy="15909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accent1"/>
                </a:solidFill>
              </a:rPr>
              <a:t>Sensortag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5868144" y="102396"/>
            <a:ext cx="1976224" cy="14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39552" y="1700808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ARM Cortex-M3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128KB Flash, 20 KB 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Hardware crypto module (AES-128)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Random Number Generator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Debugger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>
                <a:hlinkClick r:id="rId3"/>
              </a:rPr>
              <a:t>Contiki</a:t>
            </a:r>
            <a:r>
              <a:rPr lang="en-GB" dirty="0" smtClean="0"/>
              <a:t> </a:t>
            </a:r>
            <a:r>
              <a:rPr lang="en-GB" dirty="0"/>
              <a:t>operating </a:t>
            </a:r>
            <a:r>
              <a:rPr lang="en-GB" dirty="0" smtClean="0"/>
              <a:t>system: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IOT operating system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Has support for: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dirty="0" smtClean="0"/>
              <a:t>6LoWPAN support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dirty="0" smtClean="0"/>
              <a:t>IPv6 communication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GB" dirty="0" smtClean="0"/>
              <a:t>Drivers for sensors + peripherals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15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Setup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775148" y="3913601"/>
            <a:ext cx="1976224" cy="1409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1184016" y="2347494"/>
            <a:ext cx="1976224" cy="14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ieren 5"/>
          <p:cNvGrpSpPr/>
          <p:nvPr/>
        </p:nvGrpSpPr>
        <p:grpSpPr>
          <a:xfrm rot="9738671">
            <a:off x="4311081" y="3508439"/>
            <a:ext cx="772845" cy="966935"/>
            <a:chOff x="4087272" y="2697166"/>
            <a:chExt cx="490692" cy="648072"/>
          </a:xfrm>
        </p:grpSpPr>
        <p:sp>
          <p:nvSpPr>
            <p:cNvPr id="7" name="Halbbogen 6"/>
            <p:cNvSpPr/>
            <p:nvPr/>
          </p:nvSpPr>
          <p:spPr>
            <a:xfrm rot="17273332">
              <a:off x="3941992" y="2842446"/>
              <a:ext cx="648072" cy="357511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Halbbogen 7"/>
            <p:cNvSpPr/>
            <p:nvPr/>
          </p:nvSpPr>
          <p:spPr>
            <a:xfrm rot="17273332">
              <a:off x="4188392" y="2937465"/>
              <a:ext cx="429574" cy="278356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Halbbogen 8"/>
            <p:cNvSpPr/>
            <p:nvPr/>
          </p:nvSpPr>
          <p:spPr>
            <a:xfrm rot="17273332">
              <a:off x="4369087" y="3042439"/>
              <a:ext cx="243515" cy="174239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Gerade Verbindung mit Pfeil 9"/>
          <p:cNvCxnSpPr/>
          <p:nvPr/>
        </p:nvCxnSpPr>
        <p:spPr>
          <a:xfrm>
            <a:off x="3221566" y="3025384"/>
            <a:ext cx="820548" cy="60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784382" y="4104868"/>
            <a:ext cx="1378780" cy="38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45" y="2671496"/>
            <a:ext cx="1362075" cy="225742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5220072" y="3904489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972740" y="2369109"/>
            <a:ext cx="2158598" cy="29535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</a:rPr>
              <a:t>Contact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500032" cy="4415591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b="1" spc="-1" dirty="0" smtClean="0">
              <a:solidFill>
                <a:srgbClr val="0065BD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</a:rPr>
              <a:t>Tutor</a:t>
            </a:r>
          </a:p>
          <a:p>
            <a:pPr>
              <a:lnSpc>
                <a:spcPct val="100000"/>
              </a:lnSpc>
            </a:pPr>
            <a:endParaRPr lang="en-US" sz="1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Tobias </a:t>
            </a:r>
            <a:r>
              <a:rPr lang="en-US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Tretschok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Email: </a:t>
            </a:r>
            <a:r>
              <a:rPr 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tobias.tretschok@tum.de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Tutor-Times: </a:t>
            </a: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TBA:Will</a:t>
            </a:r>
            <a:r>
              <a:rPr lang="en-US" sz="18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be released after second lecture</a:t>
            </a:r>
          </a:p>
          <a:p>
            <a:pPr>
              <a:lnSpc>
                <a:spcPct val="100000"/>
              </a:lnSpc>
            </a:pPr>
            <a:r>
              <a:rPr lang="en-US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N1003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B3690-2EAC-4238-9959-543FB37227A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6611779"/>
            <a:ext cx="4498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http</a:t>
            </a:r>
            <a:r>
              <a:rPr lang="en-US" sz="1000" dirty="0"/>
              <a:t>://www.clker.com/cliparts/d/L/P/X/z/i/no-image-icon-hi.png</a:t>
            </a:r>
            <a:endParaRPr lang="en-US" sz="1000" dirty="0" smtClean="0"/>
          </a:p>
        </p:txBody>
      </p:sp>
      <p:pic>
        <p:nvPicPr>
          <p:cNvPr id="11" name="Picture 2" descr="http://www.sled-precede2013.org/files/2012/12/stammgelaen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0" r="18240" b="20073"/>
          <a:stretch/>
        </p:blipFill>
        <p:spPr bwMode="auto">
          <a:xfrm>
            <a:off x="5234926" y="1991845"/>
            <a:ext cx="3001106" cy="40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feil nach links 11"/>
          <p:cNvSpPr/>
          <p:nvPr/>
        </p:nvSpPr>
        <p:spPr>
          <a:xfrm rot="19101994">
            <a:off x="6651882" y="2861379"/>
            <a:ext cx="746343" cy="264796"/>
          </a:xfrm>
          <a:prstGeom prst="lef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7596336" y="2492896"/>
            <a:ext cx="1150019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N1003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0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Router (6LBR)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>
          <a:xfrm>
            <a:off x="457200" y="2056921"/>
            <a:ext cx="8229240" cy="2904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Connects the WSN to the LAN or the Internet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/>
              <a:t>Sensortags</a:t>
            </a:r>
            <a:r>
              <a:rPr lang="en-GB" dirty="0" smtClean="0"/>
              <a:t> are reachable from arbitrary client connected to the router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Given for this lecture in a VM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30" y="4612486"/>
            <a:ext cx="999301" cy="165618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123728" y="54405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WSN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5868144" y="54405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LAN / Internet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3681588" y="626867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Router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1777782" y="5899338"/>
            <a:ext cx="14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6LoWPAN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68144" y="5899338"/>
            <a:ext cx="14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IPv6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5215" r="2751" b="2582"/>
          <a:stretch/>
        </p:blipFill>
        <p:spPr>
          <a:xfrm>
            <a:off x="215336" y="1276973"/>
            <a:ext cx="871296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Objectives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9552" y="1700808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Lab split in two parts: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Part 1: Setup of infrastructure + Clone of existing </a:t>
            </a:r>
            <a:r>
              <a:rPr lang="en-GB" dirty="0" err="1" smtClean="0"/>
              <a:t>sensortag</a:t>
            </a:r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Part 2: Secure the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0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Part 1: Infrastructure setup + Clone of existing </a:t>
            </a:r>
            <a:r>
              <a:rPr lang="en-GB" dirty="0" err="1" smtClean="0">
                <a:solidFill>
                  <a:schemeClr val="accent1"/>
                </a:solidFill>
              </a:rPr>
              <a:t>sensortag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57200" y="1484784"/>
            <a:ext cx="822924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What will be given: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 smtClean="0"/>
              <a:t>Contiki</a:t>
            </a:r>
            <a:r>
              <a:rPr lang="en-GB" dirty="0" smtClean="0"/>
              <a:t> operating system with running MQTT client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6LBR border router in Virtual machine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Compiled program of </a:t>
            </a:r>
            <a:r>
              <a:rPr lang="en-GB" dirty="0" err="1" smtClean="0"/>
              <a:t>sensortag</a:t>
            </a:r>
            <a:r>
              <a:rPr lang="en-GB" dirty="0" smtClean="0"/>
              <a:t> with authentication credentials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err="1" smtClean="0"/>
              <a:t>Makefile</a:t>
            </a:r>
            <a:r>
              <a:rPr lang="en-GB" dirty="0" smtClean="0"/>
              <a:t> + Script for programming of the devices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Sniffer binary that can be used together with </a:t>
            </a:r>
            <a:r>
              <a:rPr lang="en-GB" dirty="0" err="1" smtClean="0"/>
              <a:t>wireshark</a:t>
            </a:r>
            <a:endParaRPr lang="en-GB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 smtClean="0"/>
              <a:t>Your task</a:t>
            </a:r>
            <a:r>
              <a:rPr lang="en-GB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Analyse the connection packages with Wireshark to find out authentication credentials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 smtClean="0"/>
              <a:t>Use the found credentials to program a </a:t>
            </a:r>
            <a:r>
              <a:rPr lang="en-GB" dirty="0" err="1" smtClean="0"/>
              <a:t>sensortag</a:t>
            </a:r>
            <a:r>
              <a:rPr lang="en-GB" dirty="0" smtClean="0"/>
              <a:t> to act as a clone</a:t>
            </a:r>
          </a:p>
          <a:p>
            <a:pPr lvl="1"/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After part 1 you are:</a:t>
            </a:r>
          </a:p>
          <a:p>
            <a:pPr marL="742950" lvl="1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GB" dirty="0"/>
              <a:t>F</a:t>
            </a:r>
            <a:r>
              <a:rPr lang="en-GB" dirty="0" smtClean="0"/>
              <a:t>amiliar with the code basis</a:t>
            </a:r>
          </a:p>
          <a:p>
            <a:pPr marL="742950" lvl="1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Know how to compile programs and flash them onto a </a:t>
            </a:r>
            <a:r>
              <a:rPr lang="en-GB" dirty="0" err="1" smtClean="0"/>
              <a:t>sensortag</a:t>
            </a:r>
            <a:endParaRPr lang="en-GB" dirty="0" smtClean="0"/>
          </a:p>
          <a:p>
            <a:pPr marL="742950" lvl="1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GB" dirty="0" smtClean="0"/>
              <a:t>Understanding the MQTT protocol</a:t>
            </a:r>
          </a:p>
          <a:p>
            <a:pPr marL="742950" lvl="1" indent="-285750">
              <a:spcBef>
                <a:spcPts val="400"/>
              </a:spcBef>
              <a:buFont typeface="Wingdings" panose="05000000000000000000" pitchFamily="2" charset="2"/>
              <a:buChar char="q"/>
            </a:pPr>
            <a:r>
              <a:rPr lang="en-GB" smtClean="0"/>
              <a:t>Able </a:t>
            </a:r>
            <a:r>
              <a:rPr lang="en-GB" dirty="0" smtClean="0"/>
              <a:t>to use </a:t>
            </a:r>
            <a:r>
              <a:rPr lang="en-GB" dirty="0" err="1" smtClean="0"/>
              <a:t>wireshark</a:t>
            </a:r>
            <a:r>
              <a:rPr lang="en-GB" dirty="0" smtClean="0"/>
              <a:t> to inspect messages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GB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39372" y="2564904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ctr"/>
            <a:r>
              <a:rPr lang="en-GB" sz="2400" b="1" dirty="0" smtClean="0"/>
              <a:t>The running setup + clone </a:t>
            </a:r>
            <a:r>
              <a:rPr lang="en-GB" sz="2400" b="1" dirty="0" err="1" smtClean="0"/>
              <a:t>sensortag</a:t>
            </a:r>
            <a:r>
              <a:rPr lang="en-GB" sz="2400" b="1" dirty="0" smtClean="0"/>
              <a:t> has to be shown on the 15.05!</a:t>
            </a:r>
            <a:endParaRPr lang="en-GB" sz="2400" b="1" dirty="0"/>
          </a:p>
        </p:txBody>
      </p:sp>
      <p:sp>
        <p:nvSpPr>
          <p:cNvPr id="7" name="Rechteck 6"/>
          <p:cNvSpPr/>
          <p:nvPr/>
        </p:nvSpPr>
        <p:spPr>
          <a:xfrm>
            <a:off x="457200" y="1340768"/>
            <a:ext cx="843528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7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635896" y="4343530"/>
            <a:ext cx="0" cy="7416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Part 2: Secure communication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7"/>
          <a:stretch/>
        </p:blipFill>
        <p:spPr bwMode="auto">
          <a:xfrm>
            <a:off x="1331640" y="2348880"/>
            <a:ext cx="1976224" cy="14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48880"/>
            <a:ext cx="1129644" cy="187220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707904" y="3053412"/>
            <a:ext cx="23762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003308" y="4343530"/>
            <a:ext cx="6809051" cy="74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635896" y="4343530"/>
            <a:ext cx="4182927" cy="741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1570064" y="452969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Mqtt</a:t>
            </a:r>
            <a:r>
              <a:rPr lang="en-GB" dirty="0"/>
              <a:t>-Header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4519336" y="4531816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Payload (</a:t>
            </a:r>
            <a:r>
              <a:rPr lang="en-GB" dirty="0" err="1" smtClean="0"/>
              <a:t>Sensordata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58164"/>
            <a:ext cx="969594" cy="977742"/>
          </a:xfrm>
          <a:prstGeom prst="rect">
            <a:avLst/>
          </a:prstGeom>
        </p:spPr>
      </p:pic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>
            <a:off x="2319752" y="1747035"/>
            <a:ext cx="2036224" cy="52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</p:cNvCxnSpPr>
          <p:nvPr/>
        </p:nvCxnSpPr>
        <p:spPr>
          <a:xfrm>
            <a:off x="5325570" y="1747035"/>
            <a:ext cx="1683460" cy="48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027343" y="2254915"/>
            <a:ext cx="162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Pre-shared key</a:t>
            </a:r>
            <a:endParaRPr lang="en-GB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003308" y="5373216"/>
            <a:ext cx="731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/>
              <a:t>AES-GCM</a:t>
            </a:r>
            <a:r>
              <a:rPr lang="en-GB" dirty="0" smtClean="0"/>
              <a:t> for authenticated encryption of the </a:t>
            </a:r>
            <a:r>
              <a:rPr lang="en-GB" dirty="0" err="1" smtClean="0"/>
              <a:t>mqtt</a:t>
            </a:r>
            <a:r>
              <a:rPr lang="en-GB" dirty="0" smtClean="0"/>
              <a:t> payload.</a:t>
            </a:r>
            <a:endParaRPr lang="en-GB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55" y="3992562"/>
            <a:ext cx="1226333" cy="12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Collaboration Platform - </a:t>
            </a:r>
            <a:r>
              <a:rPr lang="en-GB" dirty="0" err="1" smtClean="0">
                <a:solidFill>
                  <a:schemeClr val="accent1"/>
                </a:solidFill>
              </a:rPr>
              <a:t>GitLab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9552" y="170080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Version control with Git:</a:t>
            </a:r>
          </a:p>
          <a:p>
            <a:endParaRPr lang="en-GB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51342" y="2540000"/>
            <a:ext cx="8852958" cy="2273300"/>
            <a:chOff x="189442" y="3035300"/>
            <a:chExt cx="8852958" cy="2273300"/>
          </a:xfrm>
        </p:grpSpPr>
        <p:sp>
          <p:nvSpPr>
            <p:cNvPr id="6" name="Pfeil nach links 5"/>
            <p:cNvSpPr/>
            <p:nvPr/>
          </p:nvSpPr>
          <p:spPr>
            <a:xfrm>
              <a:off x="1257300" y="3171825"/>
              <a:ext cx="4229100" cy="635000"/>
            </a:xfrm>
            <a:prstGeom prst="lef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             checkout</a:t>
              </a:r>
              <a:endParaRPr lang="en-US" dirty="0"/>
            </a:p>
          </p:txBody>
        </p:sp>
        <p:sp>
          <p:nvSpPr>
            <p:cNvPr id="7" name="Pfeil nach links 6"/>
            <p:cNvSpPr/>
            <p:nvPr/>
          </p:nvSpPr>
          <p:spPr>
            <a:xfrm>
              <a:off x="1257300" y="4445000"/>
              <a:ext cx="6502400" cy="635000"/>
            </a:xfrm>
            <a:prstGeom prst="lef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8" name="Flussdiagramm: Magnetplattenspeicher 7"/>
            <p:cNvSpPr/>
            <p:nvPr/>
          </p:nvSpPr>
          <p:spPr>
            <a:xfrm>
              <a:off x="7632700" y="3048000"/>
              <a:ext cx="1409700" cy="2260600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remote</a:t>
              </a:r>
              <a:endParaRPr lang="en-US" dirty="0"/>
            </a:p>
          </p:txBody>
        </p:sp>
        <p:sp>
          <p:nvSpPr>
            <p:cNvPr id="9" name="Flussdiagramm: Magnetplattenspeicher 8"/>
            <p:cNvSpPr/>
            <p:nvPr/>
          </p:nvSpPr>
          <p:spPr>
            <a:xfrm>
              <a:off x="5276850" y="3035300"/>
              <a:ext cx="1409700" cy="1765300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</a:t>
              </a:r>
              <a:endParaRPr lang="en-US" dirty="0"/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2384426" y="3111500"/>
              <a:ext cx="1803400" cy="2133600"/>
              <a:chOff x="2384426" y="3314700"/>
              <a:chExt cx="1803400" cy="2133600"/>
            </a:xfrm>
          </p:grpSpPr>
          <p:sp>
            <p:nvSpPr>
              <p:cNvPr id="15" name="Abgerundetes Rechteck 14"/>
              <p:cNvSpPr/>
              <p:nvPr/>
            </p:nvSpPr>
            <p:spPr>
              <a:xfrm>
                <a:off x="2384426" y="3314700"/>
                <a:ext cx="1803400" cy="21336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smtClean="0"/>
                  <a:t>Index / Staging area</a:t>
                </a:r>
                <a:endParaRPr lang="en-US" dirty="0"/>
              </a:p>
            </p:txBody>
          </p:sp>
          <p:sp>
            <p:nvSpPr>
              <p:cNvPr id="16" name="Fensterinhalt vertikal verschieben 12"/>
              <p:cNvSpPr/>
              <p:nvPr/>
            </p:nvSpPr>
            <p:spPr>
              <a:xfrm>
                <a:off x="2647952" y="3517900"/>
                <a:ext cx="574674" cy="508000"/>
              </a:xfrm>
              <a:prstGeom prst="verticalScroll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ensterinhalt vertikal verschieben 13"/>
              <p:cNvSpPr/>
              <p:nvPr/>
            </p:nvSpPr>
            <p:spPr>
              <a:xfrm>
                <a:off x="3333752" y="3517900"/>
                <a:ext cx="574674" cy="508000"/>
              </a:xfrm>
              <a:prstGeom prst="verticalScroll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ensterinhalt vertikal verschieben 14"/>
              <p:cNvSpPr/>
              <p:nvPr/>
            </p:nvSpPr>
            <p:spPr>
              <a:xfrm>
                <a:off x="2647952" y="4197350"/>
                <a:ext cx="574674" cy="508000"/>
              </a:xfrm>
              <a:prstGeom prst="verticalScroll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ensterinhalt vertikal verschieben 15"/>
              <p:cNvSpPr/>
              <p:nvPr/>
            </p:nvSpPr>
            <p:spPr>
              <a:xfrm>
                <a:off x="3333752" y="4197350"/>
                <a:ext cx="574674" cy="508000"/>
              </a:xfrm>
              <a:prstGeom prst="verticalScroll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Pfeil nach rechts 10"/>
            <p:cNvSpPr/>
            <p:nvPr/>
          </p:nvSpPr>
          <p:spPr>
            <a:xfrm>
              <a:off x="1257300" y="3889375"/>
              <a:ext cx="1301752" cy="57785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4187826" y="3889375"/>
              <a:ext cx="1298574" cy="57785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  <a:endParaRPr lang="en-US" dirty="0"/>
            </a:p>
          </p:txBody>
        </p:sp>
        <p:sp>
          <p:nvSpPr>
            <p:cNvPr id="13" name="Pfeil nach rechts 12"/>
            <p:cNvSpPr/>
            <p:nvPr/>
          </p:nvSpPr>
          <p:spPr>
            <a:xfrm>
              <a:off x="6686550" y="3889375"/>
              <a:ext cx="1073150" cy="57785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4" name="Fensterinhalt vertikal verschieben 9"/>
            <p:cNvSpPr/>
            <p:nvPr/>
          </p:nvSpPr>
          <p:spPr>
            <a:xfrm>
              <a:off x="189442" y="3403600"/>
              <a:ext cx="1371600" cy="1358900"/>
            </a:xfrm>
            <a:prstGeom prst="verticalScroll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copy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1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Organization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r>
              <a:rPr lang="en-US" sz="2000" b="1" strike="noStrike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Organizational Matters: Important Dates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58920" y="1850400"/>
            <a:ext cx="8421120" cy="441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FC1FE22-FAA5-4A1D-871C-E00A515B15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213285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Inhaltsplatzhalter 9"/>
          <p:cNvSpPr txBox="1">
            <a:spLocks/>
          </p:cNvSpPr>
          <p:nvPr/>
        </p:nvSpPr>
        <p:spPr>
          <a:xfrm>
            <a:off x="358775" y="1850400"/>
            <a:ext cx="8421688" cy="4417200"/>
          </a:xfrm>
          <a:prstGeom prst="rect">
            <a:avLst/>
          </a:prstGeom>
        </p:spPr>
        <p:txBody>
          <a:bodyPr/>
          <a:lstStyle/>
          <a:p>
            <a:r>
              <a:rPr lang="en-US" kern="0" dirty="0" smtClean="0">
                <a:solidFill>
                  <a:sysClr val="windowText" lastClr="000000"/>
                </a:solidFill>
              </a:rPr>
              <a:t>Lectures:</a:t>
            </a: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pPr marL="0" lvl="1"/>
            <a:endParaRPr lang="en-US" kern="0" dirty="0" smtClean="0">
              <a:solidFill>
                <a:sysClr val="windowText" lastClr="000000"/>
              </a:solidFill>
            </a:endParaRPr>
          </a:p>
          <a:p>
            <a:pPr marL="0" lvl="1"/>
            <a:endParaRPr lang="en-US" kern="0" dirty="0">
              <a:solidFill>
                <a:sysClr val="windowText" lastClr="000000"/>
              </a:solidFill>
            </a:endParaRPr>
          </a:p>
          <a:p>
            <a:pPr marL="0" lvl="1"/>
            <a:r>
              <a:rPr lang="en-US" kern="0" dirty="0" smtClean="0">
                <a:solidFill>
                  <a:sysClr val="windowText" lastClr="000000"/>
                </a:solidFill>
              </a:rPr>
              <a:t>Presentations / Exam:</a:t>
            </a: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22995"/>
              </p:ext>
            </p:extLst>
          </p:nvPr>
        </p:nvGraphicFramePr>
        <p:xfrm>
          <a:off x="412955" y="2460517"/>
          <a:ext cx="8091948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10.04.2018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09:45 am – 11:15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Introductory lecture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24.04.2018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09:45 am – 11:15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MQTT,</a:t>
                      </a:r>
                      <a:r>
                        <a:rPr lang="en-US" baseline="0" dirty="0" smtClean="0"/>
                        <a:t> Lab Hardware, Networking basics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50954"/>
              </p:ext>
            </p:extLst>
          </p:nvPr>
        </p:nvGraphicFramePr>
        <p:xfrm>
          <a:off x="440492" y="4653136"/>
          <a:ext cx="8091948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1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15.05.2018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9:30</a:t>
                      </a:r>
                      <a:r>
                        <a:rPr lang="en-US" baseline="0" dirty="0" smtClean="0"/>
                        <a:t> am – 12:00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</a:t>
                      </a:r>
                      <a:r>
                        <a:rPr lang="en-US" baseline="0" dirty="0" smtClean="0"/>
                        <a:t>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26.06.2018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9:00</a:t>
                      </a:r>
                      <a:r>
                        <a:rPr lang="en-US" baseline="0" dirty="0" smtClean="0"/>
                        <a:t> am – 12:00 pm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TBA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Oral exam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r>
              <a:rPr lang="en-US" sz="2000" b="1" strike="noStrike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Organizational Matters: Grading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58920" y="1850400"/>
            <a:ext cx="8421120" cy="441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0065BD"/>
              </a:buClr>
            </a:pPr>
            <a:r>
              <a:rPr lang="en-US" sz="1800" b="1" strike="noStrike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Practical Work (</a:t>
            </a:r>
            <a:r>
              <a:rPr lang="en-US" sz="1800" b="1" strike="noStrike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6251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lab work is performed and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groups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6251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Quality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implementation</a:t>
            </a:r>
          </a:p>
          <a:p>
            <a:pPr marL="46251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de-D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 of the results</a:t>
            </a:r>
            <a:endParaRPr lang="en-GB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6251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capability to realize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complex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practice is shown in an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30-minutes final presentation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subsequent discussion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720">
              <a:lnSpc>
                <a:spcPct val="100000"/>
              </a:lnSpc>
              <a:buClr>
                <a:srgbClr val="0065BD"/>
              </a:buClr>
            </a:pPr>
            <a:r>
              <a:rPr lang="en-US" sz="1800" b="1" strike="noStrike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Theoretical Knowledge (50%)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6251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student must keep a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diary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the wiki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6251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theoretical knowledge on treated topics (gained from the diary) is examined during a individual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10-minutes oral examination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DF3208-D605-4072-B73A-52886EE608E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Project Management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r>
              <a:rPr lang="en-US" sz="2000" b="1" strike="noStrike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58920" y="1850400"/>
            <a:ext cx="8421120" cy="441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620" lvl="1" indent="-342900">
              <a:buFont typeface="Wingdings" panose="05000000000000000000" pitchFamily="2" charset="2"/>
              <a:buChar char="q"/>
            </a:pPr>
            <a:r>
              <a:rPr lang="en-US" dirty="0"/>
              <a:t>Work is to be carried out in </a:t>
            </a:r>
            <a:r>
              <a:rPr lang="en-US" b="1" dirty="0"/>
              <a:t>groups </a:t>
            </a:r>
            <a:r>
              <a:rPr lang="en-US" dirty="0"/>
              <a:t>of </a:t>
            </a:r>
            <a:r>
              <a:rPr lang="en-US" dirty="0" smtClean="0"/>
              <a:t>2 - 4 people</a:t>
            </a:r>
          </a:p>
          <a:p>
            <a:pPr marL="343620" lvl="1" indent="-34290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343620" lvl="1" indent="-342900">
              <a:buFont typeface="Wingdings" panose="05000000000000000000" pitchFamily="2" charset="2"/>
              <a:buChar char="q"/>
            </a:pPr>
            <a:r>
              <a:rPr lang="en-US" dirty="0"/>
              <a:t>Each student must keep a lab protocol (template will be given)</a:t>
            </a:r>
          </a:p>
          <a:p>
            <a:pPr marL="343620" lvl="1" indent="-34290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343620" lvl="1" indent="-342900">
              <a:buFont typeface="Wingdings" panose="05000000000000000000" pitchFamily="2" charset="2"/>
              <a:buChar char="q"/>
            </a:pPr>
            <a:r>
              <a:rPr lang="en-US" dirty="0"/>
              <a:t>Suggestions for effective teamwork:</a:t>
            </a:r>
          </a:p>
          <a:p>
            <a:pPr marL="800820" lvl="2" indent="-342900">
              <a:buFont typeface="Wingdings" panose="05000000000000000000" pitchFamily="2" charset="2"/>
              <a:buChar char="q"/>
            </a:pPr>
            <a:r>
              <a:rPr lang="en-US" dirty="0"/>
              <a:t>Share the workload in a fair manner</a:t>
            </a:r>
          </a:p>
          <a:p>
            <a:pPr marL="800820" lvl="2" indent="-342900">
              <a:buFont typeface="Wingdings" panose="05000000000000000000" pitchFamily="2" charset="2"/>
              <a:buChar char="q"/>
            </a:pPr>
            <a:r>
              <a:rPr lang="en-US" dirty="0"/>
              <a:t>Contribute with ideas and listen to the opinions of others</a:t>
            </a:r>
          </a:p>
          <a:p>
            <a:pPr marL="800820" lvl="2" indent="-342900">
              <a:buFont typeface="Wingdings" panose="05000000000000000000" pitchFamily="2" charset="2"/>
              <a:buChar char="q"/>
            </a:pPr>
            <a:r>
              <a:rPr lang="en-US" dirty="0"/>
              <a:t>Work on your task and be open to help </a:t>
            </a:r>
            <a:r>
              <a:rPr lang="en-US" dirty="0" smtClean="0"/>
              <a:t>others</a:t>
            </a:r>
          </a:p>
          <a:p>
            <a:pPr marL="800820" lvl="2" indent="-342900">
              <a:buFont typeface="Wingdings" panose="05000000000000000000" pitchFamily="2" charset="2"/>
              <a:buChar char="q"/>
            </a:pPr>
            <a:r>
              <a:rPr lang="en-US" b="1" dirty="0"/>
              <a:t>Keep in touch</a:t>
            </a:r>
            <a:r>
              <a:rPr lang="en-US" dirty="0"/>
              <a:t> with your team </a:t>
            </a:r>
            <a:r>
              <a:rPr lang="en-US" dirty="0" smtClean="0"/>
              <a:t>members (scheduled meetings)</a:t>
            </a:r>
          </a:p>
          <a:p>
            <a:pPr marL="800820" lvl="2" indent="-34290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34362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Groups will be fixed this lecture</a:t>
            </a:r>
          </a:p>
          <a:p>
            <a:pPr marL="34362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3620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You have time </a:t>
            </a:r>
            <a:r>
              <a:rPr lang="en-US" b="1" dirty="0" smtClean="0"/>
              <a:t>until the next lecture </a:t>
            </a:r>
            <a:r>
              <a:rPr lang="en-US" dirty="0" smtClean="0"/>
              <a:t>to make </a:t>
            </a:r>
            <a:r>
              <a:rPr lang="en-US" b="1" dirty="0" smtClean="0"/>
              <a:t>changes</a:t>
            </a:r>
            <a:r>
              <a:rPr lang="en-US" dirty="0" smtClean="0"/>
              <a:t> to your group</a:t>
            </a:r>
          </a:p>
          <a:p>
            <a:pPr marL="343620" indent="-342900">
              <a:lnSpc>
                <a:spcPct val="100000"/>
              </a:lnSpc>
              <a:buClr>
                <a:srgbClr val="0065BD"/>
              </a:buClr>
              <a:buFont typeface="Wingdings" panose="05000000000000000000" pitchFamily="2" charset="2"/>
              <a:buChar char="q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DF3208-D605-4072-B73A-52886EE608E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692070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</a:rPr>
              <a:t>Laboratory hours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356016" cy="27322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The lab can be performed according to </a:t>
            </a:r>
            <a:r>
              <a:rPr lang="en-GB" sz="1800" b="1" dirty="0" smtClean="0"/>
              <a:t>your own schedule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1800" dirty="0" smtClean="0"/>
              <a:t>The lab is open during: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Monday –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7:00 – </a:t>
            </a:r>
            <a:r>
              <a:rPr lang="en-GB" sz="1800" b="1" dirty="0" smtClean="0"/>
              <a:t>21:00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1" dirty="0"/>
          </a:p>
          <a:p>
            <a:r>
              <a:rPr lang="en-GB" sz="1800" dirty="0" smtClean="0"/>
              <a:t>You have </a:t>
            </a:r>
            <a:r>
              <a:rPr lang="en-GB" sz="1800" b="1" dirty="0" smtClean="0"/>
              <a:t>access</a:t>
            </a:r>
            <a:r>
              <a:rPr lang="en-GB" sz="1800" dirty="0" smtClean="0"/>
              <a:t> with your </a:t>
            </a:r>
            <a:r>
              <a:rPr lang="en-GB" sz="1800" b="1" dirty="0" smtClean="0"/>
              <a:t>student card</a:t>
            </a:r>
            <a:r>
              <a:rPr lang="en-GB" sz="1800" dirty="0" smtClean="0"/>
              <a:t>.</a:t>
            </a:r>
          </a:p>
          <a:p>
            <a:endParaRPr lang="en-GB" sz="1800" dirty="0"/>
          </a:p>
          <a:p>
            <a:endParaRPr lang="en-GB" sz="18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2" descr="http://www.sled-precede2013.org/files/2012/12/stammgelaend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0" r="18240" b="20073"/>
          <a:stretch/>
        </p:blipFill>
        <p:spPr bwMode="auto">
          <a:xfrm>
            <a:off x="5234926" y="1991845"/>
            <a:ext cx="3001106" cy="40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links 6"/>
          <p:cNvSpPr/>
          <p:nvPr/>
        </p:nvSpPr>
        <p:spPr>
          <a:xfrm rot="19101994">
            <a:off x="6797949" y="2704343"/>
            <a:ext cx="746343" cy="264796"/>
          </a:xfrm>
          <a:prstGeom prst="lef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7742403" y="2335860"/>
            <a:ext cx="1150019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N1003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Gleichschenkliges Dreieck 8"/>
          <p:cNvSpPr/>
          <p:nvPr/>
        </p:nvSpPr>
        <p:spPr>
          <a:xfrm rot="10800000">
            <a:off x="467544" y="4869160"/>
            <a:ext cx="432048" cy="7200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467544" y="5716734"/>
            <a:ext cx="432046" cy="420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/>
          <p:cNvSpPr txBox="1"/>
          <p:nvPr/>
        </p:nvSpPr>
        <p:spPr>
          <a:xfrm>
            <a:off x="1043608" y="4869160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wont be able to enter the lab after 21:00.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Doors of N1 will be closed, don’t use the emergency exit buttons of the doors!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Which qualities must a project have?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Definition taken from DIN 69901: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“Project </a:t>
            </a:r>
            <a:r>
              <a:rPr lang="en-US" dirty="0"/>
              <a:t>is an undertaking characterized essentially through the uniqueness of the conditions, for instance, </a:t>
            </a:r>
            <a:endParaRPr lang="en-US" dirty="0" smtClean="0"/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tx1"/>
                </a:solidFill>
              </a:rPr>
              <a:t>goal</a:t>
            </a:r>
            <a:r>
              <a:rPr lang="en-US" dirty="0"/>
              <a:t>, </a:t>
            </a:r>
          </a:p>
          <a:p>
            <a:pPr eaLnBrk="1" hangingPunct="1">
              <a:defRPr/>
            </a:pPr>
            <a:r>
              <a:rPr lang="en-US" dirty="0"/>
              <a:t>time, money, personnel, and other </a:t>
            </a:r>
            <a:r>
              <a:rPr lang="en-US" b="1" i="1" dirty="0">
                <a:solidFill>
                  <a:schemeClr val="tx1"/>
                </a:solidFill>
              </a:rPr>
              <a:t>restrictions</a:t>
            </a:r>
            <a:r>
              <a:rPr lang="en-US" dirty="0"/>
              <a:t>, </a:t>
            </a:r>
          </a:p>
          <a:p>
            <a:pPr eaLnBrk="1" hangingPunct="1">
              <a:defRPr/>
            </a:pPr>
            <a:r>
              <a:rPr lang="en-US" dirty="0"/>
              <a:t>the </a:t>
            </a:r>
            <a:r>
              <a:rPr lang="en-US" b="1" i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compared with other undertakings,</a:t>
            </a:r>
          </a:p>
          <a:p>
            <a:pPr eaLnBrk="1" hangingPunct="1">
              <a:defRPr/>
            </a:pPr>
            <a:r>
              <a:rPr lang="en-US" dirty="0"/>
              <a:t>and project specific </a:t>
            </a:r>
            <a:r>
              <a:rPr lang="en-US" b="1" i="1" dirty="0" smtClean="0">
                <a:solidFill>
                  <a:schemeClr val="tx1"/>
                </a:solidFill>
              </a:rPr>
              <a:t>organization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5A979-B796-48B1-A549-A005B5C39B63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Project Phases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F4A03-BED3-40F9-BE15-0B006B3BBC5E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744774"/>
              </p:ext>
            </p:extLst>
          </p:nvPr>
        </p:nvGraphicFramePr>
        <p:xfrm>
          <a:off x="683568" y="3429000"/>
          <a:ext cx="180000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3680733472"/>
              </p:ext>
            </p:extLst>
          </p:nvPr>
        </p:nvGraphicFramePr>
        <p:xfrm>
          <a:off x="611560" y="1700808"/>
          <a:ext cx="7992888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019409224"/>
              </p:ext>
            </p:extLst>
          </p:nvPr>
        </p:nvGraphicFramePr>
        <p:xfrm>
          <a:off x="4572000" y="3429000"/>
          <a:ext cx="180000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7" name="Diagramm 16"/>
          <p:cNvGraphicFramePr/>
          <p:nvPr>
            <p:extLst>
              <p:ext uri="{D42A27DB-BD31-4B8C-83A1-F6EECF244321}">
                <p14:modId xmlns:p14="http://schemas.microsoft.com/office/powerpoint/2010/main" val="2176820923"/>
              </p:ext>
            </p:extLst>
          </p:nvPr>
        </p:nvGraphicFramePr>
        <p:xfrm>
          <a:off x="6444208" y="3429000"/>
          <a:ext cx="1800000" cy="216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2264403889"/>
              </p:ext>
            </p:extLst>
          </p:nvPr>
        </p:nvGraphicFramePr>
        <p:xfrm>
          <a:off x="2627784" y="3429000"/>
          <a:ext cx="1800000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8446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6" grpId="0">
        <p:bldAsOne/>
      </p:bldGraphic>
      <p:bldGraphic spid="17" grpId="0">
        <p:bldAsOne/>
      </p:bldGraphic>
      <p:bldGraphic spid="18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Phase1: 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Requirements Specification</a:t>
            </a:r>
          </a:p>
          <a:p>
            <a:pPr lvl="1" eaLnBrk="1" hangingPunct="1">
              <a:defRPr/>
            </a:pPr>
            <a:r>
              <a:rPr lang="en-US" sz="1800" dirty="0" smtClean="0"/>
              <a:t>Requirements of the client</a:t>
            </a:r>
          </a:p>
          <a:p>
            <a:pPr lvl="1" eaLnBrk="1" hangingPunct="1">
              <a:defRPr/>
            </a:pPr>
            <a:r>
              <a:rPr lang="en-US" sz="1800" dirty="0" smtClean="0"/>
              <a:t>Common Problem: </a:t>
            </a:r>
            <a:r>
              <a:rPr lang="en-US" sz="1800" dirty="0"/>
              <a:t>The client often does not know himself exactly what he wants</a:t>
            </a:r>
            <a:endParaRPr lang="en-US" sz="1800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Feature Specification</a:t>
            </a:r>
          </a:p>
          <a:p>
            <a:pPr lvl="1" eaLnBrk="1" hangingPunct="1">
              <a:defRPr/>
            </a:pPr>
            <a:r>
              <a:rPr lang="en-US" sz="1800" dirty="0" smtClean="0"/>
              <a:t>First draft of the plan</a:t>
            </a:r>
          </a:p>
          <a:p>
            <a:pPr lvl="1" eaLnBrk="1" hangingPunct="1">
              <a:defRPr/>
            </a:pPr>
            <a:r>
              <a:rPr lang="en-US" sz="1800" dirty="0" smtClean="0"/>
              <a:t>Describes how the contractor will implement the requirements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Project Goals Definition</a:t>
            </a:r>
          </a:p>
          <a:p>
            <a:pPr lvl="1" eaLnBrk="1" hangingPunct="1">
              <a:defRPr/>
            </a:pPr>
            <a:r>
              <a:rPr lang="en-US" sz="1800" dirty="0" smtClean="0"/>
              <a:t>Goals must be “SMART”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1800" dirty="0" smtClean="0"/>
              <a:t>    (</a:t>
            </a:r>
            <a:r>
              <a:rPr lang="en-US" sz="1800" b="1" dirty="0" smtClean="0"/>
              <a:t>S</a:t>
            </a:r>
            <a:r>
              <a:rPr lang="en-US" sz="1800" dirty="0" smtClean="0"/>
              <a:t>pecific, </a:t>
            </a:r>
            <a:r>
              <a:rPr lang="en-US" sz="1800" b="1" dirty="0" smtClean="0"/>
              <a:t>M</a:t>
            </a:r>
            <a:r>
              <a:rPr lang="en-US" sz="1800" dirty="0" smtClean="0"/>
              <a:t>easurable, </a:t>
            </a:r>
            <a:r>
              <a:rPr lang="en-US" sz="1800" b="1" dirty="0" smtClean="0"/>
              <a:t>A</a:t>
            </a:r>
            <a:r>
              <a:rPr lang="en-US" sz="1800" dirty="0" smtClean="0"/>
              <a:t>ccepted, </a:t>
            </a:r>
            <a:r>
              <a:rPr lang="en-US" sz="1800" b="1" dirty="0" smtClean="0"/>
              <a:t>R</a:t>
            </a:r>
            <a:r>
              <a:rPr lang="en-US" sz="1800" dirty="0" smtClean="0"/>
              <a:t>ealistic, </a:t>
            </a:r>
            <a:r>
              <a:rPr lang="en-US" sz="1800" b="1" dirty="0" smtClean="0"/>
              <a:t>T</a:t>
            </a:r>
            <a:r>
              <a:rPr lang="en-US" sz="1800" dirty="0" smtClean="0"/>
              <a:t>imely) 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0F0A0-C043-42C6-BAFC-6DF5B6B7F548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0" y="6209928"/>
          <a:ext cx="7992888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02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 bwMode="auto">
          <a:xfrm>
            <a:off x="1258888" y="5084763"/>
            <a:ext cx="6842125" cy="1008062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r" eaLnBrk="0" hangingPunct="0">
              <a:defRPr/>
            </a:pPr>
            <a:endParaRPr lang="de-DE" sz="1800">
              <a:solidFill>
                <a:srgbClr val="333333"/>
              </a:solidFill>
              <a:latin typeface="Helvetica Neue" pitchFamily="1" charset="0"/>
              <a:ea typeface="+mn-ea"/>
            </a:endParaRPr>
          </a:p>
        </p:txBody>
      </p:sp>
      <p:sp>
        <p:nvSpPr>
          <p:cNvPr id="573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2: Planning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1800" b="1" dirty="0" smtClean="0"/>
              <a:t>Work-breakdown:</a:t>
            </a:r>
            <a:r>
              <a:rPr lang="en-US" sz="1800" dirty="0" smtClean="0"/>
              <a:t> Structure of subtasks, Tree structure</a:t>
            </a:r>
          </a:p>
          <a:p>
            <a:pPr eaLnBrk="1" hangingPunct="1"/>
            <a:r>
              <a:rPr lang="en-US" sz="1800" b="1" dirty="0" smtClean="0"/>
              <a:t>Process list:</a:t>
            </a:r>
            <a:r>
              <a:rPr lang="en-US" sz="1800" dirty="0" smtClean="0"/>
              <a:t> </a:t>
            </a:r>
          </a:p>
          <a:p>
            <a:pPr marL="457200" lvl="1" indent="0" eaLnBrk="1" hangingPunct="1">
              <a:buFontTx/>
              <a:buNone/>
            </a:pPr>
            <a:r>
              <a:rPr lang="en-US" sz="1800" dirty="0" smtClean="0"/>
              <a:t>[ID-Nr., Process description, Duration, Predecessors, Resources]</a:t>
            </a:r>
          </a:p>
          <a:p>
            <a:pPr eaLnBrk="1" hangingPunct="1"/>
            <a:r>
              <a:rPr lang="en-US" sz="1800" b="1" dirty="0" smtClean="0"/>
              <a:t>Gantt Charts</a:t>
            </a:r>
            <a:r>
              <a:rPr lang="en-US" sz="1800" dirty="0" smtClean="0"/>
              <a:t> </a:t>
            </a:r>
          </a:p>
          <a:p>
            <a:pPr eaLnBrk="1" hangingPunct="1"/>
            <a:r>
              <a:rPr lang="en-US" sz="1800" b="1" dirty="0" smtClean="0"/>
              <a:t>Milestones:</a:t>
            </a:r>
            <a:r>
              <a:rPr lang="en-US" sz="1800" dirty="0" smtClean="0"/>
              <a:t> Important events of the project</a:t>
            </a:r>
          </a:p>
          <a:p>
            <a:pPr eaLnBrk="1" hangingPunct="1">
              <a:buFontTx/>
              <a:buNone/>
            </a:pPr>
            <a:endParaRPr lang="en-US" sz="1800" dirty="0" smtClean="0"/>
          </a:p>
          <a:p>
            <a:pPr eaLnBrk="1" hangingPunct="1"/>
            <a:r>
              <a:rPr lang="en-US" sz="1800" b="1" dirty="0" smtClean="0"/>
              <a:t>System architecture</a:t>
            </a:r>
            <a:r>
              <a:rPr lang="en-US" sz="1800" dirty="0" smtClean="0"/>
              <a:t>: Relationship between the different components</a:t>
            </a:r>
          </a:p>
          <a:p>
            <a:pPr eaLnBrk="1" hangingPunct="1"/>
            <a:r>
              <a:rPr lang="en-US" sz="1800" b="1" dirty="0" smtClean="0"/>
              <a:t>Interface definitions</a:t>
            </a:r>
            <a:r>
              <a:rPr lang="en-US" sz="1800" dirty="0" smtClean="0"/>
              <a:t>: Function calls between components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algn="ctr" eaLnBrk="1" hangingPunct="1">
              <a:buFontTx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The first plan will still differ from reality,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nevertheless, planning in the first stages is very important!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7FFB4-C0BA-4E02-AB98-04BEFFA9FA7E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0" y="6209928"/>
          <a:ext cx="7992888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1258888" y="4856163"/>
            <a:ext cx="6842125" cy="83343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The first plan will still differ from reality,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nevertheless, planning in the first stages is very important!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3: Realization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Perform</a:t>
            </a:r>
            <a:r>
              <a:rPr lang="en-US" dirty="0" smtClean="0"/>
              <a:t> the planned operations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Documentation</a:t>
            </a:r>
          </a:p>
          <a:p>
            <a:pPr lvl="1" eaLnBrk="1" hangingPunct="1">
              <a:defRPr/>
            </a:pPr>
            <a:r>
              <a:rPr lang="en-US" sz="1800" dirty="0" smtClean="0"/>
              <a:t>As much as needed, as little as possible</a:t>
            </a:r>
          </a:p>
          <a:p>
            <a:pPr lvl="1" eaLnBrk="1" hangingPunct="1">
              <a:defRPr/>
            </a:pPr>
            <a:r>
              <a:rPr lang="en-US" sz="1800" dirty="0" smtClean="0"/>
              <a:t>Architecture and steps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/>
              <a:t>Project-Monitoring (Cycle)</a:t>
            </a:r>
          </a:p>
          <a:p>
            <a:pPr lvl="1" eaLnBrk="1" hangingPunct="1">
              <a:defRPr/>
            </a:pPr>
            <a:r>
              <a:rPr lang="en-US" sz="1800" dirty="0" smtClean="0"/>
              <a:t>Test</a:t>
            </a:r>
          </a:p>
          <a:p>
            <a:pPr lvl="1" eaLnBrk="1" hangingPunct="1">
              <a:defRPr/>
            </a:pPr>
            <a:r>
              <a:rPr lang="en-US" sz="1800" dirty="0" smtClean="0"/>
              <a:t>Check if what it is, is what it is supposed to be</a:t>
            </a:r>
          </a:p>
          <a:p>
            <a:pPr lvl="1" eaLnBrk="1" hangingPunct="1">
              <a:defRPr/>
            </a:pPr>
            <a:r>
              <a:rPr lang="en-US" sz="1800" dirty="0" smtClean="0"/>
              <a:t>Correct discrepancies</a:t>
            </a:r>
          </a:p>
          <a:p>
            <a:pPr lvl="1" eaLnBrk="1" hangingPunct="1">
              <a:defRPr/>
            </a:pPr>
            <a:r>
              <a:rPr lang="en-US" sz="1800" dirty="0" smtClean="0"/>
              <a:t>Adapt the plan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41FFD-0EF2-46D2-9956-E545D3DDD2B4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0" y="6209928"/>
          <a:ext cx="7992888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19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Phase 4: Conclusion</a:t>
            </a:r>
          </a:p>
        </p:txBody>
      </p:sp>
      <p:sp>
        <p:nvSpPr>
          <p:cNvPr id="604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Final Report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Final Presentation, Demonstration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Client’s Approval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Evaluation</a:t>
            </a:r>
            <a:r>
              <a:rPr lang="en-US" smtClean="0"/>
              <a:t> - „Lessons Learned“</a:t>
            </a:r>
          </a:p>
          <a:p>
            <a:pPr lvl="1" eaLnBrk="1" hangingPunct="1"/>
            <a:r>
              <a:rPr lang="en-US" sz="1800" smtClean="0"/>
              <a:t>What has been achieved?</a:t>
            </a:r>
          </a:p>
          <a:p>
            <a:pPr lvl="1" eaLnBrk="1" hangingPunct="1"/>
            <a:r>
              <a:rPr lang="en-US" sz="1800" smtClean="0"/>
              <a:t>What problems where there?</a:t>
            </a:r>
          </a:p>
          <a:p>
            <a:pPr lvl="1" eaLnBrk="1" hangingPunct="1"/>
            <a:r>
              <a:rPr lang="en-US" sz="1800" smtClean="0"/>
              <a:t>What could be improved in the future?</a:t>
            </a:r>
          </a:p>
          <a:p>
            <a:pPr eaLnBrk="1" hangingPunct="1"/>
            <a:endParaRPr lang="en-US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398E3-E6F1-4E9C-8042-9689F732B17D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0" y="6209928"/>
          <a:ext cx="7992888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40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r>
              <a:rPr lang="en-US" sz="2000" b="1" strike="noStrike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58920" y="1850400"/>
            <a:ext cx="8421120" cy="441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ct val="100000"/>
              </a:lnSpc>
              <a:buClr>
                <a:srgbClr val="0065BD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Setup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GitLab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access: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86470" indent="-2857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Log in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GitLab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(to activate your account) -&gt;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www.gitlab.lrz.de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86470" indent="-2857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Change your “Name” to your real name</a:t>
            </a:r>
          </a:p>
          <a:p>
            <a:pPr marL="286470" indent="-285750">
              <a:buClr>
                <a:srgbClr val="0065BD"/>
              </a:buClr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Leave your “Username” unchanged (your LRZ account)</a:t>
            </a:r>
          </a:p>
          <a:p>
            <a:pPr marL="286470" indent="-2857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86470" indent="-285750">
              <a:buClr>
                <a:srgbClr val="0065BD"/>
              </a:buClr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DF3208-D605-4072-B73A-52886EE608E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04" y="3115981"/>
            <a:ext cx="5892391" cy="320629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76056" y="544522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6012160" y="5301208"/>
            <a:ext cx="100653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090703" y="5132784"/>
            <a:ext cx="151374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Change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24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Questions so far?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Create Groups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3352800"/>
            <a:ext cx="91440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Laboratory </a:t>
            </a:r>
            <a:r>
              <a:rPr lang="en-US" dirty="0"/>
              <a:t>Secure </a:t>
            </a:r>
            <a:r>
              <a:rPr lang="en-US" dirty="0" err="1" smtClean="0"/>
              <a:t>SoC</a:t>
            </a:r>
            <a:r>
              <a:rPr lang="en-US" dirty="0" smtClean="0"/>
              <a:t> for the Internet-of-Things?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190500" y="3022600"/>
            <a:ext cx="2654300" cy="1930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Practical</a:t>
            </a:r>
          </a:p>
          <a:p>
            <a:pPr algn="ctr"/>
            <a:r>
              <a:rPr lang="en-US" dirty="0" smtClean="0"/>
              <a:t>Programming of a </a:t>
            </a:r>
          </a:p>
          <a:p>
            <a:pPr algn="ctr"/>
            <a:r>
              <a:rPr lang="en-US" dirty="0" smtClean="0"/>
              <a:t>System-on-Chip</a:t>
            </a:r>
          </a:p>
          <a:p>
            <a:pPr algn="ctr"/>
            <a:r>
              <a:rPr lang="en-US" dirty="0" smtClean="0"/>
              <a:t>for IOT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251200" y="3022600"/>
            <a:ext cx="2654300" cy="1930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 </a:t>
            </a:r>
            <a:r>
              <a:rPr lang="en-US" dirty="0"/>
              <a:t>on </a:t>
            </a:r>
            <a:r>
              <a:rPr lang="en-US" b="1" dirty="0" err="1" smtClean="0"/>
              <a:t>IoT</a:t>
            </a:r>
            <a:r>
              <a:rPr lang="en-US" b="1" dirty="0" smtClean="0"/>
              <a:t> security,</a:t>
            </a:r>
            <a:r>
              <a:rPr lang="en-US" dirty="0" smtClean="0"/>
              <a:t> </a:t>
            </a:r>
            <a:r>
              <a:rPr lang="en-US" dirty="0"/>
              <a:t>specifically </a:t>
            </a:r>
            <a:r>
              <a:rPr lang="en-US" dirty="0" smtClean="0">
                <a:solidFill>
                  <a:srgbClr val="FF0000"/>
                </a:solidFill>
              </a:rPr>
              <a:t>secure communication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11900" y="3022600"/>
            <a:ext cx="2654300" cy="1930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conducted in groups of 2 – 4 </a:t>
            </a:r>
          </a:p>
          <a:p>
            <a:pPr algn="ctr"/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9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r>
              <a:rPr lang="en-US" sz="2000" b="1" spc="-1" dirty="0" smtClean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 of the laboratory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003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4540250"/>
            <a:ext cx="91440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0" y="2349500"/>
            <a:ext cx="91440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190000"/>
            <a:ext cx="8421688" cy="4417200"/>
          </a:xfrm>
        </p:spPr>
        <p:txBody>
          <a:bodyPr/>
          <a:lstStyle/>
          <a:p>
            <a:r>
              <a:rPr lang="en-US" dirty="0" smtClean="0"/>
              <a:t>The course is designed to let you practice how to…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1428750" y="1968500"/>
            <a:ext cx="2654300" cy="1930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Design</a:t>
            </a:r>
            <a:r>
              <a:rPr lang="en-US" dirty="0"/>
              <a:t>, </a:t>
            </a:r>
            <a:r>
              <a:rPr lang="en-US" b="1" dirty="0"/>
              <a:t>implement</a:t>
            </a:r>
            <a:r>
              <a:rPr lang="en-US" dirty="0"/>
              <a:t> and </a:t>
            </a:r>
            <a:r>
              <a:rPr lang="en-US" b="1" dirty="0"/>
              <a:t>debug</a:t>
            </a:r>
            <a:r>
              <a:rPr lang="en-US" dirty="0"/>
              <a:t> </a:t>
            </a:r>
            <a:r>
              <a:rPr lang="en-US" dirty="0" smtClean="0"/>
              <a:t>an application executed on a </a:t>
            </a:r>
            <a:r>
              <a:rPr lang="en-US" dirty="0" err="1" smtClean="0"/>
              <a:t>SoC</a:t>
            </a:r>
            <a:r>
              <a:rPr lang="en-US" dirty="0" smtClean="0"/>
              <a:t> operating in the </a:t>
            </a:r>
            <a:r>
              <a:rPr lang="en-US" dirty="0" err="1" smtClean="0"/>
              <a:t>IoT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5035550" y="1968500"/>
            <a:ext cx="2654300" cy="1930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Integration of SECURITY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750" y="4191000"/>
            <a:ext cx="2654300" cy="1930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Evaluate</a:t>
            </a:r>
            <a:r>
              <a:rPr lang="en-US" dirty="0"/>
              <a:t> </a:t>
            </a:r>
            <a:r>
              <a:rPr lang="en-US" dirty="0" smtClean="0"/>
              <a:t>cost/performance </a:t>
            </a:r>
            <a:r>
              <a:rPr lang="en-US" b="1" dirty="0"/>
              <a:t>tradeoffs</a:t>
            </a:r>
            <a:r>
              <a:rPr lang="en-US" dirty="0"/>
              <a:t> of security measures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5035550" y="4191000"/>
            <a:ext cx="2654300" cy="1930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Work</a:t>
            </a:r>
            <a:r>
              <a:rPr lang="en-US" dirty="0"/>
              <a:t> effectively in a </a:t>
            </a:r>
            <a:r>
              <a:rPr lang="en-US" b="1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6885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58920" y="98964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58920" y="1850400"/>
            <a:ext cx="8421120" cy="441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“The best instructor is </a:t>
            </a:r>
            <a:r>
              <a:rPr lang="en-US" sz="3200" b="1" strike="noStrike" spc="-1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14C1BD3-4519-4687-8157-81809E81026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58920" y="1396080"/>
            <a:ext cx="7426080" cy="29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58920" y="990000"/>
            <a:ext cx="7427160" cy="35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65B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52720" y="2132856"/>
            <a:ext cx="6733360" cy="360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Motivation</a:t>
            </a: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Lab overview</a:t>
            </a: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43620" indent="-34290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Objectives + Software and tools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720"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343620" indent="-342900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Organization of the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laboratory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Project management / Working in groups</a:t>
            </a: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  <a:ea typeface="ＭＳ Ｐゴシック"/>
            </a:endParaRP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64704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6950C36-18AB-4DFA-93E1-DD9F6D3EEC7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ítulo 5"/>
          <p:cNvSpPr txBox="1">
            <a:spLocks/>
          </p:cNvSpPr>
          <p:nvPr/>
        </p:nvSpPr>
        <p:spPr>
          <a:xfrm>
            <a:off x="358775" y="3886200"/>
            <a:ext cx="7656221" cy="17526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3200" b="1" kern="0" dirty="0" smtClean="0">
                <a:solidFill>
                  <a:srgbClr val="0070C0"/>
                </a:solidFill>
              </a:rPr>
              <a:t>Motivation</a:t>
            </a:r>
            <a:endParaRPr lang="en-GB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1721</Words>
  <Application>Microsoft Office PowerPoint</Application>
  <PresentationFormat>Bildschirmpräsentation (4:3)</PresentationFormat>
  <Paragraphs>505</Paragraphs>
  <Slides>48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DejaVu Sans</vt:lpstr>
      <vt:lpstr>DejaVu Serif</vt:lpstr>
      <vt:lpstr>Helvetica Neue</vt:lpstr>
      <vt:lpstr>Symbol</vt:lpstr>
      <vt:lpstr>Wingdings</vt:lpstr>
      <vt:lpstr>Office Theme</vt:lpstr>
      <vt:lpstr>Office Theme</vt:lpstr>
      <vt:lpstr>Office Theme</vt:lpstr>
      <vt:lpstr>PowerPoint-Präsentation</vt:lpstr>
      <vt:lpstr>Contact</vt:lpstr>
      <vt:lpstr>Contact</vt:lpstr>
      <vt:lpstr>Laboratory hours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Lab overview</vt:lpstr>
      <vt:lpstr>Lab overview</vt:lpstr>
      <vt:lpstr>Lab overview</vt:lpstr>
      <vt:lpstr>Pre-requisites</vt:lpstr>
      <vt:lpstr>PowerPoint-Präsentation</vt:lpstr>
      <vt:lpstr>Setup</vt:lpstr>
      <vt:lpstr>Sensortag</vt:lpstr>
      <vt:lpstr>Setup</vt:lpstr>
      <vt:lpstr>Router (6LBR)</vt:lpstr>
      <vt:lpstr>Objectives</vt:lpstr>
      <vt:lpstr>Part 1: Infrastructure setup + Clone of existing sensortag</vt:lpstr>
      <vt:lpstr>Part 2: Secure communication</vt:lpstr>
      <vt:lpstr>Collaboration Platform - GitLab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Which qualities must a project have?</vt:lpstr>
      <vt:lpstr>Project Phases</vt:lpstr>
      <vt:lpstr>Phase1: Definition</vt:lpstr>
      <vt:lpstr>Phase 2: Planning</vt:lpstr>
      <vt:lpstr>Phase 3: Realization</vt:lpstr>
      <vt:lpstr>Phase 4: Conclusion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Hofbauer2010</dc:creator>
  <cp:lastModifiedBy>Thomas Schamberger</cp:lastModifiedBy>
  <cp:revision>374</cp:revision>
  <dcterms:created xsi:type="dcterms:W3CDTF">2012-11-07T09:20:46Z</dcterms:created>
  <dcterms:modified xsi:type="dcterms:W3CDTF">2018-04-23T15:25:58Z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3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