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74" r:id="rId3"/>
    <p:sldId id="257" r:id="rId4"/>
    <p:sldId id="266" r:id="rId5"/>
    <p:sldId id="263" r:id="rId6"/>
    <p:sldId id="264" r:id="rId7"/>
    <p:sldId id="265" r:id="rId8"/>
    <p:sldId id="258" r:id="rId9"/>
    <p:sldId id="259" r:id="rId10"/>
    <p:sldId id="260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8ACE3-822D-4981-92DE-E4E70AA9E21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B2FDB-96FF-44FF-BF26-4A2056C3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96710E-B690-46B8-A09A-CCDF935E6E40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74AEBD-64A3-4361-9F67-EB77C9146E5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0" y="2887531"/>
            <a:ext cx="6779111" cy="923330"/>
            <a:chOff x="1172584" y="1381459"/>
            <a:chExt cx="6779110" cy="923329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2" y="1387737"/>
            <a:ext cx="6777319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ED2-D554-48C4-914F-3F21B8ACD9C7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5" y="1392217"/>
            <a:ext cx="6779111" cy="923330"/>
            <a:chOff x="1172584" y="1381459"/>
            <a:chExt cx="6779110" cy="923329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559399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9E5-A04D-497D-914B-25F41DCA2270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1" y="2880824"/>
            <a:ext cx="5480154" cy="923330"/>
            <a:chOff x="1815339" y="1381458"/>
            <a:chExt cx="5480154" cy="923329"/>
          </a:xfrm>
        </p:grpSpPr>
        <p:sp>
          <p:nvSpPr>
            <p:cNvPr id="12" name="TextBox 11"/>
            <p:cNvSpPr txBox="1"/>
            <p:nvPr/>
          </p:nvSpPr>
          <p:spPr>
            <a:xfrm>
              <a:off x="4147072" y="1381458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E227-F229-48B4-87CF-2053E304DC73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5" y="1392217"/>
            <a:ext cx="6779111" cy="923330"/>
            <a:chOff x="1172584" y="1381459"/>
            <a:chExt cx="6779110" cy="923329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5" y="2887579"/>
            <a:ext cx="6779111" cy="923330"/>
            <a:chOff x="1172584" y="1381459"/>
            <a:chExt cx="6779110" cy="923329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3767317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DCE-E45E-4B62-BF8B-11FE68B35331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3BA9-57E7-4D4D-874B-84C317CE87E0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5" y="1392217"/>
            <a:ext cx="6779111" cy="923330"/>
            <a:chOff x="1172584" y="1381459"/>
            <a:chExt cx="6779110" cy="923329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1" y="2240280"/>
            <a:ext cx="3442447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7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B589-A532-470B-8E8B-FFDB06C20B12}" type="datetime1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5" y="1392217"/>
            <a:ext cx="6779111" cy="923330"/>
            <a:chOff x="1172584" y="1381459"/>
            <a:chExt cx="6779110" cy="923329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63C4-406E-4242-AD2D-E5313BB67C0B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5" y="1392217"/>
            <a:ext cx="6779111" cy="923330"/>
            <a:chOff x="1172584" y="1381459"/>
            <a:chExt cx="6779110" cy="923329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7A60-1C08-423B-B4D4-1422470F0662}" type="datetime1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1678196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9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3603813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DD6E-46D0-4DCF-9FBD-B1F2F9C74E87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4668819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3" y="666966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7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E21B-9067-446E-A6F8-74CEADBA1E82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1" y="570157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2248348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9" y="6161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BF3C483-434E-4A64-BB94-FE7B2ED9DA2C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E74AEBD-64A3-4361-9F67-EB77C9146E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43000"/>
            <a:ext cx="6777319" cy="1824319"/>
          </a:xfrm>
        </p:spPr>
        <p:txBody>
          <a:bodyPr/>
          <a:lstStyle/>
          <a:p>
            <a:r>
              <a:rPr lang="en-US" sz="4000" dirty="0"/>
              <a:t>Embedded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962400"/>
            <a:ext cx="6400800" cy="1752600"/>
          </a:xfrm>
        </p:spPr>
        <p:txBody>
          <a:bodyPr/>
          <a:lstStyle/>
          <a:p>
            <a:r>
              <a:rPr lang="en-US" dirty="0"/>
              <a:t>Hassan Saeed       M. Ibrahim Zafar</a:t>
            </a:r>
          </a:p>
          <a:p>
            <a:r>
              <a:rPr lang="en-US" dirty="0"/>
              <a:t>Abbas Ahmad      </a:t>
            </a:r>
            <a:r>
              <a:rPr lang="en-US" dirty="0" err="1"/>
              <a:t>Momin</a:t>
            </a:r>
            <a:r>
              <a:rPr lang="en-US" dirty="0"/>
              <a:t> Munir </a:t>
            </a:r>
          </a:p>
          <a:p>
            <a:r>
              <a:rPr lang="en-US" dirty="0" err="1"/>
              <a:t>Saqib</a:t>
            </a:r>
            <a:r>
              <a:rPr lang="en-US" dirty="0"/>
              <a:t> </a:t>
            </a:r>
            <a:r>
              <a:rPr lang="en-US" dirty="0" err="1"/>
              <a:t>Javed</a:t>
            </a:r>
            <a:r>
              <a:rPr lang="en-US" dirty="0"/>
              <a:t>      Saad Abdul Majid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5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8051 Micro Controller.</a:t>
            </a:r>
          </a:p>
          <a:p>
            <a:r>
              <a:rPr lang="en-US" dirty="0"/>
              <a:t> LCD Display to display the Count of Vehicles.</a:t>
            </a:r>
          </a:p>
          <a:p>
            <a:r>
              <a:rPr lang="en-US" dirty="0"/>
              <a:t> Stepper motor for Barrier movement.</a:t>
            </a:r>
          </a:p>
          <a:p>
            <a:r>
              <a:rPr lang="en-US" dirty="0"/>
              <a:t>LDR for Day/Night Monitoring.</a:t>
            </a:r>
          </a:p>
          <a:p>
            <a:r>
              <a:rPr lang="en-US" dirty="0"/>
              <a:t> Sensors for Vehicle detection (Most probably IR)</a:t>
            </a:r>
          </a:p>
          <a:p>
            <a:r>
              <a:rPr lang="en-US" dirty="0"/>
              <a:t> LEDs</a:t>
            </a:r>
          </a:p>
          <a:p>
            <a:r>
              <a:rPr lang="en-US" dirty="0"/>
              <a:t>We will also be controlling the stepper motor </a:t>
            </a:r>
            <a:r>
              <a:rPr lang="en-US" b="1" u="sng" dirty="0"/>
              <a:t>Speed </a:t>
            </a:r>
            <a:r>
              <a:rPr lang="en-US" dirty="0"/>
              <a:t>and </a:t>
            </a:r>
            <a:r>
              <a:rPr lang="en-US" b="1" u="sng" dirty="0"/>
              <a:t>Angle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8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 directed by instructor following additions were done</a:t>
            </a:r>
          </a:p>
          <a:p>
            <a:pPr lvl="1"/>
            <a:r>
              <a:rPr lang="en-US" dirty="0"/>
              <a:t>Addition of LED’s panel to display free space/used space and their location. Each parking space has a sensor to transmit the </a:t>
            </a:r>
            <a:r>
              <a:rPr lang="en-US" dirty="0" err="1"/>
              <a:t>availability.Allows</a:t>
            </a:r>
            <a:r>
              <a:rPr lang="en-US" dirty="0"/>
              <a:t> user to get directions at the entrance.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386288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Multiplexing greater number of parking spaces to adjust on a single microcontroller.</a:t>
            </a:r>
          </a:p>
          <a:p>
            <a:pPr lvl="1"/>
            <a:r>
              <a:rPr lang="en-US" dirty="0"/>
              <a:t>Distinguish between heavy and light vehicles by adding secondary IR sensor at a certain height. The gate angle changes accordingly.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396098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83340" y="2260890"/>
            <a:ext cx="6777319" cy="1731982"/>
          </a:xfrm>
        </p:spPr>
        <p:txBody>
          <a:bodyPr/>
          <a:lstStyle/>
          <a:p>
            <a:r>
              <a:rPr lang="en-US" dirty="0"/>
              <a:t>Smart Parking Lot using 8051 Microcontroller.</a:t>
            </a:r>
            <a:br>
              <a:rPr lang="en-US" dirty="0"/>
            </a:b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388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Entrance and Exit barriers Control motor.</a:t>
            </a:r>
          </a:p>
          <a:p>
            <a:r>
              <a:rPr lang="en-US" sz="2800" dirty="0"/>
              <a:t>Count and display the number of cars in the Lot.</a:t>
            </a:r>
          </a:p>
          <a:p>
            <a:r>
              <a:rPr lang="en-US" sz="2800" dirty="0"/>
              <a:t>LDR monitors whether it’s Day/Night to switch the lights in the Lot On/Off.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Explanation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Empty lot, irrespective of Day/Night condition, Lights are switched off.</a:t>
            </a:r>
          </a:p>
          <a:p>
            <a:r>
              <a:rPr lang="en-US" sz="2800" dirty="0"/>
              <a:t>Full lot, Entrance Barrier doesn’t operate to accommodate incoming vehicle.</a:t>
            </a:r>
          </a:p>
          <a:p>
            <a:r>
              <a:rPr lang="en-US" sz="2800" dirty="0"/>
              <a:t>Stepper Motor </a:t>
            </a:r>
            <a:r>
              <a:rPr lang="en-US" sz="2800" b="1" dirty="0"/>
              <a:t>Speed</a:t>
            </a:r>
            <a:r>
              <a:rPr lang="en-US" sz="2800" dirty="0"/>
              <a:t> &amp;</a:t>
            </a:r>
            <a:r>
              <a:rPr lang="en-US" sz="2800" b="1" dirty="0"/>
              <a:t>Angle</a:t>
            </a:r>
            <a:r>
              <a:rPr lang="en-US" sz="2800" dirty="0"/>
              <a:t> Control to induce flexibility in design.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7408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47900"/>
            <a:ext cx="4419600" cy="407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0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133600"/>
            <a:ext cx="6134100" cy="43053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08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4821"/>
            <a:ext cx="2962275" cy="591357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48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parking lots in today’s busy traffic is a growing problem.</a:t>
            </a:r>
          </a:p>
          <a:p>
            <a:r>
              <a:rPr lang="en-US" dirty="0"/>
              <a:t>Cost effective Proposal (low unit cost).</a:t>
            </a:r>
          </a:p>
          <a:p>
            <a:r>
              <a:rPr lang="en-US" dirty="0"/>
              <a:t>Equipment's used will be easily available.</a:t>
            </a:r>
          </a:p>
          <a:p>
            <a:r>
              <a:rPr lang="en-US" dirty="0"/>
              <a:t>Reduces Human effort to a large extent.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7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efficient- Caters the power crisis issue.</a:t>
            </a:r>
          </a:p>
          <a:p>
            <a:r>
              <a:rPr lang="en-US" dirty="0"/>
              <a:t>Compact design-easy to install.</a:t>
            </a:r>
          </a:p>
          <a:p>
            <a:r>
              <a:rPr lang="en-US" dirty="0"/>
              <a:t>Good performance-real time.</a:t>
            </a:r>
          </a:p>
          <a:p>
            <a:r>
              <a:rPr lang="en-US" dirty="0"/>
              <a:t>Easy to use hardware.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AEBD-64A3-4361-9F67-EB77C9146E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55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151</TotalTime>
  <Words>314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 Antiqua</vt:lpstr>
      <vt:lpstr>Calibri</vt:lpstr>
      <vt:lpstr>Wingdings</vt:lpstr>
      <vt:lpstr>Hardcover</vt:lpstr>
      <vt:lpstr>Embedded Systems Design</vt:lpstr>
      <vt:lpstr>Smart Parking Lot using 8051 Microcontroller. </vt:lpstr>
      <vt:lpstr>Basic Explanation </vt:lpstr>
      <vt:lpstr>  </vt:lpstr>
      <vt:lpstr>Block Diagram</vt:lpstr>
      <vt:lpstr>Flow Chart </vt:lpstr>
      <vt:lpstr>PowerPoint Presentation</vt:lpstr>
      <vt:lpstr>Usability</vt:lpstr>
      <vt:lpstr> </vt:lpstr>
      <vt:lpstr>Additional Information</vt:lpstr>
      <vt:lpstr>Correction</vt:lpstr>
      <vt:lpstr>Correction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Design</dc:title>
  <dc:creator>Farrukh Ahmed</dc:creator>
  <cp:lastModifiedBy>Saqib Javed</cp:lastModifiedBy>
  <cp:revision>20</cp:revision>
  <dcterms:created xsi:type="dcterms:W3CDTF">2016-11-15T15:37:20Z</dcterms:created>
  <dcterms:modified xsi:type="dcterms:W3CDTF">2020-06-19T11:53:42Z</dcterms:modified>
</cp:coreProperties>
</file>