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66" r:id="rId5"/>
    <p:sldId id="265" r:id="rId6"/>
    <p:sldId id="267" r:id="rId7"/>
    <p:sldId id="262" r:id="rId8"/>
    <p:sldId id="263" r:id="rId9"/>
    <p:sldId id="261" r:id="rId10"/>
    <p:sldId id="259" r:id="rId11"/>
    <p:sldId id="260" r:id="rId12"/>
    <p:sldId id="268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SMART  PARKING  LOT</a:t>
            </a:r>
            <a:endParaRPr lang="en-IN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427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latin typeface="Calibri" pitchFamily="34" charset="0"/>
                <a:cs typeface="Calibri" pitchFamily="34" charset="0"/>
              </a:rPr>
              <a:t>Budget:</a:t>
            </a:r>
            <a:endParaRPr lang="en-IN" sz="4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 smtClean="0">
                <a:latin typeface="Calibri" pitchFamily="34" charset="0"/>
                <a:cs typeface="Calibri" pitchFamily="34" charset="0"/>
              </a:rPr>
              <a:t>Cost of different components is as below:</a:t>
            </a:r>
          </a:p>
          <a:p>
            <a:endParaRPr lang="en-IN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352228"/>
              </p:ext>
            </p:extLst>
          </p:nvPr>
        </p:nvGraphicFramePr>
        <p:xfrm>
          <a:off x="990600" y="2209800"/>
          <a:ext cx="6934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400"/>
                <a:gridCol w="2311400"/>
                <a:gridCol w="23114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Components: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Quantity: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Price: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IR Sensor Module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650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8052</a:t>
                      </a:r>
                      <a:r>
                        <a:rPr lang="en-IN" baseline="0" dirty="0" smtClean="0"/>
                        <a:t> Microcontroller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16x2 LCD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260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LED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Wires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LDR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Stepper Motors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Switches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170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519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6277240"/>
              </p:ext>
            </p:extLst>
          </p:nvPr>
        </p:nvGraphicFramePr>
        <p:xfrm>
          <a:off x="762000" y="1828800"/>
          <a:ext cx="71628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7600"/>
                <a:gridCol w="2387600"/>
                <a:gridCol w="23876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Components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Quantity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Price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De-Multiplexers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Resistors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Stepper Motor driving IC (L293D)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160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Crystal Oscillator</a:t>
                      </a:r>
                      <a:endParaRPr lang="en-I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NOT gate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Capacitor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Bread Board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859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Model:</a:t>
            </a:r>
            <a:endParaRPr lang="en-IN" dirty="0"/>
          </a:p>
        </p:txBody>
      </p:sp>
      <p:pic>
        <p:nvPicPr>
          <p:cNvPr id="1026" name="Picture 2" descr="C:\Users\hasan\Desktop\16106859_1349913648404605_1677527831_o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71600"/>
            <a:ext cx="28956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hasan\Desktop\16121905_1349913691737934_776066892_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371600"/>
            <a:ext cx="307717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644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6600" b="1" dirty="0" smtClean="0"/>
          </a:p>
          <a:p>
            <a:pPr marL="0" indent="0" algn="ctr">
              <a:buNone/>
            </a:pPr>
            <a:r>
              <a:rPr lang="en-IN" sz="6600" b="1" dirty="0" smtClean="0">
                <a:latin typeface="Calibri" pitchFamily="34" charset="0"/>
                <a:cs typeface="Calibri" pitchFamily="34" charset="0"/>
              </a:rPr>
              <a:t>THANK YOU!</a:t>
            </a:r>
            <a:endParaRPr lang="en-IN" sz="66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52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Calibri" pitchFamily="34" charset="0"/>
                <a:cs typeface="Calibri" pitchFamily="34" charset="0"/>
              </a:rPr>
              <a:t>Group </a:t>
            </a:r>
            <a:r>
              <a:rPr lang="en-US" sz="3600" b="1" dirty="0" smtClean="0">
                <a:latin typeface="Calibri" pitchFamily="34" charset="0"/>
                <a:cs typeface="Calibri" pitchFamily="34" charset="0"/>
              </a:rPr>
              <a:t>members:</a:t>
            </a:r>
            <a:endParaRPr lang="en-IN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Calibri" pitchFamily="34" charset="0"/>
                <a:cs typeface="Calibri" pitchFamily="34" charset="0"/>
              </a:rPr>
              <a:t>Hassan Saeed</a:t>
            </a:r>
          </a:p>
          <a:p>
            <a:r>
              <a:rPr lang="en-IN" sz="2400" dirty="0" err="1" smtClean="0">
                <a:latin typeface="Calibri" pitchFamily="34" charset="0"/>
                <a:cs typeface="Calibri" pitchFamily="34" charset="0"/>
              </a:rPr>
              <a:t>Saqib</a:t>
            </a:r>
            <a:r>
              <a:rPr lang="en-IN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IN" sz="2400" dirty="0" err="1" smtClean="0">
                <a:latin typeface="Calibri" pitchFamily="34" charset="0"/>
                <a:cs typeface="Calibri" pitchFamily="34" charset="0"/>
              </a:rPr>
              <a:t>Javed</a:t>
            </a:r>
            <a:endParaRPr lang="en-IN" sz="24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IN" sz="2400" dirty="0" smtClean="0">
                <a:latin typeface="Calibri" pitchFamily="34" charset="0"/>
                <a:cs typeface="Calibri" pitchFamily="34" charset="0"/>
              </a:rPr>
              <a:t>Abbas Ahmed</a:t>
            </a:r>
          </a:p>
          <a:p>
            <a:r>
              <a:rPr lang="en-IN" sz="2400" dirty="0" smtClean="0">
                <a:latin typeface="Calibri" pitchFamily="34" charset="0"/>
                <a:cs typeface="Calibri" pitchFamily="34" charset="0"/>
              </a:rPr>
              <a:t>M. Ibrahim </a:t>
            </a:r>
            <a:r>
              <a:rPr lang="en-IN" sz="2400" dirty="0" err="1" smtClean="0">
                <a:latin typeface="Calibri" pitchFamily="34" charset="0"/>
                <a:cs typeface="Calibri" pitchFamily="34" charset="0"/>
              </a:rPr>
              <a:t>Zafar</a:t>
            </a:r>
            <a:endParaRPr lang="en-IN" sz="24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IN" sz="2400" dirty="0" err="1" smtClean="0">
                <a:latin typeface="Calibri" pitchFamily="34" charset="0"/>
                <a:cs typeface="Calibri" pitchFamily="34" charset="0"/>
              </a:rPr>
              <a:t>Momin</a:t>
            </a:r>
            <a:r>
              <a:rPr lang="en-IN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IN" sz="2400" dirty="0" err="1" smtClean="0">
                <a:latin typeface="Calibri" pitchFamily="34" charset="0"/>
                <a:cs typeface="Calibri" pitchFamily="34" charset="0"/>
              </a:rPr>
              <a:t>Munir</a:t>
            </a:r>
            <a:endParaRPr lang="en-IN" sz="24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IN" sz="2400" dirty="0" err="1" smtClean="0">
                <a:latin typeface="Calibri" pitchFamily="34" charset="0"/>
                <a:cs typeface="Calibri" pitchFamily="34" charset="0"/>
              </a:rPr>
              <a:t>Saad</a:t>
            </a:r>
            <a:r>
              <a:rPr lang="en-IN" sz="2400" dirty="0" smtClean="0">
                <a:latin typeface="Calibri" pitchFamily="34" charset="0"/>
                <a:cs typeface="Calibri" pitchFamily="34" charset="0"/>
              </a:rPr>
              <a:t> Abdul </a:t>
            </a:r>
            <a:r>
              <a:rPr lang="en-IN" sz="2400" dirty="0" err="1" smtClean="0">
                <a:latin typeface="Calibri" pitchFamily="34" charset="0"/>
                <a:cs typeface="Calibri" pitchFamily="34" charset="0"/>
              </a:rPr>
              <a:t>Majid</a:t>
            </a:r>
            <a:endParaRPr lang="en-IN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52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sz="3600" b="1" dirty="0" smtClean="0">
                <a:latin typeface="Calibri" pitchFamily="34" charset="0"/>
                <a:cs typeface="Calibri" pitchFamily="34" charset="0"/>
              </a:rPr>
              <a:t>NEED:</a:t>
            </a:r>
            <a:endParaRPr lang="en-IN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>
                <a:latin typeface="Calibri" pitchFamily="34" charset="0"/>
                <a:cs typeface="Calibri" pitchFamily="34" charset="0"/>
              </a:rPr>
              <a:t>Non availability of parking space</a:t>
            </a:r>
          </a:p>
          <a:p>
            <a:r>
              <a:rPr lang="en-IN" sz="2400" dirty="0" smtClean="0">
                <a:latin typeface="Calibri" pitchFamily="34" charset="0"/>
                <a:cs typeface="Calibri" pitchFamily="34" charset="0"/>
              </a:rPr>
              <a:t>Increase in the number of cars on road per day</a:t>
            </a:r>
          </a:p>
          <a:p>
            <a:r>
              <a:rPr lang="en-IN" sz="2400" dirty="0" smtClean="0">
                <a:latin typeface="Calibri" pitchFamily="34" charset="0"/>
                <a:cs typeface="Calibri" pitchFamily="34" charset="0"/>
              </a:rPr>
              <a:t>Confusion in the availability of parking space in parking lot</a:t>
            </a:r>
          </a:p>
          <a:p>
            <a:r>
              <a:rPr lang="en-IN" sz="2400" dirty="0" smtClean="0">
                <a:latin typeface="Calibri" pitchFamily="34" charset="0"/>
                <a:cs typeface="Calibri" pitchFamily="34" charset="0"/>
              </a:rPr>
              <a:t>Welfare of society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311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Advantages:</a:t>
            </a:r>
            <a:endParaRPr lang="en-IN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latin typeface="Calibri" pitchFamily="34" charset="0"/>
                <a:cs typeface="Calibri" pitchFamily="34" charset="0"/>
              </a:rPr>
              <a:t>Provides parking space</a:t>
            </a:r>
          </a:p>
          <a:p>
            <a:r>
              <a:rPr lang="en-IN" sz="2000" dirty="0" smtClean="0">
                <a:latin typeface="Calibri" pitchFamily="34" charset="0"/>
                <a:cs typeface="Calibri" pitchFamily="34" charset="0"/>
              </a:rPr>
              <a:t>Tells us the number of cars in the lot</a:t>
            </a:r>
          </a:p>
          <a:p>
            <a:r>
              <a:rPr lang="en-IN" sz="2000" dirty="0" smtClean="0">
                <a:latin typeface="Calibri" pitchFamily="34" charset="0"/>
                <a:cs typeface="Calibri" pitchFamily="34" charset="0"/>
              </a:rPr>
              <a:t>Automatic lights which saves energy in day time</a:t>
            </a:r>
          </a:p>
          <a:p>
            <a:r>
              <a:rPr lang="en-IN" sz="2000" dirty="0" smtClean="0">
                <a:latin typeface="Calibri" pitchFamily="34" charset="0"/>
                <a:cs typeface="Calibri" pitchFamily="34" charset="0"/>
              </a:rPr>
              <a:t>Automatically detects small and big cars</a:t>
            </a:r>
          </a:p>
          <a:p>
            <a:r>
              <a:rPr lang="en-IN" sz="2000" dirty="0" smtClean="0">
                <a:latin typeface="Calibri" pitchFamily="34" charset="0"/>
                <a:cs typeface="Calibri" pitchFamily="34" charset="0"/>
              </a:rPr>
              <a:t>Save time by telling drivers about empty lots.</a:t>
            </a:r>
          </a:p>
          <a:p>
            <a:r>
              <a:rPr lang="en-IN" sz="2000" dirty="0" smtClean="0">
                <a:latin typeface="Calibri" pitchFamily="34" charset="0"/>
                <a:cs typeface="Calibri" pitchFamily="34" charset="0"/>
              </a:rPr>
              <a:t>Easy to use</a:t>
            </a:r>
          </a:p>
          <a:p>
            <a:r>
              <a:rPr lang="en-IN" sz="2000" dirty="0" smtClean="0">
                <a:latin typeface="Calibri" pitchFamily="34" charset="0"/>
                <a:cs typeface="Calibri" pitchFamily="34" charset="0"/>
              </a:rPr>
              <a:t>Real time</a:t>
            </a:r>
          </a:p>
          <a:p>
            <a:r>
              <a:rPr lang="en-IN" sz="2000" dirty="0" smtClean="0">
                <a:latin typeface="Calibri" pitchFamily="34" charset="0"/>
                <a:cs typeface="Calibri" pitchFamily="34" charset="0"/>
              </a:rPr>
              <a:t>Cost efficient</a:t>
            </a:r>
            <a:endParaRPr lang="en-IN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8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 smtClean="0">
                <a:latin typeface="Calibri" pitchFamily="34" charset="0"/>
                <a:cs typeface="Calibri" pitchFamily="34" charset="0"/>
              </a:rPr>
              <a:t>How it Performs?</a:t>
            </a:r>
            <a:endParaRPr lang="en-IN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latin typeface="Calibri" pitchFamily="34" charset="0"/>
                <a:cs typeface="Calibri" pitchFamily="34" charset="0"/>
              </a:rPr>
              <a:t>When a car arrives, it opens the door only when the space is available otherwise tells the person that the parking is full.</a:t>
            </a:r>
          </a:p>
          <a:p>
            <a:r>
              <a:rPr lang="en-IN" sz="2000" dirty="0" smtClean="0">
                <a:latin typeface="Calibri" pitchFamily="34" charset="0"/>
                <a:cs typeface="Calibri" pitchFamily="34" charset="0"/>
              </a:rPr>
              <a:t>Opens the door according to the size of the car.</a:t>
            </a:r>
          </a:p>
          <a:p>
            <a:r>
              <a:rPr lang="en-IN" sz="2000" dirty="0" smtClean="0">
                <a:latin typeface="Calibri" pitchFamily="34" charset="0"/>
                <a:cs typeface="Calibri" pitchFamily="34" charset="0"/>
              </a:rPr>
              <a:t>Lights are on only in the dark.</a:t>
            </a:r>
          </a:p>
          <a:p>
            <a:r>
              <a:rPr lang="en-IN" sz="2000" dirty="0" smtClean="0">
                <a:latin typeface="Calibri" pitchFamily="34" charset="0"/>
                <a:cs typeface="Calibri" pitchFamily="34" charset="0"/>
              </a:rPr>
              <a:t>Light only gets on when a car is parked.</a:t>
            </a:r>
          </a:p>
          <a:p>
            <a:r>
              <a:rPr lang="en-IN" sz="2000" dirty="0" smtClean="0">
                <a:latin typeface="Calibri" pitchFamily="34" charset="0"/>
                <a:cs typeface="Calibri" pitchFamily="34" charset="0"/>
              </a:rPr>
              <a:t>Tells the person how much cars are parked inside the lot or the lot is empty.</a:t>
            </a:r>
          </a:p>
          <a:p>
            <a:endParaRPr lang="en-IN" sz="20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05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 smtClean="0">
                <a:latin typeface="Calibri" pitchFamily="34" charset="0"/>
                <a:cs typeface="Calibri" pitchFamily="34" charset="0"/>
              </a:rPr>
              <a:t>Working:</a:t>
            </a:r>
            <a:endParaRPr lang="en-IN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When car arrives sensor takes the input and sends it to microprocessor.</a:t>
            </a:r>
          </a:p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If the lot is full then our system shows the output that lot is full.</a:t>
            </a:r>
          </a:p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If lot is not full then it opens the gate and let the car in. (processor increments a car)</a:t>
            </a:r>
          </a:p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If the car is small only 60 degree of the barrier gets lifted.</a:t>
            </a:r>
          </a:p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If the car is large then 90 degree of the barrier is lifted.</a:t>
            </a:r>
          </a:p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Then car goes in at some parking space and the light turns on if it is dark and no other car is present.</a:t>
            </a:r>
          </a:p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In day light remains off</a:t>
            </a:r>
          </a:p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When car goes out the barrier is lifted in same way as mentioned above. (processor decrements a car)</a:t>
            </a:r>
          </a:p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If it is the last car processor shows empty lot and also switches the light off, if it is night.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726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libri" pitchFamily="34" charset="0"/>
                <a:cs typeface="Calibri" pitchFamily="34" charset="0"/>
              </a:rPr>
              <a:t>Block Diagram:</a:t>
            </a:r>
            <a:endParaRPr lang="en-IN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  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752600"/>
            <a:ext cx="50292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661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 smtClean="0">
                <a:latin typeface="Calibri" pitchFamily="34" charset="0"/>
                <a:cs typeface="Calibri" pitchFamily="34" charset="0"/>
              </a:rPr>
              <a:t>Flow Charts:</a:t>
            </a:r>
            <a:endParaRPr lang="en-IN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     </a:t>
            </a:r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399"/>
            <a:ext cx="2676525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295400"/>
            <a:ext cx="2819400" cy="4486274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676399"/>
            <a:ext cx="2705100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582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 division: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Calibri" pitchFamily="34" charset="0"/>
                <a:cs typeface="Calibri" pitchFamily="34" charset="0"/>
              </a:rPr>
              <a:t>M. Ibrahim </a:t>
            </a:r>
            <a:r>
              <a:rPr lang="en-IN" sz="2400" dirty="0" err="1" smtClean="0">
                <a:latin typeface="Calibri" pitchFamily="34" charset="0"/>
                <a:cs typeface="Calibri" pitchFamily="34" charset="0"/>
              </a:rPr>
              <a:t>Zafar</a:t>
            </a:r>
            <a:r>
              <a:rPr lang="en-IN" sz="2400" dirty="0" smtClean="0">
                <a:latin typeface="Calibri" pitchFamily="34" charset="0"/>
                <a:cs typeface="Calibri" pitchFamily="34" charset="0"/>
              </a:rPr>
              <a:t>: Patching, Schematic and coding</a:t>
            </a:r>
          </a:p>
          <a:p>
            <a:r>
              <a:rPr lang="en-IN" sz="2400" dirty="0" err="1" smtClean="0">
                <a:latin typeface="Calibri" pitchFamily="34" charset="0"/>
                <a:cs typeface="Calibri" pitchFamily="34" charset="0"/>
              </a:rPr>
              <a:t>Saqib</a:t>
            </a:r>
            <a:r>
              <a:rPr lang="en-IN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IN" sz="2400" dirty="0" err="1" smtClean="0">
                <a:latin typeface="Calibri" pitchFamily="34" charset="0"/>
                <a:cs typeface="Calibri" pitchFamily="34" charset="0"/>
              </a:rPr>
              <a:t>Javed</a:t>
            </a:r>
            <a:r>
              <a:rPr lang="en-IN" sz="2400" dirty="0" smtClean="0">
                <a:latin typeface="Calibri" pitchFamily="34" charset="0"/>
                <a:cs typeface="Calibri" pitchFamily="34" charset="0"/>
              </a:rPr>
              <a:t>: Patching, Schematic </a:t>
            </a:r>
            <a:r>
              <a:rPr lang="en-IN" sz="2400" dirty="0">
                <a:latin typeface="Calibri" pitchFamily="34" charset="0"/>
                <a:cs typeface="Calibri" pitchFamily="34" charset="0"/>
              </a:rPr>
              <a:t>and </a:t>
            </a:r>
            <a:r>
              <a:rPr lang="en-IN" sz="2400" dirty="0" smtClean="0">
                <a:latin typeface="Calibri" pitchFamily="34" charset="0"/>
                <a:cs typeface="Calibri" pitchFamily="34" charset="0"/>
              </a:rPr>
              <a:t>coding</a:t>
            </a:r>
          </a:p>
          <a:p>
            <a:r>
              <a:rPr lang="en-IN" sz="2400" dirty="0" smtClean="0">
                <a:latin typeface="Calibri" pitchFamily="34" charset="0"/>
                <a:cs typeface="Calibri" pitchFamily="34" charset="0"/>
              </a:rPr>
              <a:t>Abbas Ahmed: Patching, Schematic </a:t>
            </a:r>
            <a:r>
              <a:rPr lang="en-IN" sz="2400" dirty="0">
                <a:latin typeface="Calibri" pitchFamily="34" charset="0"/>
                <a:cs typeface="Calibri" pitchFamily="34" charset="0"/>
              </a:rPr>
              <a:t>and </a:t>
            </a:r>
            <a:r>
              <a:rPr lang="en-IN" sz="2400" dirty="0" smtClean="0">
                <a:latin typeface="Calibri" pitchFamily="34" charset="0"/>
                <a:cs typeface="Calibri" pitchFamily="34" charset="0"/>
              </a:rPr>
              <a:t>coding</a:t>
            </a:r>
          </a:p>
          <a:p>
            <a:r>
              <a:rPr lang="en-IN" sz="2400" dirty="0" smtClean="0">
                <a:latin typeface="Calibri" pitchFamily="34" charset="0"/>
                <a:cs typeface="Calibri" pitchFamily="34" charset="0"/>
              </a:rPr>
              <a:t>Hassan Saeed: Presentation, Patching and algorithm</a:t>
            </a:r>
          </a:p>
          <a:p>
            <a:r>
              <a:rPr lang="en-IN" sz="2400" dirty="0" err="1" smtClean="0">
                <a:latin typeface="Calibri" pitchFamily="34" charset="0"/>
                <a:cs typeface="Calibri" pitchFamily="34" charset="0"/>
              </a:rPr>
              <a:t>Momin</a:t>
            </a:r>
            <a:r>
              <a:rPr lang="en-IN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IN" sz="2400" dirty="0" err="1" smtClean="0">
                <a:latin typeface="Calibri" pitchFamily="34" charset="0"/>
                <a:cs typeface="Calibri" pitchFamily="34" charset="0"/>
              </a:rPr>
              <a:t>Munir</a:t>
            </a:r>
            <a:r>
              <a:rPr lang="en-IN" sz="2400" dirty="0" smtClean="0">
                <a:latin typeface="Calibri" pitchFamily="34" charset="0"/>
                <a:cs typeface="Calibri" pitchFamily="34" charset="0"/>
              </a:rPr>
              <a:t>: Reports and Schematic</a:t>
            </a:r>
          </a:p>
          <a:p>
            <a:r>
              <a:rPr lang="en-IN" sz="2400" dirty="0" err="1" smtClean="0">
                <a:latin typeface="Calibri" pitchFamily="34" charset="0"/>
                <a:cs typeface="Calibri" pitchFamily="34" charset="0"/>
              </a:rPr>
              <a:t>Saad</a:t>
            </a:r>
            <a:r>
              <a:rPr lang="en-IN" sz="2400" dirty="0" smtClean="0">
                <a:latin typeface="Calibri" pitchFamily="34" charset="0"/>
                <a:cs typeface="Calibri" pitchFamily="34" charset="0"/>
              </a:rPr>
              <a:t> Abdul </a:t>
            </a:r>
            <a:r>
              <a:rPr lang="en-IN" sz="2400" dirty="0" err="1" smtClean="0">
                <a:latin typeface="Calibri" pitchFamily="34" charset="0"/>
                <a:cs typeface="Calibri" pitchFamily="34" charset="0"/>
              </a:rPr>
              <a:t>Majid</a:t>
            </a:r>
            <a:r>
              <a:rPr lang="en-IN" sz="2400" dirty="0" smtClean="0">
                <a:latin typeface="Calibri" pitchFamily="34" charset="0"/>
                <a:cs typeface="Calibri" pitchFamily="34" charset="0"/>
              </a:rPr>
              <a:t>: Brought the components and schematic</a:t>
            </a:r>
            <a:endParaRPr lang="en-IN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8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246</TotalTime>
  <Words>469</Words>
  <Application>Microsoft Office PowerPoint</Application>
  <PresentationFormat>On-screen Show (4:3)</PresentationFormat>
  <Paragraphs>108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Module</vt:lpstr>
      <vt:lpstr>SMART  PARKING  LOT</vt:lpstr>
      <vt:lpstr>Group members:</vt:lpstr>
      <vt:lpstr>NEED:</vt:lpstr>
      <vt:lpstr>Advantages:</vt:lpstr>
      <vt:lpstr>How it Performs?</vt:lpstr>
      <vt:lpstr>Working:</vt:lpstr>
      <vt:lpstr>Block Diagram:</vt:lpstr>
      <vt:lpstr>Flow Charts:</vt:lpstr>
      <vt:lpstr>Work division:</vt:lpstr>
      <vt:lpstr>Budget:</vt:lpstr>
      <vt:lpstr>  </vt:lpstr>
      <vt:lpstr>Model: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hasan saeed</dc:creator>
  <cp:lastModifiedBy>hasan saeed</cp:lastModifiedBy>
  <cp:revision>22</cp:revision>
  <dcterms:created xsi:type="dcterms:W3CDTF">2006-08-16T00:00:00Z</dcterms:created>
  <dcterms:modified xsi:type="dcterms:W3CDTF">2017-01-23T18:06:05Z</dcterms:modified>
</cp:coreProperties>
</file>