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5" r:id="rId3"/>
    <p:sldId id="263" r:id="rId4"/>
    <p:sldId id="271" r:id="rId5"/>
    <p:sldId id="268" r:id="rId6"/>
    <p:sldId id="272" r:id="rId7"/>
    <p:sldId id="264" r:id="rId8"/>
    <p:sldId id="270"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32C277-4F4E-459E-B07B-626FEC04E84C}">
          <p14:sldIdLst>
            <p14:sldId id="256"/>
          </p14:sldIdLst>
        </p14:section>
        <p14:section name="Brief Text" id="{420096C7-7AA8-4A6C-B78A-856DED3911BD}">
          <p14:sldIdLst>
            <p14:sldId id="265"/>
            <p14:sldId id="263"/>
            <p14:sldId id="271"/>
            <p14:sldId id="268"/>
          </p14:sldIdLst>
        </p14:section>
        <p14:section name="Backup" id="{5F983FAE-2F8F-479E-9E21-F71C4A066D04}">
          <p14:sldIdLst>
            <p14:sldId id="272"/>
            <p14:sldId id="264"/>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4CED85-9E53-4406-A290-25B8700643F7}" v="1666" dt="2019-04-18T00:25:4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id Meh" userId="a2a3509ba3a9c078" providerId="LiveId" clId="{E54CED85-9E53-4406-A290-25B8700643F7}"/>
    <pc:docChg chg="undo custSel mod addSld delSld modSld sldOrd delSection modSection">
      <pc:chgData name="Omid Meh" userId="a2a3509ba3a9c078" providerId="LiveId" clId="{E54CED85-9E53-4406-A290-25B8700643F7}" dt="2019-04-18T00:25:47.276" v="1635"/>
      <pc:docMkLst>
        <pc:docMk/>
      </pc:docMkLst>
      <pc:sldChg chg="modSp modTransition">
        <pc:chgData name="Omid Meh" userId="a2a3509ba3a9c078" providerId="LiveId" clId="{E54CED85-9E53-4406-A290-25B8700643F7}" dt="2019-04-17T23:58:48.916" v="1473" actId="20577"/>
        <pc:sldMkLst>
          <pc:docMk/>
          <pc:sldMk cId="1951550058" sldId="256"/>
        </pc:sldMkLst>
        <pc:spChg chg="mod">
          <ac:chgData name="Omid Meh" userId="a2a3509ba3a9c078" providerId="LiveId" clId="{E54CED85-9E53-4406-A290-25B8700643F7}" dt="2019-04-17T23:58:48.916" v="1473" actId="20577"/>
          <ac:spMkLst>
            <pc:docMk/>
            <pc:sldMk cId="1951550058" sldId="256"/>
            <ac:spMk id="2" creationId="{03CF406B-0F58-425A-91D4-9FF53EC9A52F}"/>
          </ac:spMkLst>
        </pc:spChg>
        <pc:spChg chg="mod">
          <ac:chgData name="Omid Meh" userId="a2a3509ba3a9c078" providerId="LiveId" clId="{E54CED85-9E53-4406-A290-25B8700643F7}" dt="2019-04-17T23:28:29.229" v="841" actId="20577"/>
          <ac:spMkLst>
            <pc:docMk/>
            <pc:sldMk cId="1951550058" sldId="256"/>
            <ac:spMk id="3" creationId="{811ED471-43D9-41EA-8CDA-3A0BDB882B2E}"/>
          </ac:spMkLst>
        </pc:spChg>
      </pc:sldChg>
      <pc:sldChg chg="delSp del delDesignElem">
        <pc:chgData name="Omid Meh" userId="a2a3509ba3a9c078" providerId="LiveId" clId="{E54CED85-9E53-4406-A290-25B8700643F7}" dt="2019-04-17T23:59:45.891" v="1478" actId="2696"/>
        <pc:sldMkLst>
          <pc:docMk/>
          <pc:sldMk cId="1945745851" sldId="257"/>
        </pc:sldMkLst>
        <pc:spChg chg="del">
          <ac:chgData name="Omid Meh" userId="a2a3509ba3a9c078" providerId="LiveId" clId="{E54CED85-9E53-4406-A290-25B8700643F7}" dt="2019-04-17T20:07:38.392" v="120"/>
          <ac:spMkLst>
            <pc:docMk/>
            <pc:sldMk cId="1945745851" sldId="257"/>
            <ac:spMk id="12" creationId="{FB5993E2-C02B-4335-ABA5-D8EC465551E3}"/>
          </ac:spMkLst>
        </pc:spChg>
        <pc:spChg chg="del">
          <ac:chgData name="Omid Meh" userId="a2a3509ba3a9c078" providerId="LiveId" clId="{E54CED85-9E53-4406-A290-25B8700643F7}" dt="2019-04-17T20:07:38.392" v="120"/>
          <ac:spMkLst>
            <pc:docMk/>
            <pc:sldMk cId="1945745851" sldId="257"/>
            <ac:spMk id="14" creationId="{C0B801A2-5622-4BE8-9AD2-C337A2CD0022}"/>
          </ac:spMkLst>
        </pc:spChg>
        <pc:spChg chg="del">
          <ac:chgData name="Omid Meh" userId="a2a3509ba3a9c078" providerId="LiveId" clId="{E54CED85-9E53-4406-A290-25B8700643F7}" dt="2019-04-17T20:07:38.392" v="120"/>
          <ac:spMkLst>
            <pc:docMk/>
            <pc:sldMk cId="1945745851" sldId="257"/>
            <ac:spMk id="16" creationId="{B7AF614F-5BC3-4086-99F5-B87C5847A071}"/>
          </ac:spMkLst>
        </pc:spChg>
      </pc:sldChg>
      <pc:sldChg chg="delSp del delDesignElem">
        <pc:chgData name="Omid Meh" userId="a2a3509ba3a9c078" providerId="LiveId" clId="{E54CED85-9E53-4406-A290-25B8700643F7}" dt="2019-04-17T23:59:46.023" v="1479" actId="2696"/>
        <pc:sldMkLst>
          <pc:docMk/>
          <pc:sldMk cId="973059289" sldId="258"/>
        </pc:sldMkLst>
        <pc:spChg chg="del">
          <ac:chgData name="Omid Meh" userId="a2a3509ba3a9c078" providerId="LiveId" clId="{E54CED85-9E53-4406-A290-25B8700643F7}" dt="2019-04-17T20:07:38.392" v="120"/>
          <ac:spMkLst>
            <pc:docMk/>
            <pc:sldMk cId="973059289" sldId="258"/>
            <ac:spMk id="45" creationId="{FB5993E2-C02B-4335-ABA5-D8EC465551E3}"/>
          </ac:spMkLst>
        </pc:spChg>
        <pc:spChg chg="del">
          <ac:chgData name="Omid Meh" userId="a2a3509ba3a9c078" providerId="LiveId" clId="{E54CED85-9E53-4406-A290-25B8700643F7}" dt="2019-04-17T20:07:38.392" v="120"/>
          <ac:spMkLst>
            <pc:docMk/>
            <pc:sldMk cId="973059289" sldId="258"/>
            <ac:spMk id="47" creationId="{C0B801A2-5622-4BE8-9AD2-C337A2CD0022}"/>
          </ac:spMkLst>
        </pc:spChg>
        <pc:spChg chg="del">
          <ac:chgData name="Omid Meh" userId="a2a3509ba3a9c078" providerId="LiveId" clId="{E54CED85-9E53-4406-A290-25B8700643F7}" dt="2019-04-17T20:07:38.392" v="120"/>
          <ac:spMkLst>
            <pc:docMk/>
            <pc:sldMk cId="973059289" sldId="258"/>
            <ac:spMk id="49" creationId="{B7AF614F-5BC3-4086-99F5-B87C5847A071}"/>
          </ac:spMkLst>
        </pc:spChg>
      </pc:sldChg>
      <pc:sldChg chg="delSp del delDesignElem">
        <pc:chgData name="Omid Meh" userId="a2a3509ba3a9c078" providerId="LiveId" clId="{E54CED85-9E53-4406-A290-25B8700643F7}" dt="2019-04-17T23:59:46.123" v="1480" actId="2696"/>
        <pc:sldMkLst>
          <pc:docMk/>
          <pc:sldMk cId="3073952735" sldId="259"/>
        </pc:sldMkLst>
        <pc:spChg chg="del">
          <ac:chgData name="Omid Meh" userId="a2a3509ba3a9c078" providerId="LiveId" clId="{E54CED85-9E53-4406-A290-25B8700643F7}" dt="2019-04-17T20:07:38.392" v="120"/>
          <ac:spMkLst>
            <pc:docMk/>
            <pc:sldMk cId="3073952735" sldId="259"/>
            <ac:spMk id="23" creationId="{FB5993E2-C02B-4335-ABA5-D8EC465551E3}"/>
          </ac:spMkLst>
        </pc:spChg>
        <pc:spChg chg="del">
          <ac:chgData name="Omid Meh" userId="a2a3509ba3a9c078" providerId="LiveId" clId="{E54CED85-9E53-4406-A290-25B8700643F7}" dt="2019-04-17T20:07:38.392" v="120"/>
          <ac:spMkLst>
            <pc:docMk/>
            <pc:sldMk cId="3073952735" sldId="259"/>
            <ac:spMk id="24" creationId="{C0B801A2-5622-4BE8-9AD2-C337A2CD0022}"/>
          </ac:spMkLst>
        </pc:spChg>
        <pc:spChg chg="del">
          <ac:chgData name="Omid Meh" userId="a2a3509ba3a9c078" providerId="LiveId" clId="{E54CED85-9E53-4406-A290-25B8700643F7}" dt="2019-04-17T20:07:38.392" v="120"/>
          <ac:spMkLst>
            <pc:docMk/>
            <pc:sldMk cId="3073952735" sldId="259"/>
            <ac:spMk id="25" creationId="{B7AF614F-5BC3-4086-99F5-B87C5847A071}"/>
          </ac:spMkLst>
        </pc:spChg>
      </pc:sldChg>
      <pc:sldChg chg="delSp del delDesignElem">
        <pc:chgData name="Omid Meh" userId="a2a3509ba3a9c078" providerId="LiveId" clId="{E54CED85-9E53-4406-A290-25B8700643F7}" dt="2019-04-17T23:59:46.355" v="1481" actId="2696"/>
        <pc:sldMkLst>
          <pc:docMk/>
          <pc:sldMk cId="3940847577" sldId="260"/>
        </pc:sldMkLst>
        <pc:spChg chg="del">
          <ac:chgData name="Omid Meh" userId="a2a3509ba3a9c078" providerId="LiveId" clId="{E54CED85-9E53-4406-A290-25B8700643F7}" dt="2019-04-17T20:07:38.392" v="120"/>
          <ac:spMkLst>
            <pc:docMk/>
            <pc:sldMk cId="3940847577" sldId="260"/>
            <ac:spMk id="7" creationId="{FB5993E2-C02B-4335-ABA5-D8EC465551E3}"/>
          </ac:spMkLst>
        </pc:spChg>
        <pc:spChg chg="del">
          <ac:chgData name="Omid Meh" userId="a2a3509ba3a9c078" providerId="LiveId" clId="{E54CED85-9E53-4406-A290-25B8700643F7}" dt="2019-04-17T20:07:38.392" v="120"/>
          <ac:spMkLst>
            <pc:docMk/>
            <pc:sldMk cId="3940847577" sldId="260"/>
            <ac:spMk id="12" creationId="{C0B801A2-5622-4BE8-9AD2-C337A2CD0022}"/>
          </ac:spMkLst>
        </pc:spChg>
        <pc:spChg chg="del">
          <ac:chgData name="Omid Meh" userId="a2a3509ba3a9c078" providerId="LiveId" clId="{E54CED85-9E53-4406-A290-25B8700643F7}" dt="2019-04-17T20:07:38.392" v="120"/>
          <ac:spMkLst>
            <pc:docMk/>
            <pc:sldMk cId="3940847577" sldId="260"/>
            <ac:spMk id="14" creationId="{B7AF614F-5BC3-4086-99F5-B87C5847A071}"/>
          </ac:spMkLst>
        </pc:spChg>
      </pc:sldChg>
      <pc:sldChg chg="delSp modSp del delDesignElem">
        <pc:chgData name="Omid Meh" userId="a2a3509ba3a9c078" providerId="LiveId" clId="{E54CED85-9E53-4406-A290-25B8700643F7}" dt="2019-04-17T23:59:46.361" v="1482" actId="2696"/>
        <pc:sldMkLst>
          <pc:docMk/>
          <pc:sldMk cId="1672541772" sldId="261"/>
        </pc:sldMkLst>
        <pc:spChg chg="del">
          <ac:chgData name="Omid Meh" userId="a2a3509ba3a9c078" providerId="LiveId" clId="{E54CED85-9E53-4406-A290-25B8700643F7}" dt="2019-04-17T20:07:38.392" v="120"/>
          <ac:spMkLst>
            <pc:docMk/>
            <pc:sldMk cId="1672541772" sldId="261"/>
            <ac:spMk id="8" creationId="{3741B58E-3B65-4A01-A276-975AB2CF8A08}"/>
          </ac:spMkLst>
        </pc:spChg>
        <pc:spChg chg="del">
          <ac:chgData name="Omid Meh" userId="a2a3509ba3a9c078" providerId="LiveId" clId="{E54CED85-9E53-4406-A290-25B8700643F7}" dt="2019-04-17T20:07:38.392" v="120"/>
          <ac:spMkLst>
            <pc:docMk/>
            <pc:sldMk cId="1672541772" sldId="261"/>
            <ac:spMk id="10" creationId="{7AAC67C3-831B-4AB1-A259-DFB839CAFAFC}"/>
          </ac:spMkLst>
        </pc:spChg>
        <pc:spChg chg="del">
          <ac:chgData name="Omid Meh" userId="a2a3509ba3a9c078" providerId="LiveId" clId="{E54CED85-9E53-4406-A290-25B8700643F7}" dt="2019-04-17T20:07:38.392" v="120"/>
          <ac:spMkLst>
            <pc:docMk/>
            <pc:sldMk cId="1672541772" sldId="261"/>
            <ac:spMk id="12" creationId="{054B3F04-9EAC-45C0-B3CE-0387EEA10A0C}"/>
          </ac:spMkLst>
        </pc:spChg>
        <pc:graphicFrameChg chg="mod">
          <ac:chgData name="Omid Meh" userId="a2a3509ba3a9c078" providerId="LiveId" clId="{E54CED85-9E53-4406-A290-25B8700643F7}" dt="2019-04-17T19:59:43.043" v="98" actId="20577"/>
          <ac:graphicFrameMkLst>
            <pc:docMk/>
            <pc:sldMk cId="1672541772" sldId="261"/>
            <ac:graphicFrameMk id="6" creationId="{6D0F4D7D-3467-40DA-866F-E0CAD90D1B49}"/>
          </ac:graphicFrameMkLst>
        </pc:graphicFrameChg>
      </pc:sldChg>
      <pc:sldChg chg="addSp delSp modSp add del mod ord setBg delDesignElem">
        <pc:chgData name="Omid Meh" userId="a2a3509ba3a9c078" providerId="LiveId" clId="{E54CED85-9E53-4406-A290-25B8700643F7}" dt="2019-04-17T20:21:17.488" v="530" actId="2696"/>
        <pc:sldMkLst>
          <pc:docMk/>
          <pc:sldMk cId="481898853" sldId="262"/>
        </pc:sldMkLst>
        <pc:spChg chg="add del mod">
          <ac:chgData name="Omid Meh" userId="a2a3509ba3a9c078" providerId="LiveId" clId="{E54CED85-9E53-4406-A290-25B8700643F7}" dt="2019-04-17T20:07:12.781" v="110"/>
          <ac:spMkLst>
            <pc:docMk/>
            <pc:sldMk cId="481898853" sldId="262"/>
            <ac:spMk id="2" creationId="{7204D305-B1B3-4B31-AD3E-6BEDE14921D2}"/>
          </ac:spMkLst>
        </pc:spChg>
        <pc:spChg chg="add del mod">
          <ac:chgData name="Omid Meh" userId="a2a3509ba3a9c078" providerId="LiveId" clId="{E54CED85-9E53-4406-A290-25B8700643F7}" dt="2019-04-17T20:07:12.781" v="110"/>
          <ac:spMkLst>
            <pc:docMk/>
            <pc:sldMk cId="481898853" sldId="262"/>
            <ac:spMk id="3" creationId="{14E551A2-527A-4A36-9465-413BC90B7869}"/>
          </ac:spMkLst>
        </pc:spChg>
        <pc:spChg chg="add del mod">
          <ac:chgData name="Omid Meh" userId="a2a3509ba3a9c078" providerId="LiveId" clId="{E54CED85-9E53-4406-A290-25B8700643F7}" dt="2019-04-17T20:07:15.009" v="111" actId="478"/>
          <ac:spMkLst>
            <pc:docMk/>
            <pc:sldMk cId="481898853" sldId="262"/>
            <ac:spMk id="4" creationId="{B844E9DD-2FC2-4ED1-BED2-546A49BCAFAF}"/>
          </ac:spMkLst>
        </pc:spChg>
        <pc:spChg chg="add del mod">
          <ac:chgData name="Omid Meh" userId="a2a3509ba3a9c078" providerId="LiveId" clId="{E54CED85-9E53-4406-A290-25B8700643F7}" dt="2019-04-17T20:08:43.482" v="133" actId="478"/>
          <ac:spMkLst>
            <pc:docMk/>
            <pc:sldMk cId="481898853" sldId="262"/>
            <ac:spMk id="6" creationId="{32CBE252-30B2-428B-AB53-BA76BF213781}"/>
          </ac:spMkLst>
        </pc:spChg>
        <pc:spChg chg="add del mod">
          <ac:chgData name="Omid Meh" userId="a2a3509ba3a9c078" providerId="LiveId" clId="{E54CED85-9E53-4406-A290-25B8700643F7}" dt="2019-04-17T20:08:44.919" v="134" actId="478"/>
          <ac:spMkLst>
            <pc:docMk/>
            <pc:sldMk cId="481898853" sldId="262"/>
            <ac:spMk id="7" creationId="{69540726-5FAD-48EB-B0BB-FE4D73AC2A82}"/>
          </ac:spMkLst>
        </pc:spChg>
        <pc:spChg chg="add del mod">
          <ac:chgData name="Omid Meh" userId="a2a3509ba3a9c078" providerId="LiveId" clId="{E54CED85-9E53-4406-A290-25B8700643F7}" dt="2019-04-17T20:15:50.124" v="436" actId="403"/>
          <ac:spMkLst>
            <pc:docMk/>
            <pc:sldMk cId="481898853" sldId="262"/>
            <ac:spMk id="8" creationId="{7DEEBE91-EE19-4624-9C0B-2CFDA34E6D17}"/>
          </ac:spMkLst>
        </pc:spChg>
        <pc:spChg chg="del">
          <ac:chgData name="Omid Meh" userId="a2a3509ba3a9c078" providerId="LiveId" clId="{E54CED85-9E53-4406-A290-25B8700643F7}" dt="2019-04-17T20:01:47.067" v="104"/>
          <ac:spMkLst>
            <pc:docMk/>
            <pc:sldMk cId="481898853" sldId="262"/>
            <ac:spMk id="12" creationId="{FB5993E2-C02B-4335-ABA5-D8EC465551E3}"/>
          </ac:spMkLst>
        </pc:spChg>
        <pc:spChg chg="del">
          <ac:chgData name="Omid Meh" userId="a2a3509ba3a9c078" providerId="LiveId" clId="{E54CED85-9E53-4406-A290-25B8700643F7}" dt="2019-04-17T20:01:47.067" v="104"/>
          <ac:spMkLst>
            <pc:docMk/>
            <pc:sldMk cId="481898853" sldId="262"/>
            <ac:spMk id="14" creationId="{C0B801A2-5622-4BE8-9AD2-C337A2CD0022}"/>
          </ac:spMkLst>
        </pc:spChg>
        <pc:spChg chg="del">
          <ac:chgData name="Omid Meh" userId="a2a3509ba3a9c078" providerId="LiveId" clId="{E54CED85-9E53-4406-A290-25B8700643F7}" dt="2019-04-17T20:01:47.067" v="104"/>
          <ac:spMkLst>
            <pc:docMk/>
            <pc:sldMk cId="481898853" sldId="262"/>
            <ac:spMk id="16" creationId="{B7AF614F-5BC3-4086-99F5-B87C5847A071}"/>
          </ac:spMkLst>
        </pc:spChg>
        <pc:spChg chg="add del">
          <ac:chgData name="Omid Meh" userId="a2a3509ba3a9c078" providerId="LiveId" clId="{E54CED85-9E53-4406-A290-25B8700643F7}" dt="2019-04-17T20:07:38.392" v="120"/>
          <ac:spMkLst>
            <pc:docMk/>
            <pc:sldMk cId="481898853" sldId="262"/>
            <ac:spMk id="71" creationId="{5CF81D86-BDBA-477C-B7DD-8D359BB9965B}"/>
          </ac:spMkLst>
        </pc:spChg>
        <pc:spChg chg="add del">
          <ac:chgData name="Omid Meh" userId="a2a3509ba3a9c078" providerId="LiveId" clId="{E54CED85-9E53-4406-A290-25B8700643F7}" dt="2019-04-17T20:07:38.392" v="120"/>
          <ac:spMkLst>
            <pc:docMk/>
            <pc:sldMk cId="481898853" sldId="262"/>
            <ac:spMk id="75" creationId="{88AA064E-5F6E-4024-BC28-EDDC3DFC70E1}"/>
          </ac:spMkLst>
        </pc:spChg>
        <pc:spChg chg="add del">
          <ac:chgData name="Omid Meh" userId="a2a3509ba3a9c078" providerId="LiveId" clId="{E54CED85-9E53-4406-A290-25B8700643F7}" dt="2019-04-17T20:07:38.392" v="120"/>
          <ac:spMkLst>
            <pc:docMk/>
            <pc:sldMk cId="481898853" sldId="262"/>
            <ac:spMk id="77" creationId="{03B29638-4838-4B9B-B9DB-96E542BAF3E6}"/>
          </ac:spMkLst>
        </pc:spChg>
        <pc:spChg chg="add del">
          <ac:chgData name="Omid Meh" userId="a2a3509ba3a9c078" providerId="LiveId" clId="{E54CED85-9E53-4406-A290-25B8700643F7}" dt="2019-04-17T20:08:29.225" v="131"/>
          <ac:spMkLst>
            <pc:docMk/>
            <pc:sldMk cId="481898853" sldId="262"/>
            <ac:spMk id="79" creationId="{10162E77-11AD-44A7-84EC-40C59EEFBD2E}"/>
          </ac:spMkLst>
        </pc:spChg>
        <pc:spChg chg="add">
          <ac:chgData name="Omid Meh" userId="a2a3509ba3a9c078" providerId="LiveId" clId="{E54CED85-9E53-4406-A290-25B8700643F7}" dt="2019-04-17T20:11:58.034" v="247" actId="26606"/>
          <ac:spMkLst>
            <pc:docMk/>
            <pc:sldMk cId="481898853" sldId="262"/>
            <ac:spMk id="90" creationId="{311973C2-EB8B-452A-A698-4A252FD3AE28}"/>
          </ac:spMkLst>
        </pc:spChg>
        <pc:spChg chg="add">
          <ac:chgData name="Omid Meh" userId="a2a3509ba3a9c078" providerId="LiveId" clId="{E54CED85-9E53-4406-A290-25B8700643F7}" dt="2019-04-17T20:11:58.034" v="247" actId="26606"/>
          <ac:spMkLst>
            <pc:docMk/>
            <pc:sldMk cId="481898853" sldId="262"/>
            <ac:spMk id="92" creationId="{10162E77-11AD-44A7-84EC-40C59EEFBD2E}"/>
          </ac:spMkLst>
        </pc:spChg>
        <pc:spChg chg="add del">
          <ac:chgData name="Omid Meh" userId="a2a3509ba3a9c078" providerId="LiveId" clId="{E54CED85-9E53-4406-A290-25B8700643F7}" dt="2019-04-17T20:07:51.316" v="123" actId="26606"/>
          <ac:spMkLst>
            <pc:docMk/>
            <pc:sldMk cId="481898853" sldId="262"/>
            <ac:spMk id="1029" creationId="{DB7B282D-B375-4A67-9570-304AAEB0261F}"/>
          </ac:spMkLst>
        </pc:spChg>
        <pc:spChg chg="add del">
          <ac:chgData name="Omid Meh" userId="a2a3509ba3a9c078" providerId="LiveId" clId="{E54CED85-9E53-4406-A290-25B8700643F7}" dt="2019-04-17T20:07:51.316" v="123" actId="26606"/>
          <ac:spMkLst>
            <pc:docMk/>
            <pc:sldMk cId="481898853" sldId="262"/>
            <ac:spMk id="1030" creationId="{1DCCFE53-9564-412B-9868-6FADB3F2FD24}"/>
          </ac:spMkLst>
        </pc:spChg>
        <pc:spChg chg="add del">
          <ac:chgData name="Omid Meh" userId="a2a3509ba3a9c078" providerId="LiveId" clId="{E54CED85-9E53-4406-A290-25B8700643F7}" dt="2019-04-17T20:08:29.225" v="131"/>
          <ac:spMkLst>
            <pc:docMk/>
            <pc:sldMk cId="481898853" sldId="262"/>
            <ac:spMk id="1031" creationId="{3864DA03-CB14-46C9-AE1C-5F597A70C55A}"/>
          </ac:spMkLst>
        </pc:spChg>
        <pc:spChg chg="add del">
          <ac:chgData name="Omid Meh" userId="a2a3509ba3a9c078" providerId="LiveId" clId="{E54CED85-9E53-4406-A290-25B8700643F7}" dt="2019-04-17T20:07:54.785" v="125" actId="26606"/>
          <ac:spMkLst>
            <pc:docMk/>
            <pc:sldMk cId="481898853" sldId="262"/>
            <ac:spMk id="1032" creationId="{D38BD592-6439-4EB3-B629-6C2E44792EBD}"/>
          </ac:spMkLst>
        </pc:spChg>
        <pc:spChg chg="add del">
          <ac:chgData name="Omid Meh" userId="a2a3509ba3a9c078" providerId="LiveId" clId="{E54CED85-9E53-4406-A290-25B8700643F7}" dt="2019-04-17T20:07:54.785" v="125" actId="26606"/>
          <ac:spMkLst>
            <pc:docMk/>
            <pc:sldMk cId="481898853" sldId="262"/>
            <ac:spMk id="1034" creationId="{E936E5B2-B32D-4A68-9672-F3BCD01C232C}"/>
          </ac:spMkLst>
        </pc:spChg>
        <pc:spChg chg="add del">
          <ac:chgData name="Omid Meh" userId="a2a3509ba3a9c078" providerId="LiveId" clId="{E54CED85-9E53-4406-A290-25B8700643F7}" dt="2019-04-17T20:07:54.785" v="125" actId="26606"/>
          <ac:spMkLst>
            <pc:docMk/>
            <pc:sldMk cId="481898853" sldId="262"/>
            <ac:spMk id="1035" creationId="{F57E2A8E-E27F-4938-9358-22037CA282A7}"/>
          </ac:spMkLst>
        </pc:spChg>
        <pc:spChg chg="add del">
          <ac:chgData name="Omid Meh" userId="a2a3509ba3a9c078" providerId="LiveId" clId="{E54CED85-9E53-4406-A290-25B8700643F7}" dt="2019-04-17T20:08:29.225" v="131"/>
          <ac:spMkLst>
            <pc:docMk/>
            <pc:sldMk cId="481898853" sldId="262"/>
            <ac:spMk id="1036" creationId="{6BF32651-199F-426F-A04B-736F42D19D94}"/>
          </ac:spMkLst>
        </pc:spChg>
        <pc:spChg chg="add del">
          <ac:chgData name="Omid Meh" userId="a2a3509ba3a9c078" providerId="LiveId" clId="{E54CED85-9E53-4406-A290-25B8700643F7}" dt="2019-04-17T20:08:00.052" v="128"/>
          <ac:spMkLst>
            <pc:docMk/>
            <pc:sldMk cId="481898853" sldId="262"/>
            <ac:spMk id="1037" creationId="{D38BD592-6439-4EB3-B629-6C2E44792EBD}"/>
          </ac:spMkLst>
        </pc:spChg>
        <pc:spChg chg="add del">
          <ac:chgData name="Omid Meh" userId="a2a3509ba3a9c078" providerId="LiveId" clId="{E54CED85-9E53-4406-A290-25B8700643F7}" dt="2019-04-17T20:08:00.052" v="128"/>
          <ac:spMkLst>
            <pc:docMk/>
            <pc:sldMk cId="481898853" sldId="262"/>
            <ac:spMk id="1039" creationId="{E936E5B2-B32D-4A68-9672-F3BCD01C232C}"/>
          </ac:spMkLst>
        </pc:spChg>
        <pc:spChg chg="add del">
          <ac:chgData name="Omid Meh" userId="a2a3509ba3a9c078" providerId="LiveId" clId="{E54CED85-9E53-4406-A290-25B8700643F7}" dt="2019-04-17T20:08:00.052" v="128"/>
          <ac:spMkLst>
            <pc:docMk/>
            <pc:sldMk cId="481898853" sldId="262"/>
            <ac:spMk id="1040" creationId="{F57E2A8E-E27F-4938-9358-22037CA282A7}"/>
          </ac:spMkLst>
        </pc:spChg>
        <pc:spChg chg="add del">
          <ac:chgData name="Omid Meh" userId="a2a3509ba3a9c078" providerId="LiveId" clId="{E54CED85-9E53-4406-A290-25B8700643F7}" dt="2019-04-17T20:08:29.225" v="131"/>
          <ac:spMkLst>
            <pc:docMk/>
            <pc:sldMk cId="481898853" sldId="262"/>
            <ac:spMk id="1042" creationId="{311973C2-EB8B-452A-A698-4A252FD3AE28}"/>
          </ac:spMkLst>
        </pc:spChg>
        <pc:spChg chg="add del">
          <ac:chgData name="Omid Meh" userId="a2a3509ba3a9c078" providerId="LiveId" clId="{E54CED85-9E53-4406-A290-25B8700643F7}" dt="2019-04-17T20:11:58.034" v="247" actId="26606"/>
          <ac:spMkLst>
            <pc:docMk/>
            <pc:sldMk cId="481898853" sldId="262"/>
            <ac:spMk id="1043" creationId="{311973C2-EB8B-452A-A698-4A252FD3AE28}"/>
          </ac:spMkLst>
        </pc:spChg>
        <pc:spChg chg="add del">
          <ac:chgData name="Omid Meh" userId="a2a3509ba3a9c078" providerId="LiveId" clId="{E54CED85-9E53-4406-A290-25B8700643F7}" dt="2019-04-17T20:11:58.034" v="247" actId="26606"/>
          <ac:spMkLst>
            <pc:docMk/>
            <pc:sldMk cId="481898853" sldId="262"/>
            <ac:spMk id="1044" creationId="{10162E77-11AD-44A7-84EC-40C59EEFBD2E}"/>
          </ac:spMkLst>
        </pc:spChg>
        <pc:graphicFrameChg chg="mod ord modGraphic">
          <ac:chgData name="Omid Meh" userId="a2a3509ba3a9c078" providerId="LiveId" clId="{E54CED85-9E53-4406-A290-25B8700643F7}" dt="2019-04-17T20:11:58.034" v="247" actId="26606"/>
          <ac:graphicFrameMkLst>
            <pc:docMk/>
            <pc:sldMk cId="481898853" sldId="262"/>
            <ac:graphicFrameMk id="5" creationId="{C408125C-90F5-4257-80B2-82A4AF5C55BB}"/>
          </ac:graphicFrameMkLst>
        </pc:graphicFrameChg>
        <pc:picChg chg="add mod ord">
          <ac:chgData name="Omid Meh" userId="a2a3509ba3a9c078" providerId="LiveId" clId="{E54CED85-9E53-4406-A290-25B8700643F7}" dt="2019-04-17T20:09:25.261" v="137" actId="26606"/>
          <ac:picMkLst>
            <pc:docMk/>
            <pc:sldMk cId="481898853" sldId="262"/>
            <ac:picMk id="1026" creationId="{31A8AF39-799D-474C-B332-245B974DEFF8}"/>
          </ac:picMkLst>
        </pc:picChg>
        <pc:cxnChg chg="add del">
          <ac:chgData name="Omid Meh" userId="a2a3509ba3a9c078" providerId="LiveId" clId="{E54CED85-9E53-4406-A290-25B8700643F7}" dt="2019-04-17T20:07:38.392" v="120"/>
          <ac:cxnSpMkLst>
            <pc:docMk/>
            <pc:sldMk cId="481898853" sldId="262"/>
            <ac:cxnSpMk id="73" creationId="{C65F3E9C-EF11-4F8F-A621-399C7A3E6401}"/>
          </ac:cxnSpMkLst>
        </pc:cxnChg>
        <pc:cxnChg chg="add del">
          <ac:chgData name="Omid Meh" userId="a2a3509ba3a9c078" providerId="LiveId" clId="{E54CED85-9E53-4406-A290-25B8700643F7}" dt="2019-04-17T20:08:29.225" v="131"/>
          <ac:cxnSpMkLst>
            <pc:docMk/>
            <pc:sldMk cId="481898853" sldId="262"/>
            <ac:cxnSpMk id="81" creationId="{5AB158E9-1B40-4CD6-95F0-95CA11DF7B7A}"/>
          </ac:cxnSpMkLst>
        </pc:cxnChg>
        <pc:cxnChg chg="add">
          <ac:chgData name="Omid Meh" userId="a2a3509ba3a9c078" providerId="LiveId" clId="{E54CED85-9E53-4406-A290-25B8700643F7}" dt="2019-04-17T20:11:58.034" v="247" actId="26606"/>
          <ac:cxnSpMkLst>
            <pc:docMk/>
            <pc:sldMk cId="481898853" sldId="262"/>
            <ac:cxnSpMk id="94" creationId="{5AB158E9-1B40-4CD6-95F0-95CA11DF7B7A}"/>
          </ac:cxnSpMkLst>
        </pc:cxnChg>
        <pc:cxnChg chg="add del">
          <ac:chgData name="Omid Meh" userId="a2a3509ba3a9c078" providerId="LiveId" clId="{E54CED85-9E53-4406-A290-25B8700643F7}" dt="2019-04-17T20:07:51.316" v="123" actId="26606"/>
          <ac:cxnSpMkLst>
            <pc:docMk/>
            <pc:sldMk cId="481898853" sldId="262"/>
            <ac:cxnSpMk id="1028" creationId="{6B2A42AA-2E84-4FC4-A709-1314C42B89C1}"/>
          </ac:cxnSpMkLst>
        </pc:cxnChg>
        <pc:cxnChg chg="add del">
          <ac:chgData name="Omid Meh" userId="a2a3509ba3a9c078" providerId="LiveId" clId="{E54CED85-9E53-4406-A290-25B8700643F7}" dt="2019-04-17T20:07:54.785" v="125" actId="26606"/>
          <ac:cxnSpMkLst>
            <pc:docMk/>
            <pc:sldMk cId="481898853" sldId="262"/>
            <ac:cxnSpMk id="1033" creationId="{F265B927-6638-4D61-901B-BCEC69234E1D}"/>
          </ac:cxnSpMkLst>
        </pc:cxnChg>
        <pc:cxnChg chg="add del">
          <ac:chgData name="Omid Meh" userId="a2a3509ba3a9c078" providerId="LiveId" clId="{E54CED85-9E53-4406-A290-25B8700643F7}" dt="2019-04-17T20:08:00.052" v="128"/>
          <ac:cxnSpMkLst>
            <pc:docMk/>
            <pc:sldMk cId="481898853" sldId="262"/>
            <ac:cxnSpMk id="1038" creationId="{F265B927-6638-4D61-901B-BCEC69234E1D}"/>
          </ac:cxnSpMkLst>
        </pc:cxnChg>
        <pc:cxnChg chg="add del">
          <ac:chgData name="Omid Meh" userId="a2a3509ba3a9c078" providerId="LiveId" clId="{E54CED85-9E53-4406-A290-25B8700643F7}" dt="2019-04-17T20:08:29.225" v="131"/>
          <ac:cxnSpMkLst>
            <pc:docMk/>
            <pc:sldMk cId="481898853" sldId="262"/>
            <ac:cxnSpMk id="1041" creationId="{160BB902-C972-43E8-A1C9-15E2867A06D0}"/>
          </ac:cxnSpMkLst>
        </pc:cxnChg>
        <pc:cxnChg chg="add del">
          <ac:chgData name="Omid Meh" userId="a2a3509ba3a9c078" providerId="LiveId" clId="{E54CED85-9E53-4406-A290-25B8700643F7}" dt="2019-04-17T20:11:58.034" v="247" actId="26606"/>
          <ac:cxnSpMkLst>
            <pc:docMk/>
            <pc:sldMk cId="481898853" sldId="262"/>
            <ac:cxnSpMk id="1045" creationId="{5AB158E9-1B40-4CD6-95F0-95CA11DF7B7A}"/>
          </ac:cxnSpMkLst>
        </pc:cxnChg>
      </pc:sldChg>
      <pc:sldChg chg="addSp delSp modSp add mod ord modTransition setBg modAnim delDesignElem">
        <pc:chgData name="Omid Meh" userId="a2a3509ba3a9c078" providerId="LiveId" clId="{E54CED85-9E53-4406-A290-25B8700643F7}" dt="2019-04-17T23:55:11.935" v="1432" actId="14100"/>
        <pc:sldMkLst>
          <pc:docMk/>
          <pc:sldMk cId="1106249663" sldId="263"/>
        </pc:sldMkLst>
        <pc:spChg chg="add del mod">
          <ac:chgData name="Omid Meh" userId="a2a3509ba3a9c078" providerId="LiveId" clId="{E54CED85-9E53-4406-A290-25B8700643F7}" dt="2019-04-17T20:18:56.907" v="442" actId="478"/>
          <ac:spMkLst>
            <pc:docMk/>
            <pc:sldMk cId="1106249663" sldId="263"/>
            <ac:spMk id="2" creationId="{051EE1B8-5048-4C20-BB04-BC7D1E2DFAA3}"/>
          </ac:spMkLst>
        </pc:spChg>
        <pc:spChg chg="add del mod">
          <ac:chgData name="Omid Meh" userId="a2a3509ba3a9c078" providerId="LiveId" clId="{E54CED85-9E53-4406-A290-25B8700643F7}" dt="2019-04-17T20:18:56.907" v="442" actId="478"/>
          <ac:spMkLst>
            <pc:docMk/>
            <pc:sldMk cId="1106249663" sldId="263"/>
            <ac:spMk id="3" creationId="{C8C185C8-30B2-4D7A-B9B8-F7EF7FFA8A4B}"/>
          </ac:spMkLst>
        </pc:spChg>
        <pc:spChg chg="add mod">
          <ac:chgData name="Omid Meh" userId="a2a3509ba3a9c078" providerId="LiveId" clId="{E54CED85-9E53-4406-A290-25B8700643F7}" dt="2019-04-17T23:54:29.022" v="1430" actId="27636"/>
          <ac:spMkLst>
            <pc:docMk/>
            <pc:sldMk cId="1106249663" sldId="263"/>
            <ac:spMk id="10" creationId="{ED688027-2920-42A0-8AD5-C4C5DB02A2A2}"/>
          </ac:spMkLst>
        </pc:spChg>
        <pc:spChg chg="add">
          <ac:chgData name="Omid Meh" userId="a2a3509ba3a9c078" providerId="LiveId" clId="{E54CED85-9E53-4406-A290-25B8700643F7}" dt="2019-04-17T20:28:30.503" v="624" actId="26606"/>
          <ac:spMkLst>
            <pc:docMk/>
            <pc:sldMk cId="1106249663" sldId="263"/>
            <ac:spMk id="42" creationId="{3864DA03-CB14-46C9-AE1C-5F597A70C55A}"/>
          </ac:spMkLst>
        </pc:spChg>
        <pc:spChg chg="add">
          <ac:chgData name="Omid Meh" userId="a2a3509ba3a9c078" providerId="LiveId" clId="{E54CED85-9E53-4406-A290-25B8700643F7}" dt="2019-04-17T20:28:30.503" v="624" actId="26606"/>
          <ac:spMkLst>
            <pc:docMk/>
            <pc:sldMk cId="1106249663" sldId="263"/>
            <ac:spMk id="43" creationId="{6BF32651-199F-426F-A04B-736F42D19D94}"/>
          </ac:spMkLst>
        </pc:spChg>
        <pc:spChg chg="del">
          <ac:chgData name="Omid Meh" userId="a2a3509ba3a9c078" providerId="LiveId" clId="{E54CED85-9E53-4406-A290-25B8700643F7}" dt="2019-04-17T20:01:47.067" v="104"/>
          <ac:spMkLst>
            <pc:docMk/>
            <pc:sldMk cId="1106249663" sldId="263"/>
            <ac:spMk id="45" creationId="{FB5993E2-C02B-4335-ABA5-D8EC465551E3}"/>
          </ac:spMkLst>
        </pc:spChg>
        <pc:spChg chg="del">
          <ac:chgData name="Omid Meh" userId="a2a3509ba3a9c078" providerId="LiveId" clId="{E54CED85-9E53-4406-A290-25B8700643F7}" dt="2019-04-17T20:01:47.067" v="104"/>
          <ac:spMkLst>
            <pc:docMk/>
            <pc:sldMk cId="1106249663" sldId="263"/>
            <ac:spMk id="47" creationId="{C0B801A2-5622-4BE8-9AD2-C337A2CD0022}"/>
          </ac:spMkLst>
        </pc:spChg>
        <pc:spChg chg="del">
          <ac:chgData name="Omid Meh" userId="a2a3509ba3a9c078" providerId="LiveId" clId="{E54CED85-9E53-4406-A290-25B8700643F7}" dt="2019-04-17T20:01:47.067" v="104"/>
          <ac:spMkLst>
            <pc:docMk/>
            <pc:sldMk cId="1106249663" sldId="263"/>
            <ac:spMk id="49" creationId="{B7AF614F-5BC3-4086-99F5-B87C5847A071}"/>
          </ac:spMkLst>
        </pc:spChg>
        <pc:spChg chg="add">
          <ac:chgData name="Omid Meh" userId="a2a3509ba3a9c078" providerId="LiveId" clId="{E54CED85-9E53-4406-A290-25B8700643F7}" dt="2019-04-17T20:28:30.503" v="624" actId="26606"/>
          <ac:spMkLst>
            <pc:docMk/>
            <pc:sldMk cId="1106249663" sldId="263"/>
            <ac:spMk id="51" creationId="{311973C2-EB8B-452A-A698-4A252FD3AE28}"/>
          </ac:spMkLst>
        </pc:spChg>
        <pc:spChg chg="add">
          <ac:chgData name="Omid Meh" userId="a2a3509ba3a9c078" providerId="LiveId" clId="{E54CED85-9E53-4406-A290-25B8700643F7}" dt="2019-04-17T20:28:30.503" v="624" actId="26606"/>
          <ac:spMkLst>
            <pc:docMk/>
            <pc:sldMk cId="1106249663" sldId="263"/>
            <ac:spMk id="53" creationId="{10162E77-11AD-44A7-84EC-40C59EEFBD2E}"/>
          </ac:spMkLst>
        </pc:spChg>
        <pc:graphicFrameChg chg="mod ord modGraphic">
          <ac:chgData name="Omid Meh" userId="a2a3509ba3a9c078" providerId="LiveId" clId="{E54CED85-9E53-4406-A290-25B8700643F7}" dt="2019-04-17T23:55:11.935" v="1432" actId="14100"/>
          <ac:graphicFrameMkLst>
            <pc:docMk/>
            <pc:sldMk cId="1106249663" sldId="263"/>
            <ac:graphicFrameMk id="40" creationId="{E1445B40-3E89-4A8B-88B2-CC67599AC5A4}"/>
          </ac:graphicFrameMkLst>
        </pc:graphicFrameChg>
        <pc:picChg chg="add del mod modCrop">
          <ac:chgData name="Omid Meh" userId="a2a3509ba3a9c078" providerId="LiveId" clId="{E54CED85-9E53-4406-A290-25B8700643F7}" dt="2019-04-17T20:20:34.953" v="461"/>
          <ac:picMkLst>
            <pc:docMk/>
            <pc:sldMk cId="1106249663" sldId="263"/>
            <ac:picMk id="9" creationId="{51EBB02F-5654-430C-8CED-81B977481702}"/>
          </ac:picMkLst>
        </pc:picChg>
        <pc:picChg chg="add mod">
          <ac:chgData name="Omid Meh" userId="a2a3509ba3a9c078" providerId="LiveId" clId="{E54CED85-9E53-4406-A290-25B8700643F7}" dt="2019-04-17T20:28:30.503" v="624" actId="26606"/>
          <ac:picMkLst>
            <pc:docMk/>
            <pc:sldMk cId="1106249663" sldId="263"/>
            <ac:picMk id="11" creationId="{E0090ABF-6E13-4FB2-A640-B835261473B8}"/>
          </ac:picMkLst>
        </pc:picChg>
        <pc:picChg chg="add del mod modCrop">
          <ac:chgData name="Omid Meh" userId="a2a3509ba3a9c078" providerId="LiveId" clId="{E54CED85-9E53-4406-A290-25B8700643F7}" dt="2019-04-17T20:20:35.871" v="462" actId="478"/>
          <ac:picMkLst>
            <pc:docMk/>
            <pc:sldMk cId="1106249663" sldId="263"/>
            <ac:picMk id="2050" creationId="{CC199923-423B-43DE-B067-48168869D8CE}"/>
          </ac:picMkLst>
        </pc:picChg>
        <pc:cxnChg chg="add">
          <ac:chgData name="Omid Meh" userId="a2a3509ba3a9c078" providerId="LiveId" clId="{E54CED85-9E53-4406-A290-25B8700643F7}" dt="2019-04-17T20:28:30.503" v="624" actId="26606"/>
          <ac:cxnSpMkLst>
            <pc:docMk/>
            <pc:sldMk cId="1106249663" sldId="263"/>
            <ac:cxnSpMk id="44" creationId="{160BB902-C972-43E8-A1C9-15E2867A06D0}"/>
          </ac:cxnSpMkLst>
        </pc:cxnChg>
        <pc:cxnChg chg="add">
          <ac:chgData name="Omid Meh" userId="a2a3509ba3a9c078" providerId="LiveId" clId="{E54CED85-9E53-4406-A290-25B8700643F7}" dt="2019-04-17T20:28:30.503" v="624" actId="26606"/>
          <ac:cxnSpMkLst>
            <pc:docMk/>
            <pc:sldMk cId="1106249663" sldId="263"/>
            <ac:cxnSpMk id="55" creationId="{5AB158E9-1B40-4CD6-95F0-95CA11DF7B7A}"/>
          </ac:cxnSpMkLst>
        </pc:cxnChg>
      </pc:sldChg>
      <pc:sldChg chg="addSp delSp modSp add mod ord modTransition setBg modAnim delDesignElem">
        <pc:chgData name="Omid Meh" userId="a2a3509ba3a9c078" providerId="LiveId" clId="{E54CED85-9E53-4406-A290-25B8700643F7}" dt="2019-04-17T23:59:40.573" v="1477"/>
        <pc:sldMkLst>
          <pc:docMk/>
          <pc:sldMk cId="2287626834" sldId="264"/>
        </pc:sldMkLst>
        <pc:spChg chg="add del mod">
          <ac:chgData name="Omid Meh" userId="a2a3509ba3a9c078" providerId="LiveId" clId="{E54CED85-9E53-4406-A290-25B8700643F7}" dt="2019-04-17T20:25:29.419" v="598" actId="478"/>
          <ac:spMkLst>
            <pc:docMk/>
            <pc:sldMk cId="2287626834" sldId="264"/>
            <ac:spMk id="2" creationId="{0AE1230C-462B-4DF5-BB8E-D1B396BFF1AF}"/>
          </ac:spMkLst>
        </pc:spChg>
        <pc:spChg chg="add del mod">
          <ac:chgData name="Omid Meh" userId="a2a3509ba3a9c078" providerId="LiveId" clId="{E54CED85-9E53-4406-A290-25B8700643F7}" dt="2019-04-17T20:25:31.158" v="600" actId="478"/>
          <ac:spMkLst>
            <pc:docMk/>
            <pc:sldMk cId="2287626834" sldId="264"/>
            <ac:spMk id="3" creationId="{7776A696-4D9C-425A-A7DF-4E015BA73BA0}"/>
          </ac:spMkLst>
        </pc:spChg>
        <pc:spChg chg="add del">
          <ac:chgData name="Omid Meh" userId="a2a3509ba3a9c078" providerId="LiveId" clId="{E54CED85-9E53-4406-A290-25B8700643F7}" dt="2019-04-17T20:26:44.331" v="605" actId="478"/>
          <ac:spMkLst>
            <pc:docMk/>
            <pc:sldMk cId="2287626834" sldId="264"/>
            <ac:spMk id="4" creationId="{2DEEA66B-2226-4691-9CFF-29B893848AF0}"/>
          </ac:spMkLst>
        </pc:spChg>
        <pc:spChg chg="add mod">
          <ac:chgData name="Omid Meh" userId="a2a3509ba3a9c078" providerId="LiveId" clId="{E54CED85-9E53-4406-A290-25B8700643F7}" dt="2019-04-17T20:35:56.496" v="741" actId="26606"/>
          <ac:spMkLst>
            <pc:docMk/>
            <pc:sldMk cId="2287626834" sldId="264"/>
            <ac:spMk id="8" creationId="{408A2642-8BAC-4B46-A0DB-117ABC2DE017}"/>
          </ac:spMkLst>
        </pc:spChg>
        <pc:spChg chg="del">
          <ac:chgData name="Omid Meh" userId="a2a3509ba3a9c078" providerId="LiveId" clId="{E54CED85-9E53-4406-A290-25B8700643F7}" dt="2019-04-17T20:01:47.067" v="104"/>
          <ac:spMkLst>
            <pc:docMk/>
            <pc:sldMk cId="2287626834" sldId="264"/>
            <ac:spMk id="23" creationId="{FB5993E2-C02B-4335-ABA5-D8EC465551E3}"/>
          </ac:spMkLst>
        </pc:spChg>
        <pc:spChg chg="del">
          <ac:chgData name="Omid Meh" userId="a2a3509ba3a9c078" providerId="LiveId" clId="{E54CED85-9E53-4406-A290-25B8700643F7}" dt="2019-04-17T20:01:47.067" v="104"/>
          <ac:spMkLst>
            <pc:docMk/>
            <pc:sldMk cId="2287626834" sldId="264"/>
            <ac:spMk id="24" creationId="{C0B801A2-5622-4BE8-9AD2-C337A2CD0022}"/>
          </ac:spMkLst>
        </pc:spChg>
        <pc:spChg chg="del">
          <ac:chgData name="Omid Meh" userId="a2a3509ba3a9c078" providerId="LiveId" clId="{E54CED85-9E53-4406-A290-25B8700643F7}" dt="2019-04-17T20:01:47.067" v="104"/>
          <ac:spMkLst>
            <pc:docMk/>
            <pc:sldMk cId="2287626834" sldId="264"/>
            <ac:spMk id="25" creationId="{B7AF614F-5BC3-4086-99F5-B87C5847A071}"/>
          </ac:spMkLst>
        </pc:spChg>
        <pc:spChg chg="add del">
          <ac:chgData name="Omid Meh" userId="a2a3509ba3a9c078" providerId="LiveId" clId="{E54CED85-9E53-4406-A290-25B8700643F7}" dt="2019-04-17T20:35:56.496" v="741" actId="26606"/>
          <ac:spMkLst>
            <pc:docMk/>
            <pc:sldMk cId="2287626834" sldId="264"/>
            <ac:spMk id="75" creationId="{58762F36-23F1-402B-9569-2088715549CF}"/>
          </ac:spMkLst>
        </pc:spChg>
        <pc:spChg chg="add del">
          <ac:chgData name="Omid Meh" userId="a2a3509ba3a9c078" providerId="LiveId" clId="{E54CED85-9E53-4406-A290-25B8700643F7}" dt="2019-04-17T20:35:56.496" v="741" actId="26606"/>
          <ac:spMkLst>
            <pc:docMk/>
            <pc:sldMk cId="2287626834" sldId="264"/>
            <ac:spMk id="77" creationId="{D0B40B99-629D-4270-B4A1-139276DADC80}"/>
          </ac:spMkLst>
        </pc:spChg>
        <pc:spChg chg="add del">
          <ac:chgData name="Omid Meh" userId="a2a3509ba3a9c078" providerId="LiveId" clId="{E54CED85-9E53-4406-A290-25B8700643F7}" dt="2019-04-17T20:35:56.496" v="741" actId="26606"/>
          <ac:spMkLst>
            <pc:docMk/>
            <pc:sldMk cId="2287626834" sldId="264"/>
            <ac:spMk id="81" creationId="{B9FE0E3E-DB9E-4CCA-90F3-07A764980660}"/>
          </ac:spMkLst>
        </pc:spChg>
        <pc:spChg chg="add del">
          <ac:chgData name="Omid Meh" userId="a2a3509ba3a9c078" providerId="LiveId" clId="{E54CED85-9E53-4406-A290-25B8700643F7}" dt="2019-04-17T20:35:56.496" v="741" actId="26606"/>
          <ac:spMkLst>
            <pc:docMk/>
            <pc:sldMk cId="2287626834" sldId="264"/>
            <ac:spMk id="83" creationId="{2F80EA3F-828B-4AD5-A994-1CA08A0B99E8}"/>
          </ac:spMkLst>
        </pc:spChg>
        <pc:spChg chg="add del">
          <ac:chgData name="Omid Meh" userId="a2a3509ba3a9c078" providerId="LiveId" clId="{E54CED85-9E53-4406-A290-25B8700643F7}" dt="2019-04-17T20:35:56.496" v="741" actId="26606"/>
          <ac:spMkLst>
            <pc:docMk/>
            <pc:sldMk cId="2287626834" sldId="264"/>
            <ac:spMk id="85" creationId="{6DF436B6-6370-4500-8980-2E5D5C707FC7}"/>
          </ac:spMkLst>
        </pc:spChg>
        <pc:spChg chg="add del">
          <ac:chgData name="Omid Meh" userId="a2a3509ba3a9c078" providerId="LiveId" clId="{E54CED85-9E53-4406-A290-25B8700643F7}" dt="2019-04-17T20:37:56.597" v="760" actId="26606"/>
          <ac:spMkLst>
            <pc:docMk/>
            <pc:sldMk cId="2287626834" sldId="264"/>
            <ac:spMk id="139" creationId="{58762F36-23F1-402B-9569-2088715549CF}"/>
          </ac:spMkLst>
        </pc:spChg>
        <pc:spChg chg="add del">
          <ac:chgData name="Omid Meh" userId="a2a3509ba3a9c078" providerId="LiveId" clId="{E54CED85-9E53-4406-A290-25B8700643F7}" dt="2019-04-17T20:37:56.597" v="760" actId="26606"/>
          <ac:spMkLst>
            <pc:docMk/>
            <pc:sldMk cId="2287626834" sldId="264"/>
            <ac:spMk id="141" creationId="{D0B40B99-629D-4270-B4A1-139276DADC80}"/>
          </ac:spMkLst>
        </pc:spChg>
        <pc:spChg chg="add del">
          <ac:chgData name="Omid Meh" userId="a2a3509ba3a9c078" providerId="LiveId" clId="{E54CED85-9E53-4406-A290-25B8700643F7}" dt="2019-04-17T20:37:56.597" v="760" actId="26606"/>
          <ac:spMkLst>
            <pc:docMk/>
            <pc:sldMk cId="2287626834" sldId="264"/>
            <ac:spMk id="145" creationId="{B9FE0E3E-DB9E-4CCA-90F3-07A764980660}"/>
          </ac:spMkLst>
        </pc:spChg>
        <pc:spChg chg="add del">
          <ac:chgData name="Omid Meh" userId="a2a3509ba3a9c078" providerId="LiveId" clId="{E54CED85-9E53-4406-A290-25B8700643F7}" dt="2019-04-17T20:37:56.597" v="760" actId="26606"/>
          <ac:spMkLst>
            <pc:docMk/>
            <pc:sldMk cId="2287626834" sldId="264"/>
            <ac:spMk id="147" creationId="{2F80EA3F-828B-4AD5-A994-1CA08A0B99E8}"/>
          </ac:spMkLst>
        </pc:spChg>
        <pc:spChg chg="add del">
          <ac:chgData name="Omid Meh" userId="a2a3509ba3a9c078" providerId="LiveId" clId="{E54CED85-9E53-4406-A290-25B8700643F7}" dt="2019-04-17T20:37:56.597" v="760" actId="26606"/>
          <ac:spMkLst>
            <pc:docMk/>
            <pc:sldMk cId="2287626834" sldId="264"/>
            <ac:spMk id="149" creationId="{6DF436B6-6370-4500-8980-2E5D5C707FC7}"/>
          </ac:spMkLst>
        </pc:spChg>
        <pc:spChg chg="add">
          <ac:chgData name="Omid Meh" userId="a2a3509ba3a9c078" providerId="LiveId" clId="{E54CED85-9E53-4406-A290-25B8700643F7}" dt="2019-04-17T20:37:56.597" v="760" actId="26606"/>
          <ac:spMkLst>
            <pc:docMk/>
            <pc:sldMk cId="2287626834" sldId="264"/>
            <ac:spMk id="192" creationId="{58762F36-23F1-402B-9569-2088715549CF}"/>
          </ac:spMkLst>
        </pc:spChg>
        <pc:spChg chg="add">
          <ac:chgData name="Omid Meh" userId="a2a3509ba3a9c078" providerId="LiveId" clId="{E54CED85-9E53-4406-A290-25B8700643F7}" dt="2019-04-17T20:37:56.597" v="760" actId="26606"/>
          <ac:spMkLst>
            <pc:docMk/>
            <pc:sldMk cId="2287626834" sldId="264"/>
            <ac:spMk id="193" creationId="{D0B40B99-629D-4270-B4A1-139276DADC80}"/>
          </ac:spMkLst>
        </pc:spChg>
        <pc:spChg chg="add">
          <ac:chgData name="Omid Meh" userId="a2a3509ba3a9c078" providerId="LiveId" clId="{E54CED85-9E53-4406-A290-25B8700643F7}" dt="2019-04-17T20:37:56.597" v="760" actId="26606"/>
          <ac:spMkLst>
            <pc:docMk/>
            <pc:sldMk cId="2287626834" sldId="264"/>
            <ac:spMk id="195" creationId="{B9FE0E3E-DB9E-4CCA-90F3-07A764980660}"/>
          </ac:spMkLst>
        </pc:spChg>
        <pc:spChg chg="add">
          <ac:chgData name="Omid Meh" userId="a2a3509ba3a9c078" providerId="LiveId" clId="{E54CED85-9E53-4406-A290-25B8700643F7}" dt="2019-04-17T20:37:56.597" v="760" actId="26606"/>
          <ac:spMkLst>
            <pc:docMk/>
            <pc:sldMk cId="2287626834" sldId="264"/>
            <ac:spMk id="196" creationId="{2F80EA3F-828B-4AD5-A994-1CA08A0B99E8}"/>
          </ac:spMkLst>
        </pc:spChg>
        <pc:spChg chg="add">
          <ac:chgData name="Omid Meh" userId="a2a3509ba3a9c078" providerId="LiveId" clId="{E54CED85-9E53-4406-A290-25B8700643F7}" dt="2019-04-17T20:37:56.597" v="760" actId="26606"/>
          <ac:spMkLst>
            <pc:docMk/>
            <pc:sldMk cId="2287626834" sldId="264"/>
            <ac:spMk id="197" creationId="{6DF436B6-6370-4500-8980-2E5D5C707FC7}"/>
          </ac:spMkLst>
        </pc:spChg>
        <pc:graphicFrameChg chg="mod ord modGraphic">
          <ac:chgData name="Omid Meh" userId="a2a3509ba3a9c078" providerId="LiveId" clId="{E54CED85-9E53-4406-A290-25B8700643F7}" dt="2019-04-17T20:39:31.643" v="770" actId="13782"/>
          <ac:graphicFrameMkLst>
            <pc:docMk/>
            <pc:sldMk cId="2287626834" sldId="264"/>
            <ac:graphicFrameMk id="26" creationId="{3DA7F005-EC30-464A-9DD2-F5ED8AE24CF2}"/>
          </ac:graphicFrameMkLst>
        </pc:graphicFrameChg>
        <pc:picChg chg="add del mod modCrop">
          <ac:chgData name="Omid Meh" userId="a2a3509ba3a9c078" providerId="LiveId" clId="{E54CED85-9E53-4406-A290-25B8700643F7}" dt="2019-04-17T20:26:36.993" v="603" actId="478"/>
          <ac:picMkLst>
            <pc:docMk/>
            <pc:sldMk cId="2287626834" sldId="264"/>
            <ac:picMk id="3074" creationId="{4B9EC78A-929B-4920-9EC0-D833CC8F9B8E}"/>
          </ac:picMkLst>
        </pc:picChg>
        <pc:picChg chg="add mod">
          <ac:chgData name="Omid Meh" userId="a2a3509ba3a9c078" providerId="LiveId" clId="{E54CED85-9E53-4406-A290-25B8700643F7}" dt="2019-04-17T20:27:42.189" v="619" actId="26606"/>
          <ac:picMkLst>
            <pc:docMk/>
            <pc:sldMk cId="2287626834" sldId="264"/>
            <ac:picMk id="3078" creationId="{0C32423E-3653-4A27-91FC-B275C122FA41}"/>
          </ac:picMkLst>
        </pc:picChg>
        <pc:cxnChg chg="add del">
          <ac:chgData name="Omid Meh" userId="a2a3509ba3a9c078" providerId="LiveId" clId="{E54CED85-9E53-4406-A290-25B8700643F7}" dt="2019-04-17T20:35:56.496" v="741" actId="26606"/>
          <ac:cxnSpMkLst>
            <pc:docMk/>
            <pc:sldMk cId="2287626834" sldId="264"/>
            <ac:cxnSpMk id="79" creationId="{90DEC553-02BF-4A0D-99C1-1509F7B8414F}"/>
          </ac:cxnSpMkLst>
        </pc:cxnChg>
        <pc:cxnChg chg="add del">
          <ac:chgData name="Omid Meh" userId="a2a3509ba3a9c078" providerId="LiveId" clId="{E54CED85-9E53-4406-A290-25B8700643F7}" dt="2019-04-17T20:37:56.597" v="760" actId="26606"/>
          <ac:cxnSpMkLst>
            <pc:docMk/>
            <pc:sldMk cId="2287626834" sldId="264"/>
            <ac:cxnSpMk id="143" creationId="{90DEC553-02BF-4A0D-99C1-1509F7B8414F}"/>
          </ac:cxnSpMkLst>
        </pc:cxnChg>
        <pc:cxnChg chg="add">
          <ac:chgData name="Omid Meh" userId="a2a3509ba3a9c078" providerId="LiveId" clId="{E54CED85-9E53-4406-A290-25B8700643F7}" dt="2019-04-17T20:37:56.597" v="760" actId="26606"/>
          <ac:cxnSpMkLst>
            <pc:docMk/>
            <pc:sldMk cId="2287626834" sldId="264"/>
            <ac:cxnSpMk id="194" creationId="{90DEC553-02BF-4A0D-99C1-1509F7B8414F}"/>
          </ac:cxnSpMkLst>
        </pc:cxnChg>
      </pc:sldChg>
      <pc:sldChg chg="addSp delSp modSp add mod ord modTransition setBg modAnim delDesignElem modNotesTx">
        <pc:chgData name="Omid Meh" userId="a2a3509ba3a9c078" providerId="LiveId" clId="{E54CED85-9E53-4406-A290-25B8700643F7}" dt="2019-04-17T23:35:17.967" v="882" actId="20577"/>
        <pc:sldMkLst>
          <pc:docMk/>
          <pc:sldMk cId="250905101" sldId="265"/>
        </pc:sldMkLst>
        <pc:spChg chg="add mod">
          <ac:chgData name="Omid Meh" userId="a2a3509ba3a9c078" providerId="LiveId" clId="{E54CED85-9E53-4406-A290-25B8700643F7}" dt="2019-04-17T20:31:15.436" v="681" actId="20577"/>
          <ac:spMkLst>
            <pc:docMk/>
            <pc:sldMk cId="250905101" sldId="265"/>
            <ac:spMk id="2" creationId="{DEE80DC8-5538-4537-ADAA-0227DC0A8037}"/>
          </ac:spMkLst>
        </pc:spChg>
        <pc:spChg chg="add del mod">
          <ac:chgData name="Omid Meh" userId="a2a3509ba3a9c078" providerId="LiveId" clId="{E54CED85-9E53-4406-A290-25B8700643F7}" dt="2019-04-17T20:30:46.846" v="646" actId="478"/>
          <ac:spMkLst>
            <pc:docMk/>
            <pc:sldMk cId="250905101" sldId="265"/>
            <ac:spMk id="3" creationId="{43882B08-DBD8-45BA-AEF2-8BCE9AB1ED55}"/>
          </ac:spMkLst>
        </pc:spChg>
        <pc:spChg chg="del">
          <ac:chgData name="Omid Meh" userId="a2a3509ba3a9c078" providerId="LiveId" clId="{E54CED85-9E53-4406-A290-25B8700643F7}" dt="2019-04-17T20:01:47.067" v="104"/>
          <ac:spMkLst>
            <pc:docMk/>
            <pc:sldMk cId="250905101" sldId="265"/>
            <ac:spMk id="7" creationId="{FB5993E2-C02B-4335-ABA5-D8EC465551E3}"/>
          </ac:spMkLst>
        </pc:spChg>
        <pc:spChg chg="del">
          <ac:chgData name="Omid Meh" userId="a2a3509ba3a9c078" providerId="LiveId" clId="{E54CED85-9E53-4406-A290-25B8700643F7}" dt="2019-04-17T20:01:47.067" v="104"/>
          <ac:spMkLst>
            <pc:docMk/>
            <pc:sldMk cId="250905101" sldId="265"/>
            <ac:spMk id="12" creationId="{C0B801A2-5622-4BE8-9AD2-C337A2CD0022}"/>
          </ac:spMkLst>
        </pc:spChg>
        <pc:spChg chg="del">
          <ac:chgData name="Omid Meh" userId="a2a3509ba3a9c078" providerId="LiveId" clId="{E54CED85-9E53-4406-A290-25B8700643F7}" dt="2019-04-17T20:01:47.067" v="104"/>
          <ac:spMkLst>
            <pc:docMk/>
            <pc:sldMk cId="250905101" sldId="265"/>
            <ac:spMk id="14" creationId="{B7AF614F-5BC3-4086-99F5-B87C5847A071}"/>
          </ac:spMkLst>
        </pc:spChg>
        <pc:spChg chg="add">
          <ac:chgData name="Omid Meh" userId="a2a3509ba3a9c078" providerId="LiveId" clId="{E54CED85-9E53-4406-A290-25B8700643F7}" dt="2019-04-17T20:30:54.970" v="648" actId="26606"/>
          <ac:spMkLst>
            <pc:docMk/>
            <pc:sldMk cId="250905101" sldId="265"/>
            <ac:spMk id="71" creationId="{3864DA03-CB14-46C9-AE1C-5F597A70C55A}"/>
          </ac:spMkLst>
        </pc:spChg>
        <pc:spChg chg="add">
          <ac:chgData name="Omid Meh" userId="a2a3509ba3a9c078" providerId="LiveId" clId="{E54CED85-9E53-4406-A290-25B8700643F7}" dt="2019-04-17T20:30:54.970" v="648" actId="26606"/>
          <ac:spMkLst>
            <pc:docMk/>
            <pc:sldMk cId="250905101" sldId="265"/>
            <ac:spMk id="73" creationId="{6BF32651-199F-426F-A04B-736F42D19D94}"/>
          </ac:spMkLst>
        </pc:spChg>
        <pc:spChg chg="add">
          <ac:chgData name="Omid Meh" userId="a2a3509ba3a9c078" providerId="LiveId" clId="{E54CED85-9E53-4406-A290-25B8700643F7}" dt="2019-04-17T20:30:54.970" v="648" actId="26606"/>
          <ac:spMkLst>
            <pc:docMk/>
            <pc:sldMk cId="250905101" sldId="265"/>
            <ac:spMk id="77" creationId="{311973C2-EB8B-452A-A698-4A252FD3AE28}"/>
          </ac:spMkLst>
        </pc:spChg>
        <pc:spChg chg="add">
          <ac:chgData name="Omid Meh" userId="a2a3509ba3a9c078" providerId="LiveId" clId="{E54CED85-9E53-4406-A290-25B8700643F7}" dt="2019-04-17T20:30:54.970" v="648" actId="26606"/>
          <ac:spMkLst>
            <pc:docMk/>
            <pc:sldMk cId="250905101" sldId="265"/>
            <ac:spMk id="79" creationId="{10162E77-11AD-44A7-84EC-40C59EEFBD2E}"/>
          </ac:spMkLst>
        </pc:spChg>
        <pc:graphicFrameChg chg="mod ord modGraphic">
          <ac:chgData name="Omid Meh" userId="a2a3509ba3a9c078" providerId="LiveId" clId="{E54CED85-9E53-4406-A290-25B8700643F7}" dt="2019-04-17T23:35:17.967" v="882" actId="20577"/>
          <ac:graphicFrameMkLst>
            <pc:docMk/>
            <pc:sldMk cId="250905101" sldId="265"/>
            <ac:graphicFrameMk id="5" creationId="{E41E53C3-EA0D-4503-BA8E-A910EA3FF026}"/>
          </ac:graphicFrameMkLst>
        </pc:graphicFrameChg>
        <pc:picChg chg="add mod modCrop">
          <ac:chgData name="Omid Meh" userId="a2a3509ba3a9c078" providerId="LiveId" clId="{E54CED85-9E53-4406-A290-25B8700643F7}" dt="2019-04-17T20:31:05.056" v="649" actId="18131"/>
          <ac:picMkLst>
            <pc:docMk/>
            <pc:sldMk cId="250905101" sldId="265"/>
            <ac:picMk id="5122" creationId="{47CC5180-EBC8-4111-B1C2-9BC45EDAC0DF}"/>
          </ac:picMkLst>
        </pc:picChg>
        <pc:cxnChg chg="add">
          <ac:chgData name="Omid Meh" userId="a2a3509ba3a9c078" providerId="LiveId" clId="{E54CED85-9E53-4406-A290-25B8700643F7}" dt="2019-04-17T20:30:54.970" v="648" actId="26606"/>
          <ac:cxnSpMkLst>
            <pc:docMk/>
            <pc:sldMk cId="250905101" sldId="265"/>
            <ac:cxnSpMk id="75" creationId="{160BB902-C972-43E8-A1C9-15E2867A06D0}"/>
          </ac:cxnSpMkLst>
        </pc:cxnChg>
        <pc:cxnChg chg="add">
          <ac:chgData name="Omid Meh" userId="a2a3509ba3a9c078" providerId="LiveId" clId="{E54CED85-9E53-4406-A290-25B8700643F7}" dt="2019-04-17T20:30:54.970" v="648" actId="26606"/>
          <ac:cxnSpMkLst>
            <pc:docMk/>
            <pc:sldMk cId="250905101" sldId="265"/>
            <ac:cxnSpMk id="81" creationId="{5AB158E9-1B40-4CD6-95F0-95CA11DF7B7A}"/>
          </ac:cxnSpMkLst>
        </pc:cxnChg>
      </pc:sldChg>
      <pc:sldChg chg="addSp delSp modSp add mod ord modTransition setBg modAnim delDesignElem">
        <pc:chgData name="Omid Meh" userId="a2a3509ba3a9c078" providerId="LiveId" clId="{E54CED85-9E53-4406-A290-25B8700643F7}" dt="2019-04-17T23:59:36.558" v="1476"/>
        <pc:sldMkLst>
          <pc:docMk/>
          <pc:sldMk cId="1951857931" sldId="266"/>
        </pc:sldMkLst>
        <pc:spChg chg="add mod">
          <ac:chgData name="Omid Meh" userId="a2a3509ba3a9c078" providerId="LiveId" clId="{E54CED85-9E53-4406-A290-25B8700643F7}" dt="2019-04-17T20:35:39.574" v="740" actId="26606"/>
          <ac:spMkLst>
            <pc:docMk/>
            <pc:sldMk cId="1951857931" sldId="266"/>
            <ac:spMk id="2" creationId="{45C59BEF-194D-45E1-83AC-FA8CCEED6060}"/>
          </ac:spMkLst>
        </pc:spChg>
        <pc:spChg chg="add del mod">
          <ac:chgData name="Omid Meh" userId="a2a3509ba3a9c078" providerId="LiveId" clId="{E54CED85-9E53-4406-A290-25B8700643F7}" dt="2019-04-17T20:35:16.098" v="729" actId="478"/>
          <ac:spMkLst>
            <pc:docMk/>
            <pc:sldMk cId="1951857931" sldId="266"/>
            <ac:spMk id="3" creationId="{F9C268FD-BEB5-4446-8FC2-F20CA86A28F9}"/>
          </ac:spMkLst>
        </pc:spChg>
        <pc:spChg chg="del">
          <ac:chgData name="Omid Meh" userId="a2a3509ba3a9c078" providerId="LiveId" clId="{E54CED85-9E53-4406-A290-25B8700643F7}" dt="2019-04-17T20:01:47.067" v="104"/>
          <ac:spMkLst>
            <pc:docMk/>
            <pc:sldMk cId="1951857931" sldId="266"/>
            <ac:spMk id="8" creationId="{3741B58E-3B65-4A01-A276-975AB2CF8A08}"/>
          </ac:spMkLst>
        </pc:spChg>
        <pc:spChg chg="del">
          <ac:chgData name="Omid Meh" userId="a2a3509ba3a9c078" providerId="LiveId" clId="{E54CED85-9E53-4406-A290-25B8700643F7}" dt="2019-04-17T20:01:47.067" v="104"/>
          <ac:spMkLst>
            <pc:docMk/>
            <pc:sldMk cId="1951857931" sldId="266"/>
            <ac:spMk id="10" creationId="{7AAC67C3-831B-4AB1-A259-DFB839CAFAFC}"/>
          </ac:spMkLst>
        </pc:spChg>
        <pc:spChg chg="del">
          <ac:chgData name="Omid Meh" userId="a2a3509ba3a9c078" providerId="LiveId" clId="{E54CED85-9E53-4406-A290-25B8700643F7}" dt="2019-04-17T20:01:47.067" v="104"/>
          <ac:spMkLst>
            <pc:docMk/>
            <pc:sldMk cId="1951857931" sldId="266"/>
            <ac:spMk id="12" creationId="{054B3F04-9EAC-45C0-B3CE-0387EEA10A0C}"/>
          </ac:spMkLst>
        </pc:spChg>
        <pc:spChg chg="add del">
          <ac:chgData name="Omid Meh" userId="a2a3509ba3a9c078" providerId="LiveId" clId="{E54CED85-9E53-4406-A290-25B8700643F7}" dt="2019-04-17T20:35:30.205" v="733" actId="26606"/>
          <ac:spMkLst>
            <pc:docMk/>
            <pc:sldMk cId="1951857931" sldId="266"/>
            <ac:spMk id="71" creationId="{3864DA03-CB14-46C9-AE1C-5F597A70C55A}"/>
          </ac:spMkLst>
        </pc:spChg>
        <pc:spChg chg="add del">
          <ac:chgData name="Omid Meh" userId="a2a3509ba3a9c078" providerId="LiveId" clId="{E54CED85-9E53-4406-A290-25B8700643F7}" dt="2019-04-17T20:35:30.205" v="733" actId="26606"/>
          <ac:spMkLst>
            <pc:docMk/>
            <pc:sldMk cId="1951857931" sldId="266"/>
            <ac:spMk id="73" creationId="{6BF32651-199F-426F-A04B-736F42D19D94}"/>
          </ac:spMkLst>
        </pc:spChg>
        <pc:spChg chg="add del">
          <ac:chgData name="Omid Meh" userId="a2a3509ba3a9c078" providerId="LiveId" clId="{E54CED85-9E53-4406-A290-25B8700643F7}" dt="2019-04-17T20:35:30.205" v="733" actId="26606"/>
          <ac:spMkLst>
            <pc:docMk/>
            <pc:sldMk cId="1951857931" sldId="266"/>
            <ac:spMk id="77" creationId="{311973C2-EB8B-452A-A698-4A252FD3AE28}"/>
          </ac:spMkLst>
        </pc:spChg>
        <pc:spChg chg="add del">
          <ac:chgData name="Omid Meh" userId="a2a3509ba3a9c078" providerId="LiveId" clId="{E54CED85-9E53-4406-A290-25B8700643F7}" dt="2019-04-17T20:35:30.205" v="733" actId="26606"/>
          <ac:spMkLst>
            <pc:docMk/>
            <pc:sldMk cId="1951857931" sldId="266"/>
            <ac:spMk id="79" creationId="{10162E77-11AD-44A7-84EC-40C59EEFBD2E}"/>
          </ac:spMkLst>
        </pc:spChg>
        <pc:spChg chg="add">
          <ac:chgData name="Omid Meh" userId="a2a3509ba3a9c078" providerId="LiveId" clId="{E54CED85-9E53-4406-A290-25B8700643F7}" dt="2019-04-17T20:39:06.530" v="766" actId="26606"/>
          <ac:spMkLst>
            <pc:docMk/>
            <pc:sldMk cId="1951857931" sldId="266"/>
            <ac:spMk id="99" creationId="{3864DA03-CB14-46C9-AE1C-5F597A70C55A}"/>
          </ac:spMkLst>
        </pc:spChg>
        <pc:spChg chg="add">
          <ac:chgData name="Omid Meh" userId="a2a3509ba3a9c078" providerId="LiveId" clId="{E54CED85-9E53-4406-A290-25B8700643F7}" dt="2019-04-17T20:39:06.530" v="766" actId="26606"/>
          <ac:spMkLst>
            <pc:docMk/>
            <pc:sldMk cId="1951857931" sldId="266"/>
            <ac:spMk id="101" creationId="{6BF32651-199F-426F-A04B-736F42D19D94}"/>
          </ac:spMkLst>
        </pc:spChg>
        <pc:spChg chg="add">
          <ac:chgData name="Omid Meh" userId="a2a3509ba3a9c078" providerId="LiveId" clId="{E54CED85-9E53-4406-A290-25B8700643F7}" dt="2019-04-17T20:39:06.530" v="766" actId="26606"/>
          <ac:spMkLst>
            <pc:docMk/>
            <pc:sldMk cId="1951857931" sldId="266"/>
            <ac:spMk id="105" creationId="{311973C2-EB8B-452A-A698-4A252FD3AE28}"/>
          </ac:spMkLst>
        </pc:spChg>
        <pc:spChg chg="add">
          <ac:chgData name="Omid Meh" userId="a2a3509ba3a9c078" providerId="LiveId" clId="{E54CED85-9E53-4406-A290-25B8700643F7}" dt="2019-04-17T20:39:06.530" v="766" actId="26606"/>
          <ac:spMkLst>
            <pc:docMk/>
            <pc:sldMk cId="1951857931" sldId="266"/>
            <ac:spMk id="107" creationId="{10162E77-11AD-44A7-84EC-40C59EEFBD2E}"/>
          </ac:spMkLst>
        </pc:spChg>
        <pc:spChg chg="add del">
          <ac:chgData name="Omid Meh" userId="a2a3509ba3a9c078" providerId="LiveId" clId="{E54CED85-9E53-4406-A290-25B8700643F7}" dt="2019-04-17T20:35:32.865" v="735" actId="26606"/>
          <ac:spMkLst>
            <pc:docMk/>
            <pc:sldMk cId="1951857931" sldId="266"/>
            <ac:spMk id="6148" creationId="{3864DA03-CB14-46C9-AE1C-5F597A70C55A}"/>
          </ac:spMkLst>
        </pc:spChg>
        <pc:spChg chg="add del">
          <ac:chgData name="Omid Meh" userId="a2a3509ba3a9c078" providerId="LiveId" clId="{E54CED85-9E53-4406-A290-25B8700643F7}" dt="2019-04-17T20:35:32.865" v="735" actId="26606"/>
          <ac:spMkLst>
            <pc:docMk/>
            <pc:sldMk cId="1951857931" sldId="266"/>
            <ac:spMk id="6149" creationId="{6BF32651-199F-426F-A04B-736F42D19D94}"/>
          </ac:spMkLst>
        </pc:spChg>
        <pc:spChg chg="add del">
          <ac:chgData name="Omid Meh" userId="a2a3509ba3a9c078" providerId="LiveId" clId="{E54CED85-9E53-4406-A290-25B8700643F7}" dt="2019-04-17T20:35:32.865" v="735" actId="26606"/>
          <ac:spMkLst>
            <pc:docMk/>
            <pc:sldMk cId="1951857931" sldId="266"/>
            <ac:spMk id="6151" creationId="{311973C2-EB8B-452A-A698-4A252FD3AE28}"/>
          </ac:spMkLst>
        </pc:spChg>
        <pc:spChg chg="add del">
          <ac:chgData name="Omid Meh" userId="a2a3509ba3a9c078" providerId="LiveId" clId="{E54CED85-9E53-4406-A290-25B8700643F7}" dt="2019-04-17T20:35:32.865" v="735" actId="26606"/>
          <ac:spMkLst>
            <pc:docMk/>
            <pc:sldMk cId="1951857931" sldId="266"/>
            <ac:spMk id="6152" creationId="{10162E77-11AD-44A7-84EC-40C59EEFBD2E}"/>
          </ac:spMkLst>
        </pc:spChg>
        <pc:spChg chg="add del">
          <ac:chgData name="Omid Meh" userId="a2a3509ba3a9c078" providerId="LiveId" clId="{E54CED85-9E53-4406-A290-25B8700643F7}" dt="2019-04-17T20:35:37.322" v="737" actId="26606"/>
          <ac:spMkLst>
            <pc:docMk/>
            <pc:sldMk cId="1951857931" sldId="266"/>
            <ac:spMk id="6155" creationId="{3864DA03-CB14-46C9-AE1C-5F597A70C55A}"/>
          </ac:spMkLst>
        </pc:spChg>
        <pc:spChg chg="add del">
          <ac:chgData name="Omid Meh" userId="a2a3509ba3a9c078" providerId="LiveId" clId="{E54CED85-9E53-4406-A290-25B8700643F7}" dt="2019-04-17T20:35:37.322" v="737" actId="26606"/>
          <ac:spMkLst>
            <pc:docMk/>
            <pc:sldMk cId="1951857931" sldId="266"/>
            <ac:spMk id="6156" creationId="{6BF32651-199F-426F-A04B-736F42D19D94}"/>
          </ac:spMkLst>
        </pc:spChg>
        <pc:spChg chg="add del">
          <ac:chgData name="Omid Meh" userId="a2a3509ba3a9c078" providerId="LiveId" clId="{E54CED85-9E53-4406-A290-25B8700643F7}" dt="2019-04-17T20:35:37.322" v="737" actId="26606"/>
          <ac:spMkLst>
            <pc:docMk/>
            <pc:sldMk cId="1951857931" sldId="266"/>
            <ac:spMk id="6158" creationId="{311973C2-EB8B-452A-A698-4A252FD3AE28}"/>
          </ac:spMkLst>
        </pc:spChg>
        <pc:spChg chg="add del">
          <ac:chgData name="Omid Meh" userId="a2a3509ba3a9c078" providerId="LiveId" clId="{E54CED85-9E53-4406-A290-25B8700643F7}" dt="2019-04-17T20:35:37.322" v="737" actId="26606"/>
          <ac:spMkLst>
            <pc:docMk/>
            <pc:sldMk cId="1951857931" sldId="266"/>
            <ac:spMk id="6159" creationId="{10162E77-11AD-44A7-84EC-40C59EEFBD2E}"/>
          </ac:spMkLst>
        </pc:spChg>
        <pc:spChg chg="add del">
          <ac:chgData name="Omid Meh" userId="a2a3509ba3a9c078" providerId="LiveId" clId="{E54CED85-9E53-4406-A290-25B8700643F7}" dt="2019-04-17T20:35:39.346" v="739" actId="26606"/>
          <ac:spMkLst>
            <pc:docMk/>
            <pc:sldMk cId="1951857931" sldId="266"/>
            <ac:spMk id="6162" creationId="{3864DA03-CB14-46C9-AE1C-5F597A70C55A}"/>
          </ac:spMkLst>
        </pc:spChg>
        <pc:spChg chg="add del">
          <ac:chgData name="Omid Meh" userId="a2a3509ba3a9c078" providerId="LiveId" clId="{E54CED85-9E53-4406-A290-25B8700643F7}" dt="2019-04-17T20:35:39.346" v="739" actId="26606"/>
          <ac:spMkLst>
            <pc:docMk/>
            <pc:sldMk cId="1951857931" sldId="266"/>
            <ac:spMk id="6163" creationId="{6BF32651-199F-426F-A04B-736F42D19D94}"/>
          </ac:spMkLst>
        </pc:spChg>
        <pc:spChg chg="add del">
          <ac:chgData name="Omid Meh" userId="a2a3509ba3a9c078" providerId="LiveId" clId="{E54CED85-9E53-4406-A290-25B8700643F7}" dt="2019-04-17T20:35:39.346" v="739" actId="26606"/>
          <ac:spMkLst>
            <pc:docMk/>
            <pc:sldMk cId="1951857931" sldId="266"/>
            <ac:spMk id="6165" creationId="{311973C2-EB8B-452A-A698-4A252FD3AE28}"/>
          </ac:spMkLst>
        </pc:spChg>
        <pc:spChg chg="add del">
          <ac:chgData name="Omid Meh" userId="a2a3509ba3a9c078" providerId="LiveId" clId="{E54CED85-9E53-4406-A290-25B8700643F7}" dt="2019-04-17T20:35:39.346" v="739" actId="26606"/>
          <ac:spMkLst>
            <pc:docMk/>
            <pc:sldMk cId="1951857931" sldId="266"/>
            <ac:spMk id="6166" creationId="{10162E77-11AD-44A7-84EC-40C59EEFBD2E}"/>
          </ac:spMkLst>
        </pc:spChg>
        <pc:spChg chg="add del">
          <ac:chgData name="Omid Meh" userId="a2a3509ba3a9c078" providerId="LiveId" clId="{E54CED85-9E53-4406-A290-25B8700643F7}" dt="2019-04-17T20:39:06.530" v="766" actId="26606"/>
          <ac:spMkLst>
            <pc:docMk/>
            <pc:sldMk cId="1951857931" sldId="266"/>
            <ac:spMk id="6169" creationId="{3864DA03-CB14-46C9-AE1C-5F597A70C55A}"/>
          </ac:spMkLst>
        </pc:spChg>
        <pc:spChg chg="add del">
          <ac:chgData name="Omid Meh" userId="a2a3509ba3a9c078" providerId="LiveId" clId="{E54CED85-9E53-4406-A290-25B8700643F7}" dt="2019-04-17T20:39:06.530" v="766" actId="26606"/>
          <ac:spMkLst>
            <pc:docMk/>
            <pc:sldMk cId="1951857931" sldId="266"/>
            <ac:spMk id="6170" creationId="{6BF32651-199F-426F-A04B-736F42D19D94}"/>
          </ac:spMkLst>
        </pc:spChg>
        <pc:spChg chg="add del">
          <ac:chgData name="Omid Meh" userId="a2a3509ba3a9c078" providerId="LiveId" clId="{E54CED85-9E53-4406-A290-25B8700643F7}" dt="2019-04-17T20:39:06.530" v="766" actId="26606"/>
          <ac:spMkLst>
            <pc:docMk/>
            <pc:sldMk cId="1951857931" sldId="266"/>
            <ac:spMk id="6172" creationId="{311973C2-EB8B-452A-A698-4A252FD3AE28}"/>
          </ac:spMkLst>
        </pc:spChg>
        <pc:spChg chg="add del">
          <ac:chgData name="Omid Meh" userId="a2a3509ba3a9c078" providerId="LiveId" clId="{E54CED85-9E53-4406-A290-25B8700643F7}" dt="2019-04-17T20:39:06.530" v="766" actId="26606"/>
          <ac:spMkLst>
            <pc:docMk/>
            <pc:sldMk cId="1951857931" sldId="266"/>
            <ac:spMk id="6173" creationId="{10162E77-11AD-44A7-84EC-40C59EEFBD2E}"/>
          </ac:spMkLst>
        </pc:spChg>
        <pc:graphicFrameChg chg="mod ord modGraphic">
          <ac:chgData name="Omid Meh" userId="a2a3509ba3a9c078" providerId="LiveId" clId="{E54CED85-9E53-4406-A290-25B8700643F7}" dt="2019-04-17T23:30:46.794" v="853" actId="14100"/>
          <ac:graphicFrameMkLst>
            <pc:docMk/>
            <pc:sldMk cId="1951857931" sldId="266"/>
            <ac:graphicFrameMk id="6" creationId="{6D0F4D7D-3467-40DA-866F-E0CAD90D1B49}"/>
          </ac:graphicFrameMkLst>
        </pc:graphicFrameChg>
        <pc:picChg chg="add mod">
          <ac:chgData name="Omid Meh" userId="a2a3509ba3a9c078" providerId="LiveId" clId="{E54CED85-9E53-4406-A290-25B8700643F7}" dt="2019-04-17T20:35:39.574" v="740" actId="26606"/>
          <ac:picMkLst>
            <pc:docMk/>
            <pc:sldMk cId="1951857931" sldId="266"/>
            <ac:picMk id="6146" creationId="{9DD1886A-3AA7-43B7-8588-1519B4151DF1}"/>
          </ac:picMkLst>
        </pc:picChg>
        <pc:cxnChg chg="add del">
          <ac:chgData name="Omid Meh" userId="a2a3509ba3a9c078" providerId="LiveId" clId="{E54CED85-9E53-4406-A290-25B8700643F7}" dt="2019-04-17T20:35:30.205" v="733" actId="26606"/>
          <ac:cxnSpMkLst>
            <pc:docMk/>
            <pc:sldMk cId="1951857931" sldId="266"/>
            <ac:cxnSpMk id="75" creationId="{160BB902-C972-43E8-A1C9-15E2867A06D0}"/>
          </ac:cxnSpMkLst>
        </pc:cxnChg>
        <pc:cxnChg chg="add del">
          <ac:chgData name="Omid Meh" userId="a2a3509ba3a9c078" providerId="LiveId" clId="{E54CED85-9E53-4406-A290-25B8700643F7}" dt="2019-04-17T20:35:30.205" v="733" actId="26606"/>
          <ac:cxnSpMkLst>
            <pc:docMk/>
            <pc:sldMk cId="1951857931" sldId="266"/>
            <ac:cxnSpMk id="81" creationId="{5AB158E9-1B40-4CD6-95F0-95CA11DF7B7A}"/>
          </ac:cxnSpMkLst>
        </pc:cxnChg>
        <pc:cxnChg chg="add">
          <ac:chgData name="Omid Meh" userId="a2a3509ba3a9c078" providerId="LiveId" clId="{E54CED85-9E53-4406-A290-25B8700643F7}" dt="2019-04-17T20:39:06.530" v="766" actId="26606"/>
          <ac:cxnSpMkLst>
            <pc:docMk/>
            <pc:sldMk cId="1951857931" sldId="266"/>
            <ac:cxnSpMk id="103" creationId="{160BB902-C972-43E8-A1C9-15E2867A06D0}"/>
          </ac:cxnSpMkLst>
        </pc:cxnChg>
        <pc:cxnChg chg="add">
          <ac:chgData name="Omid Meh" userId="a2a3509ba3a9c078" providerId="LiveId" clId="{E54CED85-9E53-4406-A290-25B8700643F7}" dt="2019-04-17T20:39:06.530" v="766" actId="26606"/>
          <ac:cxnSpMkLst>
            <pc:docMk/>
            <pc:sldMk cId="1951857931" sldId="266"/>
            <ac:cxnSpMk id="109" creationId="{5AB158E9-1B40-4CD6-95F0-95CA11DF7B7A}"/>
          </ac:cxnSpMkLst>
        </pc:cxnChg>
        <pc:cxnChg chg="add del">
          <ac:chgData name="Omid Meh" userId="a2a3509ba3a9c078" providerId="LiveId" clId="{E54CED85-9E53-4406-A290-25B8700643F7}" dt="2019-04-17T20:35:32.865" v="735" actId="26606"/>
          <ac:cxnSpMkLst>
            <pc:docMk/>
            <pc:sldMk cId="1951857931" sldId="266"/>
            <ac:cxnSpMk id="6150" creationId="{160BB902-C972-43E8-A1C9-15E2867A06D0}"/>
          </ac:cxnSpMkLst>
        </pc:cxnChg>
        <pc:cxnChg chg="add del">
          <ac:chgData name="Omid Meh" userId="a2a3509ba3a9c078" providerId="LiveId" clId="{E54CED85-9E53-4406-A290-25B8700643F7}" dt="2019-04-17T20:35:32.865" v="735" actId="26606"/>
          <ac:cxnSpMkLst>
            <pc:docMk/>
            <pc:sldMk cId="1951857931" sldId="266"/>
            <ac:cxnSpMk id="6153" creationId="{5AB158E9-1B40-4CD6-95F0-95CA11DF7B7A}"/>
          </ac:cxnSpMkLst>
        </pc:cxnChg>
        <pc:cxnChg chg="add del">
          <ac:chgData name="Omid Meh" userId="a2a3509ba3a9c078" providerId="LiveId" clId="{E54CED85-9E53-4406-A290-25B8700643F7}" dt="2019-04-17T20:35:37.322" v="737" actId="26606"/>
          <ac:cxnSpMkLst>
            <pc:docMk/>
            <pc:sldMk cId="1951857931" sldId="266"/>
            <ac:cxnSpMk id="6157" creationId="{160BB902-C972-43E8-A1C9-15E2867A06D0}"/>
          </ac:cxnSpMkLst>
        </pc:cxnChg>
        <pc:cxnChg chg="add del">
          <ac:chgData name="Omid Meh" userId="a2a3509ba3a9c078" providerId="LiveId" clId="{E54CED85-9E53-4406-A290-25B8700643F7}" dt="2019-04-17T20:35:37.322" v="737" actId="26606"/>
          <ac:cxnSpMkLst>
            <pc:docMk/>
            <pc:sldMk cId="1951857931" sldId="266"/>
            <ac:cxnSpMk id="6160" creationId="{5AB158E9-1B40-4CD6-95F0-95CA11DF7B7A}"/>
          </ac:cxnSpMkLst>
        </pc:cxnChg>
        <pc:cxnChg chg="add del">
          <ac:chgData name="Omid Meh" userId="a2a3509ba3a9c078" providerId="LiveId" clId="{E54CED85-9E53-4406-A290-25B8700643F7}" dt="2019-04-17T20:35:39.346" v="739" actId="26606"/>
          <ac:cxnSpMkLst>
            <pc:docMk/>
            <pc:sldMk cId="1951857931" sldId="266"/>
            <ac:cxnSpMk id="6164" creationId="{160BB902-C972-43E8-A1C9-15E2867A06D0}"/>
          </ac:cxnSpMkLst>
        </pc:cxnChg>
        <pc:cxnChg chg="add del">
          <ac:chgData name="Omid Meh" userId="a2a3509ba3a9c078" providerId="LiveId" clId="{E54CED85-9E53-4406-A290-25B8700643F7}" dt="2019-04-17T20:35:39.346" v="739" actId="26606"/>
          <ac:cxnSpMkLst>
            <pc:docMk/>
            <pc:sldMk cId="1951857931" sldId="266"/>
            <ac:cxnSpMk id="6167" creationId="{5AB158E9-1B40-4CD6-95F0-95CA11DF7B7A}"/>
          </ac:cxnSpMkLst>
        </pc:cxnChg>
        <pc:cxnChg chg="add del">
          <ac:chgData name="Omid Meh" userId="a2a3509ba3a9c078" providerId="LiveId" clId="{E54CED85-9E53-4406-A290-25B8700643F7}" dt="2019-04-17T20:39:06.530" v="766" actId="26606"/>
          <ac:cxnSpMkLst>
            <pc:docMk/>
            <pc:sldMk cId="1951857931" sldId="266"/>
            <ac:cxnSpMk id="6171" creationId="{160BB902-C972-43E8-A1C9-15E2867A06D0}"/>
          </ac:cxnSpMkLst>
        </pc:cxnChg>
        <pc:cxnChg chg="add del">
          <ac:chgData name="Omid Meh" userId="a2a3509ba3a9c078" providerId="LiveId" clId="{E54CED85-9E53-4406-A290-25B8700643F7}" dt="2019-04-17T20:39:06.530" v="766" actId="26606"/>
          <ac:cxnSpMkLst>
            <pc:docMk/>
            <pc:sldMk cId="1951857931" sldId="266"/>
            <ac:cxnSpMk id="6174" creationId="{5AB158E9-1B40-4CD6-95F0-95CA11DF7B7A}"/>
          </ac:cxnSpMkLst>
        </pc:cxnChg>
      </pc:sldChg>
      <pc:sldChg chg="addSp delSp modSp add del mod modTransition setBg modAnim">
        <pc:chgData name="Omid Meh" userId="a2a3509ba3a9c078" providerId="LiveId" clId="{E54CED85-9E53-4406-A290-25B8700643F7}" dt="2019-04-17T23:47:52.770" v="1365" actId="2696"/>
        <pc:sldMkLst>
          <pc:docMk/>
          <pc:sldMk cId="2491923218" sldId="267"/>
        </pc:sldMkLst>
        <pc:spChg chg="add del mod">
          <ac:chgData name="Omid Meh" userId="a2a3509ba3a9c078" providerId="LiveId" clId="{E54CED85-9E53-4406-A290-25B8700643F7}" dt="2019-04-17T23:44:21.622" v="1320" actId="478"/>
          <ac:spMkLst>
            <pc:docMk/>
            <pc:sldMk cId="2491923218" sldId="267"/>
            <ac:spMk id="2" creationId="{AA19D538-0AB0-40AF-B9EB-4898B4A5DF6B}"/>
          </ac:spMkLst>
        </pc:spChg>
        <pc:spChg chg="add mod">
          <ac:chgData name="Omid Meh" userId="a2a3509ba3a9c078" providerId="LiveId" clId="{E54CED85-9E53-4406-A290-25B8700643F7}" dt="2019-04-17T23:31:19.484" v="855" actId="403"/>
          <ac:spMkLst>
            <pc:docMk/>
            <pc:sldMk cId="2491923218" sldId="267"/>
            <ac:spMk id="4" creationId="{82D4BD79-2F79-4BAC-9102-A85B5D5CC159}"/>
          </ac:spMkLst>
        </pc:spChg>
        <pc:spChg chg="add del">
          <ac:chgData name="Omid Meh" userId="a2a3509ba3a9c078" providerId="LiveId" clId="{E54CED85-9E53-4406-A290-25B8700643F7}" dt="2019-04-17T20:28:20.855" v="622" actId="26606"/>
          <ac:spMkLst>
            <pc:docMk/>
            <pc:sldMk cId="2491923218" sldId="267"/>
            <ac:spMk id="71" creationId="{58762F36-23F1-402B-9569-2088715549CF}"/>
          </ac:spMkLst>
        </pc:spChg>
        <pc:spChg chg="add del">
          <ac:chgData name="Omid Meh" userId="a2a3509ba3a9c078" providerId="LiveId" clId="{E54CED85-9E53-4406-A290-25B8700643F7}" dt="2019-04-17T20:28:20.855" v="622" actId="26606"/>
          <ac:spMkLst>
            <pc:docMk/>
            <pc:sldMk cId="2491923218" sldId="267"/>
            <ac:spMk id="73" creationId="{D0B40B99-629D-4270-B4A1-139276DADC80}"/>
          </ac:spMkLst>
        </pc:spChg>
        <pc:spChg chg="add del">
          <ac:chgData name="Omid Meh" userId="a2a3509ba3a9c078" providerId="LiveId" clId="{E54CED85-9E53-4406-A290-25B8700643F7}" dt="2019-04-17T20:28:20.855" v="622" actId="26606"/>
          <ac:spMkLst>
            <pc:docMk/>
            <pc:sldMk cId="2491923218" sldId="267"/>
            <ac:spMk id="77" creationId="{CB75DD8E-B999-49FA-A60B-10AD21B95590}"/>
          </ac:spMkLst>
        </pc:spChg>
        <pc:spChg chg="add del">
          <ac:chgData name="Omid Meh" userId="a2a3509ba3a9c078" providerId="LiveId" clId="{E54CED85-9E53-4406-A290-25B8700643F7}" dt="2019-04-17T20:28:20.855" v="622" actId="26606"/>
          <ac:spMkLst>
            <pc:docMk/>
            <pc:sldMk cId="2491923218" sldId="267"/>
            <ac:spMk id="81" creationId="{D1EB8A30-598D-487B-A08F-FA6108296745}"/>
          </ac:spMkLst>
        </pc:spChg>
        <pc:spChg chg="add del">
          <ac:chgData name="Omid Meh" userId="a2a3509ba3a9c078" providerId="LiveId" clId="{E54CED85-9E53-4406-A290-25B8700643F7}" dt="2019-04-17T20:28:20.855" v="622" actId="26606"/>
          <ac:spMkLst>
            <pc:docMk/>
            <pc:sldMk cId="2491923218" sldId="267"/>
            <ac:spMk id="83" creationId="{537F856F-7C8A-4B04-A5FB-9E83AAC38729}"/>
          </ac:spMkLst>
        </pc:spChg>
        <pc:spChg chg="add">
          <ac:chgData name="Omid Meh" userId="a2a3509ba3a9c078" providerId="LiveId" clId="{E54CED85-9E53-4406-A290-25B8700643F7}" dt="2019-04-17T20:28:21.136" v="623" actId="26606"/>
          <ac:spMkLst>
            <pc:docMk/>
            <pc:sldMk cId="2491923218" sldId="267"/>
            <ac:spMk id="2052" creationId="{3864DA03-CB14-46C9-AE1C-5F597A70C55A}"/>
          </ac:spMkLst>
        </pc:spChg>
        <pc:spChg chg="add">
          <ac:chgData name="Omid Meh" userId="a2a3509ba3a9c078" providerId="LiveId" clId="{E54CED85-9E53-4406-A290-25B8700643F7}" dt="2019-04-17T20:28:21.136" v="623" actId="26606"/>
          <ac:spMkLst>
            <pc:docMk/>
            <pc:sldMk cId="2491923218" sldId="267"/>
            <ac:spMk id="2053" creationId="{6BF32651-199F-426F-A04B-736F42D19D94}"/>
          </ac:spMkLst>
        </pc:spChg>
        <pc:spChg chg="add">
          <ac:chgData name="Omid Meh" userId="a2a3509ba3a9c078" providerId="LiveId" clId="{E54CED85-9E53-4406-A290-25B8700643F7}" dt="2019-04-17T20:28:21.136" v="623" actId="26606"/>
          <ac:spMkLst>
            <pc:docMk/>
            <pc:sldMk cId="2491923218" sldId="267"/>
            <ac:spMk id="2055" creationId="{311973C2-EB8B-452A-A698-4A252FD3AE28}"/>
          </ac:spMkLst>
        </pc:spChg>
        <pc:spChg chg="add">
          <ac:chgData name="Omid Meh" userId="a2a3509ba3a9c078" providerId="LiveId" clId="{E54CED85-9E53-4406-A290-25B8700643F7}" dt="2019-04-17T20:28:21.136" v="623" actId="26606"/>
          <ac:spMkLst>
            <pc:docMk/>
            <pc:sldMk cId="2491923218" sldId="267"/>
            <ac:spMk id="2056" creationId="{10162E77-11AD-44A7-84EC-40C59EEFBD2E}"/>
          </ac:spMkLst>
        </pc:spChg>
        <pc:graphicFrameChg chg="add mod">
          <ac:chgData name="Omid Meh" userId="a2a3509ba3a9c078" providerId="LiveId" clId="{E54CED85-9E53-4406-A290-25B8700643F7}" dt="2019-04-17T23:44:32.481" v="1324" actId="14100"/>
          <ac:graphicFrameMkLst>
            <pc:docMk/>
            <pc:sldMk cId="2491923218" sldId="267"/>
            <ac:graphicFrameMk id="19" creationId="{CE7126F0-A504-4E59-AD52-EE6CE196EB27}"/>
          </ac:graphicFrameMkLst>
        </pc:graphicFrameChg>
        <pc:graphicFrameChg chg="del mod ord modGraphic">
          <ac:chgData name="Omid Meh" userId="a2a3509ba3a9c078" providerId="LiveId" clId="{E54CED85-9E53-4406-A290-25B8700643F7}" dt="2019-04-17T23:44:19.151" v="1319" actId="478"/>
          <ac:graphicFrameMkLst>
            <pc:docMk/>
            <pc:sldMk cId="2491923218" sldId="267"/>
            <ac:graphicFrameMk id="40" creationId="{E1445B40-3E89-4A8B-88B2-CC67599AC5A4}"/>
          </ac:graphicFrameMkLst>
        </pc:graphicFrameChg>
        <pc:picChg chg="mod ord">
          <ac:chgData name="Omid Meh" userId="a2a3509ba3a9c078" providerId="LiveId" clId="{E54CED85-9E53-4406-A290-25B8700643F7}" dt="2019-04-17T20:28:21.136" v="623" actId="26606"/>
          <ac:picMkLst>
            <pc:docMk/>
            <pc:sldMk cId="2491923218" sldId="267"/>
            <ac:picMk id="2050" creationId="{CC199923-423B-43DE-B067-48168869D8CE}"/>
          </ac:picMkLst>
        </pc:picChg>
        <pc:cxnChg chg="add del">
          <ac:chgData name="Omid Meh" userId="a2a3509ba3a9c078" providerId="LiveId" clId="{E54CED85-9E53-4406-A290-25B8700643F7}" dt="2019-04-17T20:28:20.855" v="622" actId="26606"/>
          <ac:cxnSpMkLst>
            <pc:docMk/>
            <pc:sldMk cId="2491923218" sldId="267"/>
            <ac:cxnSpMk id="75" creationId="{90DEC553-02BF-4A0D-99C1-1509F7B8414F}"/>
          </ac:cxnSpMkLst>
        </pc:cxnChg>
        <pc:cxnChg chg="add del">
          <ac:chgData name="Omid Meh" userId="a2a3509ba3a9c078" providerId="LiveId" clId="{E54CED85-9E53-4406-A290-25B8700643F7}" dt="2019-04-17T20:28:20.855" v="622" actId="26606"/>
          <ac:cxnSpMkLst>
            <pc:docMk/>
            <pc:sldMk cId="2491923218" sldId="267"/>
            <ac:cxnSpMk id="79" creationId="{8353C219-00D1-436B-A859-07C0CD58B6DF}"/>
          </ac:cxnSpMkLst>
        </pc:cxnChg>
        <pc:cxnChg chg="add">
          <ac:chgData name="Omid Meh" userId="a2a3509ba3a9c078" providerId="LiveId" clId="{E54CED85-9E53-4406-A290-25B8700643F7}" dt="2019-04-17T20:28:21.136" v="623" actId="26606"/>
          <ac:cxnSpMkLst>
            <pc:docMk/>
            <pc:sldMk cId="2491923218" sldId="267"/>
            <ac:cxnSpMk id="2054" creationId="{160BB902-C972-43E8-A1C9-15E2867A06D0}"/>
          </ac:cxnSpMkLst>
        </pc:cxnChg>
        <pc:cxnChg chg="add">
          <ac:chgData name="Omid Meh" userId="a2a3509ba3a9c078" providerId="LiveId" clId="{E54CED85-9E53-4406-A290-25B8700643F7}" dt="2019-04-17T20:28:21.136" v="623" actId="26606"/>
          <ac:cxnSpMkLst>
            <pc:docMk/>
            <pc:sldMk cId="2491923218" sldId="267"/>
            <ac:cxnSpMk id="2057" creationId="{5AB158E9-1B40-4CD6-95F0-95CA11DF7B7A}"/>
          </ac:cxnSpMkLst>
        </pc:cxnChg>
      </pc:sldChg>
      <pc:sldChg chg="addSp delSp modSp add ord modTransition">
        <pc:chgData name="Omid Meh" userId="a2a3509ba3a9c078" providerId="LiveId" clId="{E54CED85-9E53-4406-A290-25B8700643F7}" dt="2019-04-17T23:51:30.646" v="1404"/>
        <pc:sldMkLst>
          <pc:docMk/>
          <pc:sldMk cId="406371353" sldId="268"/>
        </pc:sldMkLst>
        <pc:spChg chg="del">
          <ac:chgData name="Omid Meh" userId="a2a3509ba3a9c078" providerId="LiveId" clId="{E54CED85-9E53-4406-A290-25B8700643F7}" dt="2019-04-17T20:29:15.611" v="626"/>
          <ac:spMkLst>
            <pc:docMk/>
            <pc:sldMk cId="406371353" sldId="268"/>
            <ac:spMk id="2" creationId="{D09BF52A-53AE-4A9E-9E4A-0BE036183E7C}"/>
          </ac:spMkLst>
        </pc:spChg>
        <pc:spChg chg="del">
          <ac:chgData name="Omid Meh" userId="a2a3509ba3a9c078" providerId="LiveId" clId="{E54CED85-9E53-4406-A290-25B8700643F7}" dt="2019-04-17T20:29:15.611" v="626"/>
          <ac:spMkLst>
            <pc:docMk/>
            <pc:sldMk cId="406371353" sldId="268"/>
            <ac:spMk id="3" creationId="{8C36B7B2-6971-429C-892D-2BFC97B1A5BF}"/>
          </ac:spMkLst>
        </pc:spChg>
        <pc:spChg chg="del">
          <ac:chgData name="Omid Meh" userId="a2a3509ba3a9c078" providerId="LiveId" clId="{E54CED85-9E53-4406-A290-25B8700643F7}" dt="2019-04-17T20:29:15.611" v="626"/>
          <ac:spMkLst>
            <pc:docMk/>
            <pc:sldMk cId="406371353" sldId="268"/>
            <ac:spMk id="4" creationId="{887433B8-E7BB-43E7-A3E8-D27DB9838C99}"/>
          </ac:spMkLst>
        </pc:spChg>
        <pc:spChg chg="add mod">
          <ac:chgData name="Omid Meh" userId="a2a3509ba3a9c078" providerId="LiveId" clId="{E54CED85-9E53-4406-A290-25B8700643F7}" dt="2019-04-17T23:31:29.895" v="860" actId="20577"/>
          <ac:spMkLst>
            <pc:docMk/>
            <pc:sldMk cId="406371353" sldId="268"/>
            <ac:spMk id="5" creationId="{E456D0D9-184D-4469-9AC1-8A35CB8C241C}"/>
          </ac:spMkLst>
        </pc:spChg>
        <pc:spChg chg="add mod">
          <ac:chgData name="Omid Meh" userId="a2a3509ba3a9c078" providerId="LiveId" clId="{E54CED85-9E53-4406-A290-25B8700643F7}" dt="2019-04-17T20:29:19.850" v="645" actId="20577"/>
          <ac:spMkLst>
            <pc:docMk/>
            <pc:sldMk cId="406371353" sldId="268"/>
            <ac:spMk id="6" creationId="{1F33D242-081D-4EA7-99B2-D671A8C8D9DF}"/>
          </ac:spMkLst>
        </pc:spChg>
      </pc:sldChg>
      <pc:sldChg chg="addSp delSp modSp add del">
        <pc:chgData name="Omid Meh" userId="a2a3509ba3a9c078" providerId="LiveId" clId="{E54CED85-9E53-4406-A290-25B8700643F7}" dt="2019-04-17T23:44:42.096" v="1326" actId="2696"/>
        <pc:sldMkLst>
          <pc:docMk/>
          <pc:sldMk cId="1488129461" sldId="269"/>
        </pc:sldMkLst>
        <pc:spChg chg="mod">
          <ac:chgData name="Omid Meh" userId="a2a3509ba3a9c078" providerId="LiveId" clId="{E54CED85-9E53-4406-A290-25B8700643F7}" dt="2019-04-17T23:43:41.267" v="1312" actId="1076"/>
          <ac:spMkLst>
            <pc:docMk/>
            <pc:sldMk cId="1488129461" sldId="269"/>
            <ac:spMk id="2" creationId="{4E822A49-7B9C-42ED-A832-F43C96BBF551}"/>
          </ac:spMkLst>
        </pc:spChg>
        <pc:spChg chg="del mod">
          <ac:chgData name="Omid Meh" userId="a2a3509ba3a9c078" providerId="LiveId" clId="{E54CED85-9E53-4406-A290-25B8700643F7}" dt="2019-04-17T23:43:13.070" v="1302" actId="12084"/>
          <ac:spMkLst>
            <pc:docMk/>
            <pc:sldMk cId="1488129461" sldId="269"/>
            <ac:spMk id="3" creationId="{80F631E5-43EF-4F2D-A923-C94547C459C9}"/>
          </ac:spMkLst>
        </pc:spChg>
        <pc:graphicFrameChg chg="add mod">
          <ac:chgData name="Omid Meh" userId="a2a3509ba3a9c078" providerId="LiveId" clId="{E54CED85-9E53-4406-A290-25B8700643F7}" dt="2019-04-17T23:43:54.973" v="1315" actId="1076"/>
          <ac:graphicFrameMkLst>
            <pc:docMk/>
            <pc:sldMk cId="1488129461" sldId="269"/>
            <ac:graphicFrameMk id="6" creationId="{B579E954-79DA-4FDB-952C-A2C4B9F20EBF}"/>
          </ac:graphicFrameMkLst>
        </pc:graphicFrameChg>
        <pc:picChg chg="add mod">
          <ac:chgData name="Omid Meh" userId="a2a3509ba3a9c078" providerId="LiveId" clId="{E54CED85-9E53-4406-A290-25B8700643F7}" dt="2019-04-17T23:43:47.060" v="1314" actId="1076"/>
          <ac:picMkLst>
            <pc:docMk/>
            <pc:sldMk cId="1488129461" sldId="269"/>
            <ac:picMk id="5" creationId="{809424E0-F490-4B85-8AB5-CBCA7F610375}"/>
          </ac:picMkLst>
        </pc:picChg>
      </pc:sldChg>
      <pc:sldChg chg="add del">
        <pc:chgData name="Omid Meh" userId="a2a3509ba3a9c078" providerId="LiveId" clId="{E54CED85-9E53-4406-A290-25B8700643F7}" dt="2019-04-17T23:44:02.515" v="1317" actId="2696"/>
        <pc:sldMkLst>
          <pc:docMk/>
          <pc:sldMk cId="1169616269" sldId="270"/>
        </pc:sldMkLst>
      </pc:sldChg>
      <pc:sldChg chg="add ord modTransition">
        <pc:chgData name="Omid Meh" userId="a2a3509ba3a9c078" providerId="LiveId" clId="{E54CED85-9E53-4406-A290-25B8700643F7}" dt="2019-04-17T23:59:36.558" v="1476"/>
        <pc:sldMkLst>
          <pc:docMk/>
          <pc:sldMk cId="4250296396" sldId="270"/>
        </pc:sldMkLst>
      </pc:sldChg>
      <pc:sldChg chg="addSp delSp modSp add mod setBg modAnim">
        <pc:chgData name="Omid Meh" userId="a2a3509ba3a9c078" providerId="LiveId" clId="{E54CED85-9E53-4406-A290-25B8700643F7}" dt="2019-04-18T00:25:47.276" v="1635"/>
        <pc:sldMkLst>
          <pc:docMk/>
          <pc:sldMk cId="2023324476" sldId="271"/>
        </pc:sldMkLst>
        <pc:spChg chg="mod ord">
          <ac:chgData name="Omid Meh" userId="a2a3509ba3a9c078" providerId="LiveId" clId="{E54CED85-9E53-4406-A290-25B8700643F7}" dt="2019-04-17T23:45:46.055" v="1331" actId="26606"/>
          <ac:spMkLst>
            <pc:docMk/>
            <pc:sldMk cId="2023324476" sldId="271"/>
            <ac:spMk id="4" creationId="{82D4BD79-2F79-4BAC-9102-A85B5D5CC159}"/>
          </ac:spMkLst>
        </pc:spChg>
        <pc:spChg chg="add del">
          <ac:chgData name="Omid Meh" userId="a2a3509ba3a9c078" providerId="LiveId" clId="{E54CED85-9E53-4406-A290-25B8700643F7}" dt="2019-04-17T23:45:46.055" v="1331" actId="26606"/>
          <ac:spMkLst>
            <pc:docMk/>
            <pc:sldMk cId="2023324476" sldId="271"/>
            <ac:spMk id="78" creationId="{3864DA03-CB14-46C9-AE1C-5F597A70C55A}"/>
          </ac:spMkLst>
        </pc:spChg>
        <pc:spChg chg="add del">
          <ac:chgData name="Omid Meh" userId="a2a3509ba3a9c078" providerId="LiveId" clId="{E54CED85-9E53-4406-A290-25B8700643F7}" dt="2019-04-17T23:45:46.055" v="1331" actId="26606"/>
          <ac:spMkLst>
            <pc:docMk/>
            <pc:sldMk cId="2023324476" sldId="271"/>
            <ac:spMk id="80" creationId="{6BF32651-199F-426F-A04B-736F42D19D94}"/>
          </ac:spMkLst>
        </pc:spChg>
        <pc:spChg chg="add del">
          <ac:chgData name="Omid Meh" userId="a2a3509ba3a9c078" providerId="LiveId" clId="{E54CED85-9E53-4406-A290-25B8700643F7}" dt="2019-04-17T23:45:46.055" v="1331" actId="26606"/>
          <ac:spMkLst>
            <pc:docMk/>
            <pc:sldMk cId="2023324476" sldId="271"/>
            <ac:spMk id="86" creationId="{DB7B282D-B375-4A67-9570-304AAEB0261F}"/>
          </ac:spMkLst>
        </pc:spChg>
        <pc:spChg chg="add del">
          <ac:chgData name="Omid Meh" userId="a2a3509ba3a9c078" providerId="LiveId" clId="{E54CED85-9E53-4406-A290-25B8700643F7}" dt="2019-04-17T23:45:46.055" v="1331" actId="26606"/>
          <ac:spMkLst>
            <pc:docMk/>
            <pc:sldMk cId="2023324476" sldId="271"/>
            <ac:spMk id="88" creationId="{1DCCFE53-9564-412B-9868-6FADB3F2FD24}"/>
          </ac:spMkLst>
        </pc:spChg>
        <pc:spChg chg="add">
          <ac:chgData name="Omid Meh" userId="a2a3509ba3a9c078" providerId="LiveId" clId="{E54CED85-9E53-4406-A290-25B8700643F7}" dt="2019-04-17T23:45:46.055" v="1331" actId="26606"/>
          <ac:spMkLst>
            <pc:docMk/>
            <pc:sldMk cId="2023324476" sldId="271"/>
            <ac:spMk id="135" creationId="{3864DA03-CB14-46C9-AE1C-5F597A70C55A}"/>
          </ac:spMkLst>
        </pc:spChg>
        <pc:spChg chg="add">
          <ac:chgData name="Omid Meh" userId="a2a3509ba3a9c078" providerId="LiveId" clId="{E54CED85-9E53-4406-A290-25B8700643F7}" dt="2019-04-17T23:45:46.055" v="1331" actId="26606"/>
          <ac:spMkLst>
            <pc:docMk/>
            <pc:sldMk cId="2023324476" sldId="271"/>
            <ac:spMk id="137" creationId="{6BF32651-199F-426F-A04B-736F42D19D94}"/>
          </ac:spMkLst>
        </pc:spChg>
        <pc:spChg chg="add">
          <ac:chgData name="Omid Meh" userId="a2a3509ba3a9c078" providerId="LiveId" clId="{E54CED85-9E53-4406-A290-25B8700643F7}" dt="2019-04-17T23:45:46.055" v="1331" actId="26606"/>
          <ac:spMkLst>
            <pc:docMk/>
            <pc:sldMk cId="2023324476" sldId="271"/>
            <ac:spMk id="143" creationId="{14B68BB4-E55B-4DC8-825B-0A792D33AF45}"/>
          </ac:spMkLst>
        </pc:spChg>
        <pc:spChg chg="add">
          <ac:chgData name="Omid Meh" userId="a2a3509ba3a9c078" providerId="LiveId" clId="{E54CED85-9E53-4406-A290-25B8700643F7}" dt="2019-04-17T23:45:46.055" v="1331" actId="26606"/>
          <ac:spMkLst>
            <pc:docMk/>
            <pc:sldMk cId="2023324476" sldId="271"/>
            <ac:spMk id="145" creationId="{D876438C-C6C1-4170-95B8-E2CA818079BF}"/>
          </ac:spMkLst>
        </pc:spChg>
        <pc:spChg chg="del">
          <ac:chgData name="Omid Meh" userId="a2a3509ba3a9c078" providerId="LiveId" clId="{E54CED85-9E53-4406-A290-25B8700643F7}" dt="2019-04-17T23:45:21.999" v="1328" actId="26606"/>
          <ac:spMkLst>
            <pc:docMk/>
            <pc:sldMk cId="2023324476" sldId="271"/>
            <ac:spMk id="2052" creationId="{3864DA03-CB14-46C9-AE1C-5F597A70C55A}"/>
          </ac:spMkLst>
        </pc:spChg>
        <pc:spChg chg="del">
          <ac:chgData name="Omid Meh" userId="a2a3509ba3a9c078" providerId="LiveId" clId="{E54CED85-9E53-4406-A290-25B8700643F7}" dt="2019-04-17T23:45:21.999" v="1328" actId="26606"/>
          <ac:spMkLst>
            <pc:docMk/>
            <pc:sldMk cId="2023324476" sldId="271"/>
            <ac:spMk id="2053" creationId="{6BF32651-199F-426F-A04B-736F42D19D94}"/>
          </ac:spMkLst>
        </pc:spChg>
        <pc:spChg chg="del">
          <ac:chgData name="Omid Meh" userId="a2a3509ba3a9c078" providerId="LiveId" clId="{E54CED85-9E53-4406-A290-25B8700643F7}" dt="2019-04-17T23:45:21.999" v="1328" actId="26606"/>
          <ac:spMkLst>
            <pc:docMk/>
            <pc:sldMk cId="2023324476" sldId="271"/>
            <ac:spMk id="2055" creationId="{311973C2-EB8B-452A-A698-4A252FD3AE28}"/>
          </ac:spMkLst>
        </pc:spChg>
        <pc:spChg chg="del">
          <ac:chgData name="Omid Meh" userId="a2a3509ba3a9c078" providerId="LiveId" clId="{E54CED85-9E53-4406-A290-25B8700643F7}" dt="2019-04-17T23:45:21.999" v="1328" actId="26606"/>
          <ac:spMkLst>
            <pc:docMk/>
            <pc:sldMk cId="2023324476" sldId="271"/>
            <ac:spMk id="2056" creationId="{10162E77-11AD-44A7-84EC-40C59EEFBD2E}"/>
          </ac:spMkLst>
        </pc:spChg>
        <pc:graphicFrameChg chg="mod modGraphic">
          <ac:chgData name="Omid Meh" userId="a2a3509ba3a9c078" providerId="LiveId" clId="{E54CED85-9E53-4406-A290-25B8700643F7}" dt="2019-04-18T00:12:13.920" v="1634" actId="20577"/>
          <ac:graphicFrameMkLst>
            <pc:docMk/>
            <pc:sldMk cId="2023324476" sldId="271"/>
            <ac:graphicFrameMk id="19" creationId="{CE7126F0-A504-4E59-AD52-EE6CE196EB27}"/>
          </ac:graphicFrameMkLst>
        </pc:graphicFrameChg>
        <pc:picChg chg="mod modCrop">
          <ac:chgData name="Omid Meh" userId="a2a3509ba3a9c078" providerId="LiveId" clId="{E54CED85-9E53-4406-A290-25B8700643F7}" dt="2019-04-17T23:51:53.526" v="1406" actId="18131"/>
          <ac:picMkLst>
            <pc:docMk/>
            <pc:sldMk cId="2023324476" sldId="271"/>
            <ac:picMk id="2050" creationId="{CC199923-423B-43DE-B067-48168869D8CE}"/>
          </ac:picMkLst>
        </pc:picChg>
        <pc:cxnChg chg="add del">
          <ac:chgData name="Omid Meh" userId="a2a3509ba3a9c078" providerId="LiveId" clId="{E54CED85-9E53-4406-A290-25B8700643F7}" dt="2019-04-17T23:45:46.055" v="1331" actId="26606"/>
          <ac:cxnSpMkLst>
            <pc:docMk/>
            <pc:sldMk cId="2023324476" sldId="271"/>
            <ac:cxnSpMk id="82" creationId="{160BB902-C972-43E8-A1C9-15E2867A06D0}"/>
          </ac:cxnSpMkLst>
        </pc:cxnChg>
        <pc:cxnChg chg="add del">
          <ac:chgData name="Omid Meh" userId="a2a3509ba3a9c078" providerId="LiveId" clId="{E54CED85-9E53-4406-A290-25B8700643F7}" dt="2019-04-17T23:45:46.055" v="1331" actId="26606"/>
          <ac:cxnSpMkLst>
            <pc:docMk/>
            <pc:sldMk cId="2023324476" sldId="271"/>
            <ac:cxnSpMk id="84" creationId="{6B2A42AA-2E84-4FC4-A709-1314C42B89C1}"/>
          </ac:cxnSpMkLst>
        </pc:cxnChg>
        <pc:cxnChg chg="add">
          <ac:chgData name="Omid Meh" userId="a2a3509ba3a9c078" providerId="LiveId" clId="{E54CED85-9E53-4406-A290-25B8700643F7}" dt="2019-04-17T23:45:46.055" v="1331" actId="26606"/>
          <ac:cxnSpMkLst>
            <pc:docMk/>
            <pc:sldMk cId="2023324476" sldId="271"/>
            <ac:cxnSpMk id="139" creationId="{160BB902-C972-43E8-A1C9-15E2867A06D0}"/>
          </ac:cxnSpMkLst>
        </pc:cxnChg>
        <pc:cxnChg chg="add">
          <ac:chgData name="Omid Meh" userId="a2a3509ba3a9c078" providerId="LiveId" clId="{E54CED85-9E53-4406-A290-25B8700643F7}" dt="2019-04-17T23:45:46.055" v="1331" actId="26606"/>
          <ac:cxnSpMkLst>
            <pc:docMk/>
            <pc:sldMk cId="2023324476" sldId="271"/>
            <ac:cxnSpMk id="141" creationId="{D234663B-5BFF-482A-865A-27F31AF09874}"/>
          </ac:cxnSpMkLst>
        </pc:cxnChg>
        <pc:cxnChg chg="del">
          <ac:chgData name="Omid Meh" userId="a2a3509ba3a9c078" providerId="LiveId" clId="{E54CED85-9E53-4406-A290-25B8700643F7}" dt="2019-04-17T23:45:21.999" v="1328" actId="26606"/>
          <ac:cxnSpMkLst>
            <pc:docMk/>
            <pc:sldMk cId="2023324476" sldId="271"/>
            <ac:cxnSpMk id="2054" creationId="{160BB902-C972-43E8-A1C9-15E2867A06D0}"/>
          </ac:cxnSpMkLst>
        </pc:cxnChg>
        <pc:cxnChg chg="del">
          <ac:chgData name="Omid Meh" userId="a2a3509ba3a9c078" providerId="LiveId" clId="{E54CED85-9E53-4406-A290-25B8700643F7}" dt="2019-04-17T23:45:21.999" v="1328" actId="26606"/>
          <ac:cxnSpMkLst>
            <pc:docMk/>
            <pc:sldMk cId="2023324476" sldId="271"/>
            <ac:cxnSpMk id="2057" creationId="{5AB158E9-1B40-4CD6-95F0-95CA11DF7B7A}"/>
          </ac:cxnSpMkLst>
        </pc:cxnChg>
      </pc:sldChg>
      <pc:sldChg chg="delSp modSp add">
        <pc:chgData name="Omid Meh" userId="a2a3509ba3a9c078" providerId="LiveId" clId="{E54CED85-9E53-4406-A290-25B8700643F7}" dt="2019-04-18T00:00:23.006" v="1492" actId="20577"/>
        <pc:sldMkLst>
          <pc:docMk/>
          <pc:sldMk cId="3231035551" sldId="272"/>
        </pc:sldMkLst>
        <pc:spChg chg="mod">
          <ac:chgData name="Omid Meh" userId="a2a3509ba3a9c078" providerId="LiveId" clId="{E54CED85-9E53-4406-A290-25B8700643F7}" dt="2019-04-18T00:00:23.006" v="1492" actId="20577"/>
          <ac:spMkLst>
            <pc:docMk/>
            <pc:sldMk cId="3231035551" sldId="272"/>
            <ac:spMk id="2" creationId="{A73A563E-559D-4963-9AD0-F26F52A8EE33}"/>
          </ac:spMkLst>
        </pc:spChg>
        <pc:spChg chg="del">
          <ac:chgData name="Omid Meh" userId="a2a3509ba3a9c078" providerId="LiveId" clId="{E54CED85-9E53-4406-A290-25B8700643F7}" dt="2019-04-18T00:00:20.189" v="1491"/>
          <ac:spMkLst>
            <pc:docMk/>
            <pc:sldMk cId="3231035551" sldId="272"/>
            <ac:spMk id="3" creationId="{85BB918D-0A70-432F-9723-8662936B0BCA}"/>
          </ac:spMkLst>
        </pc:spChg>
        <pc:spChg chg="del">
          <ac:chgData name="Omid Meh" userId="a2a3509ba3a9c078" providerId="LiveId" clId="{E54CED85-9E53-4406-A290-25B8700643F7}" dt="2019-04-18T00:00:20.189" v="1491"/>
          <ac:spMkLst>
            <pc:docMk/>
            <pc:sldMk cId="3231035551" sldId="272"/>
            <ac:spMk id="4" creationId="{54D17021-2437-437B-A42E-512C11809C89}"/>
          </ac:spMkLst>
        </pc:spChg>
      </pc:sldChg>
    </pc:docChg>
  </pc:docChgLst>
  <pc:docChgLst>
    <pc:chgData name="Guest User" providerId="Windows Live" clId="Web-{595AFBF5-5D18-4588-9EB1-ACC5DE629ED6}"/>
    <pc:docChg chg="modSld">
      <pc:chgData name="Guest User" userId="" providerId="Windows Live" clId="Web-{595AFBF5-5D18-4588-9EB1-ACC5DE629ED6}" dt="2019-04-17T18:44:17.647" v="0" actId="1076"/>
      <pc:docMkLst>
        <pc:docMk/>
      </pc:docMkLst>
      <pc:sldChg chg="modSp">
        <pc:chgData name="Guest User" userId="" providerId="Windows Live" clId="Web-{595AFBF5-5D18-4588-9EB1-ACC5DE629ED6}" dt="2019-04-17T18:44:17.647" v="0" actId="1076"/>
        <pc:sldMkLst>
          <pc:docMk/>
          <pc:sldMk cId="1672541772" sldId="261"/>
        </pc:sldMkLst>
        <pc:graphicFrameChg chg="mod">
          <ac:chgData name="Guest User" userId="" providerId="Windows Live" clId="Web-{595AFBF5-5D18-4588-9EB1-ACC5DE629ED6}" dt="2019-04-17T18:44:17.647" v="0" actId="1076"/>
          <ac:graphicFrameMkLst>
            <pc:docMk/>
            <pc:sldMk cId="1672541772" sldId="261"/>
            <ac:graphicFrameMk id="6" creationId="{6D0F4D7D-3467-40DA-866F-E0CAD90D1B4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88D87-F080-4A02-B3B5-BAC8D24A056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A1AFAF36-676A-4C7A-A2FA-4DAC11588B67}">
      <dgm:prSet/>
      <dgm:spPr/>
      <dgm:t>
        <a:bodyPr/>
        <a:lstStyle/>
        <a:p>
          <a:r>
            <a:rPr lang="en-US"/>
            <a:t>Question:</a:t>
          </a:r>
        </a:p>
      </dgm:t>
    </dgm:pt>
    <dgm:pt modelId="{0CAF6FFD-645A-48CC-926B-6D0A02D2A321}" type="parTrans" cxnId="{D53B31DD-468D-4306-B0A2-07263E2B57A9}">
      <dgm:prSet/>
      <dgm:spPr/>
      <dgm:t>
        <a:bodyPr/>
        <a:lstStyle/>
        <a:p>
          <a:endParaRPr lang="en-US"/>
        </a:p>
      </dgm:t>
    </dgm:pt>
    <dgm:pt modelId="{F29B7147-3B2D-435A-970C-3C14697C5C03}" type="sibTrans" cxnId="{D53B31DD-468D-4306-B0A2-07263E2B57A9}">
      <dgm:prSet/>
      <dgm:spPr/>
      <dgm:t>
        <a:bodyPr/>
        <a:lstStyle/>
        <a:p>
          <a:endParaRPr lang="en-US"/>
        </a:p>
      </dgm:t>
    </dgm:pt>
    <dgm:pt modelId="{8F5CD7F9-F8F4-4B1D-A279-6FF3F2AE9E2D}">
      <dgm:prSet/>
      <dgm:spPr/>
      <dgm:t>
        <a:bodyPr/>
        <a:lstStyle/>
        <a:p>
          <a:r>
            <a:rPr lang="en-US"/>
            <a:t>Answer: </a:t>
          </a:r>
        </a:p>
      </dgm:t>
    </dgm:pt>
    <dgm:pt modelId="{6B4DD70B-8C6B-476B-9F7D-D941D0D98E4F}" type="parTrans" cxnId="{58FDD6A5-9D6D-4D45-BE43-D25490FE1C22}">
      <dgm:prSet/>
      <dgm:spPr/>
      <dgm:t>
        <a:bodyPr/>
        <a:lstStyle/>
        <a:p>
          <a:endParaRPr lang="en-US"/>
        </a:p>
      </dgm:t>
    </dgm:pt>
    <dgm:pt modelId="{6C02A633-9EE9-4944-84D2-D8CB02544291}" type="sibTrans" cxnId="{58FDD6A5-9D6D-4D45-BE43-D25490FE1C22}">
      <dgm:prSet/>
      <dgm:spPr/>
      <dgm:t>
        <a:bodyPr/>
        <a:lstStyle/>
        <a:p>
          <a:endParaRPr lang="en-US"/>
        </a:p>
      </dgm:t>
    </dgm:pt>
    <dgm:pt modelId="{7D3BB5A8-6C8B-443C-BCCF-2E534E7AEFB1}">
      <dgm:prSet/>
      <dgm:spPr/>
      <dgm:t>
        <a:bodyPr/>
        <a:lstStyle/>
        <a:p>
          <a:r>
            <a:rPr lang="en-US" dirty="0"/>
            <a:t>Bitcoin </a:t>
          </a:r>
          <a:r>
            <a:rPr lang="en-US" b="1" dirty="0"/>
            <a:t>cannot simply be created arbitrarily</a:t>
          </a:r>
          <a:r>
            <a:rPr lang="en-US" dirty="0"/>
            <a:t>.</a:t>
          </a:r>
        </a:p>
      </dgm:t>
    </dgm:pt>
    <dgm:pt modelId="{7A47356B-52AE-4148-A4F4-1E490C9C1A45}" type="parTrans" cxnId="{D9AF8069-59FB-47D2-980D-9B17ABB9975A}">
      <dgm:prSet/>
      <dgm:spPr/>
      <dgm:t>
        <a:bodyPr/>
        <a:lstStyle/>
        <a:p>
          <a:endParaRPr lang="en-US"/>
        </a:p>
      </dgm:t>
    </dgm:pt>
    <dgm:pt modelId="{097B36CA-A7B1-4CA0-8346-434E6E717C66}" type="sibTrans" cxnId="{D9AF8069-59FB-47D2-980D-9B17ABB9975A}">
      <dgm:prSet/>
      <dgm:spPr/>
      <dgm:t>
        <a:bodyPr/>
        <a:lstStyle/>
        <a:p>
          <a:endParaRPr lang="en-US"/>
        </a:p>
      </dgm:t>
    </dgm:pt>
    <dgm:pt modelId="{A874ADE9-944F-4803-8A91-3C846E8BF34B}">
      <dgm:prSet/>
      <dgm:spPr/>
      <dgm:t>
        <a:bodyPr/>
        <a:lstStyle/>
        <a:p>
          <a:r>
            <a:rPr lang="en-US" dirty="0"/>
            <a:t>Bitcoin must </a:t>
          </a:r>
          <a:r>
            <a:rPr lang="en-US" b="1" dirty="0"/>
            <a:t>be mined via digital means</a:t>
          </a:r>
          <a:r>
            <a:rPr lang="en-US" dirty="0"/>
            <a:t>.</a:t>
          </a:r>
        </a:p>
      </dgm:t>
    </dgm:pt>
    <dgm:pt modelId="{F75327FD-D72A-4C1C-9C66-A009ED41A70A}" type="parTrans" cxnId="{F7EE7484-7D66-495F-8221-A7E70CE590A8}">
      <dgm:prSet/>
      <dgm:spPr/>
      <dgm:t>
        <a:bodyPr/>
        <a:lstStyle/>
        <a:p>
          <a:endParaRPr lang="en-US"/>
        </a:p>
      </dgm:t>
    </dgm:pt>
    <dgm:pt modelId="{714949CC-B3C1-432E-9281-D72885495AD0}" type="sibTrans" cxnId="{F7EE7484-7D66-495F-8221-A7E70CE590A8}">
      <dgm:prSet/>
      <dgm:spPr/>
      <dgm:t>
        <a:bodyPr/>
        <a:lstStyle/>
        <a:p>
          <a:endParaRPr lang="en-US"/>
        </a:p>
      </dgm:t>
    </dgm:pt>
    <dgm:pt modelId="{AF514354-2E3E-4601-9BD5-B9ADA8B229ED}">
      <dgm:prSet/>
      <dgm:spPr/>
      <dgm:t>
        <a:bodyPr/>
        <a:lstStyle/>
        <a:p>
          <a:r>
            <a:rPr lang="en-US" dirty="0"/>
            <a:t>Linked with this process is the stipulation set forth by the founders of Bitcoin that, like gold, </a:t>
          </a:r>
          <a:r>
            <a:rPr lang="en-US" b="1" dirty="0"/>
            <a:t>it have a limited and finite supply</a:t>
          </a:r>
          <a:r>
            <a:rPr lang="en-US" dirty="0"/>
            <a:t>.</a:t>
          </a:r>
        </a:p>
      </dgm:t>
    </dgm:pt>
    <dgm:pt modelId="{FD467946-D62C-434F-BAD1-175468955D13}" type="parTrans" cxnId="{75492B0A-8367-42D8-BC99-0F949AB3F384}">
      <dgm:prSet/>
      <dgm:spPr/>
      <dgm:t>
        <a:bodyPr/>
        <a:lstStyle/>
        <a:p>
          <a:endParaRPr lang="en-US"/>
        </a:p>
      </dgm:t>
    </dgm:pt>
    <dgm:pt modelId="{4885F12F-8493-4D74-ADBF-B129FD93CBE0}" type="sibTrans" cxnId="{75492B0A-8367-42D8-BC99-0F949AB3F384}">
      <dgm:prSet/>
      <dgm:spPr/>
      <dgm:t>
        <a:bodyPr/>
        <a:lstStyle/>
        <a:p>
          <a:endParaRPr lang="en-US"/>
        </a:p>
      </dgm:t>
    </dgm:pt>
    <dgm:pt modelId="{71FDAFC5-EE31-4B98-A107-A800E09668F2}">
      <dgm:prSet/>
      <dgm:spPr/>
      <dgm:t>
        <a:bodyPr/>
        <a:lstStyle/>
        <a:p>
          <a:r>
            <a:rPr lang="en-US"/>
            <a:t>In fact, there are only </a:t>
          </a:r>
          <a:r>
            <a:rPr lang="en-US" b="1"/>
            <a:t>21 million Bitcoins</a:t>
          </a:r>
          <a:r>
            <a:rPr lang="en-US"/>
            <a:t> that can be mined in total.</a:t>
          </a:r>
        </a:p>
      </dgm:t>
    </dgm:pt>
    <dgm:pt modelId="{621B6135-AB14-4E0B-93C7-8A5F23D4061D}" type="parTrans" cxnId="{5902B13C-36B8-4446-9BBE-960B867B2FE3}">
      <dgm:prSet/>
      <dgm:spPr/>
      <dgm:t>
        <a:bodyPr/>
        <a:lstStyle/>
        <a:p>
          <a:endParaRPr lang="en-US"/>
        </a:p>
      </dgm:t>
    </dgm:pt>
    <dgm:pt modelId="{5CD47990-2447-40E4-B583-BBA19C629FA0}" type="sibTrans" cxnId="{5902B13C-36B8-4446-9BBE-960B867B2FE3}">
      <dgm:prSet/>
      <dgm:spPr/>
      <dgm:t>
        <a:bodyPr/>
        <a:lstStyle/>
        <a:p>
          <a:endParaRPr lang="en-US"/>
        </a:p>
      </dgm:t>
    </dgm:pt>
    <dgm:pt modelId="{7CF8D9F3-32D8-4142-8F32-18B6ACE84919}">
      <dgm:prSet/>
      <dgm:spPr/>
      <dgm:t>
        <a:bodyPr/>
        <a:lstStyle/>
        <a:p>
          <a:r>
            <a:rPr lang="en-US"/>
            <a:t>Supporters of Bitcoin say that, like gold, the fixed supply of the currency means that </a:t>
          </a:r>
          <a:r>
            <a:rPr lang="en-US" b="1"/>
            <a:t>banks are kept in check and not allowed to arbitrarily issue fiduciary media</a:t>
          </a:r>
          <a:r>
            <a:rPr lang="en-US"/>
            <a:t>. </a:t>
          </a:r>
        </a:p>
      </dgm:t>
    </dgm:pt>
    <dgm:pt modelId="{A482BB53-1723-4AF8-9501-2C17FF7378A6}" type="parTrans" cxnId="{32FC1152-EF65-463C-B6CC-30E110C2E373}">
      <dgm:prSet/>
      <dgm:spPr/>
      <dgm:t>
        <a:bodyPr/>
        <a:lstStyle/>
        <a:p>
          <a:endParaRPr lang="en-US"/>
        </a:p>
      </dgm:t>
    </dgm:pt>
    <dgm:pt modelId="{B8741D76-8801-4408-8775-BF5E8B996D32}" type="sibTrans" cxnId="{32FC1152-EF65-463C-B6CC-30E110C2E373}">
      <dgm:prSet/>
      <dgm:spPr/>
      <dgm:t>
        <a:bodyPr/>
        <a:lstStyle/>
        <a:p>
          <a:endParaRPr lang="en-US"/>
        </a:p>
      </dgm:t>
    </dgm:pt>
    <dgm:pt modelId="{A49D3B0D-DE32-441C-AE19-1775ECC3576F}">
      <dgm:prSet/>
      <dgm:spPr/>
      <dgm:t>
        <a:bodyPr/>
        <a:lstStyle/>
        <a:p>
          <a:r>
            <a:rPr lang="en-US"/>
            <a:t>What will happen when the global supply of Bitcoin reaches its limit? </a:t>
          </a:r>
        </a:p>
      </dgm:t>
    </dgm:pt>
    <dgm:pt modelId="{A14B2DC0-EDE3-4F12-A70F-B0FE0585651D}" type="parTrans" cxnId="{11CA22B4-362E-4731-83DF-0DC8E0B2AC61}">
      <dgm:prSet/>
      <dgm:spPr/>
      <dgm:t>
        <a:bodyPr/>
        <a:lstStyle/>
        <a:p>
          <a:endParaRPr lang="en-US"/>
        </a:p>
      </dgm:t>
    </dgm:pt>
    <dgm:pt modelId="{1E7B12B6-93D5-4658-9C7F-93E4AD1FE5DE}" type="sibTrans" cxnId="{11CA22B4-362E-4731-83DF-0DC8E0B2AC61}">
      <dgm:prSet/>
      <dgm:spPr/>
      <dgm:t>
        <a:bodyPr/>
        <a:lstStyle/>
        <a:p>
          <a:endParaRPr lang="en-US"/>
        </a:p>
      </dgm:t>
    </dgm:pt>
    <dgm:pt modelId="{83C23ACD-8F37-4EA4-87B9-FF3D7AB10956}">
      <dgm:prSet/>
      <dgm:spPr/>
      <dgm:t>
        <a:bodyPr/>
        <a:lstStyle/>
        <a:p>
          <a:r>
            <a:rPr lang="en-US"/>
            <a:t>Critics debate - miners will be forced away from the block rewards they receive for their work once the Bitcoin supply has reached 21 million in circulation. In this case, these miners may need to rely on transaction fees in order to maintain operations.</a:t>
          </a:r>
        </a:p>
      </dgm:t>
    </dgm:pt>
    <dgm:pt modelId="{BA44AA70-0263-4032-9B3D-5B89E4FB6C1A}" type="parTrans" cxnId="{3BF8953E-F1C6-41A5-8774-97FDAFD2C3C7}">
      <dgm:prSet/>
      <dgm:spPr/>
      <dgm:t>
        <a:bodyPr/>
        <a:lstStyle/>
        <a:p>
          <a:endParaRPr lang="en-US"/>
        </a:p>
      </dgm:t>
    </dgm:pt>
    <dgm:pt modelId="{B6F4B0E0-87F8-457A-9A64-BFC32BDB686B}" type="sibTrans" cxnId="{3BF8953E-F1C6-41A5-8774-97FDAFD2C3C7}">
      <dgm:prSet/>
      <dgm:spPr/>
      <dgm:t>
        <a:bodyPr/>
        <a:lstStyle/>
        <a:p>
          <a:endParaRPr lang="en-US"/>
        </a:p>
      </dgm:t>
    </dgm:pt>
    <dgm:pt modelId="{BB0BF8D4-9EEA-413D-85E0-A50853FB69E6}">
      <dgm:prSet/>
      <dgm:spPr/>
      <dgm:t>
        <a:bodyPr/>
        <a:lstStyle/>
        <a:p>
          <a:r>
            <a:rPr lang="en-US" dirty="0"/>
            <a:t>Supporters debate - miners will then find the process unaffordable, leading to a reduction in the number of miners, a centralization process of the Bitcoin network, and numerous negative effects on the Bitcoin system.</a:t>
          </a:r>
        </a:p>
      </dgm:t>
    </dgm:pt>
    <dgm:pt modelId="{75874DD8-78A7-4327-983E-E9065089EF02}" type="parTrans" cxnId="{31FE072D-CEE6-45E4-A429-7F9E448308F2}">
      <dgm:prSet/>
      <dgm:spPr/>
      <dgm:t>
        <a:bodyPr/>
        <a:lstStyle/>
        <a:p>
          <a:endParaRPr lang="en-US"/>
        </a:p>
      </dgm:t>
    </dgm:pt>
    <dgm:pt modelId="{3D83ED02-3E75-4135-8F43-96BB280D8A92}" type="sibTrans" cxnId="{31FE072D-CEE6-45E4-A429-7F9E448308F2}">
      <dgm:prSet/>
      <dgm:spPr/>
      <dgm:t>
        <a:bodyPr/>
        <a:lstStyle/>
        <a:p>
          <a:endParaRPr lang="en-US"/>
        </a:p>
      </dgm:t>
    </dgm:pt>
    <dgm:pt modelId="{CF835179-E91A-4060-8871-903C46C265F0}">
      <dgm:prSet/>
      <dgm:spPr/>
      <dgm:t>
        <a:bodyPr/>
        <a:lstStyle/>
        <a:p>
          <a:r>
            <a:rPr lang="en-US" dirty="0"/>
            <a:t>Why does the total amount of bitcoin set to be fixed?</a:t>
          </a:r>
        </a:p>
      </dgm:t>
    </dgm:pt>
    <dgm:pt modelId="{E93D78F6-E5BF-41CC-84F1-AAE77CCE2365}" type="parTrans" cxnId="{E79B4D34-A7B9-4D6B-8AD3-755CAB60DE70}">
      <dgm:prSet/>
      <dgm:spPr/>
      <dgm:t>
        <a:bodyPr/>
        <a:lstStyle/>
        <a:p>
          <a:endParaRPr lang="en-US"/>
        </a:p>
      </dgm:t>
    </dgm:pt>
    <dgm:pt modelId="{3F68ECDB-B921-4C2F-913A-BAB1089480D6}" type="sibTrans" cxnId="{E79B4D34-A7B9-4D6B-8AD3-755CAB60DE70}">
      <dgm:prSet/>
      <dgm:spPr/>
      <dgm:t>
        <a:bodyPr/>
        <a:lstStyle/>
        <a:p>
          <a:endParaRPr lang="en-US"/>
        </a:p>
      </dgm:t>
    </dgm:pt>
    <dgm:pt modelId="{876D26FE-6F52-4814-8AEA-359A737A8CD8}">
      <dgm:prSet/>
      <dgm:spPr/>
      <dgm:t>
        <a:bodyPr/>
        <a:lstStyle/>
        <a:p>
          <a:endParaRPr lang="en-US" dirty="0"/>
        </a:p>
      </dgm:t>
    </dgm:pt>
    <dgm:pt modelId="{858917AA-07C0-41AE-8953-5DC5BDB6F456}" type="parTrans" cxnId="{2E8FE8D2-F7E3-4B73-822C-EB9A3A9F2863}">
      <dgm:prSet/>
      <dgm:spPr/>
      <dgm:t>
        <a:bodyPr/>
        <a:lstStyle/>
        <a:p>
          <a:endParaRPr lang="en-US"/>
        </a:p>
      </dgm:t>
    </dgm:pt>
    <dgm:pt modelId="{03D24B43-848B-4B04-9154-0ADD62D4EFAC}" type="sibTrans" cxnId="{2E8FE8D2-F7E3-4B73-822C-EB9A3A9F2863}">
      <dgm:prSet/>
      <dgm:spPr/>
      <dgm:t>
        <a:bodyPr/>
        <a:lstStyle/>
        <a:p>
          <a:endParaRPr lang="en-US"/>
        </a:p>
      </dgm:t>
    </dgm:pt>
    <dgm:pt modelId="{2518CF8F-00B9-4ED2-8209-7D0ABC42E853}" type="pres">
      <dgm:prSet presAssocID="{8D688D87-F080-4A02-B3B5-BAC8D24A0562}" presName="linear" presStyleCnt="0">
        <dgm:presLayoutVars>
          <dgm:animLvl val="lvl"/>
          <dgm:resizeHandles val="exact"/>
        </dgm:presLayoutVars>
      </dgm:prSet>
      <dgm:spPr/>
    </dgm:pt>
    <dgm:pt modelId="{62CC7310-2C40-4E95-AA60-41008CD06E79}" type="pres">
      <dgm:prSet presAssocID="{A1AFAF36-676A-4C7A-A2FA-4DAC11588B67}" presName="parentText" presStyleLbl="node1" presStyleIdx="0" presStyleCnt="2">
        <dgm:presLayoutVars>
          <dgm:chMax val="0"/>
          <dgm:bulletEnabled val="1"/>
        </dgm:presLayoutVars>
      </dgm:prSet>
      <dgm:spPr/>
    </dgm:pt>
    <dgm:pt modelId="{80CF3518-955A-486D-A359-3FE0FDBE59A8}" type="pres">
      <dgm:prSet presAssocID="{A1AFAF36-676A-4C7A-A2FA-4DAC11588B67}" presName="childText" presStyleLbl="revTx" presStyleIdx="0" presStyleCnt="2">
        <dgm:presLayoutVars>
          <dgm:bulletEnabled val="1"/>
        </dgm:presLayoutVars>
      </dgm:prSet>
      <dgm:spPr/>
    </dgm:pt>
    <dgm:pt modelId="{5EB8EE1D-A492-49AE-AA7B-5042FBF04EBA}" type="pres">
      <dgm:prSet presAssocID="{8F5CD7F9-F8F4-4B1D-A279-6FF3F2AE9E2D}" presName="parentText" presStyleLbl="node1" presStyleIdx="1" presStyleCnt="2">
        <dgm:presLayoutVars>
          <dgm:chMax val="0"/>
          <dgm:bulletEnabled val="1"/>
        </dgm:presLayoutVars>
      </dgm:prSet>
      <dgm:spPr/>
    </dgm:pt>
    <dgm:pt modelId="{8AF91818-4CA9-4F61-BA19-D056E7BF1F2D}" type="pres">
      <dgm:prSet presAssocID="{8F5CD7F9-F8F4-4B1D-A279-6FF3F2AE9E2D}" presName="childText" presStyleLbl="revTx" presStyleIdx="1" presStyleCnt="2">
        <dgm:presLayoutVars>
          <dgm:bulletEnabled val="1"/>
        </dgm:presLayoutVars>
      </dgm:prSet>
      <dgm:spPr/>
    </dgm:pt>
  </dgm:ptLst>
  <dgm:cxnLst>
    <dgm:cxn modelId="{75492B0A-8367-42D8-BC99-0F949AB3F384}" srcId="{8F5CD7F9-F8F4-4B1D-A279-6FF3F2AE9E2D}" destId="{AF514354-2E3E-4601-9BD5-B9ADA8B229ED}" srcOrd="2" destOrd="0" parTransId="{FD467946-D62C-434F-BAD1-175468955D13}" sibTransId="{4885F12F-8493-4D74-ADBF-B129FD93CBE0}"/>
    <dgm:cxn modelId="{D5B34411-4BE2-45D7-8AEC-B9EECE539585}" type="presOf" srcId="{CF835179-E91A-4060-8871-903C46C265F0}" destId="{80CF3518-955A-486D-A359-3FE0FDBE59A8}" srcOrd="0" destOrd="0" presId="urn:microsoft.com/office/officeart/2005/8/layout/vList2"/>
    <dgm:cxn modelId="{31FE072D-CEE6-45E4-A429-7F9E448308F2}" srcId="{A49D3B0D-DE32-441C-AE19-1775ECC3576F}" destId="{BB0BF8D4-9EEA-413D-85E0-A50853FB69E6}" srcOrd="1" destOrd="0" parTransId="{75874DD8-78A7-4327-983E-E9065089EF02}" sibTransId="{3D83ED02-3E75-4135-8F43-96BB280D8A92}"/>
    <dgm:cxn modelId="{2DA5AF32-12F4-4A73-83A6-6E4AA96A5C48}" type="presOf" srcId="{A874ADE9-944F-4803-8A91-3C846E8BF34B}" destId="{8AF91818-4CA9-4F61-BA19-D056E7BF1F2D}" srcOrd="0" destOrd="1" presId="urn:microsoft.com/office/officeart/2005/8/layout/vList2"/>
    <dgm:cxn modelId="{E79B4D34-A7B9-4D6B-8AD3-755CAB60DE70}" srcId="{A1AFAF36-676A-4C7A-A2FA-4DAC11588B67}" destId="{CF835179-E91A-4060-8871-903C46C265F0}" srcOrd="0" destOrd="0" parTransId="{E93D78F6-E5BF-41CC-84F1-AAE77CCE2365}" sibTransId="{3F68ECDB-B921-4C2F-913A-BAB1089480D6}"/>
    <dgm:cxn modelId="{36706C39-7590-4FFF-AB17-EDEF93C17A35}" type="presOf" srcId="{7D3BB5A8-6C8B-443C-BCCF-2E534E7AEFB1}" destId="{8AF91818-4CA9-4F61-BA19-D056E7BF1F2D}" srcOrd="0" destOrd="0" presId="urn:microsoft.com/office/officeart/2005/8/layout/vList2"/>
    <dgm:cxn modelId="{5902B13C-36B8-4446-9BBE-960B867B2FE3}" srcId="{8F5CD7F9-F8F4-4B1D-A279-6FF3F2AE9E2D}" destId="{71FDAFC5-EE31-4B98-A107-A800E09668F2}" srcOrd="3" destOrd="0" parTransId="{621B6135-AB14-4E0B-93C7-8A5F23D4061D}" sibTransId="{5CD47990-2447-40E4-B583-BBA19C629FA0}"/>
    <dgm:cxn modelId="{3BF8953E-F1C6-41A5-8774-97FDAFD2C3C7}" srcId="{A49D3B0D-DE32-441C-AE19-1775ECC3576F}" destId="{83C23ACD-8F37-4EA4-87B9-FF3D7AB10956}" srcOrd="0" destOrd="0" parTransId="{BA44AA70-0263-4032-9B3D-5B89E4FB6C1A}" sibTransId="{B6F4B0E0-87F8-457A-9A64-BFC32BDB686B}"/>
    <dgm:cxn modelId="{37EADF68-0833-4E46-A2AD-8B7A3B62C2E2}" type="presOf" srcId="{71FDAFC5-EE31-4B98-A107-A800E09668F2}" destId="{8AF91818-4CA9-4F61-BA19-D056E7BF1F2D}" srcOrd="0" destOrd="3" presId="urn:microsoft.com/office/officeart/2005/8/layout/vList2"/>
    <dgm:cxn modelId="{D9AF8069-59FB-47D2-980D-9B17ABB9975A}" srcId="{8F5CD7F9-F8F4-4B1D-A279-6FF3F2AE9E2D}" destId="{7D3BB5A8-6C8B-443C-BCCF-2E534E7AEFB1}" srcOrd="0" destOrd="0" parTransId="{7A47356B-52AE-4148-A4F4-1E490C9C1A45}" sibTransId="{097B36CA-A7B1-4CA0-8346-434E6E717C66}"/>
    <dgm:cxn modelId="{32FC1152-EF65-463C-B6CC-30E110C2E373}" srcId="{8F5CD7F9-F8F4-4B1D-A279-6FF3F2AE9E2D}" destId="{7CF8D9F3-32D8-4142-8F32-18B6ACE84919}" srcOrd="4" destOrd="0" parTransId="{A482BB53-1723-4AF8-9501-2C17FF7378A6}" sibTransId="{B8741D76-8801-4408-8775-BF5E8B996D32}"/>
    <dgm:cxn modelId="{12DB4472-7F5A-493D-83D7-F74C5D0E11F4}" type="presOf" srcId="{A1AFAF36-676A-4C7A-A2FA-4DAC11588B67}" destId="{62CC7310-2C40-4E95-AA60-41008CD06E79}" srcOrd="0" destOrd="0" presId="urn:microsoft.com/office/officeart/2005/8/layout/vList2"/>
    <dgm:cxn modelId="{F7EE7484-7D66-495F-8221-A7E70CE590A8}" srcId="{8F5CD7F9-F8F4-4B1D-A279-6FF3F2AE9E2D}" destId="{A874ADE9-944F-4803-8A91-3C846E8BF34B}" srcOrd="1" destOrd="0" parTransId="{F75327FD-D72A-4C1C-9C66-A009ED41A70A}" sibTransId="{714949CC-B3C1-432E-9281-D72885495AD0}"/>
    <dgm:cxn modelId="{663B2B8C-8F54-416B-9C58-4439C1CD472B}" type="presOf" srcId="{BB0BF8D4-9EEA-413D-85E0-A50853FB69E6}" destId="{8AF91818-4CA9-4F61-BA19-D056E7BF1F2D}" srcOrd="0" destOrd="7" presId="urn:microsoft.com/office/officeart/2005/8/layout/vList2"/>
    <dgm:cxn modelId="{5E8BCD97-50F7-4C95-BB2A-037C33A7525D}" type="presOf" srcId="{8F5CD7F9-F8F4-4B1D-A279-6FF3F2AE9E2D}" destId="{5EB8EE1D-A492-49AE-AA7B-5042FBF04EBA}" srcOrd="0" destOrd="0" presId="urn:microsoft.com/office/officeart/2005/8/layout/vList2"/>
    <dgm:cxn modelId="{4AFE44A3-E99A-49E3-A960-2A1B7CB137D1}" type="presOf" srcId="{83C23ACD-8F37-4EA4-87B9-FF3D7AB10956}" destId="{8AF91818-4CA9-4F61-BA19-D056E7BF1F2D}" srcOrd="0" destOrd="6" presId="urn:microsoft.com/office/officeart/2005/8/layout/vList2"/>
    <dgm:cxn modelId="{58FDD6A5-9D6D-4D45-BE43-D25490FE1C22}" srcId="{8D688D87-F080-4A02-B3B5-BAC8D24A0562}" destId="{8F5CD7F9-F8F4-4B1D-A279-6FF3F2AE9E2D}" srcOrd="1" destOrd="0" parTransId="{6B4DD70B-8C6B-476B-9F7D-D941D0D98E4F}" sibTransId="{6C02A633-9EE9-4944-84D2-D8CB02544291}"/>
    <dgm:cxn modelId="{AC2D26AF-54AE-4367-BC7B-88011C3C1A81}" type="presOf" srcId="{7CF8D9F3-32D8-4142-8F32-18B6ACE84919}" destId="{8AF91818-4CA9-4F61-BA19-D056E7BF1F2D}" srcOrd="0" destOrd="4" presId="urn:microsoft.com/office/officeart/2005/8/layout/vList2"/>
    <dgm:cxn modelId="{11CA22B4-362E-4731-83DF-0DC8E0B2AC61}" srcId="{8F5CD7F9-F8F4-4B1D-A279-6FF3F2AE9E2D}" destId="{A49D3B0D-DE32-441C-AE19-1775ECC3576F}" srcOrd="5" destOrd="0" parTransId="{A14B2DC0-EDE3-4F12-A70F-B0FE0585651D}" sibTransId="{1E7B12B6-93D5-4658-9C7F-93E4AD1FE5DE}"/>
    <dgm:cxn modelId="{2EB651BB-6F1F-443B-8CE9-49A5523F607D}" type="presOf" srcId="{876D26FE-6F52-4814-8AEA-359A737A8CD8}" destId="{80CF3518-955A-486D-A359-3FE0FDBE59A8}" srcOrd="0" destOrd="1" presId="urn:microsoft.com/office/officeart/2005/8/layout/vList2"/>
    <dgm:cxn modelId="{2E8FE8D2-F7E3-4B73-822C-EB9A3A9F2863}" srcId="{A1AFAF36-676A-4C7A-A2FA-4DAC11588B67}" destId="{876D26FE-6F52-4814-8AEA-359A737A8CD8}" srcOrd="1" destOrd="0" parTransId="{858917AA-07C0-41AE-8953-5DC5BDB6F456}" sibTransId="{03D24B43-848B-4B04-9154-0ADD62D4EFAC}"/>
    <dgm:cxn modelId="{162D1ED8-12B3-49C5-B160-DA1B8517A67B}" type="presOf" srcId="{AF514354-2E3E-4601-9BD5-B9ADA8B229ED}" destId="{8AF91818-4CA9-4F61-BA19-D056E7BF1F2D}" srcOrd="0" destOrd="2" presId="urn:microsoft.com/office/officeart/2005/8/layout/vList2"/>
    <dgm:cxn modelId="{882DCADC-A779-48AF-9B88-A17FFCF48092}" type="presOf" srcId="{A49D3B0D-DE32-441C-AE19-1775ECC3576F}" destId="{8AF91818-4CA9-4F61-BA19-D056E7BF1F2D}" srcOrd="0" destOrd="5" presId="urn:microsoft.com/office/officeart/2005/8/layout/vList2"/>
    <dgm:cxn modelId="{D53B31DD-468D-4306-B0A2-07263E2B57A9}" srcId="{8D688D87-F080-4A02-B3B5-BAC8D24A0562}" destId="{A1AFAF36-676A-4C7A-A2FA-4DAC11588B67}" srcOrd="0" destOrd="0" parTransId="{0CAF6FFD-645A-48CC-926B-6D0A02D2A321}" sibTransId="{F29B7147-3B2D-435A-970C-3C14697C5C03}"/>
    <dgm:cxn modelId="{E69232FD-4AB3-4B6E-85AB-947AAF9EB9E1}" type="presOf" srcId="{8D688D87-F080-4A02-B3B5-BAC8D24A0562}" destId="{2518CF8F-00B9-4ED2-8209-7D0ABC42E853}" srcOrd="0" destOrd="0" presId="urn:microsoft.com/office/officeart/2005/8/layout/vList2"/>
    <dgm:cxn modelId="{806CB3FC-7278-4E6D-B6EB-B3CBDBA6273F}" type="presParOf" srcId="{2518CF8F-00B9-4ED2-8209-7D0ABC42E853}" destId="{62CC7310-2C40-4E95-AA60-41008CD06E79}" srcOrd="0" destOrd="0" presId="urn:microsoft.com/office/officeart/2005/8/layout/vList2"/>
    <dgm:cxn modelId="{E62C4471-68D0-4878-A34E-0ABC6CDF9746}" type="presParOf" srcId="{2518CF8F-00B9-4ED2-8209-7D0ABC42E853}" destId="{80CF3518-955A-486D-A359-3FE0FDBE59A8}" srcOrd="1" destOrd="0" presId="urn:microsoft.com/office/officeart/2005/8/layout/vList2"/>
    <dgm:cxn modelId="{90020CF6-B075-4586-9715-9BC9D69533E4}" type="presParOf" srcId="{2518CF8F-00B9-4ED2-8209-7D0ABC42E853}" destId="{5EB8EE1D-A492-49AE-AA7B-5042FBF04EBA}" srcOrd="2" destOrd="0" presId="urn:microsoft.com/office/officeart/2005/8/layout/vList2"/>
    <dgm:cxn modelId="{63697A5E-D6E5-42B6-80EC-31C6F83AFC50}" type="presParOf" srcId="{2518CF8F-00B9-4ED2-8209-7D0ABC42E853}" destId="{8AF91818-4CA9-4F61-BA19-D056E7BF1F2D}"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48AD16-8945-4C6F-855C-2A0D1A48F0BD}"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E823241B-4C58-4012-AD77-2A05128EBDEA}">
      <dgm:prSet/>
      <dgm:spPr/>
      <dgm:t>
        <a:bodyPr/>
        <a:lstStyle/>
        <a:p>
          <a:r>
            <a:rPr lang="en-US" dirty="0"/>
            <a:t>Question</a:t>
          </a:r>
        </a:p>
      </dgm:t>
    </dgm:pt>
    <dgm:pt modelId="{3F3D28A4-7017-4E70-B1EE-4F69D75603E9}" type="parTrans" cxnId="{1E119DB5-1ACE-4C3D-9DE0-98DB301E36A0}">
      <dgm:prSet/>
      <dgm:spPr/>
      <dgm:t>
        <a:bodyPr/>
        <a:lstStyle/>
        <a:p>
          <a:endParaRPr lang="en-US"/>
        </a:p>
      </dgm:t>
    </dgm:pt>
    <dgm:pt modelId="{66A1FE8C-CD9B-4ACA-AD86-404AA08C0A22}" type="sibTrans" cxnId="{1E119DB5-1ACE-4C3D-9DE0-98DB301E36A0}">
      <dgm:prSet/>
      <dgm:spPr/>
      <dgm:t>
        <a:bodyPr/>
        <a:lstStyle/>
        <a:p>
          <a:endParaRPr lang="en-US"/>
        </a:p>
      </dgm:t>
    </dgm:pt>
    <dgm:pt modelId="{3B78C3D7-B96C-4C94-A904-143FA809683E}">
      <dgm:prSet/>
      <dgm:spPr/>
      <dgm:t>
        <a:bodyPr/>
        <a:lstStyle/>
        <a:p>
          <a:r>
            <a:rPr lang="en-US" dirty="0"/>
            <a:t>How to fix the problem that as time goes, the chain of blocks becomes longer and longer, which makes mining harder and require more space to construct a full node?</a:t>
          </a:r>
        </a:p>
      </dgm:t>
    </dgm:pt>
    <dgm:pt modelId="{8FF865AF-52A0-475D-BEEB-9124A2E7A8C8}" type="parTrans" cxnId="{D731FD66-B326-4BDC-A4EA-E04E7A5EFDB6}">
      <dgm:prSet/>
      <dgm:spPr/>
      <dgm:t>
        <a:bodyPr/>
        <a:lstStyle/>
        <a:p>
          <a:endParaRPr lang="en-US"/>
        </a:p>
      </dgm:t>
    </dgm:pt>
    <dgm:pt modelId="{5AA60DFE-D9D2-4745-8730-0B0188F21534}" type="sibTrans" cxnId="{D731FD66-B326-4BDC-A4EA-E04E7A5EFDB6}">
      <dgm:prSet/>
      <dgm:spPr/>
      <dgm:t>
        <a:bodyPr/>
        <a:lstStyle/>
        <a:p>
          <a:endParaRPr lang="en-US"/>
        </a:p>
      </dgm:t>
    </dgm:pt>
    <dgm:pt modelId="{458EDE77-185C-43D9-899E-E75486030BED}">
      <dgm:prSet/>
      <dgm:spPr/>
      <dgm:t>
        <a:bodyPr/>
        <a:lstStyle/>
        <a:p>
          <a:r>
            <a:rPr lang="en-US"/>
            <a:t>Answer</a:t>
          </a:r>
        </a:p>
      </dgm:t>
    </dgm:pt>
    <dgm:pt modelId="{F4D5E985-B9FC-4579-B1B2-455C9164B648}" type="parTrans" cxnId="{6997D946-9806-4050-BBAA-6CA2835373B5}">
      <dgm:prSet/>
      <dgm:spPr/>
      <dgm:t>
        <a:bodyPr/>
        <a:lstStyle/>
        <a:p>
          <a:endParaRPr lang="en-US"/>
        </a:p>
      </dgm:t>
    </dgm:pt>
    <dgm:pt modelId="{D189BFF1-8554-4B77-817E-2EB578D810C1}" type="sibTrans" cxnId="{6997D946-9806-4050-BBAA-6CA2835373B5}">
      <dgm:prSet/>
      <dgm:spPr/>
      <dgm:t>
        <a:bodyPr/>
        <a:lstStyle/>
        <a:p>
          <a:endParaRPr lang="en-US"/>
        </a:p>
      </dgm:t>
    </dgm:pt>
    <dgm:pt modelId="{23A8258C-1A8F-453F-BB12-666DBD867194}">
      <dgm:prSet/>
      <dgm:spPr/>
      <dgm:t>
        <a:bodyPr/>
        <a:lstStyle/>
        <a:p>
          <a:r>
            <a:rPr lang="en-US" dirty="0"/>
            <a:t>Use checkpoints</a:t>
          </a:r>
        </a:p>
      </dgm:t>
    </dgm:pt>
    <dgm:pt modelId="{D910B6F2-42EF-425E-93CB-606146120A35}" type="parTrans" cxnId="{9E531A27-A8E4-4CE0-AEAB-DB903E63AFFF}">
      <dgm:prSet/>
      <dgm:spPr/>
      <dgm:t>
        <a:bodyPr/>
        <a:lstStyle/>
        <a:p>
          <a:endParaRPr lang="en-US"/>
        </a:p>
      </dgm:t>
    </dgm:pt>
    <dgm:pt modelId="{E2575CEF-8E03-479D-B8EF-8144B860E698}" type="sibTrans" cxnId="{9E531A27-A8E4-4CE0-AEAB-DB903E63AFFF}">
      <dgm:prSet/>
      <dgm:spPr/>
      <dgm:t>
        <a:bodyPr/>
        <a:lstStyle/>
        <a:p>
          <a:endParaRPr lang="en-US"/>
        </a:p>
      </dgm:t>
    </dgm:pt>
    <dgm:pt modelId="{010050B4-FD46-4C3B-B292-17D6EAEED76F}">
      <dgm:prSet/>
      <dgm:spPr/>
      <dgm:t>
        <a:bodyPr/>
        <a:lstStyle/>
        <a:p>
          <a:r>
            <a:rPr lang="en-US" dirty="0"/>
            <a:t>Use Lite Nodes</a:t>
          </a:r>
        </a:p>
      </dgm:t>
    </dgm:pt>
    <dgm:pt modelId="{E88A065C-92B6-4EF7-9CEB-65431D308624}" type="parTrans" cxnId="{AFE502BB-9ED1-41CD-9801-C60A900336C3}">
      <dgm:prSet/>
      <dgm:spPr/>
      <dgm:t>
        <a:bodyPr/>
        <a:lstStyle/>
        <a:p>
          <a:endParaRPr lang="en-US"/>
        </a:p>
      </dgm:t>
    </dgm:pt>
    <dgm:pt modelId="{724C688D-104B-48E0-90E1-73CC92ECE0A2}" type="sibTrans" cxnId="{AFE502BB-9ED1-41CD-9801-C60A900336C3}">
      <dgm:prSet/>
      <dgm:spPr/>
      <dgm:t>
        <a:bodyPr/>
        <a:lstStyle/>
        <a:p>
          <a:endParaRPr lang="en-US"/>
        </a:p>
      </dgm:t>
    </dgm:pt>
    <dgm:pt modelId="{70D239E5-99CB-4C34-A534-6BD5795AC4D1}">
      <dgm:prSet/>
      <dgm:spPr/>
      <dgm:t>
        <a:bodyPr/>
        <a:lstStyle/>
        <a:p>
          <a:r>
            <a:rPr lang="en-US" dirty="0"/>
            <a:t>Subscribe to trusted services which maintain the full nodes for you</a:t>
          </a:r>
        </a:p>
      </dgm:t>
    </dgm:pt>
    <dgm:pt modelId="{422891B7-C2C8-44B3-8688-64CFFF3FAD75}" type="parTrans" cxnId="{7B2D4E1B-F3E2-42CB-A0E4-C90FF228EDAC}">
      <dgm:prSet/>
      <dgm:spPr/>
      <dgm:t>
        <a:bodyPr/>
        <a:lstStyle/>
        <a:p>
          <a:endParaRPr lang="en-US"/>
        </a:p>
      </dgm:t>
    </dgm:pt>
    <dgm:pt modelId="{E6DBA378-2F01-456D-8C68-1A1D0A13DC53}" type="sibTrans" cxnId="{7B2D4E1B-F3E2-42CB-A0E4-C90FF228EDAC}">
      <dgm:prSet/>
      <dgm:spPr/>
      <dgm:t>
        <a:bodyPr/>
        <a:lstStyle/>
        <a:p>
          <a:endParaRPr lang="en-US"/>
        </a:p>
      </dgm:t>
    </dgm:pt>
    <dgm:pt modelId="{60E2DD05-F731-4E27-83B9-B69A42AC1D69}">
      <dgm:prSet/>
      <dgm:spPr/>
      <dgm:t>
        <a:bodyPr/>
        <a:lstStyle/>
        <a:p>
          <a:endParaRPr lang="en-US" dirty="0"/>
        </a:p>
      </dgm:t>
    </dgm:pt>
    <dgm:pt modelId="{190394BA-1886-4179-9905-B3A0DEA2ADBF}" type="parTrans" cxnId="{89A3679F-1696-4409-A658-16CF9D978717}">
      <dgm:prSet/>
      <dgm:spPr/>
      <dgm:t>
        <a:bodyPr/>
        <a:lstStyle/>
        <a:p>
          <a:endParaRPr lang="en-US"/>
        </a:p>
      </dgm:t>
    </dgm:pt>
    <dgm:pt modelId="{C1643675-D111-4997-9F4C-0329FD4C007D}" type="sibTrans" cxnId="{89A3679F-1696-4409-A658-16CF9D978717}">
      <dgm:prSet/>
      <dgm:spPr/>
      <dgm:t>
        <a:bodyPr/>
        <a:lstStyle/>
        <a:p>
          <a:endParaRPr lang="en-US"/>
        </a:p>
      </dgm:t>
    </dgm:pt>
    <dgm:pt modelId="{76289124-F061-4D28-AB45-ACAF9641B389}" type="pres">
      <dgm:prSet presAssocID="{0548AD16-8945-4C6F-855C-2A0D1A48F0BD}" presName="linear" presStyleCnt="0">
        <dgm:presLayoutVars>
          <dgm:animLvl val="lvl"/>
          <dgm:resizeHandles val="exact"/>
        </dgm:presLayoutVars>
      </dgm:prSet>
      <dgm:spPr/>
    </dgm:pt>
    <dgm:pt modelId="{2AC006D5-27C8-43D0-A1BA-F59169E0627D}" type="pres">
      <dgm:prSet presAssocID="{E823241B-4C58-4012-AD77-2A05128EBDEA}" presName="parentText" presStyleLbl="node1" presStyleIdx="0" presStyleCnt="2">
        <dgm:presLayoutVars>
          <dgm:chMax val="0"/>
          <dgm:bulletEnabled val="1"/>
        </dgm:presLayoutVars>
      </dgm:prSet>
      <dgm:spPr/>
    </dgm:pt>
    <dgm:pt modelId="{79A5EE3F-0575-4871-9B77-80C358D4B53D}" type="pres">
      <dgm:prSet presAssocID="{E823241B-4C58-4012-AD77-2A05128EBDEA}" presName="childText" presStyleLbl="revTx" presStyleIdx="0" presStyleCnt="2">
        <dgm:presLayoutVars>
          <dgm:bulletEnabled val="1"/>
        </dgm:presLayoutVars>
      </dgm:prSet>
      <dgm:spPr/>
    </dgm:pt>
    <dgm:pt modelId="{1E327CAA-BFDD-4770-B483-228E6ED96994}" type="pres">
      <dgm:prSet presAssocID="{458EDE77-185C-43D9-899E-E75486030BED}" presName="parentText" presStyleLbl="node1" presStyleIdx="1" presStyleCnt="2">
        <dgm:presLayoutVars>
          <dgm:chMax val="0"/>
          <dgm:bulletEnabled val="1"/>
        </dgm:presLayoutVars>
      </dgm:prSet>
      <dgm:spPr/>
    </dgm:pt>
    <dgm:pt modelId="{78BADF5E-05F1-4E32-94EB-CDEE5EA0B2EE}" type="pres">
      <dgm:prSet presAssocID="{458EDE77-185C-43D9-899E-E75486030BED}" presName="childText" presStyleLbl="revTx" presStyleIdx="1" presStyleCnt="2">
        <dgm:presLayoutVars>
          <dgm:bulletEnabled val="1"/>
        </dgm:presLayoutVars>
      </dgm:prSet>
      <dgm:spPr/>
    </dgm:pt>
  </dgm:ptLst>
  <dgm:cxnLst>
    <dgm:cxn modelId="{3BE5CA17-1A1B-4AF4-9E92-393BC8777BBC}" type="presOf" srcId="{010050B4-FD46-4C3B-B292-17D6EAEED76F}" destId="{78BADF5E-05F1-4E32-94EB-CDEE5EA0B2EE}" srcOrd="0" destOrd="1" presId="urn:microsoft.com/office/officeart/2005/8/layout/vList2"/>
    <dgm:cxn modelId="{7B2D4E1B-F3E2-42CB-A0E4-C90FF228EDAC}" srcId="{458EDE77-185C-43D9-899E-E75486030BED}" destId="{70D239E5-99CB-4C34-A534-6BD5795AC4D1}" srcOrd="2" destOrd="0" parTransId="{422891B7-C2C8-44B3-8688-64CFFF3FAD75}" sibTransId="{E6DBA378-2F01-456D-8C68-1A1D0A13DC53}"/>
    <dgm:cxn modelId="{9E531A27-A8E4-4CE0-AEAB-DB903E63AFFF}" srcId="{458EDE77-185C-43D9-899E-E75486030BED}" destId="{23A8258C-1A8F-453F-BB12-666DBD867194}" srcOrd="0" destOrd="0" parTransId="{D910B6F2-42EF-425E-93CB-606146120A35}" sibTransId="{E2575CEF-8E03-479D-B8EF-8144B860E698}"/>
    <dgm:cxn modelId="{878DA93A-8F16-48F0-B67B-4F3CDD6FF56F}" type="presOf" srcId="{E823241B-4C58-4012-AD77-2A05128EBDEA}" destId="{2AC006D5-27C8-43D0-A1BA-F59169E0627D}" srcOrd="0" destOrd="0" presId="urn:microsoft.com/office/officeart/2005/8/layout/vList2"/>
    <dgm:cxn modelId="{A64C1E3F-56A6-400B-95A0-339FBEE73F5E}" type="presOf" srcId="{458EDE77-185C-43D9-899E-E75486030BED}" destId="{1E327CAA-BFDD-4770-B483-228E6ED96994}" srcOrd="0" destOrd="0" presId="urn:microsoft.com/office/officeart/2005/8/layout/vList2"/>
    <dgm:cxn modelId="{6997D946-9806-4050-BBAA-6CA2835373B5}" srcId="{0548AD16-8945-4C6F-855C-2A0D1A48F0BD}" destId="{458EDE77-185C-43D9-899E-E75486030BED}" srcOrd="1" destOrd="0" parTransId="{F4D5E985-B9FC-4579-B1B2-455C9164B648}" sibTransId="{D189BFF1-8554-4B77-817E-2EB578D810C1}"/>
    <dgm:cxn modelId="{D731FD66-B326-4BDC-A4EA-E04E7A5EFDB6}" srcId="{E823241B-4C58-4012-AD77-2A05128EBDEA}" destId="{3B78C3D7-B96C-4C94-A904-143FA809683E}" srcOrd="0" destOrd="0" parTransId="{8FF865AF-52A0-475D-BEEB-9124A2E7A8C8}" sibTransId="{5AA60DFE-D9D2-4745-8730-0B0188F21534}"/>
    <dgm:cxn modelId="{CAB0E36C-09D0-47FB-971D-2FC387120A8D}" type="presOf" srcId="{60E2DD05-F731-4E27-83B9-B69A42AC1D69}" destId="{79A5EE3F-0575-4871-9B77-80C358D4B53D}" srcOrd="0" destOrd="1" presId="urn:microsoft.com/office/officeart/2005/8/layout/vList2"/>
    <dgm:cxn modelId="{D3F5897E-4CCD-4E8E-8280-9B7925E381A2}" type="presOf" srcId="{0548AD16-8945-4C6F-855C-2A0D1A48F0BD}" destId="{76289124-F061-4D28-AB45-ACAF9641B389}" srcOrd="0" destOrd="0" presId="urn:microsoft.com/office/officeart/2005/8/layout/vList2"/>
    <dgm:cxn modelId="{89A3679F-1696-4409-A658-16CF9D978717}" srcId="{E823241B-4C58-4012-AD77-2A05128EBDEA}" destId="{60E2DD05-F731-4E27-83B9-B69A42AC1D69}" srcOrd="1" destOrd="0" parTransId="{190394BA-1886-4179-9905-B3A0DEA2ADBF}" sibTransId="{C1643675-D111-4997-9F4C-0329FD4C007D}"/>
    <dgm:cxn modelId="{1E119DB5-1ACE-4C3D-9DE0-98DB301E36A0}" srcId="{0548AD16-8945-4C6F-855C-2A0D1A48F0BD}" destId="{E823241B-4C58-4012-AD77-2A05128EBDEA}" srcOrd="0" destOrd="0" parTransId="{3F3D28A4-7017-4E70-B1EE-4F69D75603E9}" sibTransId="{66A1FE8C-CD9B-4ACA-AD86-404AA08C0A22}"/>
    <dgm:cxn modelId="{AFE502BB-9ED1-41CD-9801-C60A900336C3}" srcId="{458EDE77-185C-43D9-899E-E75486030BED}" destId="{010050B4-FD46-4C3B-B292-17D6EAEED76F}" srcOrd="1" destOrd="0" parTransId="{E88A065C-92B6-4EF7-9CEB-65431D308624}" sibTransId="{724C688D-104B-48E0-90E1-73CC92ECE0A2}"/>
    <dgm:cxn modelId="{831953D1-C8AD-45A2-A212-F2A77F99D9F5}" type="presOf" srcId="{3B78C3D7-B96C-4C94-A904-143FA809683E}" destId="{79A5EE3F-0575-4871-9B77-80C358D4B53D}" srcOrd="0" destOrd="0" presId="urn:microsoft.com/office/officeart/2005/8/layout/vList2"/>
    <dgm:cxn modelId="{85EF95D2-6480-4695-A7AB-DCAEE2566354}" type="presOf" srcId="{70D239E5-99CB-4C34-A534-6BD5795AC4D1}" destId="{78BADF5E-05F1-4E32-94EB-CDEE5EA0B2EE}" srcOrd="0" destOrd="2" presId="urn:microsoft.com/office/officeart/2005/8/layout/vList2"/>
    <dgm:cxn modelId="{235F29E6-5FFD-43F3-B986-8D979D3B9090}" type="presOf" srcId="{23A8258C-1A8F-453F-BB12-666DBD867194}" destId="{78BADF5E-05F1-4E32-94EB-CDEE5EA0B2EE}" srcOrd="0" destOrd="0" presId="urn:microsoft.com/office/officeart/2005/8/layout/vList2"/>
    <dgm:cxn modelId="{00E3A6C6-BFD6-4A0C-863A-5AC519A693BC}" type="presParOf" srcId="{76289124-F061-4D28-AB45-ACAF9641B389}" destId="{2AC006D5-27C8-43D0-A1BA-F59169E0627D}" srcOrd="0" destOrd="0" presId="urn:microsoft.com/office/officeart/2005/8/layout/vList2"/>
    <dgm:cxn modelId="{13B4BE22-F7E2-47A3-B9C0-7D5477FD3794}" type="presParOf" srcId="{76289124-F061-4D28-AB45-ACAF9641B389}" destId="{79A5EE3F-0575-4871-9B77-80C358D4B53D}" srcOrd="1" destOrd="0" presId="urn:microsoft.com/office/officeart/2005/8/layout/vList2"/>
    <dgm:cxn modelId="{4C0C92C7-D93A-401F-841F-0216F56991BA}" type="presParOf" srcId="{76289124-F061-4D28-AB45-ACAF9641B389}" destId="{1E327CAA-BFDD-4770-B483-228E6ED96994}" srcOrd="2" destOrd="0" presId="urn:microsoft.com/office/officeart/2005/8/layout/vList2"/>
    <dgm:cxn modelId="{7879E144-5822-4A14-B372-70D43D856189}" type="presParOf" srcId="{76289124-F061-4D28-AB45-ACAF9641B389}" destId="{78BADF5E-05F1-4E32-94EB-CDEE5EA0B2E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0F74C1-E2B5-48FE-8517-BEA7237D335C}"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1C7B3964-D9FF-474E-9DA6-A6DA58177B27}">
      <dgm:prSet custT="1"/>
      <dgm:spPr/>
      <dgm:t>
        <a:bodyPr/>
        <a:lstStyle/>
        <a:p>
          <a:r>
            <a:rPr lang="en-US" sz="3200" dirty="0"/>
            <a:t>Questions:</a:t>
          </a:r>
        </a:p>
      </dgm:t>
    </dgm:pt>
    <dgm:pt modelId="{57A04652-2D68-4C21-A37A-F2A547985381}" type="parTrans" cxnId="{9DC4732C-F467-4FFD-AEED-F36AA4221218}">
      <dgm:prSet/>
      <dgm:spPr/>
      <dgm:t>
        <a:bodyPr/>
        <a:lstStyle/>
        <a:p>
          <a:endParaRPr lang="en-US"/>
        </a:p>
      </dgm:t>
    </dgm:pt>
    <dgm:pt modelId="{E704C4C5-9C46-44A9-8BE9-27D0D485F2AB}" type="sibTrans" cxnId="{9DC4732C-F467-4FFD-AEED-F36AA4221218}">
      <dgm:prSet/>
      <dgm:spPr/>
      <dgm:t>
        <a:bodyPr/>
        <a:lstStyle/>
        <a:p>
          <a:endParaRPr lang="en-US"/>
        </a:p>
      </dgm:t>
    </dgm:pt>
    <dgm:pt modelId="{41A49C4B-9DE7-40C5-85E0-40713C1FCCC0}">
      <dgm:prSet custT="1"/>
      <dgm:spPr/>
      <dgm:t>
        <a:bodyPr/>
        <a:lstStyle/>
        <a:p>
          <a:r>
            <a:rPr lang="en-US" sz="1600" dirty="0"/>
            <a:t>There seems to be a lot of overhead with maintaining a blockchain. At what point does the cost of maintaining the blockchain outweigh its benefits? </a:t>
          </a:r>
        </a:p>
      </dgm:t>
    </dgm:pt>
    <dgm:pt modelId="{DFC23F99-642A-4468-A764-8D2B1947C0BC}" type="parTrans" cxnId="{D433E385-3FD3-46A5-97B9-777FEF9DF94E}">
      <dgm:prSet/>
      <dgm:spPr/>
      <dgm:t>
        <a:bodyPr/>
        <a:lstStyle/>
        <a:p>
          <a:endParaRPr lang="en-US"/>
        </a:p>
      </dgm:t>
    </dgm:pt>
    <dgm:pt modelId="{A444535B-C3A2-45CF-A651-0327C60391CF}" type="sibTrans" cxnId="{D433E385-3FD3-46A5-97B9-777FEF9DF94E}">
      <dgm:prSet/>
      <dgm:spPr/>
      <dgm:t>
        <a:bodyPr/>
        <a:lstStyle/>
        <a:p>
          <a:endParaRPr lang="en-US"/>
        </a:p>
      </dgm:t>
    </dgm:pt>
    <dgm:pt modelId="{8E9EB119-3C3E-468B-84A8-09C991CCDC02}">
      <dgm:prSet custT="1"/>
      <dgm:spPr/>
      <dgm:t>
        <a:bodyPr/>
        <a:lstStyle/>
        <a:p>
          <a:r>
            <a:rPr lang="en-US" sz="1600" dirty="0"/>
            <a:t>How do you incentivize miners when they are working at a loss when Coinbase decreases and more miners join?</a:t>
          </a:r>
        </a:p>
      </dgm:t>
    </dgm:pt>
    <dgm:pt modelId="{53DEF732-D6E8-470E-93DF-875B5481572A}" type="parTrans" cxnId="{08580356-B870-430C-A041-0E794843E5E4}">
      <dgm:prSet/>
      <dgm:spPr/>
      <dgm:t>
        <a:bodyPr/>
        <a:lstStyle/>
        <a:p>
          <a:endParaRPr lang="en-US"/>
        </a:p>
      </dgm:t>
    </dgm:pt>
    <dgm:pt modelId="{D7193037-A572-4B3C-8D62-BC1E9EC47069}" type="sibTrans" cxnId="{08580356-B870-430C-A041-0E794843E5E4}">
      <dgm:prSet/>
      <dgm:spPr/>
      <dgm:t>
        <a:bodyPr/>
        <a:lstStyle/>
        <a:p>
          <a:endParaRPr lang="en-US"/>
        </a:p>
      </dgm:t>
    </dgm:pt>
    <dgm:pt modelId="{554E9CA2-85C9-4C94-9FCA-9955C2968774}">
      <dgm:prSet custT="1"/>
      <dgm:spPr/>
      <dgm:t>
        <a:bodyPr/>
        <a:lstStyle/>
        <a:p>
          <a:r>
            <a:rPr lang="en-US" sz="1600" dirty="0"/>
            <a:t>As times goes by, the mining reward diminishes, thus giving less incentives to miners. That said, does this mean the service fee for a transaction is going to increase when time goes?</a:t>
          </a:r>
        </a:p>
      </dgm:t>
    </dgm:pt>
    <dgm:pt modelId="{F568050F-7689-470B-AD68-7915929867F6}" type="parTrans" cxnId="{838B9EC6-2507-4A73-A56B-EB9678265642}">
      <dgm:prSet/>
      <dgm:spPr/>
      <dgm:t>
        <a:bodyPr/>
        <a:lstStyle/>
        <a:p>
          <a:endParaRPr lang="en-US"/>
        </a:p>
      </dgm:t>
    </dgm:pt>
    <dgm:pt modelId="{B897C7D7-E432-41E4-950D-9647A68F059A}" type="sibTrans" cxnId="{838B9EC6-2507-4A73-A56B-EB9678265642}">
      <dgm:prSet/>
      <dgm:spPr/>
      <dgm:t>
        <a:bodyPr/>
        <a:lstStyle/>
        <a:p>
          <a:endParaRPr lang="en-US"/>
        </a:p>
      </dgm:t>
    </dgm:pt>
    <dgm:pt modelId="{B4383475-D7AD-41E7-A731-FF4909DA3636}">
      <dgm:prSet custT="1"/>
      <dgm:spPr/>
      <dgm:t>
        <a:bodyPr/>
        <a:lstStyle/>
        <a:p>
          <a:r>
            <a:rPr lang="en-US" sz="3200" dirty="0"/>
            <a:t>Answer:</a:t>
          </a:r>
        </a:p>
      </dgm:t>
    </dgm:pt>
    <dgm:pt modelId="{36688C86-65A9-40B0-8226-67CA52457141}" type="parTrans" cxnId="{4D5F7521-AF9F-4456-987A-B0C9BC2E03B2}">
      <dgm:prSet/>
      <dgm:spPr/>
      <dgm:t>
        <a:bodyPr/>
        <a:lstStyle/>
        <a:p>
          <a:endParaRPr lang="en-US"/>
        </a:p>
      </dgm:t>
    </dgm:pt>
    <dgm:pt modelId="{362DF094-9B1F-48FF-AE23-3A8B02E972CA}" type="sibTrans" cxnId="{4D5F7521-AF9F-4456-987A-B0C9BC2E03B2}">
      <dgm:prSet/>
      <dgm:spPr/>
      <dgm:t>
        <a:bodyPr/>
        <a:lstStyle/>
        <a:p>
          <a:endParaRPr lang="en-US"/>
        </a:p>
      </dgm:t>
    </dgm:pt>
    <dgm:pt modelId="{C07FC452-3705-47C4-B9AA-2A0CFC1C25A8}">
      <dgm:prSet custT="1"/>
      <dgm:spPr/>
      <dgm:t>
        <a:bodyPr/>
        <a:lstStyle/>
        <a:p>
          <a:r>
            <a:rPr lang="en-US" sz="1400" dirty="0"/>
            <a:t>Build incentives into the business aspect:</a:t>
          </a:r>
        </a:p>
      </dgm:t>
    </dgm:pt>
    <dgm:pt modelId="{ED8B910C-5D44-4E88-A543-D6E72C7ABCC8}" type="parTrans" cxnId="{6F66DD39-2B95-4530-A7F8-73F5841E800D}">
      <dgm:prSet/>
      <dgm:spPr/>
      <dgm:t>
        <a:bodyPr/>
        <a:lstStyle/>
        <a:p>
          <a:endParaRPr lang="en-US"/>
        </a:p>
      </dgm:t>
    </dgm:pt>
    <dgm:pt modelId="{D104FB9C-76ED-4D13-8768-A6C8C2618FD9}" type="sibTrans" cxnId="{6F66DD39-2B95-4530-A7F8-73F5841E800D}">
      <dgm:prSet/>
      <dgm:spPr/>
      <dgm:t>
        <a:bodyPr/>
        <a:lstStyle/>
        <a:p>
          <a:endParaRPr lang="en-US"/>
        </a:p>
      </dgm:t>
    </dgm:pt>
    <dgm:pt modelId="{78336593-8A92-463D-B284-9CDCC8DE01A1}">
      <dgm:prSet custT="1"/>
      <dgm:spPr/>
      <dgm:t>
        <a:bodyPr/>
        <a:lstStyle/>
        <a:p>
          <a:r>
            <a:rPr lang="en-US" sz="1400" dirty="0"/>
            <a:t>In Bitcoin case, by adjusting network variables:</a:t>
          </a:r>
        </a:p>
      </dgm:t>
    </dgm:pt>
    <dgm:pt modelId="{5AA5491A-D94C-4473-979F-BA2581C969A9}" type="parTrans" cxnId="{ED573286-2B16-4BFF-921B-12DB4B9E1FC1}">
      <dgm:prSet/>
      <dgm:spPr/>
      <dgm:t>
        <a:bodyPr/>
        <a:lstStyle/>
        <a:p>
          <a:endParaRPr lang="en-US"/>
        </a:p>
      </dgm:t>
    </dgm:pt>
    <dgm:pt modelId="{9CCD2947-D2DB-46D3-A255-14E49B811EDC}" type="sibTrans" cxnId="{ED573286-2B16-4BFF-921B-12DB4B9E1FC1}">
      <dgm:prSet/>
      <dgm:spPr/>
      <dgm:t>
        <a:bodyPr/>
        <a:lstStyle/>
        <a:p>
          <a:endParaRPr lang="en-US"/>
        </a:p>
      </dgm:t>
    </dgm:pt>
    <dgm:pt modelId="{9D5DD6C4-6AF1-4C33-BD0B-191B2CDC20E4}">
      <dgm:prSet custT="1"/>
      <dgm:spPr/>
      <dgm:t>
        <a:bodyPr/>
        <a:lstStyle/>
        <a:p>
          <a:r>
            <a:rPr lang="en-US" sz="1400" dirty="0"/>
            <a:t>increase transaction fees / block size </a:t>
          </a:r>
        </a:p>
      </dgm:t>
    </dgm:pt>
    <dgm:pt modelId="{EDDC416C-88DE-4CBB-98AA-A155457E428D}" type="parTrans" cxnId="{BE381C13-60B8-46D1-B1AC-91921AE40AC9}">
      <dgm:prSet/>
      <dgm:spPr/>
      <dgm:t>
        <a:bodyPr/>
        <a:lstStyle/>
        <a:p>
          <a:endParaRPr lang="en-US"/>
        </a:p>
      </dgm:t>
    </dgm:pt>
    <dgm:pt modelId="{6F0A1D31-9F56-4730-9B9F-700190AAB28D}" type="sibTrans" cxnId="{BE381C13-60B8-46D1-B1AC-91921AE40AC9}">
      <dgm:prSet/>
      <dgm:spPr/>
      <dgm:t>
        <a:bodyPr/>
        <a:lstStyle/>
        <a:p>
          <a:endParaRPr lang="en-US"/>
        </a:p>
      </dgm:t>
    </dgm:pt>
    <dgm:pt modelId="{1FB65586-1779-4C11-9024-82E3FB554C15}">
      <dgm:prSet custT="1"/>
      <dgm:spPr/>
      <dgm:t>
        <a:bodyPr/>
        <a:lstStyle/>
        <a:p>
          <a:r>
            <a:rPr lang="en-US" sz="1400" dirty="0"/>
            <a:t>reduce block times</a:t>
          </a:r>
        </a:p>
      </dgm:t>
    </dgm:pt>
    <dgm:pt modelId="{5DD98A50-7EB1-4A5C-B6DA-12458F16AACC}" type="parTrans" cxnId="{A1F97F65-1DDB-4C05-BA7D-11BAACE75155}">
      <dgm:prSet/>
      <dgm:spPr/>
      <dgm:t>
        <a:bodyPr/>
        <a:lstStyle/>
        <a:p>
          <a:endParaRPr lang="en-US"/>
        </a:p>
      </dgm:t>
    </dgm:pt>
    <dgm:pt modelId="{2DDE2EB2-D00D-4AFA-A8E0-1344AB43BAAD}" type="sibTrans" cxnId="{A1F97F65-1DDB-4C05-BA7D-11BAACE75155}">
      <dgm:prSet/>
      <dgm:spPr/>
      <dgm:t>
        <a:bodyPr/>
        <a:lstStyle/>
        <a:p>
          <a:endParaRPr lang="en-US"/>
        </a:p>
      </dgm:t>
    </dgm:pt>
    <dgm:pt modelId="{F256C9A4-2A8D-4E2B-BAC8-808CF456A450}">
      <dgm:prSet custT="1"/>
      <dgm:spPr/>
      <dgm:t>
        <a:bodyPr/>
        <a:lstStyle/>
        <a:p>
          <a:r>
            <a:rPr lang="en-US" sz="1400" dirty="0"/>
            <a:t>Reduce block difficulty</a:t>
          </a:r>
        </a:p>
      </dgm:t>
    </dgm:pt>
    <dgm:pt modelId="{171C9B0D-7F71-46B0-B045-785EC84AFBB9}" type="parTrans" cxnId="{F56D6F19-53E8-495B-B3AA-D5E8B96A5B68}">
      <dgm:prSet/>
      <dgm:spPr/>
      <dgm:t>
        <a:bodyPr/>
        <a:lstStyle/>
        <a:p>
          <a:endParaRPr lang="en-US"/>
        </a:p>
      </dgm:t>
    </dgm:pt>
    <dgm:pt modelId="{50D7805A-4C85-42F7-8236-233AEDE6781A}" type="sibTrans" cxnId="{F56D6F19-53E8-495B-B3AA-D5E8B96A5B68}">
      <dgm:prSet/>
      <dgm:spPr/>
      <dgm:t>
        <a:bodyPr/>
        <a:lstStyle/>
        <a:p>
          <a:endParaRPr lang="en-US"/>
        </a:p>
      </dgm:t>
    </dgm:pt>
    <dgm:pt modelId="{29D9F6C6-25F7-4710-9279-3C7FFB77E381}">
      <dgm:prSet custT="1"/>
      <dgm:spPr/>
      <dgm:t>
        <a:bodyPr/>
        <a:lstStyle/>
        <a:p>
          <a:r>
            <a:rPr lang="en-US" sz="1400" dirty="0"/>
            <a:t>Difficulty is adjusted every two weeks in bitcoin.</a:t>
          </a:r>
        </a:p>
      </dgm:t>
    </dgm:pt>
    <dgm:pt modelId="{5D4BA50E-0B57-43E3-8A87-550F60451363}" type="parTrans" cxnId="{AAB86985-A8B4-416F-8290-D39516932EC0}">
      <dgm:prSet/>
      <dgm:spPr/>
      <dgm:t>
        <a:bodyPr/>
        <a:lstStyle/>
        <a:p>
          <a:endParaRPr lang="en-US"/>
        </a:p>
      </dgm:t>
    </dgm:pt>
    <dgm:pt modelId="{C90AFD88-4DB8-4A7B-AFA3-97F74869232A}" type="sibTrans" cxnId="{AAB86985-A8B4-416F-8290-D39516932EC0}">
      <dgm:prSet/>
      <dgm:spPr/>
      <dgm:t>
        <a:bodyPr/>
        <a:lstStyle/>
        <a:p>
          <a:endParaRPr lang="en-US"/>
        </a:p>
      </dgm:t>
    </dgm:pt>
    <dgm:pt modelId="{99DC41E8-FC8E-4706-BDE0-36DF2077FD0A}">
      <dgm:prSet custT="1"/>
      <dgm:spPr/>
      <dgm:t>
        <a:bodyPr/>
        <a:lstStyle/>
        <a:p>
          <a:r>
            <a:rPr lang="en-US" sz="1400" b="0" i="0" dirty="0"/>
            <a:t>Contract theory (pay-for-performance)</a:t>
          </a:r>
          <a:endParaRPr lang="en-US" sz="1400" dirty="0"/>
        </a:p>
      </dgm:t>
    </dgm:pt>
    <dgm:pt modelId="{E8574276-29B5-4DF4-91A4-D688488A7941}" type="parTrans" cxnId="{2CC7E8FE-4D66-47B7-AC34-067D69AAD4F9}">
      <dgm:prSet/>
      <dgm:spPr/>
      <dgm:t>
        <a:bodyPr/>
        <a:lstStyle/>
        <a:p>
          <a:endParaRPr lang="en-US"/>
        </a:p>
      </dgm:t>
    </dgm:pt>
    <dgm:pt modelId="{3C30E9D0-4A3F-4796-99E6-67BBA1FADFE8}" type="sibTrans" cxnId="{2CC7E8FE-4D66-47B7-AC34-067D69AAD4F9}">
      <dgm:prSet/>
      <dgm:spPr/>
      <dgm:t>
        <a:bodyPr/>
        <a:lstStyle/>
        <a:p>
          <a:endParaRPr lang="en-US"/>
        </a:p>
      </dgm:t>
    </dgm:pt>
    <dgm:pt modelId="{B6856375-D8E3-4B68-A1AE-58AAF4865B54}">
      <dgm:prSet custT="1"/>
      <dgm:spPr/>
      <dgm:t>
        <a:bodyPr/>
        <a:lstStyle/>
        <a:p>
          <a:r>
            <a:rPr lang="en-US" sz="1400" dirty="0"/>
            <a:t>E</a:t>
          </a:r>
          <a:r>
            <a:rPr lang="en-US" sz="1400" b="0" i="0" dirty="0"/>
            <a:t>conomics of information</a:t>
          </a:r>
          <a:endParaRPr lang="en-US" sz="1400" dirty="0"/>
        </a:p>
      </dgm:t>
    </dgm:pt>
    <dgm:pt modelId="{337C4176-B8A2-4119-BE38-B2B30FC5F06B}" type="parTrans" cxnId="{84AD2230-AEA9-4D53-AA5F-AD0F5D496368}">
      <dgm:prSet/>
      <dgm:spPr/>
      <dgm:t>
        <a:bodyPr/>
        <a:lstStyle/>
        <a:p>
          <a:endParaRPr lang="en-US"/>
        </a:p>
      </dgm:t>
    </dgm:pt>
    <dgm:pt modelId="{33C97619-A61D-416F-BCE8-C9BE7BD74FC7}" type="sibTrans" cxnId="{84AD2230-AEA9-4D53-AA5F-AD0F5D496368}">
      <dgm:prSet/>
      <dgm:spPr/>
      <dgm:t>
        <a:bodyPr/>
        <a:lstStyle/>
        <a:p>
          <a:endParaRPr lang="en-US"/>
        </a:p>
      </dgm:t>
    </dgm:pt>
    <dgm:pt modelId="{FE978EA6-A23D-47AB-A6EA-420DE7568D20}">
      <dgm:prSet custT="1"/>
      <dgm:spPr/>
      <dgm:t>
        <a:bodyPr/>
        <a:lstStyle/>
        <a:p>
          <a:r>
            <a:rPr lang="en-US" sz="1400" b="0" i="0" dirty="0"/>
            <a:t>Market design</a:t>
          </a:r>
          <a:endParaRPr lang="en-US" sz="1400" dirty="0"/>
        </a:p>
      </dgm:t>
    </dgm:pt>
    <dgm:pt modelId="{3F9CD5C2-C1AA-4979-B6E5-4EE13CD21FD0}" type="parTrans" cxnId="{4B8688A7-E24C-4C47-AD2E-C8561903EA57}">
      <dgm:prSet/>
      <dgm:spPr/>
      <dgm:t>
        <a:bodyPr/>
        <a:lstStyle/>
        <a:p>
          <a:endParaRPr lang="en-US"/>
        </a:p>
      </dgm:t>
    </dgm:pt>
    <dgm:pt modelId="{0344681D-8AD2-4852-A5A2-287B144C1F5D}" type="sibTrans" cxnId="{4B8688A7-E24C-4C47-AD2E-C8561903EA57}">
      <dgm:prSet/>
      <dgm:spPr/>
      <dgm:t>
        <a:bodyPr/>
        <a:lstStyle/>
        <a:p>
          <a:endParaRPr lang="en-US"/>
        </a:p>
      </dgm:t>
    </dgm:pt>
    <dgm:pt modelId="{1B8FCBC1-CF81-4497-BE58-C09EA7F33E0D}">
      <dgm:prSet custT="1"/>
      <dgm:spPr/>
      <dgm:t>
        <a:bodyPr/>
        <a:lstStyle/>
        <a:p>
          <a:r>
            <a:rPr lang="en-US" sz="1400" dirty="0"/>
            <a:t>Increase fees as Coinbase drops</a:t>
          </a:r>
        </a:p>
      </dgm:t>
    </dgm:pt>
    <dgm:pt modelId="{7A0BD56A-4991-44CC-BE4F-FD0D809372DD}" type="parTrans" cxnId="{70CEA2AD-1373-464C-ABB3-0AC9DB84894B}">
      <dgm:prSet/>
      <dgm:spPr/>
      <dgm:t>
        <a:bodyPr/>
        <a:lstStyle/>
        <a:p>
          <a:endParaRPr lang="en-US"/>
        </a:p>
      </dgm:t>
    </dgm:pt>
    <dgm:pt modelId="{15D233AD-565C-4F82-82BC-315D5C48CB65}" type="sibTrans" cxnId="{70CEA2AD-1373-464C-ABB3-0AC9DB84894B}">
      <dgm:prSet/>
      <dgm:spPr/>
      <dgm:t>
        <a:bodyPr/>
        <a:lstStyle/>
        <a:p>
          <a:endParaRPr lang="en-US"/>
        </a:p>
      </dgm:t>
    </dgm:pt>
    <dgm:pt modelId="{CF1204FC-5008-4C54-ACF9-A3E67308B705}" type="pres">
      <dgm:prSet presAssocID="{1E0F74C1-E2B5-48FE-8517-BEA7237D335C}" presName="theList" presStyleCnt="0">
        <dgm:presLayoutVars>
          <dgm:dir/>
          <dgm:animLvl val="lvl"/>
          <dgm:resizeHandles val="exact"/>
        </dgm:presLayoutVars>
      </dgm:prSet>
      <dgm:spPr/>
    </dgm:pt>
    <dgm:pt modelId="{45018CE3-2C0C-4460-A61C-FDF7A8E21241}" type="pres">
      <dgm:prSet presAssocID="{1C7B3964-D9FF-474E-9DA6-A6DA58177B27}" presName="compNode" presStyleCnt="0"/>
      <dgm:spPr/>
    </dgm:pt>
    <dgm:pt modelId="{5770834F-D6AD-44B1-B52C-0A7D7A7C48A4}" type="pres">
      <dgm:prSet presAssocID="{1C7B3964-D9FF-474E-9DA6-A6DA58177B27}" presName="aNode" presStyleLbl="bgShp" presStyleIdx="0" presStyleCnt="2"/>
      <dgm:spPr/>
    </dgm:pt>
    <dgm:pt modelId="{641410EB-5919-45F0-B14D-CDDCA1F0C3A9}" type="pres">
      <dgm:prSet presAssocID="{1C7B3964-D9FF-474E-9DA6-A6DA58177B27}" presName="textNode" presStyleLbl="bgShp" presStyleIdx="0" presStyleCnt="2"/>
      <dgm:spPr/>
    </dgm:pt>
    <dgm:pt modelId="{73BE375D-31E8-43D8-A358-0F55D757D49C}" type="pres">
      <dgm:prSet presAssocID="{1C7B3964-D9FF-474E-9DA6-A6DA58177B27}" presName="compChildNode" presStyleCnt="0"/>
      <dgm:spPr/>
    </dgm:pt>
    <dgm:pt modelId="{1B7EF7DD-9D1D-4624-AFB0-641E3E022EB2}" type="pres">
      <dgm:prSet presAssocID="{1C7B3964-D9FF-474E-9DA6-A6DA58177B27}" presName="theInnerList" presStyleCnt="0"/>
      <dgm:spPr/>
    </dgm:pt>
    <dgm:pt modelId="{2FA8E216-89C3-4014-BCAE-3F1260539B58}" type="pres">
      <dgm:prSet presAssocID="{41A49C4B-9DE7-40C5-85E0-40713C1FCCC0}" presName="childNode" presStyleLbl="node1" presStyleIdx="0" presStyleCnt="5" custScaleX="118187" custScaleY="131498" custLinFactNeighborX="265" custLinFactNeighborY="-28613">
        <dgm:presLayoutVars>
          <dgm:bulletEnabled val="1"/>
        </dgm:presLayoutVars>
      </dgm:prSet>
      <dgm:spPr/>
    </dgm:pt>
    <dgm:pt modelId="{4240E67F-FD63-487A-B3B9-9E758D6777AE}" type="pres">
      <dgm:prSet presAssocID="{41A49C4B-9DE7-40C5-85E0-40713C1FCCC0}" presName="aSpace2" presStyleCnt="0"/>
      <dgm:spPr/>
    </dgm:pt>
    <dgm:pt modelId="{A6168621-4A5D-4F79-AF6D-1EC8D024828A}" type="pres">
      <dgm:prSet presAssocID="{8E9EB119-3C3E-468B-84A8-09C991CCDC02}" presName="childNode" presStyleLbl="node1" presStyleIdx="1" presStyleCnt="5" custScaleX="118187" custLinFactY="-248206" custLinFactNeighborX="265" custLinFactNeighborY="-300000">
        <dgm:presLayoutVars>
          <dgm:bulletEnabled val="1"/>
        </dgm:presLayoutVars>
      </dgm:prSet>
      <dgm:spPr/>
    </dgm:pt>
    <dgm:pt modelId="{DB7962C0-A4E9-40D7-B1A7-ED208C2BEB98}" type="pres">
      <dgm:prSet presAssocID="{8E9EB119-3C3E-468B-84A8-09C991CCDC02}" presName="aSpace2" presStyleCnt="0"/>
      <dgm:spPr/>
    </dgm:pt>
    <dgm:pt modelId="{F642AF89-72AF-40D6-B1BD-A01CC0A0F0CC}" type="pres">
      <dgm:prSet presAssocID="{554E9CA2-85C9-4C94-9FCA-9955C2968774}" presName="childNode" presStyleLbl="node1" presStyleIdx="2" presStyleCnt="5" custScaleX="118187" custScaleY="154231" custLinFactNeighborX="265" custLinFactNeighborY="-28613">
        <dgm:presLayoutVars>
          <dgm:bulletEnabled val="1"/>
        </dgm:presLayoutVars>
      </dgm:prSet>
      <dgm:spPr/>
    </dgm:pt>
    <dgm:pt modelId="{26DB099D-42DB-489A-B592-3B77229D7FAC}" type="pres">
      <dgm:prSet presAssocID="{1C7B3964-D9FF-474E-9DA6-A6DA58177B27}" presName="aSpace" presStyleCnt="0"/>
      <dgm:spPr/>
    </dgm:pt>
    <dgm:pt modelId="{87E3749D-898F-4F4C-8BF3-4DF2CD38F361}" type="pres">
      <dgm:prSet presAssocID="{B4383475-D7AD-41E7-A731-FF4909DA3636}" presName="compNode" presStyleCnt="0"/>
      <dgm:spPr/>
    </dgm:pt>
    <dgm:pt modelId="{01087CEC-5CC7-4C0A-92AF-272B91522088}" type="pres">
      <dgm:prSet presAssocID="{B4383475-D7AD-41E7-A731-FF4909DA3636}" presName="aNode" presStyleLbl="bgShp" presStyleIdx="1" presStyleCnt="2"/>
      <dgm:spPr/>
    </dgm:pt>
    <dgm:pt modelId="{F4C52E17-1521-4B83-8665-41FD188F1F37}" type="pres">
      <dgm:prSet presAssocID="{B4383475-D7AD-41E7-A731-FF4909DA3636}" presName="textNode" presStyleLbl="bgShp" presStyleIdx="1" presStyleCnt="2"/>
      <dgm:spPr/>
    </dgm:pt>
    <dgm:pt modelId="{37052947-C1AC-45E9-AE7D-7FEFFB7ED2C3}" type="pres">
      <dgm:prSet presAssocID="{B4383475-D7AD-41E7-A731-FF4909DA3636}" presName="compChildNode" presStyleCnt="0"/>
      <dgm:spPr/>
    </dgm:pt>
    <dgm:pt modelId="{8862BBF9-8F00-43A2-89E4-D6F53F56A64F}" type="pres">
      <dgm:prSet presAssocID="{B4383475-D7AD-41E7-A731-FF4909DA3636}" presName="theInnerList" presStyleCnt="0"/>
      <dgm:spPr/>
    </dgm:pt>
    <dgm:pt modelId="{DA8B425D-347B-49B9-AEA4-E7B7DBF4BFB9}" type="pres">
      <dgm:prSet presAssocID="{C07FC452-3705-47C4-B9AA-2A0CFC1C25A8}" presName="childNode" presStyleLbl="node1" presStyleIdx="3" presStyleCnt="5" custScaleX="117036" custScaleY="601790" custLinFactY="-100000" custLinFactNeighborX="1326" custLinFactNeighborY="-142622">
        <dgm:presLayoutVars>
          <dgm:bulletEnabled val="1"/>
        </dgm:presLayoutVars>
      </dgm:prSet>
      <dgm:spPr/>
    </dgm:pt>
    <dgm:pt modelId="{75D91A0E-EA9D-4C11-BE72-4373372001A1}" type="pres">
      <dgm:prSet presAssocID="{C07FC452-3705-47C4-B9AA-2A0CFC1C25A8}" presName="aSpace2" presStyleCnt="0"/>
      <dgm:spPr/>
    </dgm:pt>
    <dgm:pt modelId="{B53723E0-F578-4E9E-9BD4-2A7466BA2165}" type="pres">
      <dgm:prSet presAssocID="{78336593-8A92-463D-B284-9CDCC8DE01A1}" presName="childNode" presStyleLbl="node1" presStyleIdx="4" presStyleCnt="5" custScaleX="117036" custScaleY="921122" custLinFactY="-24738" custLinFactNeighborX="265" custLinFactNeighborY="-100000">
        <dgm:presLayoutVars>
          <dgm:bulletEnabled val="1"/>
        </dgm:presLayoutVars>
      </dgm:prSet>
      <dgm:spPr/>
    </dgm:pt>
  </dgm:ptLst>
  <dgm:cxnLst>
    <dgm:cxn modelId="{4986C800-1D08-45BE-9787-A3F89F2A3789}" type="presOf" srcId="{B6856375-D8E3-4B68-A1AE-58AAF4865B54}" destId="{DA8B425D-347B-49B9-AEA4-E7B7DBF4BFB9}" srcOrd="0" destOrd="3" presId="urn:microsoft.com/office/officeart/2005/8/layout/lProcess2"/>
    <dgm:cxn modelId="{8C190612-9973-4C8B-BCA7-5611CBD10E2A}" type="presOf" srcId="{1C7B3964-D9FF-474E-9DA6-A6DA58177B27}" destId="{5770834F-D6AD-44B1-B52C-0A7D7A7C48A4}" srcOrd="0" destOrd="0" presId="urn:microsoft.com/office/officeart/2005/8/layout/lProcess2"/>
    <dgm:cxn modelId="{BE381C13-60B8-46D1-B1AC-91921AE40AC9}" srcId="{78336593-8A92-463D-B284-9CDCC8DE01A1}" destId="{9D5DD6C4-6AF1-4C33-BD0B-191B2CDC20E4}" srcOrd="0" destOrd="0" parTransId="{EDDC416C-88DE-4CBB-98AA-A155457E428D}" sibTransId="{6F0A1D31-9F56-4730-9B9F-700190AAB28D}"/>
    <dgm:cxn modelId="{F56D6F19-53E8-495B-B3AA-D5E8B96A5B68}" srcId="{78336593-8A92-463D-B284-9CDCC8DE01A1}" destId="{F256C9A4-2A8D-4E2B-BAC8-808CF456A450}" srcOrd="2" destOrd="0" parTransId="{171C9B0D-7F71-46B0-B045-785EC84AFBB9}" sibTransId="{50D7805A-4C85-42F7-8236-233AEDE6781A}"/>
    <dgm:cxn modelId="{A6AEDD19-625A-4897-ADCB-74E758DB25FB}" type="presOf" srcId="{29D9F6C6-25F7-4710-9279-3C7FFB77E381}" destId="{B53723E0-F578-4E9E-9BD4-2A7466BA2165}" srcOrd="0" destOrd="4" presId="urn:microsoft.com/office/officeart/2005/8/layout/lProcess2"/>
    <dgm:cxn modelId="{48505E21-BDD0-4DA5-B908-329368BC1028}" type="presOf" srcId="{8E9EB119-3C3E-468B-84A8-09C991CCDC02}" destId="{A6168621-4A5D-4F79-AF6D-1EC8D024828A}" srcOrd="0" destOrd="0" presId="urn:microsoft.com/office/officeart/2005/8/layout/lProcess2"/>
    <dgm:cxn modelId="{4D5F7521-AF9F-4456-987A-B0C9BC2E03B2}" srcId="{1E0F74C1-E2B5-48FE-8517-BEA7237D335C}" destId="{B4383475-D7AD-41E7-A731-FF4909DA3636}" srcOrd="1" destOrd="0" parTransId="{36688C86-65A9-40B0-8226-67CA52457141}" sibTransId="{362DF094-9B1F-48FF-AE23-3A8B02E972CA}"/>
    <dgm:cxn modelId="{2A50D326-F719-4472-B3C7-924AF16A7592}" type="presOf" srcId="{1E0F74C1-E2B5-48FE-8517-BEA7237D335C}" destId="{CF1204FC-5008-4C54-ACF9-A3E67308B705}" srcOrd="0" destOrd="0" presId="urn:microsoft.com/office/officeart/2005/8/layout/lProcess2"/>
    <dgm:cxn modelId="{9DC4732C-F467-4FFD-AEED-F36AA4221218}" srcId="{1E0F74C1-E2B5-48FE-8517-BEA7237D335C}" destId="{1C7B3964-D9FF-474E-9DA6-A6DA58177B27}" srcOrd="0" destOrd="0" parTransId="{57A04652-2D68-4C21-A37A-F2A547985381}" sibTransId="{E704C4C5-9C46-44A9-8BE9-27D0D485F2AB}"/>
    <dgm:cxn modelId="{84AD2230-AEA9-4D53-AA5F-AD0F5D496368}" srcId="{C07FC452-3705-47C4-B9AA-2A0CFC1C25A8}" destId="{B6856375-D8E3-4B68-A1AE-58AAF4865B54}" srcOrd="2" destOrd="0" parTransId="{337C4176-B8A2-4119-BE38-B2B30FC5F06B}" sibTransId="{33C97619-A61D-416F-BCE8-C9BE7BD74FC7}"/>
    <dgm:cxn modelId="{09719035-CA60-400D-A33D-34C65C237265}" type="presOf" srcId="{C07FC452-3705-47C4-B9AA-2A0CFC1C25A8}" destId="{DA8B425D-347B-49B9-AEA4-E7B7DBF4BFB9}" srcOrd="0" destOrd="0" presId="urn:microsoft.com/office/officeart/2005/8/layout/lProcess2"/>
    <dgm:cxn modelId="{10B86737-200B-4DDF-B848-15AB2910B673}" type="presOf" srcId="{554E9CA2-85C9-4C94-9FCA-9955C2968774}" destId="{F642AF89-72AF-40D6-B1BD-A01CC0A0F0CC}" srcOrd="0" destOrd="0" presId="urn:microsoft.com/office/officeart/2005/8/layout/lProcess2"/>
    <dgm:cxn modelId="{6F66DD39-2B95-4530-A7F8-73F5841E800D}" srcId="{B4383475-D7AD-41E7-A731-FF4909DA3636}" destId="{C07FC452-3705-47C4-B9AA-2A0CFC1C25A8}" srcOrd="0" destOrd="0" parTransId="{ED8B910C-5D44-4E88-A543-D6E72C7ABCC8}" sibTransId="{D104FB9C-76ED-4D13-8768-A6C8C2618FD9}"/>
    <dgm:cxn modelId="{0CA9AE40-C118-45FF-9063-A63006D8641B}" type="presOf" srcId="{1FB65586-1779-4C11-9024-82E3FB554C15}" destId="{B53723E0-F578-4E9E-9BD4-2A7466BA2165}" srcOrd="0" destOrd="2" presId="urn:microsoft.com/office/officeart/2005/8/layout/lProcess2"/>
    <dgm:cxn modelId="{1DFF8141-EE38-4CFE-90DE-7ABE19C3D3BA}" type="presOf" srcId="{B4383475-D7AD-41E7-A731-FF4909DA3636}" destId="{F4C52E17-1521-4B83-8665-41FD188F1F37}" srcOrd="1" destOrd="0" presId="urn:microsoft.com/office/officeart/2005/8/layout/lProcess2"/>
    <dgm:cxn modelId="{A1F97F65-1DDB-4C05-BA7D-11BAACE75155}" srcId="{78336593-8A92-463D-B284-9CDCC8DE01A1}" destId="{1FB65586-1779-4C11-9024-82E3FB554C15}" srcOrd="1" destOrd="0" parTransId="{5DD98A50-7EB1-4A5C-B6DA-12458F16AACC}" sibTransId="{2DDE2EB2-D00D-4AFA-A8E0-1344AB43BAAD}"/>
    <dgm:cxn modelId="{C9A23E6A-8016-4C83-921B-F54A605AFC3B}" type="presOf" srcId="{1C7B3964-D9FF-474E-9DA6-A6DA58177B27}" destId="{641410EB-5919-45F0-B14D-CDDCA1F0C3A9}" srcOrd="1" destOrd="0" presId="urn:microsoft.com/office/officeart/2005/8/layout/lProcess2"/>
    <dgm:cxn modelId="{BAEC3951-3E4B-4106-82D0-72B74F357A95}" type="presOf" srcId="{78336593-8A92-463D-B284-9CDCC8DE01A1}" destId="{B53723E0-F578-4E9E-9BD4-2A7466BA2165}" srcOrd="0" destOrd="0" presId="urn:microsoft.com/office/officeart/2005/8/layout/lProcess2"/>
    <dgm:cxn modelId="{08580356-B870-430C-A041-0E794843E5E4}" srcId="{1C7B3964-D9FF-474E-9DA6-A6DA58177B27}" destId="{8E9EB119-3C3E-468B-84A8-09C991CCDC02}" srcOrd="1" destOrd="0" parTransId="{53DEF732-D6E8-470E-93DF-875B5481572A}" sibTransId="{D7193037-A572-4B3C-8D62-BC1E9EC47069}"/>
    <dgm:cxn modelId="{9DF98781-FCCE-40FD-A123-6AB502EA762C}" type="presOf" srcId="{9D5DD6C4-6AF1-4C33-BD0B-191B2CDC20E4}" destId="{B53723E0-F578-4E9E-9BD4-2A7466BA2165}" srcOrd="0" destOrd="1" presId="urn:microsoft.com/office/officeart/2005/8/layout/lProcess2"/>
    <dgm:cxn modelId="{AAB86985-A8B4-416F-8290-D39516932EC0}" srcId="{F256C9A4-2A8D-4E2B-BAC8-808CF456A450}" destId="{29D9F6C6-25F7-4710-9279-3C7FFB77E381}" srcOrd="0" destOrd="0" parTransId="{5D4BA50E-0B57-43E3-8A87-550F60451363}" sibTransId="{C90AFD88-4DB8-4A7B-AFA3-97F74869232A}"/>
    <dgm:cxn modelId="{D433E385-3FD3-46A5-97B9-777FEF9DF94E}" srcId="{1C7B3964-D9FF-474E-9DA6-A6DA58177B27}" destId="{41A49C4B-9DE7-40C5-85E0-40713C1FCCC0}" srcOrd="0" destOrd="0" parTransId="{DFC23F99-642A-4468-A764-8D2B1947C0BC}" sibTransId="{A444535B-C3A2-45CF-A651-0327C60391CF}"/>
    <dgm:cxn modelId="{ED573286-2B16-4BFF-921B-12DB4B9E1FC1}" srcId="{B4383475-D7AD-41E7-A731-FF4909DA3636}" destId="{78336593-8A92-463D-B284-9CDCC8DE01A1}" srcOrd="1" destOrd="0" parTransId="{5AA5491A-D94C-4473-979F-BA2581C969A9}" sibTransId="{9CCD2947-D2DB-46D3-A255-14E49B811EDC}"/>
    <dgm:cxn modelId="{2E46E889-2793-4E90-ACE4-3EE61E75712F}" type="presOf" srcId="{B4383475-D7AD-41E7-A731-FF4909DA3636}" destId="{01087CEC-5CC7-4C0A-92AF-272B91522088}" srcOrd="0" destOrd="0" presId="urn:microsoft.com/office/officeart/2005/8/layout/lProcess2"/>
    <dgm:cxn modelId="{E6C9878D-A52D-4429-BEB8-7BDB103CDC35}" type="presOf" srcId="{FE978EA6-A23D-47AB-A6EA-420DE7568D20}" destId="{DA8B425D-347B-49B9-AEA4-E7B7DBF4BFB9}" srcOrd="0" destOrd="2" presId="urn:microsoft.com/office/officeart/2005/8/layout/lProcess2"/>
    <dgm:cxn modelId="{4B8688A7-E24C-4C47-AD2E-C8561903EA57}" srcId="{C07FC452-3705-47C4-B9AA-2A0CFC1C25A8}" destId="{FE978EA6-A23D-47AB-A6EA-420DE7568D20}" srcOrd="1" destOrd="0" parTransId="{3F9CD5C2-C1AA-4979-B6E5-4EE13CD21FD0}" sibTransId="{0344681D-8AD2-4852-A5A2-287B144C1F5D}"/>
    <dgm:cxn modelId="{DE2492A9-1152-44AC-9EE6-D42FBAC6BBF7}" type="presOf" srcId="{F256C9A4-2A8D-4E2B-BAC8-808CF456A450}" destId="{B53723E0-F578-4E9E-9BD4-2A7466BA2165}" srcOrd="0" destOrd="3" presId="urn:microsoft.com/office/officeart/2005/8/layout/lProcess2"/>
    <dgm:cxn modelId="{70CEA2AD-1373-464C-ABB3-0AC9DB84894B}" srcId="{F256C9A4-2A8D-4E2B-BAC8-808CF456A450}" destId="{1B8FCBC1-CF81-4497-BE58-C09EA7F33E0D}" srcOrd="1" destOrd="0" parTransId="{7A0BD56A-4991-44CC-BE4F-FD0D809372DD}" sibTransId="{15D233AD-565C-4F82-82BC-315D5C48CB65}"/>
    <dgm:cxn modelId="{13275EC2-5CE0-4121-915C-2B537C766F2A}" type="presOf" srcId="{41A49C4B-9DE7-40C5-85E0-40713C1FCCC0}" destId="{2FA8E216-89C3-4014-BCAE-3F1260539B58}" srcOrd="0" destOrd="0" presId="urn:microsoft.com/office/officeart/2005/8/layout/lProcess2"/>
    <dgm:cxn modelId="{838B9EC6-2507-4A73-A56B-EB9678265642}" srcId="{1C7B3964-D9FF-474E-9DA6-A6DA58177B27}" destId="{554E9CA2-85C9-4C94-9FCA-9955C2968774}" srcOrd="2" destOrd="0" parTransId="{F568050F-7689-470B-AD68-7915929867F6}" sibTransId="{B897C7D7-E432-41E4-950D-9647A68F059A}"/>
    <dgm:cxn modelId="{FD239BD6-CD12-49BA-A6FE-B1FBA21704FF}" type="presOf" srcId="{99DC41E8-FC8E-4706-BDE0-36DF2077FD0A}" destId="{DA8B425D-347B-49B9-AEA4-E7B7DBF4BFB9}" srcOrd="0" destOrd="1" presId="urn:microsoft.com/office/officeart/2005/8/layout/lProcess2"/>
    <dgm:cxn modelId="{C0BC4AE4-89C9-4ECF-9AA0-BDFBDCD9393B}" type="presOf" srcId="{1B8FCBC1-CF81-4497-BE58-C09EA7F33E0D}" destId="{B53723E0-F578-4E9E-9BD4-2A7466BA2165}" srcOrd="0" destOrd="5" presId="urn:microsoft.com/office/officeart/2005/8/layout/lProcess2"/>
    <dgm:cxn modelId="{2CC7E8FE-4D66-47B7-AC34-067D69AAD4F9}" srcId="{C07FC452-3705-47C4-B9AA-2A0CFC1C25A8}" destId="{99DC41E8-FC8E-4706-BDE0-36DF2077FD0A}" srcOrd="0" destOrd="0" parTransId="{E8574276-29B5-4DF4-91A4-D688488A7941}" sibTransId="{3C30E9D0-4A3F-4796-99E6-67BBA1FADFE8}"/>
    <dgm:cxn modelId="{DB19CF25-BF4B-417B-B726-50B1FAC5E58C}" type="presParOf" srcId="{CF1204FC-5008-4C54-ACF9-A3E67308B705}" destId="{45018CE3-2C0C-4460-A61C-FDF7A8E21241}" srcOrd="0" destOrd="0" presId="urn:microsoft.com/office/officeart/2005/8/layout/lProcess2"/>
    <dgm:cxn modelId="{EA8402FB-461A-4DA4-BA83-743AC284A3CC}" type="presParOf" srcId="{45018CE3-2C0C-4460-A61C-FDF7A8E21241}" destId="{5770834F-D6AD-44B1-B52C-0A7D7A7C48A4}" srcOrd="0" destOrd="0" presId="urn:microsoft.com/office/officeart/2005/8/layout/lProcess2"/>
    <dgm:cxn modelId="{A9E2DDA0-8564-47ED-81E4-89A00B77CB9D}" type="presParOf" srcId="{45018CE3-2C0C-4460-A61C-FDF7A8E21241}" destId="{641410EB-5919-45F0-B14D-CDDCA1F0C3A9}" srcOrd="1" destOrd="0" presId="urn:microsoft.com/office/officeart/2005/8/layout/lProcess2"/>
    <dgm:cxn modelId="{9A03D619-BFE8-439C-856B-ABD2671B81C9}" type="presParOf" srcId="{45018CE3-2C0C-4460-A61C-FDF7A8E21241}" destId="{73BE375D-31E8-43D8-A358-0F55D757D49C}" srcOrd="2" destOrd="0" presId="urn:microsoft.com/office/officeart/2005/8/layout/lProcess2"/>
    <dgm:cxn modelId="{35A3E807-5D96-4862-A21C-7E7099DF115F}" type="presParOf" srcId="{73BE375D-31E8-43D8-A358-0F55D757D49C}" destId="{1B7EF7DD-9D1D-4624-AFB0-641E3E022EB2}" srcOrd="0" destOrd="0" presId="urn:microsoft.com/office/officeart/2005/8/layout/lProcess2"/>
    <dgm:cxn modelId="{CEE462F4-DA6D-4490-8B14-41397333D21D}" type="presParOf" srcId="{1B7EF7DD-9D1D-4624-AFB0-641E3E022EB2}" destId="{2FA8E216-89C3-4014-BCAE-3F1260539B58}" srcOrd="0" destOrd="0" presId="urn:microsoft.com/office/officeart/2005/8/layout/lProcess2"/>
    <dgm:cxn modelId="{73784CAD-DE0A-4FAE-BF1F-7F5DBDB950F7}" type="presParOf" srcId="{1B7EF7DD-9D1D-4624-AFB0-641E3E022EB2}" destId="{4240E67F-FD63-487A-B3B9-9E758D6777AE}" srcOrd="1" destOrd="0" presId="urn:microsoft.com/office/officeart/2005/8/layout/lProcess2"/>
    <dgm:cxn modelId="{08912D3C-1395-413E-BABA-1CBDC6C14FCE}" type="presParOf" srcId="{1B7EF7DD-9D1D-4624-AFB0-641E3E022EB2}" destId="{A6168621-4A5D-4F79-AF6D-1EC8D024828A}" srcOrd="2" destOrd="0" presId="urn:microsoft.com/office/officeart/2005/8/layout/lProcess2"/>
    <dgm:cxn modelId="{1C2731BB-75A5-435C-91E3-48D25E6354C7}" type="presParOf" srcId="{1B7EF7DD-9D1D-4624-AFB0-641E3E022EB2}" destId="{DB7962C0-A4E9-40D7-B1A7-ED208C2BEB98}" srcOrd="3" destOrd="0" presId="urn:microsoft.com/office/officeart/2005/8/layout/lProcess2"/>
    <dgm:cxn modelId="{17F49803-BB55-4A3E-B1D1-B53A428C1D76}" type="presParOf" srcId="{1B7EF7DD-9D1D-4624-AFB0-641E3E022EB2}" destId="{F642AF89-72AF-40D6-B1BD-A01CC0A0F0CC}" srcOrd="4" destOrd="0" presId="urn:microsoft.com/office/officeart/2005/8/layout/lProcess2"/>
    <dgm:cxn modelId="{C53FA73D-1BEE-49E4-9373-F75663073DF4}" type="presParOf" srcId="{CF1204FC-5008-4C54-ACF9-A3E67308B705}" destId="{26DB099D-42DB-489A-B592-3B77229D7FAC}" srcOrd="1" destOrd="0" presId="urn:microsoft.com/office/officeart/2005/8/layout/lProcess2"/>
    <dgm:cxn modelId="{207FB70A-F7A0-49AD-B1A7-EDD56352B578}" type="presParOf" srcId="{CF1204FC-5008-4C54-ACF9-A3E67308B705}" destId="{87E3749D-898F-4F4C-8BF3-4DF2CD38F361}" srcOrd="2" destOrd="0" presId="urn:microsoft.com/office/officeart/2005/8/layout/lProcess2"/>
    <dgm:cxn modelId="{8ED038D9-8E99-46AB-BA27-22DB830B902A}" type="presParOf" srcId="{87E3749D-898F-4F4C-8BF3-4DF2CD38F361}" destId="{01087CEC-5CC7-4C0A-92AF-272B91522088}" srcOrd="0" destOrd="0" presId="urn:microsoft.com/office/officeart/2005/8/layout/lProcess2"/>
    <dgm:cxn modelId="{485A05B8-5130-4B22-B268-57C69C66940E}" type="presParOf" srcId="{87E3749D-898F-4F4C-8BF3-4DF2CD38F361}" destId="{F4C52E17-1521-4B83-8665-41FD188F1F37}" srcOrd="1" destOrd="0" presId="urn:microsoft.com/office/officeart/2005/8/layout/lProcess2"/>
    <dgm:cxn modelId="{845ED58B-4AAA-43FD-8122-82B59B395567}" type="presParOf" srcId="{87E3749D-898F-4F4C-8BF3-4DF2CD38F361}" destId="{37052947-C1AC-45E9-AE7D-7FEFFB7ED2C3}" srcOrd="2" destOrd="0" presId="urn:microsoft.com/office/officeart/2005/8/layout/lProcess2"/>
    <dgm:cxn modelId="{A25F5F9C-602B-456C-A87C-E7FC31F474F1}" type="presParOf" srcId="{37052947-C1AC-45E9-AE7D-7FEFFB7ED2C3}" destId="{8862BBF9-8F00-43A2-89E4-D6F53F56A64F}" srcOrd="0" destOrd="0" presId="urn:microsoft.com/office/officeart/2005/8/layout/lProcess2"/>
    <dgm:cxn modelId="{DC08816B-6533-49E8-80D7-C2C9D49D9BD7}" type="presParOf" srcId="{8862BBF9-8F00-43A2-89E4-D6F53F56A64F}" destId="{DA8B425D-347B-49B9-AEA4-E7B7DBF4BFB9}" srcOrd="0" destOrd="0" presId="urn:microsoft.com/office/officeart/2005/8/layout/lProcess2"/>
    <dgm:cxn modelId="{7A0ED8DD-7AF4-4047-A2C0-B43DCEF29F0E}" type="presParOf" srcId="{8862BBF9-8F00-43A2-89E4-D6F53F56A64F}" destId="{75D91A0E-EA9D-4C11-BE72-4373372001A1}" srcOrd="1" destOrd="0" presId="urn:microsoft.com/office/officeart/2005/8/layout/lProcess2"/>
    <dgm:cxn modelId="{35594C81-F27D-4394-8F2C-C68B71523D30}" type="presParOf" srcId="{8862BBF9-8F00-43A2-89E4-D6F53F56A64F}" destId="{B53723E0-F578-4E9E-9BD4-2A7466BA2165}"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FA62D7-F3A5-4625-BCCA-BDFEA27E4F06}"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66F297AC-6F1F-4D34-8D49-3F8A37F28F37}">
      <dgm:prSet/>
      <dgm:spPr/>
      <dgm:t>
        <a:bodyPr/>
        <a:lstStyle/>
        <a:p>
          <a:r>
            <a:rPr lang="en-US" dirty="0"/>
            <a:t>Question</a:t>
          </a:r>
        </a:p>
      </dgm:t>
    </dgm:pt>
    <dgm:pt modelId="{6A935EC1-0775-476B-B0AC-5B9EF4717E7B}" type="parTrans" cxnId="{A05DF9DD-D2F9-416B-8DBD-11828B4FC98B}">
      <dgm:prSet/>
      <dgm:spPr/>
      <dgm:t>
        <a:bodyPr/>
        <a:lstStyle/>
        <a:p>
          <a:endParaRPr lang="en-US"/>
        </a:p>
      </dgm:t>
    </dgm:pt>
    <dgm:pt modelId="{3BD94A51-A79E-44AA-BC32-9528764259D7}" type="sibTrans" cxnId="{A05DF9DD-D2F9-416B-8DBD-11828B4FC98B}">
      <dgm:prSet/>
      <dgm:spPr/>
      <dgm:t>
        <a:bodyPr/>
        <a:lstStyle/>
        <a:p>
          <a:endParaRPr lang="en-US"/>
        </a:p>
      </dgm:t>
    </dgm:pt>
    <dgm:pt modelId="{CB10429C-AA7C-4A23-AB47-0468ED8D523E}">
      <dgm:prSet/>
      <dgm:spPr/>
      <dgm:t>
        <a:bodyPr/>
        <a:lstStyle/>
        <a:p>
          <a:r>
            <a:rPr lang="en-US" dirty="0"/>
            <a:t>Would the transaction fee increase when the difficulty to get Coinbase rewards become higher and higher? If so, would that discourage people from using bitcoin?</a:t>
          </a:r>
        </a:p>
      </dgm:t>
    </dgm:pt>
    <dgm:pt modelId="{36361AEB-6AF1-4491-91A2-B0874AE31B06}" type="parTrans" cxnId="{F2011FF8-9FC3-48E6-AD13-D211C23AB9A4}">
      <dgm:prSet/>
      <dgm:spPr/>
      <dgm:t>
        <a:bodyPr/>
        <a:lstStyle/>
        <a:p>
          <a:endParaRPr lang="en-US"/>
        </a:p>
      </dgm:t>
    </dgm:pt>
    <dgm:pt modelId="{73371640-17D9-4F7B-99DE-8D9FD949A03E}" type="sibTrans" cxnId="{F2011FF8-9FC3-48E6-AD13-D211C23AB9A4}">
      <dgm:prSet/>
      <dgm:spPr/>
      <dgm:t>
        <a:bodyPr/>
        <a:lstStyle/>
        <a:p>
          <a:endParaRPr lang="en-US"/>
        </a:p>
      </dgm:t>
    </dgm:pt>
    <dgm:pt modelId="{964A929A-7E9D-489F-95BC-FCA19EB6B058}">
      <dgm:prSet/>
      <dgm:spPr/>
      <dgm:t>
        <a:bodyPr/>
        <a:lstStyle/>
        <a:p>
          <a:r>
            <a:rPr lang="en-US"/>
            <a:t>Answer</a:t>
          </a:r>
        </a:p>
      </dgm:t>
    </dgm:pt>
    <dgm:pt modelId="{0B067183-E154-41FA-9DC6-C4F4793B77AB}" type="parTrans" cxnId="{CC9B9CA2-E34F-4985-9995-56CCFE9726E8}">
      <dgm:prSet/>
      <dgm:spPr/>
      <dgm:t>
        <a:bodyPr/>
        <a:lstStyle/>
        <a:p>
          <a:endParaRPr lang="en-US"/>
        </a:p>
      </dgm:t>
    </dgm:pt>
    <dgm:pt modelId="{8DD31D35-FEC9-4BDF-84FF-388AE509015D}" type="sibTrans" cxnId="{CC9B9CA2-E34F-4985-9995-56CCFE9726E8}">
      <dgm:prSet/>
      <dgm:spPr/>
      <dgm:t>
        <a:bodyPr/>
        <a:lstStyle/>
        <a:p>
          <a:endParaRPr lang="en-US"/>
        </a:p>
      </dgm:t>
    </dgm:pt>
    <dgm:pt modelId="{00F2B48C-802E-4C15-BE15-BA48E66365F5}">
      <dgm:prSet/>
      <dgm:spPr/>
      <dgm:t>
        <a:bodyPr/>
        <a:lstStyle/>
        <a:p>
          <a:r>
            <a:rPr lang="en-US" dirty="0">
              <a:cs typeface="Calibri Light" panose="020F0302020204030204"/>
            </a:rPr>
            <a:t>Difficulty is adjusted every two weeks in bitcoin.</a:t>
          </a:r>
        </a:p>
      </dgm:t>
    </dgm:pt>
    <dgm:pt modelId="{968AB68C-0A5F-4E1F-8FB8-4FF213DA2998}" type="parTrans" cxnId="{D9467422-74CB-48DE-97C4-522993C5123D}">
      <dgm:prSet/>
      <dgm:spPr/>
      <dgm:t>
        <a:bodyPr/>
        <a:lstStyle/>
        <a:p>
          <a:endParaRPr lang="en-US"/>
        </a:p>
      </dgm:t>
    </dgm:pt>
    <dgm:pt modelId="{0623BA6F-C331-461B-BAFA-935E1E7B5B05}" type="sibTrans" cxnId="{D9467422-74CB-48DE-97C4-522993C5123D}">
      <dgm:prSet/>
      <dgm:spPr/>
      <dgm:t>
        <a:bodyPr/>
        <a:lstStyle/>
        <a:p>
          <a:endParaRPr lang="en-US"/>
        </a:p>
      </dgm:t>
    </dgm:pt>
    <dgm:pt modelId="{8C946D21-7035-446C-96FC-BDC5412D3297}">
      <dgm:prSet/>
      <dgm:spPr/>
      <dgm:t>
        <a:bodyPr/>
        <a:lstStyle/>
        <a:p>
          <a:r>
            <a:rPr lang="en-US" dirty="0">
              <a:cs typeface="Calibri Light" panose="020F0302020204030204"/>
            </a:rPr>
            <a:t>However, the Coinbase rewards will decrease over time</a:t>
          </a:r>
        </a:p>
      </dgm:t>
    </dgm:pt>
    <dgm:pt modelId="{049D047C-2A2D-4856-A9B7-5E4FA3B8BDFE}" type="parTrans" cxnId="{9AC4142E-0F81-4960-97DB-7DBE16A2E6C0}">
      <dgm:prSet/>
      <dgm:spPr/>
      <dgm:t>
        <a:bodyPr/>
        <a:lstStyle/>
        <a:p>
          <a:endParaRPr lang="en-US"/>
        </a:p>
      </dgm:t>
    </dgm:pt>
    <dgm:pt modelId="{884200B0-FC60-4CB9-B784-C064B9F2D9AD}" type="sibTrans" cxnId="{9AC4142E-0F81-4960-97DB-7DBE16A2E6C0}">
      <dgm:prSet/>
      <dgm:spPr/>
      <dgm:t>
        <a:bodyPr/>
        <a:lstStyle/>
        <a:p>
          <a:endParaRPr lang="en-US"/>
        </a:p>
      </dgm:t>
    </dgm:pt>
    <dgm:pt modelId="{50C026EC-6E99-43E2-AD50-4D9EE3AABDB7}">
      <dgm:prSet/>
      <dgm:spPr/>
      <dgm:t>
        <a:bodyPr/>
        <a:lstStyle/>
        <a:p>
          <a:r>
            <a:rPr lang="en-US" dirty="0">
              <a:cs typeface="Calibri Light" panose="020F0302020204030204"/>
            </a:rPr>
            <a:t>With 7-8 transactions per block this will lead to increase in transaction costs which will discourage people from using bitcoin.</a:t>
          </a:r>
        </a:p>
      </dgm:t>
    </dgm:pt>
    <dgm:pt modelId="{8D8E552D-7AF2-4AED-ABA5-62043C3A3B6D}" type="parTrans" cxnId="{E8423704-37F0-4D6B-BEC5-0B3F1FF87737}">
      <dgm:prSet/>
      <dgm:spPr/>
      <dgm:t>
        <a:bodyPr/>
        <a:lstStyle/>
        <a:p>
          <a:endParaRPr lang="en-US"/>
        </a:p>
      </dgm:t>
    </dgm:pt>
    <dgm:pt modelId="{5274895C-F1B9-45BB-B25B-91771E49781C}" type="sibTrans" cxnId="{E8423704-37F0-4D6B-BEC5-0B3F1FF87737}">
      <dgm:prSet/>
      <dgm:spPr/>
      <dgm:t>
        <a:bodyPr/>
        <a:lstStyle/>
        <a:p>
          <a:endParaRPr lang="en-US"/>
        </a:p>
      </dgm:t>
    </dgm:pt>
    <dgm:pt modelId="{A39E65F6-67C3-49DC-BA5E-7128F69F888C}">
      <dgm:prSet/>
      <dgm:spPr/>
      <dgm:t>
        <a:bodyPr/>
        <a:lstStyle/>
        <a:p>
          <a:r>
            <a:rPr lang="en-US" dirty="0">
              <a:cs typeface="Calibri Light" panose="020F0302020204030204"/>
            </a:rPr>
            <a:t>Will be supplemented by increase in transaction cost.</a:t>
          </a:r>
        </a:p>
      </dgm:t>
    </dgm:pt>
    <dgm:pt modelId="{8A90FB52-AB75-48CC-AA99-506D96E89BCA}" type="parTrans" cxnId="{3EBFD970-D57E-42FD-A66F-4DEDB81F7BEC}">
      <dgm:prSet/>
      <dgm:spPr/>
      <dgm:t>
        <a:bodyPr/>
        <a:lstStyle/>
        <a:p>
          <a:endParaRPr lang="en-US"/>
        </a:p>
      </dgm:t>
    </dgm:pt>
    <dgm:pt modelId="{BCC5F282-C10B-4D69-8FE4-D2384FF76442}" type="sibTrans" cxnId="{3EBFD970-D57E-42FD-A66F-4DEDB81F7BEC}">
      <dgm:prSet/>
      <dgm:spPr/>
      <dgm:t>
        <a:bodyPr/>
        <a:lstStyle/>
        <a:p>
          <a:endParaRPr lang="en-US"/>
        </a:p>
      </dgm:t>
    </dgm:pt>
    <dgm:pt modelId="{8DAA42EE-63A8-4EB6-BA5B-2DD234F9E692}" type="pres">
      <dgm:prSet presAssocID="{89FA62D7-F3A5-4625-BCCA-BDFEA27E4F06}" presName="linear" presStyleCnt="0">
        <dgm:presLayoutVars>
          <dgm:animLvl val="lvl"/>
          <dgm:resizeHandles val="exact"/>
        </dgm:presLayoutVars>
      </dgm:prSet>
      <dgm:spPr/>
    </dgm:pt>
    <dgm:pt modelId="{078DF11E-7BF3-4913-99E3-AD7AB9DDD37F}" type="pres">
      <dgm:prSet presAssocID="{66F297AC-6F1F-4D34-8D49-3F8A37F28F37}" presName="parentText" presStyleLbl="node1" presStyleIdx="0" presStyleCnt="2">
        <dgm:presLayoutVars>
          <dgm:chMax val="0"/>
          <dgm:bulletEnabled val="1"/>
        </dgm:presLayoutVars>
      </dgm:prSet>
      <dgm:spPr/>
    </dgm:pt>
    <dgm:pt modelId="{38BAA88A-9348-4E97-A01B-98164C348E22}" type="pres">
      <dgm:prSet presAssocID="{66F297AC-6F1F-4D34-8D49-3F8A37F28F37}" presName="childText" presStyleLbl="revTx" presStyleIdx="0" presStyleCnt="2">
        <dgm:presLayoutVars>
          <dgm:bulletEnabled val="1"/>
        </dgm:presLayoutVars>
      </dgm:prSet>
      <dgm:spPr/>
    </dgm:pt>
    <dgm:pt modelId="{E065DD6A-7177-46EF-9FC0-E284CEA34A70}" type="pres">
      <dgm:prSet presAssocID="{964A929A-7E9D-489F-95BC-FCA19EB6B058}" presName="parentText" presStyleLbl="node1" presStyleIdx="1" presStyleCnt="2">
        <dgm:presLayoutVars>
          <dgm:chMax val="0"/>
          <dgm:bulletEnabled val="1"/>
        </dgm:presLayoutVars>
      </dgm:prSet>
      <dgm:spPr/>
    </dgm:pt>
    <dgm:pt modelId="{6AAD4CDE-E198-487A-B2B4-D7E9F64C7443}" type="pres">
      <dgm:prSet presAssocID="{964A929A-7E9D-489F-95BC-FCA19EB6B058}" presName="childText" presStyleLbl="revTx" presStyleIdx="1" presStyleCnt="2">
        <dgm:presLayoutVars>
          <dgm:bulletEnabled val="1"/>
        </dgm:presLayoutVars>
      </dgm:prSet>
      <dgm:spPr/>
    </dgm:pt>
  </dgm:ptLst>
  <dgm:cxnLst>
    <dgm:cxn modelId="{E8423704-37F0-4D6B-BEC5-0B3F1FF87737}" srcId="{A39E65F6-67C3-49DC-BA5E-7128F69F888C}" destId="{50C026EC-6E99-43E2-AD50-4D9EE3AABDB7}" srcOrd="0" destOrd="0" parTransId="{8D8E552D-7AF2-4AED-ABA5-62043C3A3B6D}" sibTransId="{5274895C-F1B9-45BB-B25B-91771E49781C}"/>
    <dgm:cxn modelId="{D9467422-74CB-48DE-97C4-522993C5123D}" srcId="{964A929A-7E9D-489F-95BC-FCA19EB6B058}" destId="{00F2B48C-802E-4C15-BE15-BA48E66365F5}" srcOrd="0" destOrd="0" parTransId="{968AB68C-0A5F-4E1F-8FB8-4FF213DA2998}" sibTransId="{0623BA6F-C331-461B-BAFA-935E1E7B5B05}"/>
    <dgm:cxn modelId="{9AC4142E-0F81-4960-97DB-7DBE16A2E6C0}" srcId="{964A929A-7E9D-489F-95BC-FCA19EB6B058}" destId="{8C946D21-7035-446C-96FC-BDC5412D3297}" srcOrd="1" destOrd="0" parTransId="{049D047C-2A2D-4856-A9B7-5E4FA3B8BDFE}" sibTransId="{884200B0-FC60-4CB9-B784-C064B9F2D9AD}"/>
    <dgm:cxn modelId="{2042505C-03AD-4375-8516-688E0DC9E609}" type="presOf" srcId="{66F297AC-6F1F-4D34-8D49-3F8A37F28F37}" destId="{078DF11E-7BF3-4913-99E3-AD7AB9DDD37F}" srcOrd="0" destOrd="0" presId="urn:microsoft.com/office/officeart/2005/8/layout/vList2"/>
    <dgm:cxn modelId="{3EBFD970-D57E-42FD-A66F-4DEDB81F7BEC}" srcId="{964A929A-7E9D-489F-95BC-FCA19EB6B058}" destId="{A39E65F6-67C3-49DC-BA5E-7128F69F888C}" srcOrd="2" destOrd="0" parTransId="{8A90FB52-AB75-48CC-AA99-506D96E89BCA}" sibTransId="{BCC5F282-C10B-4D69-8FE4-D2384FF76442}"/>
    <dgm:cxn modelId="{C491C884-271E-41BB-B390-F09EB52458A7}" type="presOf" srcId="{CB10429C-AA7C-4A23-AB47-0468ED8D523E}" destId="{38BAA88A-9348-4E97-A01B-98164C348E22}" srcOrd="0" destOrd="0" presId="urn:microsoft.com/office/officeart/2005/8/layout/vList2"/>
    <dgm:cxn modelId="{29569D9C-3BD6-4A51-A5F4-208BB4D6BAC9}" type="presOf" srcId="{89FA62D7-F3A5-4625-BCCA-BDFEA27E4F06}" destId="{8DAA42EE-63A8-4EB6-BA5B-2DD234F9E692}" srcOrd="0" destOrd="0" presId="urn:microsoft.com/office/officeart/2005/8/layout/vList2"/>
    <dgm:cxn modelId="{CC9B9CA2-E34F-4985-9995-56CCFE9726E8}" srcId="{89FA62D7-F3A5-4625-BCCA-BDFEA27E4F06}" destId="{964A929A-7E9D-489F-95BC-FCA19EB6B058}" srcOrd="1" destOrd="0" parTransId="{0B067183-E154-41FA-9DC6-C4F4793B77AB}" sibTransId="{8DD31D35-FEC9-4BDF-84FF-388AE509015D}"/>
    <dgm:cxn modelId="{0E1B16A4-5C3F-4579-AE12-8EE03E8E3DAC}" type="presOf" srcId="{8C946D21-7035-446C-96FC-BDC5412D3297}" destId="{6AAD4CDE-E198-487A-B2B4-D7E9F64C7443}" srcOrd="0" destOrd="1" presId="urn:microsoft.com/office/officeart/2005/8/layout/vList2"/>
    <dgm:cxn modelId="{7A52D3CD-94C8-47BB-8860-C03172A0FC02}" type="presOf" srcId="{A39E65F6-67C3-49DC-BA5E-7128F69F888C}" destId="{6AAD4CDE-E198-487A-B2B4-D7E9F64C7443}" srcOrd="0" destOrd="2" presId="urn:microsoft.com/office/officeart/2005/8/layout/vList2"/>
    <dgm:cxn modelId="{1DD5ACD0-2F13-4871-B552-814B17C0F4C9}" type="presOf" srcId="{00F2B48C-802E-4C15-BE15-BA48E66365F5}" destId="{6AAD4CDE-E198-487A-B2B4-D7E9F64C7443}" srcOrd="0" destOrd="0" presId="urn:microsoft.com/office/officeart/2005/8/layout/vList2"/>
    <dgm:cxn modelId="{8DC632D1-D202-4651-9238-F05FCCBE786E}" type="presOf" srcId="{964A929A-7E9D-489F-95BC-FCA19EB6B058}" destId="{E065DD6A-7177-46EF-9FC0-E284CEA34A70}" srcOrd="0" destOrd="0" presId="urn:microsoft.com/office/officeart/2005/8/layout/vList2"/>
    <dgm:cxn modelId="{A05DF9DD-D2F9-416B-8DBD-11828B4FC98B}" srcId="{89FA62D7-F3A5-4625-BCCA-BDFEA27E4F06}" destId="{66F297AC-6F1F-4D34-8D49-3F8A37F28F37}" srcOrd="0" destOrd="0" parTransId="{6A935EC1-0775-476B-B0AC-5B9EF4717E7B}" sibTransId="{3BD94A51-A79E-44AA-BC32-9528764259D7}"/>
    <dgm:cxn modelId="{F2011FF8-9FC3-48E6-AD13-D211C23AB9A4}" srcId="{66F297AC-6F1F-4D34-8D49-3F8A37F28F37}" destId="{CB10429C-AA7C-4A23-AB47-0468ED8D523E}" srcOrd="0" destOrd="0" parTransId="{36361AEB-6AF1-4491-91A2-B0874AE31B06}" sibTransId="{73371640-17D9-4F7B-99DE-8D9FD949A03E}"/>
    <dgm:cxn modelId="{4F877EFF-88D8-46CB-B611-B847A1917067}" type="presOf" srcId="{50C026EC-6E99-43E2-AD50-4D9EE3AABDB7}" destId="{6AAD4CDE-E198-487A-B2B4-D7E9F64C7443}" srcOrd="0" destOrd="3" presId="urn:microsoft.com/office/officeart/2005/8/layout/vList2"/>
    <dgm:cxn modelId="{86E757F0-93A8-4BD3-A2D9-2E97EC480E08}" type="presParOf" srcId="{8DAA42EE-63A8-4EB6-BA5B-2DD234F9E692}" destId="{078DF11E-7BF3-4913-99E3-AD7AB9DDD37F}" srcOrd="0" destOrd="0" presId="urn:microsoft.com/office/officeart/2005/8/layout/vList2"/>
    <dgm:cxn modelId="{21EC12E5-6AA5-49C9-AF46-626600C4DF63}" type="presParOf" srcId="{8DAA42EE-63A8-4EB6-BA5B-2DD234F9E692}" destId="{38BAA88A-9348-4E97-A01B-98164C348E22}" srcOrd="1" destOrd="0" presId="urn:microsoft.com/office/officeart/2005/8/layout/vList2"/>
    <dgm:cxn modelId="{C8432CDD-2F72-4E4B-86B0-E6B1148F26BF}" type="presParOf" srcId="{8DAA42EE-63A8-4EB6-BA5B-2DD234F9E692}" destId="{E065DD6A-7177-46EF-9FC0-E284CEA34A70}" srcOrd="2" destOrd="0" presId="urn:microsoft.com/office/officeart/2005/8/layout/vList2"/>
    <dgm:cxn modelId="{96513EBE-3B0E-4906-BCA8-FF01E3CAD260}" type="presParOf" srcId="{8DAA42EE-63A8-4EB6-BA5B-2DD234F9E692}" destId="{6AAD4CDE-E198-487A-B2B4-D7E9F64C744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48AD16-8945-4C6F-855C-2A0D1A48F0BD}"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E823241B-4C58-4012-AD77-2A05128EBDEA}">
      <dgm:prSet/>
      <dgm:spPr/>
      <dgm:t>
        <a:bodyPr/>
        <a:lstStyle/>
        <a:p>
          <a:r>
            <a:rPr lang="en-US"/>
            <a:t>Question</a:t>
          </a:r>
        </a:p>
      </dgm:t>
    </dgm:pt>
    <dgm:pt modelId="{3F3D28A4-7017-4E70-B1EE-4F69D75603E9}" type="parTrans" cxnId="{1E119DB5-1ACE-4C3D-9DE0-98DB301E36A0}">
      <dgm:prSet/>
      <dgm:spPr/>
      <dgm:t>
        <a:bodyPr/>
        <a:lstStyle/>
        <a:p>
          <a:endParaRPr lang="en-US"/>
        </a:p>
      </dgm:t>
    </dgm:pt>
    <dgm:pt modelId="{66A1FE8C-CD9B-4ACA-AD86-404AA08C0A22}" type="sibTrans" cxnId="{1E119DB5-1ACE-4C3D-9DE0-98DB301E36A0}">
      <dgm:prSet/>
      <dgm:spPr/>
      <dgm:t>
        <a:bodyPr/>
        <a:lstStyle/>
        <a:p>
          <a:endParaRPr lang="en-US"/>
        </a:p>
      </dgm:t>
    </dgm:pt>
    <dgm:pt modelId="{FF9BECAF-4938-4D1E-AA95-3725C71643A4}">
      <dgm:prSet/>
      <dgm:spPr/>
      <dgm:t>
        <a:bodyPr/>
        <a:lstStyle/>
        <a:p>
          <a:r>
            <a:rPr lang="en-US" dirty="0"/>
            <a:t>There seems to be a lot of overhead with maintaining a blockchain. At what point does the cost of maintaining the blockchain outweigh its benefits? How do you incentivize miners when they are taking a loss and balance the fact that miners are less incentivized to mine as more miners join the network (smaller chance of winning </a:t>
          </a:r>
          <a:r>
            <a:rPr lang="en-US" dirty="0" err="1"/>
            <a:t>PoW</a:t>
          </a:r>
          <a:r>
            <a:rPr lang="en-US" dirty="0"/>
            <a:t>)?</a:t>
          </a:r>
        </a:p>
      </dgm:t>
    </dgm:pt>
    <dgm:pt modelId="{F22CCD57-D53E-49D0-A9CC-8BCA923F0A77}" type="parTrans" cxnId="{DE8D9A6A-359C-4F38-97A7-17957CA824EE}">
      <dgm:prSet/>
      <dgm:spPr/>
      <dgm:t>
        <a:bodyPr/>
        <a:lstStyle/>
        <a:p>
          <a:endParaRPr lang="en-US"/>
        </a:p>
      </dgm:t>
    </dgm:pt>
    <dgm:pt modelId="{02721CE6-8A76-4CB0-9D42-57D4ABED33BA}" type="sibTrans" cxnId="{DE8D9A6A-359C-4F38-97A7-17957CA824EE}">
      <dgm:prSet/>
      <dgm:spPr/>
      <dgm:t>
        <a:bodyPr/>
        <a:lstStyle/>
        <a:p>
          <a:endParaRPr lang="en-US"/>
        </a:p>
      </dgm:t>
    </dgm:pt>
    <dgm:pt modelId="{5AFA7D37-6728-42EE-B867-66B9AD721FBE}">
      <dgm:prSet/>
      <dgm:spPr/>
      <dgm:t>
        <a:bodyPr/>
        <a:lstStyle/>
        <a:p>
          <a:r>
            <a:rPr lang="en-US"/>
            <a:t>Answer</a:t>
          </a:r>
        </a:p>
      </dgm:t>
    </dgm:pt>
    <dgm:pt modelId="{BB439B68-7B6C-479D-AD50-6BE91E77B8BB}" type="parTrans" cxnId="{5768E9D2-77E3-41CA-88E7-5010B948DF2C}">
      <dgm:prSet/>
      <dgm:spPr/>
      <dgm:t>
        <a:bodyPr/>
        <a:lstStyle/>
        <a:p>
          <a:endParaRPr lang="en-US"/>
        </a:p>
      </dgm:t>
    </dgm:pt>
    <dgm:pt modelId="{D5C40B92-67CF-4894-BF39-C57DA6B0EAE7}" type="sibTrans" cxnId="{5768E9D2-77E3-41CA-88E7-5010B948DF2C}">
      <dgm:prSet/>
      <dgm:spPr/>
      <dgm:t>
        <a:bodyPr/>
        <a:lstStyle/>
        <a:p>
          <a:endParaRPr lang="en-US"/>
        </a:p>
      </dgm:t>
    </dgm:pt>
    <dgm:pt modelId="{2C34FB31-DCBE-468A-99AA-A8DF44386602}">
      <dgm:prSet/>
      <dgm:spPr/>
      <dgm:t>
        <a:bodyPr/>
        <a:lstStyle/>
        <a:p>
          <a:r>
            <a:rPr lang="en-US" dirty="0"/>
            <a:t>The point at which the cost of maintaining a node exceeds the net reward (transaction fee + coin based reward), it is no longer profitable to mine.</a:t>
          </a:r>
        </a:p>
      </dgm:t>
    </dgm:pt>
    <dgm:pt modelId="{FA2EE946-2CD8-4952-BECA-C94EFCF93551}" type="parTrans" cxnId="{47C4095A-084E-4BEC-8420-E3DE432A106F}">
      <dgm:prSet/>
      <dgm:spPr/>
      <dgm:t>
        <a:bodyPr/>
        <a:lstStyle/>
        <a:p>
          <a:endParaRPr lang="en-US"/>
        </a:p>
      </dgm:t>
    </dgm:pt>
    <dgm:pt modelId="{5BB570B2-1CF6-413E-BF96-34C00470F135}" type="sibTrans" cxnId="{47C4095A-084E-4BEC-8420-E3DE432A106F}">
      <dgm:prSet/>
      <dgm:spPr/>
      <dgm:t>
        <a:bodyPr/>
        <a:lstStyle/>
        <a:p>
          <a:endParaRPr lang="en-US"/>
        </a:p>
      </dgm:t>
    </dgm:pt>
    <dgm:pt modelId="{58E55664-62AB-4227-B2C0-DBA2A43A3944}">
      <dgm:prSet/>
      <dgm:spPr/>
      <dgm:t>
        <a:bodyPr/>
        <a:lstStyle/>
        <a:p>
          <a:r>
            <a:rPr lang="en-US" dirty="0"/>
            <a:t>increase transaction fees</a:t>
          </a:r>
        </a:p>
      </dgm:t>
    </dgm:pt>
    <dgm:pt modelId="{A1DCC0A3-BD51-4B48-8AED-01A1707E1538}" type="parTrans" cxnId="{E64B6E19-8ED5-44EB-B5EA-FA532FBC7ED3}">
      <dgm:prSet/>
      <dgm:spPr/>
      <dgm:t>
        <a:bodyPr/>
        <a:lstStyle/>
        <a:p>
          <a:endParaRPr lang="en-US"/>
        </a:p>
      </dgm:t>
    </dgm:pt>
    <dgm:pt modelId="{7D260DDB-5E48-47BF-A488-A8BD1AB12143}" type="sibTrans" cxnId="{E64B6E19-8ED5-44EB-B5EA-FA532FBC7ED3}">
      <dgm:prSet/>
      <dgm:spPr/>
      <dgm:t>
        <a:bodyPr/>
        <a:lstStyle/>
        <a:p>
          <a:endParaRPr lang="en-US"/>
        </a:p>
      </dgm:t>
    </dgm:pt>
    <dgm:pt modelId="{E08233A4-614F-4A4B-BB6C-BA324441904E}">
      <dgm:prSet/>
      <dgm:spPr/>
      <dgm:t>
        <a:bodyPr/>
        <a:lstStyle/>
        <a:p>
          <a:r>
            <a:rPr lang="en-US" dirty="0"/>
            <a:t>increase block size </a:t>
          </a:r>
        </a:p>
      </dgm:t>
    </dgm:pt>
    <dgm:pt modelId="{CF041038-A960-4F79-9CC3-D2A5CC56053E}" type="parTrans" cxnId="{01A0759B-8B70-403E-BEA0-39CAD1F08691}">
      <dgm:prSet/>
      <dgm:spPr/>
      <dgm:t>
        <a:bodyPr/>
        <a:lstStyle/>
        <a:p>
          <a:endParaRPr lang="en-US"/>
        </a:p>
      </dgm:t>
    </dgm:pt>
    <dgm:pt modelId="{31B6B2EA-4466-4605-99AD-80802ECA0148}" type="sibTrans" cxnId="{01A0759B-8B70-403E-BEA0-39CAD1F08691}">
      <dgm:prSet/>
      <dgm:spPr/>
      <dgm:t>
        <a:bodyPr/>
        <a:lstStyle/>
        <a:p>
          <a:endParaRPr lang="en-US"/>
        </a:p>
      </dgm:t>
    </dgm:pt>
    <dgm:pt modelId="{80309855-ADF2-4676-BA8A-564AF7D0E283}">
      <dgm:prSet/>
      <dgm:spPr/>
      <dgm:t>
        <a:bodyPr/>
        <a:lstStyle/>
        <a:p>
          <a:r>
            <a:rPr lang="en-US" dirty="0"/>
            <a:t>reduce block times</a:t>
          </a:r>
        </a:p>
      </dgm:t>
    </dgm:pt>
    <dgm:pt modelId="{BF4A2DC3-FAB1-477A-A8D7-3A8A4BAB3A38}" type="parTrans" cxnId="{24463010-EE89-43F5-B522-308A0443AD7E}">
      <dgm:prSet/>
      <dgm:spPr/>
      <dgm:t>
        <a:bodyPr/>
        <a:lstStyle/>
        <a:p>
          <a:endParaRPr lang="en-US"/>
        </a:p>
      </dgm:t>
    </dgm:pt>
    <dgm:pt modelId="{B1D1B635-44D0-40AF-B5F1-E2F1B3FA30A1}" type="sibTrans" cxnId="{24463010-EE89-43F5-B522-308A0443AD7E}">
      <dgm:prSet/>
      <dgm:spPr/>
      <dgm:t>
        <a:bodyPr/>
        <a:lstStyle/>
        <a:p>
          <a:endParaRPr lang="en-US"/>
        </a:p>
      </dgm:t>
    </dgm:pt>
    <dgm:pt modelId="{B39203F5-1620-44CA-BF18-2288567CE7DF}">
      <dgm:prSet/>
      <dgm:spPr/>
      <dgm:t>
        <a:bodyPr/>
        <a:lstStyle/>
        <a:p>
          <a:r>
            <a:rPr lang="en-US" dirty="0"/>
            <a:t>reduce block difficulty</a:t>
          </a:r>
        </a:p>
      </dgm:t>
    </dgm:pt>
    <dgm:pt modelId="{EB8396BC-A6AD-4AE0-8727-38068AD80C8A}" type="parTrans" cxnId="{8A804E4C-B2B6-423F-8C32-C24F85D9AC32}">
      <dgm:prSet/>
      <dgm:spPr/>
      <dgm:t>
        <a:bodyPr/>
        <a:lstStyle/>
        <a:p>
          <a:endParaRPr lang="en-US"/>
        </a:p>
      </dgm:t>
    </dgm:pt>
    <dgm:pt modelId="{24AB6511-A11E-4353-AB21-14E294687FF7}" type="sibTrans" cxnId="{8A804E4C-B2B6-423F-8C32-C24F85D9AC32}">
      <dgm:prSet/>
      <dgm:spPr/>
      <dgm:t>
        <a:bodyPr/>
        <a:lstStyle/>
        <a:p>
          <a:endParaRPr lang="en-US"/>
        </a:p>
      </dgm:t>
    </dgm:pt>
    <dgm:pt modelId="{A5FC9570-2F23-4639-93EB-707A048D4466}">
      <dgm:prSet/>
      <dgm:spPr/>
      <dgm:t>
        <a:bodyPr/>
        <a:lstStyle/>
        <a:p>
          <a:r>
            <a:rPr lang="en-US" dirty="0"/>
            <a:t>Increase coin based reward</a:t>
          </a:r>
        </a:p>
      </dgm:t>
    </dgm:pt>
    <dgm:pt modelId="{562FDCC6-4F27-4D8E-9554-54D94415C81D}" type="parTrans" cxnId="{EB45C9DA-F148-4179-A3B8-13AA4E4B74B5}">
      <dgm:prSet/>
      <dgm:spPr/>
      <dgm:t>
        <a:bodyPr/>
        <a:lstStyle/>
        <a:p>
          <a:endParaRPr lang="en-US"/>
        </a:p>
      </dgm:t>
    </dgm:pt>
    <dgm:pt modelId="{71F8ADDA-D409-49F0-AA4A-93AE0F541D84}" type="sibTrans" cxnId="{EB45C9DA-F148-4179-A3B8-13AA4E4B74B5}">
      <dgm:prSet/>
      <dgm:spPr/>
      <dgm:t>
        <a:bodyPr/>
        <a:lstStyle/>
        <a:p>
          <a:endParaRPr lang="en-US"/>
        </a:p>
      </dgm:t>
    </dgm:pt>
    <dgm:pt modelId="{4FE88C55-5857-4463-AB12-B4E6B01D47F7}" type="pres">
      <dgm:prSet presAssocID="{0548AD16-8945-4C6F-855C-2A0D1A48F0BD}" presName="linear" presStyleCnt="0">
        <dgm:presLayoutVars>
          <dgm:animLvl val="lvl"/>
          <dgm:resizeHandles val="exact"/>
        </dgm:presLayoutVars>
      </dgm:prSet>
      <dgm:spPr/>
    </dgm:pt>
    <dgm:pt modelId="{96654E93-344E-434A-AA83-E6F521D90A09}" type="pres">
      <dgm:prSet presAssocID="{E823241B-4C58-4012-AD77-2A05128EBDEA}" presName="parentText" presStyleLbl="node1" presStyleIdx="0" presStyleCnt="2">
        <dgm:presLayoutVars>
          <dgm:chMax val="0"/>
          <dgm:bulletEnabled val="1"/>
        </dgm:presLayoutVars>
      </dgm:prSet>
      <dgm:spPr/>
    </dgm:pt>
    <dgm:pt modelId="{6773DC53-7DA6-4190-A9B9-0E8CBEE2B9F2}" type="pres">
      <dgm:prSet presAssocID="{E823241B-4C58-4012-AD77-2A05128EBDEA}" presName="childText" presStyleLbl="revTx" presStyleIdx="0" presStyleCnt="2">
        <dgm:presLayoutVars>
          <dgm:bulletEnabled val="1"/>
        </dgm:presLayoutVars>
      </dgm:prSet>
      <dgm:spPr/>
    </dgm:pt>
    <dgm:pt modelId="{348108F3-2BBC-476A-9856-FCC8685BE40E}" type="pres">
      <dgm:prSet presAssocID="{5AFA7D37-6728-42EE-B867-66B9AD721FBE}" presName="parentText" presStyleLbl="node1" presStyleIdx="1" presStyleCnt="2">
        <dgm:presLayoutVars>
          <dgm:chMax val="0"/>
          <dgm:bulletEnabled val="1"/>
        </dgm:presLayoutVars>
      </dgm:prSet>
      <dgm:spPr/>
    </dgm:pt>
    <dgm:pt modelId="{BA3B7A5A-E27E-4987-A833-951D1FC77A44}" type="pres">
      <dgm:prSet presAssocID="{5AFA7D37-6728-42EE-B867-66B9AD721FBE}" presName="childText" presStyleLbl="revTx" presStyleIdx="1" presStyleCnt="2">
        <dgm:presLayoutVars>
          <dgm:bulletEnabled val="1"/>
        </dgm:presLayoutVars>
      </dgm:prSet>
      <dgm:spPr/>
    </dgm:pt>
  </dgm:ptLst>
  <dgm:cxnLst>
    <dgm:cxn modelId="{24463010-EE89-43F5-B522-308A0443AD7E}" srcId="{2C34FB31-DCBE-468A-99AA-A8DF44386602}" destId="{80309855-ADF2-4676-BA8A-564AF7D0E283}" srcOrd="2" destOrd="0" parTransId="{BF4A2DC3-FAB1-477A-A8D7-3A8A4BAB3A38}" sibTransId="{B1D1B635-44D0-40AF-B5F1-E2F1B3FA30A1}"/>
    <dgm:cxn modelId="{5CF07C13-56F3-4791-9F37-C864AB80619C}" type="presOf" srcId="{80309855-ADF2-4676-BA8A-564AF7D0E283}" destId="{BA3B7A5A-E27E-4987-A833-951D1FC77A44}" srcOrd="0" destOrd="3" presId="urn:microsoft.com/office/officeart/2005/8/layout/vList2"/>
    <dgm:cxn modelId="{E64B6E19-8ED5-44EB-B5EA-FA532FBC7ED3}" srcId="{2C34FB31-DCBE-468A-99AA-A8DF44386602}" destId="{58E55664-62AB-4227-B2C0-DBA2A43A3944}" srcOrd="0" destOrd="0" parTransId="{A1DCC0A3-BD51-4B48-8AED-01A1707E1538}" sibTransId="{7D260DDB-5E48-47BF-A488-A8BD1AB12143}"/>
    <dgm:cxn modelId="{59949920-9976-4460-A28A-C9ACC2A0B945}" type="presOf" srcId="{FF9BECAF-4938-4D1E-AA95-3725C71643A4}" destId="{6773DC53-7DA6-4190-A9B9-0E8CBEE2B9F2}" srcOrd="0" destOrd="0" presId="urn:microsoft.com/office/officeart/2005/8/layout/vList2"/>
    <dgm:cxn modelId="{85C2D239-5E02-486A-BC77-FBD5293A541D}" type="presOf" srcId="{2C34FB31-DCBE-468A-99AA-A8DF44386602}" destId="{BA3B7A5A-E27E-4987-A833-951D1FC77A44}" srcOrd="0" destOrd="0" presId="urn:microsoft.com/office/officeart/2005/8/layout/vList2"/>
    <dgm:cxn modelId="{A289813A-05E9-4D99-96EE-C02FD48920C2}" type="presOf" srcId="{58E55664-62AB-4227-B2C0-DBA2A43A3944}" destId="{BA3B7A5A-E27E-4987-A833-951D1FC77A44}" srcOrd="0" destOrd="1" presId="urn:microsoft.com/office/officeart/2005/8/layout/vList2"/>
    <dgm:cxn modelId="{84569569-02D6-4735-940F-32C9B78247F3}" type="presOf" srcId="{0548AD16-8945-4C6F-855C-2A0D1A48F0BD}" destId="{4FE88C55-5857-4463-AB12-B4E6B01D47F7}" srcOrd="0" destOrd="0" presId="urn:microsoft.com/office/officeart/2005/8/layout/vList2"/>
    <dgm:cxn modelId="{DE8D9A6A-359C-4F38-97A7-17957CA824EE}" srcId="{E823241B-4C58-4012-AD77-2A05128EBDEA}" destId="{FF9BECAF-4938-4D1E-AA95-3725C71643A4}" srcOrd="0" destOrd="0" parTransId="{F22CCD57-D53E-49D0-A9CC-8BCA923F0A77}" sibTransId="{02721CE6-8A76-4CB0-9D42-57D4ABED33BA}"/>
    <dgm:cxn modelId="{8A804E4C-B2B6-423F-8C32-C24F85D9AC32}" srcId="{2C34FB31-DCBE-468A-99AA-A8DF44386602}" destId="{B39203F5-1620-44CA-BF18-2288567CE7DF}" srcOrd="3" destOrd="0" parTransId="{EB8396BC-A6AD-4AE0-8727-38068AD80C8A}" sibTransId="{24AB6511-A11E-4353-AB21-14E294687FF7}"/>
    <dgm:cxn modelId="{47C4095A-084E-4BEC-8420-E3DE432A106F}" srcId="{5AFA7D37-6728-42EE-B867-66B9AD721FBE}" destId="{2C34FB31-DCBE-468A-99AA-A8DF44386602}" srcOrd="0" destOrd="0" parTransId="{FA2EE946-2CD8-4952-BECA-C94EFCF93551}" sibTransId="{5BB570B2-1CF6-413E-BF96-34C00470F135}"/>
    <dgm:cxn modelId="{CD800B7E-85A5-444D-8B38-75BE8945C931}" type="presOf" srcId="{E08233A4-614F-4A4B-BB6C-BA324441904E}" destId="{BA3B7A5A-E27E-4987-A833-951D1FC77A44}" srcOrd="0" destOrd="2" presId="urn:microsoft.com/office/officeart/2005/8/layout/vList2"/>
    <dgm:cxn modelId="{32F4DF7F-D878-4F3A-A372-688B93161FC0}" type="presOf" srcId="{B39203F5-1620-44CA-BF18-2288567CE7DF}" destId="{BA3B7A5A-E27E-4987-A833-951D1FC77A44}" srcOrd="0" destOrd="4" presId="urn:microsoft.com/office/officeart/2005/8/layout/vList2"/>
    <dgm:cxn modelId="{01A0759B-8B70-403E-BEA0-39CAD1F08691}" srcId="{2C34FB31-DCBE-468A-99AA-A8DF44386602}" destId="{E08233A4-614F-4A4B-BB6C-BA324441904E}" srcOrd="1" destOrd="0" parTransId="{CF041038-A960-4F79-9CC3-D2A5CC56053E}" sibTransId="{31B6B2EA-4466-4605-99AD-80802ECA0148}"/>
    <dgm:cxn modelId="{2E28CC9F-24C6-46B8-A949-E9F797E2C9C0}" type="presOf" srcId="{5AFA7D37-6728-42EE-B867-66B9AD721FBE}" destId="{348108F3-2BBC-476A-9856-FCC8685BE40E}" srcOrd="0" destOrd="0" presId="urn:microsoft.com/office/officeart/2005/8/layout/vList2"/>
    <dgm:cxn modelId="{307BC7AD-26CE-47C6-8B02-03239828A9B5}" type="presOf" srcId="{E823241B-4C58-4012-AD77-2A05128EBDEA}" destId="{96654E93-344E-434A-AA83-E6F521D90A09}" srcOrd="0" destOrd="0" presId="urn:microsoft.com/office/officeart/2005/8/layout/vList2"/>
    <dgm:cxn modelId="{1E119DB5-1ACE-4C3D-9DE0-98DB301E36A0}" srcId="{0548AD16-8945-4C6F-855C-2A0D1A48F0BD}" destId="{E823241B-4C58-4012-AD77-2A05128EBDEA}" srcOrd="0" destOrd="0" parTransId="{3F3D28A4-7017-4E70-B1EE-4F69D75603E9}" sibTransId="{66A1FE8C-CD9B-4ACA-AD86-404AA08C0A22}"/>
    <dgm:cxn modelId="{53D83FC9-0BE7-42D8-86D7-BEF7135717FF}" type="presOf" srcId="{A5FC9570-2F23-4639-93EB-707A048D4466}" destId="{BA3B7A5A-E27E-4987-A833-951D1FC77A44}" srcOrd="0" destOrd="5" presId="urn:microsoft.com/office/officeart/2005/8/layout/vList2"/>
    <dgm:cxn modelId="{5768E9D2-77E3-41CA-88E7-5010B948DF2C}" srcId="{0548AD16-8945-4C6F-855C-2A0D1A48F0BD}" destId="{5AFA7D37-6728-42EE-B867-66B9AD721FBE}" srcOrd="1" destOrd="0" parTransId="{BB439B68-7B6C-479D-AD50-6BE91E77B8BB}" sibTransId="{D5C40B92-67CF-4894-BF39-C57DA6B0EAE7}"/>
    <dgm:cxn modelId="{EB45C9DA-F148-4179-A3B8-13AA4E4B74B5}" srcId="{2C34FB31-DCBE-468A-99AA-A8DF44386602}" destId="{A5FC9570-2F23-4639-93EB-707A048D4466}" srcOrd="4" destOrd="0" parTransId="{562FDCC6-4F27-4D8E-9554-54D94415C81D}" sibTransId="{71F8ADDA-D409-49F0-AA4A-93AE0F541D84}"/>
    <dgm:cxn modelId="{A54D5884-3AFC-4626-981A-111DA9AD3FAA}" type="presParOf" srcId="{4FE88C55-5857-4463-AB12-B4E6B01D47F7}" destId="{96654E93-344E-434A-AA83-E6F521D90A09}" srcOrd="0" destOrd="0" presId="urn:microsoft.com/office/officeart/2005/8/layout/vList2"/>
    <dgm:cxn modelId="{F5EF8AF1-B006-4FBF-8689-854808A65169}" type="presParOf" srcId="{4FE88C55-5857-4463-AB12-B4E6B01D47F7}" destId="{6773DC53-7DA6-4190-A9B9-0E8CBEE2B9F2}" srcOrd="1" destOrd="0" presId="urn:microsoft.com/office/officeart/2005/8/layout/vList2"/>
    <dgm:cxn modelId="{CB7323D8-0254-4A3F-A14F-BA3D14F24511}" type="presParOf" srcId="{4FE88C55-5857-4463-AB12-B4E6B01D47F7}" destId="{348108F3-2BBC-476A-9856-FCC8685BE40E}" srcOrd="2" destOrd="0" presId="urn:microsoft.com/office/officeart/2005/8/layout/vList2"/>
    <dgm:cxn modelId="{D746F672-3023-436B-9925-AE9C0CD4288D}" type="presParOf" srcId="{4FE88C55-5857-4463-AB12-B4E6B01D47F7}" destId="{BA3B7A5A-E27E-4987-A833-951D1FC77A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14B6A1-2DEC-4CAD-9F0B-5A46BA57E05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A90A0923-6B87-402D-B7B7-C09CF3357716}">
      <dgm:prSet/>
      <dgm:spPr/>
      <dgm:t>
        <a:bodyPr/>
        <a:lstStyle/>
        <a:p>
          <a:r>
            <a:rPr lang="en-US"/>
            <a:t>Question</a:t>
          </a:r>
        </a:p>
      </dgm:t>
    </dgm:pt>
    <dgm:pt modelId="{DA304DD8-9A4A-43DE-A792-05FB0CE59376}" type="parTrans" cxnId="{6953ED07-61AE-4BF4-AD0E-BD89FC72D6CD}">
      <dgm:prSet/>
      <dgm:spPr/>
      <dgm:t>
        <a:bodyPr/>
        <a:lstStyle/>
        <a:p>
          <a:endParaRPr lang="en-US"/>
        </a:p>
      </dgm:t>
    </dgm:pt>
    <dgm:pt modelId="{8FF6E4AF-95C6-43D5-97E7-572AFC967A45}" type="sibTrans" cxnId="{6953ED07-61AE-4BF4-AD0E-BD89FC72D6CD}">
      <dgm:prSet/>
      <dgm:spPr/>
      <dgm:t>
        <a:bodyPr/>
        <a:lstStyle/>
        <a:p>
          <a:endParaRPr lang="en-US"/>
        </a:p>
      </dgm:t>
    </dgm:pt>
    <dgm:pt modelId="{7F367312-5A44-4663-971D-F10A730E74B7}">
      <dgm:prSet/>
      <dgm:spPr/>
      <dgm:t>
        <a:bodyPr/>
        <a:lstStyle/>
        <a:p>
          <a:r>
            <a:rPr lang="en-US" dirty="0"/>
            <a:t>With time goes by, the reward for building a blockchain decreased. But the difficulty increased, which means a pool need more nodes to solve the hashing problem. This will make the miner gain less. That said, does this mean the service fee for a transaction is going to increase when time goes?</a:t>
          </a:r>
        </a:p>
      </dgm:t>
    </dgm:pt>
    <dgm:pt modelId="{A28DA941-CED3-4CD9-8B89-F8F61E802E30}" type="parTrans" cxnId="{5946DED1-BA25-4E26-8679-916E272EE48B}">
      <dgm:prSet/>
      <dgm:spPr/>
      <dgm:t>
        <a:bodyPr/>
        <a:lstStyle/>
        <a:p>
          <a:endParaRPr lang="en-US"/>
        </a:p>
      </dgm:t>
    </dgm:pt>
    <dgm:pt modelId="{B77FF4AB-B7D6-4915-A82B-0C3B8177E98E}" type="sibTrans" cxnId="{5946DED1-BA25-4E26-8679-916E272EE48B}">
      <dgm:prSet/>
      <dgm:spPr/>
      <dgm:t>
        <a:bodyPr/>
        <a:lstStyle/>
        <a:p>
          <a:endParaRPr lang="en-US"/>
        </a:p>
      </dgm:t>
    </dgm:pt>
    <dgm:pt modelId="{042AD6FA-E161-4D94-B798-2395A9A4E8D1}">
      <dgm:prSet/>
      <dgm:spPr/>
      <dgm:t>
        <a:bodyPr/>
        <a:lstStyle/>
        <a:p>
          <a:r>
            <a:rPr lang="en-US"/>
            <a:t>Answer</a:t>
          </a:r>
        </a:p>
      </dgm:t>
    </dgm:pt>
    <dgm:pt modelId="{CD252DF1-DD84-4A5D-861D-6A20990EC643}" type="parTrans" cxnId="{2453AE15-FF66-44F5-B8C9-5A9E8403B56F}">
      <dgm:prSet/>
      <dgm:spPr/>
      <dgm:t>
        <a:bodyPr/>
        <a:lstStyle/>
        <a:p>
          <a:endParaRPr lang="en-US"/>
        </a:p>
      </dgm:t>
    </dgm:pt>
    <dgm:pt modelId="{1236C57A-4CC2-4713-9909-5277D633F768}" type="sibTrans" cxnId="{2453AE15-FF66-44F5-B8C9-5A9E8403B56F}">
      <dgm:prSet/>
      <dgm:spPr/>
      <dgm:t>
        <a:bodyPr/>
        <a:lstStyle/>
        <a:p>
          <a:endParaRPr lang="en-US"/>
        </a:p>
      </dgm:t>
    </dgm:pt>
    <dgm:pt modelId="{F93CC143-B1B1-4A92-B180-B37CECD281B8}">
      <dgm:prSet/>
      <dgm:spPr/>
      <dgm:t>
        <a:bodyPr/>
        <a:lstStyle/>
        <a:p>
          <a:r>
            <a:rPr lang="en-US">
              <a:cs typeface="Calibri Light" panose="020F0302020204030204"/>
            </a:rPr>
            <a:t>The difficulty increase because more miners joined the network bringing in more hash power.</a:t>
          </a:r>
          <a:endParaRPr lang="en-US"/>
        </a:p>
      </dgm:t>
    </dgm:pt>
    <dgm:pt modelId="{8031082F-81B5-4E5F-9FD5-EE7D9293C16D}" type="parTrans" cxnId="{D647AD94-EA87-492D-BE1A-5B9A379B1856}">
      <dgm:prSet/>
      <dgm:spPr/>
      <dgm:t>
        <a:bodyPr/>
        <a:lstStyle/>
        <a:p>
          <a:endParaRPr lang="en-US"/>
        </a:p>
      </dgm:t>
    </dgm:pt>
    <dgm:pt modelId="{D82B986E-F847-4768-8ECC-D5939547CB8C}" type="sibTrans" cxnId="{D647AD94-EA87-492D-BE1A-5B9A379B1856}">
      <dgm:prSet/>
      <dgm:spPr/>
      <dgm:t>
        <a:bodyPr/>
        <a:lstStyle/>
        <a:p>
          <a:endParaRPr lang="en-US"/>
        </a:p>
      </dgm:t>
    </dgm:pt>
    <dgm:pt modelId="{B11A949E-242E-45C1-856C-37D9502F4CE5}">
      <dgm:prSet/>
      <dgm:spPr/>
      <dgm:t>
        <a:bodyPr/>
        <a:lstStyle/>
        <a:p>
          <a:r>
            <a:rPr lang="en-US">
              <a:cs typeface="Calibri Light"/>
            </a:rPr>
            <a:t>Increased difficulty </a:t>
          </a:r>
        </a:p>
      </dgm:t>
    </dgm:pt>
    <dgm:pt modelId="{073CC85C-CA86-4C98-905B-465C32BD7433}" type="parTrans" cxnId="{C66FD454-C06B-4698-A473-AC061E8511C7}">
      <dgm:prSet/>
      <dgm:spPr/>
      <dgm:t>
        <a:bodyPr/>
        <a:lstStyle/>
        <a:p>
          <a:endParaRPr lang="en-US"/>
        </a:p>
      </dgm:t>
    </dgm:pt>
    <dgm:pt modelId="{E3B3B8EE-863B-488C-82AA-42FB6ACE3EB9}" type="sibTrans" cxnId="{C66FD454-C06B-4698-A473-AC061E8511C7}">
      <dgm:prSet/>
      <dgm:spPr/>
      <dgm:t>
        <a:bodyPr/>
        <a:lstStyle/>
        <a:p>
          <a:endParaRPr lang="en-US"/>
        </a:p>
      </dgm:t>
    </dgm:pt>
    <dgm:pt modelId="{AF983D94-F46F-427F-9EAA-2932CF2A75C1}">
      <dgm:prSet/>
      <dgm:spPr/>
      <dgm:t>
        <a:bodyPr/>
        <a:lstStyle/>
        <a:p>
          <a:r>
            <a:rPr lang="en-US">
              <a:cs typeface="Calibri Light"/>
            </a:rPr>
            <a:t>decreased mining incentive </a:t>
          </a:r>
        </a:p>
      </dgm:t>
    </dgm:pt>
    <dgm:pt modelId="{CC3D9188-3957-4279-9CCC-125ECBD2868A}" type="parTrans" cxnId="{774D977F-5D43-4F60-8017-9765D6004A8F}">
      <dgm:prSet/>
      <dgm:spPr/>
      <dgm:t>
        <a:bodyPr/>
        <a:lstStyle/>
        <a:p>
          <a:endParaRPr lang="en-US"/>
        </a:p>
      </dgm:t>
    </dgm:pt>
    <dgm:pt modelId="{BE7AAB2F-8B07-4E7E-ABA6-1827E2680414}" type="sibTrans" cxnId="{774D977F-5D43-4F60-8017-9765D6004A8F}">
      <dgm:prSet/>
      <dgm:spPr/>
      <dgm:t>
        <a:bodyPr/>
        <a:lstStyle/>
        <a:p>
          <a:endParaRPr lang="en-US"/>
        </a:p>
      </dgm:t>
    </dgm:pt>
    <dgm:pt modelId="{A0580477-DCF3-48D9-8844-82725E4F7D2D}">
      <dgm:prSet/>
      <dgm:spPr/>
      <dgm:t>
        <a:bodyPr/>
        <a:lstStyle/>
        <a:p>
          <a:r>
            <a:rPr lang="en-US" dirty="0">
              <a:cs typeface="Calibri Light"/>
            </a:rPr>
            <a:t>miners leaving the blockchain </a:t>
          </a:r>
        </a:p>
      </dgm:t>
    </dgm:pt>
    <dgm:pt modelId="{46F4E26E-4324-48C2-82D3-803C7D336AA4}" type="parTrans" cxnId="{1BE4A2DD-05D6-40BE-99C9-559390323AE4}">
      <dgm:prSet/>
      <dgm:spPr/>
      <dgm:t>
        <a:bodyPr/>
        <a:lstStyle/>
        <a:p>
          <a:endParaRPr lang="en-US"/>
        </a:p>
      </dgm:t>
    </dgm:pt>
    <dgm:pt modelId="{82AEEC86-662D-4EFD-A04E-EFE0EC177E5B}" type="sibTrans" cxnId="{1BE4A2DD-05D6-40BE-99C9-559390323AE4}">
      <dgm:prSet/>
      <dgm:spPr/>
      <dgm:t>
        <a:bodyPr/>
        <a:lstStyle/>
        <a:p>
          <a:endParaRPr lang="en-US"/>
        </a:p>
      </dgm:t>
    </dgm:pt>
    <dgm:pt modelId="{91FAB139-B3E4-4011-A7BE-C83CEDEB84FC}">
      <dgm:prSet/>
      <dgm:spPr/>
      <dgm:t>
        <a:bodyPr/>
        <a:lstStyle/>
        <a:p>
          <a:r>
            <a:rPr lang="en-US">
              <a:cs typeface="Calibri Light"/>
            </a:rPr>
            <a:t>less hash power </a:t>
          </a:r>
        </a:p>
      </dgm:t>
    </dgm:pt>
    <dgm:pt modelId="{60305322-6605-4950-9480-66DAA76CADEF}" type="parTrans" cxnId="{936AB836-B21B-47AA-8557-873C3B6C3F85}">
      <dgm:prSet/>
      <dgm:spPr/>
      <dgm:t>
        <a:bodyPr/>
        <a:lstStyle/>
        <a:p>
          <a:endParaRPr lang="en-US"/>
        </a:p>
      </dgm:t>
    </dgm:pt>
    <dgm:pt modelId="{06F1CA6F-3B26-410B-A1D5-024488345C15}" type="sibTrans" cxnId="{936AB836-B21B-47AA-8557-873C3B6C3F85}">
      <dgm:prSet/>
      <dgm:spPr/>
      <dgm:t>
        <a:bodyPr/>
        <a:lstStyle/>
        <a:p>
          <a:endParaRPr lang="en-US"/>
        </a:p>
      </dgm:t>
    </dgm:pt>
    <dgm:pt modelId="{5D294BBD-39A0-4B74-9EB9-4F22BF1015AF}">
      <dgm:prSet/>
      <dgm:spPr/>
      <dgm:t>
        <a:bodyPr/>
        <a:lstStyle/>
        <a:p>
          <a:r>
            <a:rPr lang="en-US">
              <a:cs typeface="Calibri Light"/>
            </a:rPr>
            <a:t>re-evaluation of difficulty </a:t>
          </a:r>
        </a:p>
      </dgm:t>
    </dgm:pt>
    <dgm:pt modelId="{889F6679-4B2B-412B-A04D-987359F7473C}" type="parTrans" cxnId="{DAE9607A-CC8F-47BD-A25A-4202583DB2DD}">
      <dgm:prSet/>
      <dgm:spPr/>
      <dgm:t>
        <a:bodyPr/>
        <a:lstStyle/>
        <a:p>
          <a:endParaRPr lang="en-US"/>
        </a:p>
      </dgm:t>
    </dgm:pt>
    <dgm:pt modelId="{62097917-B279-4ACA-B898-2EC592BA956E}" type="sibTrans" cxnId="{DAE9607A-CC8F-47BD-A25A-4202583DB2DD}">
      <dgm:prSet/>
      <dgm:spPr/>
      <dgm:t>
        <a:bodyPr/>
        <a:lstStyle/>
        <a:p>
          <a:endParaRPr lang="en-US"/>
        </a:p>
      </dgm:t>
    </dgm:pt>
    <dgm:pt modelId="{E8F23FBB-CF72-46FA-A611-15BA3081D1F8}">
      <dgm:prSet/>
      <dgm:spPr/>
      <dgm:t>
        <a:bodyPr/>
        <a:lstStyle/>
        <a:p>
          <a:r>
            <a:rPr lang="en-US">
              <a:cs typeface="Calibri Light"/>
            </a:rPr>
            <a:t>increased incentives.</a:t>
          </a:r>
        </a:p>
      </dgm:t>
    </dgm:pt>
    <dgm:pt modelId="{94A07AF4-5892-49F6-8C33-D2EBC31AA2F9}" type="parTrans" cxnId="{FB64CB6D-8329-43C8-A7B0-7FE8985B6C7E}">
      <dgm:prSet/>
      <dgm:spPr/>
      <dgm:t>
        <a:bodyPr/>
        <a:lstStyle/>
        <a:p>
          <a:endParaRPr lang="en-US"/>
        </a:p>
      </dgm:t>
    </dgm:pt>
    <dgm:pt modelId="{98935570-6AF4-47F5-8A61-D627CAEF7569}" type="sibTrans" cxnId="{FB64CB6D-8329-43C8-A7B0-7FE8985B6C7E}">
      <dgm:prSet/>
      <dgm:spPr/>
      <dgm:t>
        <a:bodyPr/>
        <a:lstStyle/>
        <a:p>
          <a:endParaRPr lang="en-US"/>
        </a:p>
      </dgm:t>
    </dgm:pt>
    <dgm:pt modelId="{DD288F36-03CE-4362-B6A1-5395B1C43CC5}" type="pres">
      <dgm:prSet presAssocID="{F314B6A1-2DEC-4CAD-9F0B-5A46BA57E052}" presName="linear" presStyleCnt="0">
        <dgm:presLayoutVars>
          <dgm:animLvl val="lvl"/>
          <dgm:resizeHandles val="exact"/>
        </dgm:presLayoutVars>
      </dgm:prSet>
      <dgm:spPr/>
    </dgm:pt>
    <dgm:pt modelId="{65BC4B64-1247-4EE4-A96C-91E8BC8BEEFB}" type="pres">
      <dgm:prSet presAssocID="{A90A0923-6B87-402D-B7B7-C09CF3357716}" presName="parentText" presStyleLbl="node1" presStyleIdx="0" presStyleCnt="2">
        <dgm:presLayoutVars>
          <dgm:chMax val="0"/>
          <dgm:bulletEnabled val="1"/>
        </dgm:presLayoutVars>
      </dgm:prSet>
      <dgm:spPr/>
    </dgm:pt>
    <dgm:pt modelId="{4D5384E9-0C82-4F19-8815-4861DDD74AE5}" type="pres">
      <dgm:prSet presAssocID="{A90A0923-6B87-402D-B7B7-C09CF3357716}" presName="childText" presStyleLbl="revTx" presStyleIdx="0" presStyleCnt="2">
        <dgm:presLayoutVars>
          <dgm:bulletEnabled val="1"/>
        </dgm:presLayoutVars>
      </dgm:prSet>
      <dgm:spPr/>
    </dgm:pt>
    <dgm:pt modelId="{6671E1D7-E6C0-4D8D-A9A7-2EB2DBE4D50B}" type="pres">
      <dgm:prSet presAssocID="{042AD6FA-E161-4D94-B798-2395A9A4E8D1}" presName="parentText" presStyleLbl="node1" presStyleIdx="1" presStyleCnt="2">
        <dgm:presLayoutVars>
          <dgm:chMax val="0"/>
          <dgm:bulletEnabled val="1"/>
        </dgm:presLayoutVars>
      </dgm:prSet>
      <dgm:spPr/>
    </dgm:pt>
    <dgm:pt modelId="{6DFC2443-1628-4E05-8A1C-6CF9CDFB0E21}" type="pres">
      <dgm:prSet presAssocID="{042AD6FA-E161-4D94-B798-2395A9A4E8D1}" presName="childText" presStyleLbl="revTx" presStyleIdx="1" presStyleCnt="2">
        <dgm:presLayoutVars>
          <dgm:bulletEnabled val="1"/>
        </dgm:presLayoutVars>
      </dgm:prSet>
      <dgm:spPr/>
    </dgm:pt>
  </dgm:ptLst>
  <dgm:cxnLst>
    <dgm:cxn modelId="{6953ED07-61AE-4BF4-AD0E-BD89FC72D6CD}" srcId="{F314B6A1-2DEC-4CAD-9F0B-5A46BA57E052}" destId="{A90A0923-6B87-402D-B7B7-C09CF3357716}" srcOrd="0" destOrd="0" parTransId="{DA304DD8-9A4A-43DE-A792-05FB0CE59376}" sibTransId="{8FF6E4AF-95C6-43D5-97E7-572AFC967A45}"/>
    <dgm:cxn modelId="{2453AE15-FF66-44F5-B8C9-5A9E8403B56F}" srcId="{F314B6A1-2DEC-4CAD-9F0B-5A46BA57E052}" destId="{042AD6FA-E161-4D94-B798-2395A9A4E8D1}" srcOrd="1" destOrd="0" parTransId="{CD252DF1-DD84-4A5D-861D-6A20990EC643}" sibTransId="{1236C57A-4CC2-4713-9909-5277D633F768}"/>
    <dgm:cxn modelId="{7255D01A-12DA-48CA-BAE4-3D4C1074A20C}" type="presOf" srcId="{A90A0923-6B87-402D-B7B7-C09CF3357716}" destId="{65BC4B64-1247-4EE4-A96C-91E8BC8BEEFB}" srcOrd="0" destOrd="0" presId="urn:microsoft.com/office/officeart/2005/8/layout/vList2"/>
    <dgm:cxn modelId="{7275AA2E-3DBE-494C-8249-634CF384A316}" type="presOf" srcId="{A0580477-DCF3-48D9-8844-82725E4F7D2D}" destId="{6DFC2443-1628-4E05-8A1C-6CF9CDFB0E21}" srcOrd="0" destOrd="3" presId="urn:microsoft.com/office/officeart/2005/8/layout/vList2"/>
    <dgm:cxn modelId="{49A8862F-2AB9-4046-87BF-7325F87F54D5}" type="presOf" srcId="{F314B6A1-2DEC-4CAD-9F0B-5A46BA57E052}" destId="{DD288F36-03CE-4362-B6A1-5395B1C43CC5}" srcOrd="0" destOrd="0" presId="urn:microsoft.com/office/officeart/2005/8/layout/vList2"/>
    <dgm:cxn modelId="{936AB836-B21B-47AA-8557-873C3B6C3F85}" srcId="{042AD6FA-E161-4D94-B798-2395A9A4E8D1}" destId="{91FAB139-B3E4-4011-A7BE-C83CEDEB84FC}" srcOrd="4" destOrd="0" parTransId="{60305322-6605-4950-9480-66DAA76CADEF}" sibTransId="{06F1CA6F-3B26-410B-A1D5-024488345C15}"/>
    <dgm:cxn modelId="{7BD0CD3C-DFBF-4293-954E-81A11FBE4E08}" type="presOf" srcId="{5D294BBD-39A0-4B74-9EB9-4F22BF1015AF}" destId="{6DFC2443-1628-4E05-8A1C-6CF9CDFB0E21}" srcOrd="0" destOrd="5" presId="urn:microsoft.com/office/officeart/2005/8/layout/vList2"/>
    <dgm:cxn modelId="{FB64CB6D-8329-43C8-A7B0-7FE8985B6C7E}" srcId="{042AD6FA-E161-4D94-B798-2395A9A4E8D1}" destId="{E8F23FBB-CF72-46FA-A611-15BA3081D1F8}" srcOrd="6" destOrd="0" parTransId="{94A07AF4-5892-49F6-8C33-D2EBC31AA2F9}" sibTransId="{98935570-6AF4-47F5-8A61-D627CAEF7569}"/>
    <dgm:cxn modelId="{C66FD454-C06B-4698-A473-AC061E8511C7}" srcId="{042AD6FA-E161-4D94-B798-2395A9A4E8D1}" destId="{B11A949E-242E-45C1-856C-37D9502F4CE5}" srcOrd="1" destOrd="0" parTransId="{073CC85C-CA86-4C98-905B-465C32BD7433}" sibTransId="{E3B3B8EE-863B-488C-82AA-42FB6ACE3EB9}"/>
    <dgm:cxn modelId="{DAE9607A-CC8F-47BD-A25A-4202583DB2DD}" srcId="{042AD6FA-E161-4D94-B798-2395A9A4E8D1}" destId="{5D294BBD-39A0-4B74-9EB9-4F22BF1015AF}" srcOrd="5" destOrd="0" parTransId="{889F6679-4B2B-412B-A04D-987359F7473C}" sibTransId="{62097917-B279-4ACA-B898-2EC592BA956E}"/>
    <dgm:cxn modelId="{FFDE037B-661C-49A8-B21D-9840CADC439C}" type="presOf" srcId="{F93CC143-B1B1-4A92-B180-B37CECD281B8}" destId="{6DFC2443-1628-4E05-8A1C-6CF9CDFB0E21}" srcOrd="0" destOrd="0" presId="urn:microsoft.com/office/officeart/2005/8/layout/vList2"/>
    <dgm:cxn modelId="{774D977F-5D43-4F60-8017-9765D6004A8F}" srcId="{042AD6FA-E161-4D94-B798-2395A9A4E8D1}" destId="{AF983D94-F46F-427F-9EAA-2932CF2A75C1}" srcOrd="2" destOrd="0" parTransId="{CC3D9188-3957-4279-9CCC-125ECBD2868A}" sibTransId="{BE7AAB2F-8B07-4E7E-ABA6-1827E2680414}"/>
    <dgm:cxn modelId="{212C0090-09BF-4E2D-8172-298C4A88BE4C}" type="presOf" srcId="{AF983D94-F46F-427F-9EAA-2932CF2A75C1}" destId="{6DFC2443-1628-4E05-8A1C-6CF9CDFB0E21}" srcOrd="0" destOrd="2" presId="urn:microsoft.com/office/officeart/2005/8/layout/vList2"/>
    <dgm:cxn modelId="{F3B90F90-42FF-4D3A-86F1-90B556D722CF}" type="presOf" srcId="{042AD6FA-E161-4D94-B798-2395A9A4E8D1}" destId="{6671E1D7-E6C0-4D8D-A9A7-2EB2DBE4D50B}" srcOrd="0" destOrd="0" presId="urn:microsoft.com/office/officeart/2005/8/layout/vList2"/>
    <dgm:cxn modelId="{D647AD94-EA87-492D-BE1A-5B9A379B1856}" srcId="{042AD6FA-E161-4D94-B798-2395A9A4E8D1}" destId="{F93CC143-B1B1-4A92-B180-B37CECD281B8}" srcOrd="0" destOrd="0" parTransId="{8031082F-81B5-4E5F-9FD5-EE7D9293C16D}" sibTransId="{D82B986E-F847-4768-8ECC-D5939547CB8C}"/>
    <dgm:cxn modelId="{7F270F96-B170-44CA-A319-18B17C2F322E}" type="presOf" srcId="{B11A949E-242E-45C1-856C-37D9502F4CE5}" destId="{6DFC2443-1628-4E05-8A1C-6CF9CDFB0E21}" srcOrd="0" destOrd="1" presId="urn:microsoft.com/office/officeart/2005/8/layout/vList2"/>
    <dgm:cxn modelId="{2A06ED9F-E694-42DA-9981-1BCAF129C413}" type="presOf" srcId="{7F367312-5A44-4663-971D-F10A730E74B7}" destId="{4D5384E9-0C82-4F19-8815-4861DDD74AE5}" srcOrd="0" destOrd="0" presId="urn:microsoft.com/office/officeart/2005/8/layout/vList2"/>
    <dgm:cxn modelId="{22E25DBB-1B82-4095-BBDD-DFB0D3832040}" type="presOf" srcId="{E8F23FBB-CF72-46FA-A611-15BA3081D1F8}" destId="{6DFC2443-1628-4E05-8A1C-6CF9CDFB0E21}" srcOrd="0" destOrd="6" presId="urn:microsoft.com/office/officeart/2005/8/layout/vList2"/>
    <dgm:cxn modelId="{8120BFBF-6914-4D6C-A652-8C11A30176E5}" type="presOf" srcId="{91FAB139-B3E4-4011-A7BE-C83CEDEB84FC}" destId="{6DFC2443-1628-4E05-8A1C-6CF9CDFB0E21}" srcOrd="0" destOrd="4" presId="urn:microsoft.com/office/officeart/2005/8/layout/vList2"/>
    <dgm:cxn modelId="{5946DED1-BA25-4E26-8679-916E272EE48B}" srcId="{A90A0923-6B87-402D-B7B7-C09CF3357716}" destId="{7F367312-5A44-4663-971D-F10A730E74B7}" srcOrd="0" destOrd="0" parTransId="{A28DA941-CED3-4CD9-8B89-F8F61E802E30}" sibTransId="{B77FF4AB-B7D6-4915-A82B-0C3B8177E98E}"/>
    <dgm:cxn modelId="{1BE4A2DD-05D6-40BE-99C9-559390323AE4}" srcId="{042AD6FA-E161-4D94-B798-2395A9A4E8D1}" destId="{A0580477-DCF3-48D9-8844-82725E4F7D2D}" srcOrd="3" destOrd="0" parTransId="{46F4E26E-4324-48C2-82D3-803C7D336AA4}" sibTransId="{82AEEC86-662D-4EFD-A04E-EFE0EC177E5B}"/>
    <dgm:cxn modelId="{62AA1570-9298-42C7-99AB-690E4C6BF52A}" type="presParOf" srcId="{DD288F36-03CE-4362-B6A1-5395B1C43CC5}" destId="{65BC4B64-1247-4EE4-A96C-91E8BC8BEEFB}" srcOrd="0" destOrd="0" presId="urn:microsoft.com/office/officeart/2005/8/layout/vList2"/>
    <dgm:cxn modelId="{34A2619A-4323-4788-B649-1FAB82E64490}" type="presParOf" srcId="{DD288F36-03CE-4362-B6A1-5395B1C43CC5}" destId="{4D5384E9-0C82-4F19-8815-4861DDD74AE5}" srcOrd="1" destOrd="0" presId="urn:microsoft.com/office/officeart/2005/8/layout/vList2"/>
    <dgm:cxn modelId="{FB514FE3-0458-4872-BFD6-B1F890F77127}" type="presParOf" srcId="{DD288F36-03CE-4362-B6A1-5395B1C43CC5}" destId="{6671E1D7-E6C0-4D8D-A9A7-2EB2DBE4D50B}" srcOrd="2" destOrd="0" presId="urn:microsoft.com/office/officeart/2005/8/layout/vList2"/>
    <dgm:cxn modelId="{8498EF63-4177-4D34-B163-F016AAF72B60}" type="presParOf" srcId="{DD288F36-03CE-4362-B6A1-5395B1C43CC5}" destId="{6DFC2443-1628-4E05-8A1C-6CF9CDFB0E2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C7310-2C40-4E95-AA60-41008CD06E79}">
      <dsp:nvSpPr>
        <dsp:cNvPr id="0" name=""/>
        <dsp:cNvSpPr/>
      </dsp:nvSpPr>
      <dsp:spPr>
        <a:xfrm>
          <a:off x="0" y="54880"/>
          <a:ext cx="6368142" cy="40248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Question:</a:t>
          </a:r>
        </a:p>
      </dsp:txBody>
      <dsp:txXfrm>
        <a:off x="19647" y="74527"/>
        <a:ext cx="6328848" cy="363186"/>
      </dsp:txXfrm>
    </dsp:sp>
    <dsp:sp modelId="{80CF3518-955A-486D-A359-3FE0FDBE59A8}">
      <dsp:nvSpPr>
        <dsp:cNvPr id="0" name=""/>
        <dsp:cNvSpPr/>
      </dsp:nvSpPr>
      <dsp:spPr>
        <a:xfrm>
          <a:off x="0" y="457360"/>
          <a:ext cx="6368142" cy="438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Why does the total amount of bitcoin set to be fixed?</a:t>
          </a:r>
        </a:p>
        <a:p>
          <a:pPr marL="114300" lvl="1" indent="-114300" algn="l" defTabSz="533400">
            <a:lnSpc>
              <a:spcPct val="90000"/>
            </a:lnSpc>
            <a:spcBef>
              <a:spcPct val="0"/>
            </a:spcBef>
            <a:spcAft>
              <a:spcPct val="20000"/>
            </a:spcAft>
            <a:buChar char="•"/>
          </a:pPr>
          <a:endParaRPr lang="en-US" sz="1200" kern="1200" dirty="0"/>
        </a:p>
      </dsp:txBody>
      <dsp:txXfrm>
        <a:off x="0" y="457360"/>
        <a:ext cx="6368142" cy="438840"/>
      </dsp:txXfrm>
    </dsp:sp>
    <dsp:sp modelId="{5EB8EE1D-A492-49AE-AA7B-5042FBF04EBA}">
      <dsp:nvSpPr>
        <dsp:cNvPr id="0" name=""/>
        <dsp:cNvSpPr/>
      </dsp:nvSpPr>
      <dsp:spPr>
        <a:xfrm>
          <a:off x="0" y="896200"/>
          <a:ext cx="6368142" cy="402480"/>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Answer: </a:t>
          </a:r>
        </a:p>
      </dsp:txBody>
      <dsp:txXfrm>
        <a:off x="19647" y="915847"/>
        <a:ext cx="6328848" cy="363186"/>
      </dsp:txXfrm>
    </dsp:sp>
    <dsp:sp modelId="{8AF91818-4CA9-4F61-BA19-D056E7BF1F2D}">
      <dsp:nvSpPr>
        <dsp:cNvPr id="0" name=""/>
        <dsp:cNvSpPr/>
      </dsp:nvSpPr>
      <dsp:spPr>
        <a:xfrm>
          <a:off x="0" y="1298680"/>
          <a:ext cx="6368142" cy="284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Bitcoin </a:t>
          </a:r>
          <a:r>
            <a:rPr lang="en-US" sz="1200" b="1" kern="1200" dirty="0"/>
            <a:t>cannot simply be created arbitrarily</a:t>
          </a:r>
          <a:r>
            <a:rPr lang="en-US" sz="1200" kern="1200" dirty="0"/>
            <a:t>.</a:t>
          </a:r>
        </a:p>
        <a:p>
          <a:pPr marL="114300" lvl="1" indent="-114300" algn="l" defTabSz="533400">
            <a:lnSpc>
              <a:spcPct val="90000"/>
            </a:lnSpc>
            <a:spcBef>
              <a:spcPct val="0"/>
            </a:spcBef>
            <a:spcAft>
              <a:spcPct val="20000"/>
            </a:spcAft>
            <a:buChar char="•"/>
          </a:pPr>
          <a:r>
            <a:rPr lang="en-US" sz="1200" kern="1200" dirty="0"/>
            <a:t>Bitcoin must </a:t>
          </a:r>
          <a:r>
            <a:rPr lang="en-US" sz="1200" b="1" kern="1200" dirty="0"/>
            <a:t>be mined via digital means</a:t>
          </a:r>
          <a:r>
            <a:rPr lang="en-US" sz="1200" kern="1200" dirty="0"/>
            <a:t>.</a:t>
          </a:r>
        </a:p>
        <a:p>
          <a:pPr marL="114300" lvl="1" indent="-114300" algn="l" defTabSz="533400">
            <a:lnSpc>
              <a:spcPct val="90000"/>
            </a:lnSpc>
            <a:spcBef>
              <a:spcPct val="0"/>
            </a:spcBef>
            <a:spcAft>
              <a:spcPct val="20000"/>
            </a:spcAft>
            <a:buChar char="•"/>
          </a:pPr>
          <a:r>
            <a:rPr lang="en-US" sz="1200" kern="1200" dirty="0"/>
            <a:t>Linked with this process is the stipulation set forth by the founders of Bitcoin that, like gold, </a:t>
          </a:r>
          <a:r>
            <a:rPr lang="en-US" sz="1200" b="1" kern="1200" dirty="0"/>
            <a:t>it have a limited and finite supply</a:t>
          </a:r>
          <a:r>
            <a:rPr lang="en-US" sz="1200" kern="1200" dirty="0"/>
            <a:t>.</a:t>
          </a:r>
        </a:p>
        <a:p>
          <a:pPr marL="114300" lvl="1" indent="-114300" algn="l" defTabSz="533400">
            <a:lnSpc>
              <a:spcPct val="90000"/>
            </a:lnSpc>
            <a:spcBef>
              <a:spcPct val="0"/>
            </a:spcBef>
            <a:spcAft>
              <a:spcPct val="20000"/>
            </a:spcAft>
            <a:buChar char="•"/>
          </a:pPr>
          <a:r>
            <a:rPr lang="en-US" sz="1200" kern="1200"/>
            <a:t>In fact, there are only </a:t>
          </a:r>
          <a:r>
            <a:rPr lang="en-US" sz="1200" b="1" kern="1200"/>
            <a:t>21 million Bitcoins</a:t>
          </a:r>
          <a:r>
            <a:rPr lang="en-US" sz="1200" kern="1200"/>
            <a:t> that can be mined in total.</a:t>
          </a:r>
        </a:p>
        <a:p>
          <a:pPr marL="114300" lvl="1" indent="-114300" algn="l" defTabSz="533400">
            <a:lnSpc>
              <a:spcPct val="90000"/>
            </a:lnSpc>
            <a:spcBef>
              <a:spcPct val="0"/>
            </a:spcBef>
            <a:spcAft>
              <a:spcPct val="20000"/>
            </a:spcAft>
            <a:buChar char="•"/>
          </a:pPr>
          <a:r>
            <a:rPr lang="en-US" sz="1200" kern="1200"/>
            <a:t>Supporters of Bitcoin say that, like gold, the fixed supply of the currency means that </a:t>
          </a:r>
          <a:r>
            <a:rPr lang="en-US" sz="1200" b="1" kern="1200"/>
            <a:t>banks are kept in check and not allowed to arbitrarily issue fiduciary media</a:t>
          </a:r>
          <a:r>
            <a:rPr lang="en-US" sz="1200" kern="1200"/>
            <a:t>. </a:t>
          </a:r>
        </a:p>
        <a:p>
          <a:pPr marL="114300" lvl="1" indent="-114300" algn="l" defTabSz="533400">
            <a:lnSpc>
              <a:spcPct val="90000"/>
            </a:lnSpc>
            <a:spcBef>
              <a:spcPct val="0"/>
            </a:spcBef>
            <a:spcAft>
              <a:spcPct val="20000"/>
            </a:spcAft>
            <a:buChar char="•"/>
          </a:pPr>
          <a:r>
            <a:rPr lang="en-US" sz="1200" kern="1200"/>
            <a:t>What will happen when the global supply of Bitcoin reaches its limit? </a:t>
          </a:r>
        </a:p>
        <a:p>
          <a:pPr marL="228600" lvl="2" indent="-114300" algn="l" defTabSz="533400">
            <a:lnSpc>
              <a:spcPct val="90000"/>
            </a:lnSpc>
            <a:spcBef>
              <a:spcPct val="0"/>
            </a:spcBef>
            <a:spcAft>
              <a:spcPct val="20000"/>
            </a:spcAft>
            <a:buChar char="•"/>
          </a:pPr>
          <a:r>
            <a:rPr lang="en-US" sz="1200" kern="1200"/>
            <a:t>Critics debate - miners will be forced away from the block rewards they receive for their work once the Bitcoin supply has reached 21 million in circulation. In this case, these miners may need to rely on transaction fees in order to maintain operations.</a:t>
          </a:r>
        </a:p>
        <a:p>
          <a:pPr marL="228600" lvl="2" indent="-114300" algn="l" defTabSz="533400">
            <a:lnSpc>
              <a:spcPct val="90000"/>
            </a:lnSpc>
            <a:spcBef>
              <a:spcPct val="0"/>
            </a:spcBef>
            <a:spcAft>
              <a:spcPct val="20000"/>
            </a:spcAft>
            <a:buChar char="•"/>
          </a:pPr>
          <a:r>
            <a:rPr lang="en-US" sz="1200" kern="1200" dirty="0"/>
            <a:t>Supporters debate - miners will then find the process unaffordable, leading to a reduction in the number of miners, a centralization process of the Bitcoin network, and numerous negative effects on the Bitcoin system.</a:t>
          </a:r>
        </a:p>
      </dsp:txBody>
      <dsp:txXfrm>
        <a:off x="0" y="1298680"/>
        <a:ext cx="6368142" cy="284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006D5-27C8-43D0-A1BA-F59169E0627D}">
      <dsp:nvSpPr>
        <dsp:cNvPr id="0" name=""/>
        <dsp:cNvSpPr/>
      </dsp:nvSpPr>
      <dsp:spPr>
        <a:xfrm>
          <a:off x="0" y="41259"/>
          <a:ext cx="6368142" cy="65403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Question</a:t>
          </a:r>
        </a:p>
      </dsp:txBody>
      <dsp:txXfrm>
        <a:off x="31927" y="73186"/>
        <a:ext cx="6304288" cy="590176"/>
      </dsp:txXfrm>
    </dsp:sp>
    <dsp:sp modelId="{79A5EE3F-0575-4871-9B77-80C358D4B53D}">
      <dsp:nvSpPr>
        <dsp:cNvPr id="0" name=""/>
        <dsp:cNvSpPr/>
      </dsp:nvSpPr>
      <dsp:spPr>
        <a:xfrm>
          <a:off x="0" y="695289"/>
          <a:ext cx="6368142"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to fix the problem that as time goes, the chain of blocks becomes longer and longer, which makes mining harder and require more space to construct a full node?</a:t>
          </a:r>
        </a:p>
        <a:p>
          <a:pPr marL="228600" lvl="1" indent="-228600" algn="l" defTabSz="889000">
            <a:lnSpc>
              <a:spcPct val="90000"/>
            </a:lnSpc>
            <a:spcBef>
              <a:spcPct val="0"/>
            </a:spcBef>
            <a:spcAft>
              <a:spcPct val="20000"/>
            </a:spcAft>
            <a:buChar char="•"/>
          </a:pPr>
          <a:endParaRPr lang="en-US" sz="2000" kern="1200" dirty="0"/>
        </a:p>
      </dsp:txBody>
      <dsp:txXfrm>
        <a:off x="0" y="695289"/>
        <a:ext cx="6368142" cy="1345500"/>
      </dsp:txXfrm>
    </dsp:sp>
    <dsp:sp modelId="{1E327CAA-BFDD-4770-B483-228E6ED96994}">
      <dsp:nvSpPr>
        <dsp:cNvPr id="0" name=""/>
        <dsp:cNvSpPr/>
      </dsp:nvSpPr>
      <dsp:spPr>
        <a:xfrm>
          <a:off x="0" y="2040789"/>
          <a:ext cx="6368142" cy="654030"/>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Answer</a:t>
          </a:r>
        </a:p>
      </dsp:txBody>
      <dsp:txXfrm>
        <a:off x="31927" y="2072716"/>
        <a:ext cx="6304288" cy="590176"/>
      </dsp:txXfrm>
    </dsp:sp>
    <dsp:sp modelId="{78BADF5E-05F1-4E32-94EB-CDEE5EA0B2EE}">
      <dsp:nvSpPr>
        <dsp:cNvPr id="0" name=""/>
        <dsp:cNvSpPr/>
      </dsp:nvSpPr>
      <dsp:spPr>
        <a:xfrm>
          <a:off x="0" y="2694819"/>
          <a:ext cx="6368142" cy="139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Use checkpoints</a:t>
          </a:r>
        </a:p>
        <a:p>
          <a:pPr marL="228600" lvl="1" indent="-228600" algn="l" defTabSz="889000">
            <a:lnSpc>
              <a:spcPct val="90000"/>
            </a:lnSpc>
            <a:spcBef>
              <a:spcPct val="0"/>
            </a:spcBef>
            <a:spcAft>
              <a:spcPct val="20000"/>
            </a:spcAft>
            <a:buChar char="•"/>
          </a:pPr>
          <a:r>
            <a:rPr lang="en-US" sz="2000" kern="1200" dirty="0"/>
            <a:t>Use Lite Nodes</a:t>
          </a:r>
        </a:p>
        <a:p>
          <a:pPr marL="228600" lvl="1" indent="-228600" algn="l" defTabSz="889000">
            <a:lnSpc>
              <a:spcPct val="90000"/>
            </a:lnSpc>
            <a:spcBef>
              <a:spcPct val="0"/>
            </a:spcBef>
            <a:spcAft>
              <a:spcPct val="20000"/>
            </a:spcAft>
            <a:buChar char="•"/>
          </a:pPr>
          <a:r>
            <a:rPr lang="en-US" sz="2000" kern="1200" dirty="0"/>
            <a:t>Subscribe to trusted services which maintain the full nodes for you</a:t>
          </a:r>
        </a:p>
      </dsp:txBody>
      <dsp:txXfrm>
        <a:off x="0" y="2694819"/>
        <a:ext cx="6368142" cy="1399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0834F-D6AD-44B1-B52C-0A7D7A7C48A4}">
      <dsp:nvSpPr>
        <dsp:cNvPr id="0" name=""/>
        <dsp:cNvSpPr/>
      </dsp:nvSpPr>
      <dsp:spPr>
        <a:xfrm>
          <a:off x="5672" y="0"/>
          <a:ext cx="5457099" cy="4421610"/>
        </a:xfrm>
        <a:prstGeom prst="roundRect">
          <a:avLst>
            <a:gd name="adj" fmla="val 10000"/>
          </a:avLst>
        </a:prstGeom>
        <a:solidFill>
          <a:schemeClr val="accent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Questions:</a:t>
          </a:r>
        </a:p>
      </dsp:txBody>
      <dsp:txXfrm>
        <a:off x="5672" y="0"/>
        <a:ext cx="5457099" cy="1326483"/>
      </dsp:txXfrm>
    </dsp:sp>
    <dsp:sp modelId="{2FA8E216-89C3-4014-BCAE-3F1260539B58}">
      <dsp:nvSpPr>
        <dsp:cNvPr id="0" name=""/>
        <dsp:cNvSpPr/>
      </dsp:nvSpPr>
      <dsp:spPr>
        <a:xfrm>
          <a:off x="165958" y="1129766"/>
          <a:ext cx="5159666" cy="906998"/>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There seems to be a lot of overhead with maintaining a blockchain. At what point does the cost of maintaining the blockchain outweigh its benefits? </a:t>
          </a:r>
        </a:p>
      </dsp:txBody>
      <dsp:txXfrm>
        <a:off x="192523" y="1156331"/>
        <a:ext cx="5106536" cy="853868"/>
      </dsp:txXfrm>
    </dsp:sp>
    <dsp:sp modelId="{A6168621-4A5D-4F79-AF6D-1EC8D024828A}">
      <dsp:nvSpPr>
        <dsp:cNvPr id="0" name=""/>
        <dsp:cNvSpPr/>
      </dsp:nvSpPr>
      <dsp:spPr>
        <a:xfrm>
          <a:off x="165958" y="2142880"/>
          <a:ext cx="5159666" cy="689743"/>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How do you incentivize miners when they are working at a loss when Coinbase decreases and more miners join?</a:t>
          </a:r>
        </a:p>
      </dsp:txBody>
      <dsp:txXfrm>
        <a:off x="186160" y="2163082"/>
        <a:ext cx="5119262" cy="649339"/>
      </dsp:txXfrm>
    </dsp:sp>
    <dsp:sp modelId="{F642AF89-72AF-40D6-B1BD-A01CC0A0F0CC}">
      <dsp:nvSpPr>
        <dsp:cNvPr id="0" name=""/>
        <dsp:cNvSpPr/>
      </dsp:nvSpPr>
      <dsp:spPr>
        <a:xfrm>
          <a:off x="165958" y="2938736"/>
          <a:ext cx="5159666" cy="1063797"/>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As times goes by, the mining reward diminishes, thus giving less incentives to miners. That said, does this mean the service fee for a transaction is going to increase when time goes?</a:t>
          </a:r>
        </a:p>
      </dsp:txBody>
      <dsp:txXfrm>
        <a:off x="197116" y="2969894"/>
        <a:ext cx="5097350" cy="1001481"/>
      </dsp:txXfrm>
    </dsp:sp>
    <dsp:sp modelId="{01087CEC-5CC7-4C0A-92AF-272B91522088}">
      <dsp:nvSpPr>
        <dsp:cNvPr id="0" name=""/>
        <dsp:cNvSpPr/>
      </dsp:nvSpPr>
      <dsp:spPr>
        <a:xfrm>
          <a:off x="5872055" y="0"/>
          <a:ext cx="5457099" cy="4421610"/>
        </a:xfrm>
        <a:prstGeom prst="roundRect">
          <a:avLst>
            <a:gd name="adj" fmla="val 10000"/>
          </a:avLst>
        </a:prstGeom>
        <a:solidFill>
          <a:schemeClr val="accent2">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Answer:</a:t>
          </a:r>
        </a:p>
      </dsp:txBody>
      <dsp:txXfrm>
        <a:off x="5872055" y="0"/>
        <a:ext cx="5457099" cy="1326483"/>
      </dsp:txXfrm>
    </dsp:sp>
    <dsp:sp modelId="{DA8B425D-347B-49B9-AEA4-E7B7DBF4BFB9}">
      <dsp:nvSpPr>
        <dsp:cNvPr id="0" name=""/>
        <dsp:cNvSpPr/>
      </dsp:nvSpPr>
      <dsp:spPr>
        <a:xfrm>
          <a:off x="6103785" y="1100334"/>
          <a:ext cx="5109417" cy="112320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a:lnSpc>
              <a:spcPct val="90000"/>
            </a:lnSpc>
            <a:spcBef>
              <a:spcPct val="0"/>
            </a:spcBef>
            <a:spcAft>
              <a:spcPct val="35000"/>
            </a:spcAft>
            <a:buNone/>
          </a:pPr>
          <a:r>
            <a:rPr lang="en-US" sz="1400" kern="1200" dirty="0"/>
            <a:t>Build incentives into the business aspect:</a:t>
          </a:r>
        </a:p>
        <a:p>
          <a:pPr marL="114300" lvl="1" indent="-114300" algn="l" defTabSz="622300">
            <a:lnSpc>
              <a:spcPct val="90000"/>
            </a:lnSpc>
            <a:spcBef>
              <a:spcPct val="0"/>
            </a:spcBef>
            <a:spcAft>
              <a:spcPct val="15000"/>
            </a:spcAft>
            <a:buChar char="•"/>
          </a:pPr>
          <a:r>
            <a:rPr lang="en-US" sz="1400" b="0" i="0" kern="1200" dirty="0"/>
            <a:t>Contract theory (pay-for-performance)</a:t>
          </a:r>
          <a:endParaRPr lang="en-US" sz="1400" kern="1200" dirty="0"/>
        </a:p>
        <a:p>
          <a:pPr marL="114300" lvl="1" indent="-114300" algn="l" defTabSz="622300">
            <a:lnSpc>
              <a:spcPct val="90000"/>
            </a:lnSpc>
            <a:spcBef>
              <a:spcPct val="0"/>
            </a:spcBef>
            <a:spcAft>
              <a:spcPct val="15000"/>
            </a:spcAft>
            <a:buChar char="•"/>
          </a:pPr>
          <a:r>
            <a:rPr lang="en-US" sz="1400" b="0" i="0" kern="1200" dirty="0"/>
            <a:t>Market design</a:t>
          </a:r>
          <a:endParaRPr lang="en-US" sz="1400" kern="1200" dirty="0"/>
        </a:p>
        <a:p>
          <a:pPr marL="114300" lvl="1" indent="-114300" algn="l" defTabSz="622300">
            <a:lnSpc>
              <a:spcPct val="90000"/>
            </a:lnSpc>
            <a:spcBef>
              <a:spcPct val="0"/>
            </a:spcBef>
            <a:spcAft>
              <a:spcPct val="15000"/>
            </a:spcAft>
            <a:buChar char="•"/>
          </a:pPr>
          <a:r>
            <a:rPr lang="en-US" sz="1400" kern="1200" dirty="0"/>
            <a:t>E</a:t>
          </a:r>
          <a:r>
            <a:rPr lang="en-US" sz="1400" b="0" i="0" kern="1200" dirty="0"/>
            <a:t>conomics of information</a:t>
          </a:r>
          <a:endParaRPr lang="en-US" sz="1400" kern="1200" dirty="0"/>
        </a:p>
      </dsp:txBody>
      <dsp:txXfrm>
        <a:off x="6136683" y="1133232"/>
        <a:ext cx="5043621" cy="1057412"/>
      </dsp:txXfrm>
    </dsp:sp>
    <dsp:sp modelId="{B53723E0-F578-4E9E-9BD4-2A7466BA2165}">
      <dsp:nvSpPr>
        <dsp:cNvPr id="0" name=""/>
        <dsp:cNvSpPr/>
      </dsp:nvSpPr>
      <dsp:spPr>
        <a:xfrm>
          <a:off x="6057465" y="2404968"/>
          <a:ext cx="5109417" cy="1719224"/>
        </a:xfrm>
        <a:prstGeom prst="roundRect">
          <a:avLst>
            <a:gd name="adj" fmla="val 1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a:lnSpc>
              <a:spcPct val="90000"/>
            </a:lnSpc>
            <a:spcBef>
              <a:spcPct val="0"/>
            </a:spcBef>
            <a:spcAft>
              <a:spcPct val="35000"/>
            </a:spcAft>
            <a:buNone/>
          </a:pPr>
          <a:r>
            <a:rPr lang="en-US" sz="1400" kern="1200" dirty="0"/>
            <a:t>In Bitcoin case, by adjusting network variables:</a:t>
          </a:r>
        </a:p>
        <a:p>
          <a:pPr marL="114300" lvl="1" indent="-114300" algn="l" defTabSz="622300">
            <a:lnSpc>
              <a:spcPct val="90000"/>
            </a:lnSpc>
            <a:spcBef>
              <a:spcPct val="0"/>
            </a:spcBef>
            <a:spcAft>
              <a:spcPct val="15000"/>
            </a:spcAft>
            <a:buChar char="•"/>
          </a:pPr>
          <a:r>
            <a:rPr lang="en-US" sz="1400" kern="1200" dirty="0"/>
            <a:t>increase transaction fees / block size </a:t>
          </a:r>
        </a:p>
        <a:p>
          <a:pPr marL="114300" lvl="1" indent="-114300" algn="l" defTabSz="622300">
            <a:lnSpc>
              <a:spcPct val="90000"/>
            </a:lnSpc>
            <a:spcBef>
              <a:spcPct val="0"/>
            </a:spcBef>
            <a:spcAft>
              <a:spcPct val="15000"/>
            </a:spcAft>
            <a:buChar char="•"/>
          </a:pPr>
          <a:r>
            <a:rPr lang="en-US" sz="1400" kern="1200" dirty="0"/>
            <a:t>reduce block times</a:t>
          </a:r>
        </a:p>
        <a:p>
          <a:pPr marL="114300" lvl="1" indent="-114300" algn="l" defTabSz="622300">
            <a:lnSpc>
              <a:spcPct val="90000"/>
            </a:lnSpc>
            <a:spcBef>
              <a:spcPct val="0"/>
            </a:spcBef>
            <a:spcAft>
              <a:spcPct val="15000"/>
            </a:spcAft>
            <a:buChar char="•"/>
          </a:pPr>
          <a:r>
            <a:rPr lang="en-US" sz="1400" kern="1200" dirty="0"/>
            <a:t>Reduce block difficulty</a:t>
          </a:r>
        </a:p>
        <a:p>
          <a:pPr marL="228600" lvl="2" indent="-114300" algn="l" defTabSz="622300">
            <a:lnSpc>
              <a:spcPct val="90000"/>
            </a:lnSpc>
            <a:spcBef>
              <a:spcPct val="0"/>
            </a:spcBef>
            <a:spcAft>
              <a:spcPct val="15000"/>
            </a:spcAft>
            <a:buChar char="•"/>
          </a:pPr>
          <a:r>
            <a:rPr lang="en-US" sz="1400" kern="1200" dirty="0"/>
            <a:t>Difficulty is adjusted every two weeks in bitcoin.</a:t>
          </a:r>
        </a:p>
        <a:p>
          <a:pPr marL="228600" lvl="2" indent="-114300" algn="l" defTabSz="622300">
            <a:lnSpc>
              <a:spcPct val="90000"/>
            </a:lnSpc>
            <a:spcBef>
              <a:spcPct val="0"/>
            </a:spcBef>
            <a:spcAft>
              <a:spcPct val="15000"/>
            </a:spcAft>
            <a:buChar char="•"/>
          </a:pPr>
          <a:r>
            <a:rPr lang="en-US" sz="1400" kern="1200" dirty="0"/>
            <a:t>Increase fees as Coinbase drops</a:t>
          </a:r>
        </a:p>
      </dsp:txBody>
      <dsp:txXfrm>
        <a:off x="6107819" y="2455322"/>
        <a:ext cx="5008709" cy="1618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DF11E-7BF3-4913-99E3-AD7AB9DDD37F}">
      <dsp:nvSpPr>
        <dsp:cNvPr id="0" name=""/>
        <dsp:cNvSpPr/>
      </dsp:nvSpPr>
      <dsp:spPr>
        <a:xfrm>
          <a:off x="0" y="23331"/>
          <a:ext cx="6847117" cy="528255"/>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Question</a:t>
          </a:r>
        </a:p>
      </dsp:txBody>
      <dsp:txXfrm>
        <a:off x="25787" y="49118"/>
        <a:ext cx="6795543" cy="476681"/>
      </dsp:txXfrm>
    </dsp:sp>
    <dsp:sp modelId="{38BAA88A-9348-4E97-A01B-98164C348E22}">
      <dsp:nvSpPr>
        <dsp:cNvPr id="0" name=""/>
        <dsp:cNvSpPr/>
      </dsp:nvSpPr>
      <dsp:spPr>
        <a:xfrm>
          <a:off x="0" y="551586"/>
          <a:ext cx="6847117"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3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Would the transaction fee increase when the difficulty to get Coinbase rewards become higher and higher? If so, would that discourage people from using bitcoin?</a:t>
          </a:r>
        </a:p>
      </dsp:txBody>
      <dsp:txXfrm>
        <a:off x="0" y="551586"/>
        <a:ext cx="6847117" cy="782460"/>
      </dsp:txXfrm>
    </dsp:sp>
    <dsp:sp modelId="{E065DD6A-7177-46EF-9FC0-E284CEA34A70}">
      <dsp:nvSpPr>
        <dsp:cNvPr id="0" name=""/>
        <dsp:cNvSpPr/>
      </dsp:nvSpPr>
      <dsp:spPr>
        <a:xfrm>
          <a:off x="0" y="1334046"/>
          <a:ext cx="6847117" cy="528255"/>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Answer</a:t>
          </a:r>
        </a:p>
      </dsp:txBody>
      <dsp:txXfrm>
        <a:off x="25787" y="1359833"/>
        <a:ext cx="6795543" cy="476681"/>
      </dsp:txXfrm>
    </dsp:sp>
    <dsp:sp modelId="{6AAD4CDE-E198-487A-B2B4-D7E9F64C7443}">
      <dsp:nvSpPr>
        <dsp:cNvPr id="0" name=""/>
        <dsp:cNvSpPr/>
      </dsp:nvSpPr>
      <dsp:spPr>
        <a:xfrm>
          <a:off x="0" y="1862301"/>
          <a:ext cx="6847117" cy="143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39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cs typeface="Calibri Light" panose="020F0302020204030204"/>
            </a:rPr>
            <a:t>Difficulty is adjusted every two weeks in bitcoin.</a:t>
          </a:r>
        </a:p>
        <a:p>
          <a:pPr marL="171450" lvl="1" indent="-171450" algn="l" defTabSz="711200">
            <a:lnSpc>
              <a:spcPct val="90000"/>
            </a:lnSpc>
            <a:spcBef>
              <a:spcPct val="0"/>
            </a:spcBef>
            <a:spcAft>
              <a:spcPct val="20000"/>
            </a:spcAft>
            <a:buChar char="•"/>
          </a:pPr>
          <a:r>
            <a:rPr lang="en-US" sz="1600" kern="1200" dirty="0">
              <a:cs typeface="Calibri Light" panose="020F0302020204030204"/>
            </a:rPr>
            <a:t>However, the Coinbase rewards will decrease over time</a:t>
          </a:r>
        </a:p>
        <a:p>
          <a:pPr marL="171450" lvl="1" indent="-171450" algn="l" defTabSz="711200">
            <a:lnSpc>
              <a:spcPct val="90000"/>
            </a:lnSpc>
            <a:spcBef>
              <a:spcPct val="0"/>
            </a:spcBef>
            <a:spcAft>
              <a:spcPct val="20000"/>
            </a:spcAft>
            <a:buChar char="•"/>
          </a:pPr>
          <a:r>
            <a:rPr lang="en-US" sz="1600" kern="1200" dirty="0">
              <a:cs typeface="Calibri Light" panose="020F0302020204030204"/>
            </a:rPr>
            <a:t>Will be supplemented by increase in transaction cost.</a:t>
          </a:r>
        </a:p>
        <a:p>
          <a:pPr marL="342900" lvl="2" indent="-171450" algn="l" defTabSz="711200">
            <a:lnSpc>
              <a:spcPct val="90000"/>
            </a:lnSpc>
            <a:spcBef>
              <a:spcPct val="0"/>
            </a:spcBef>
            <a:spcAft>
              <a:spcPct val="20000"/>
            </a:spcAft>
            <a:buChar char="•"/>
          </a:pPr>
          <a:r>
            <a:rPr lang="en-US" sz="1600" kern="1200" dirty="0">
              <a:cs typeface="Calibri Light" panose="020F0302020204030204"/>
            </a:rPr>
            <a:t>With 7-8 transactions per block this will lead to increase in transaction costs which will discourage people from using bitcoin.</a:t>
          </a:r>
        </a:p>
      </dsp:txBody>
      <dsp:txXfrm>
        <a:off x="0" y="1862301"/>
        <a:ext cx="6847117" cy="143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4E93-344E-434A-AA83-E6F521D90A09}">
      <dsp:nvSpPr>
        <dsp:cNvPr id="0" name=""/>
        <dsp:cNvSpPr/>
      </dsp:nvSpPr>
      <dsp:spPr>
        <a:xfrm>
          <a:off x="0" y="89128"/>
          <a:ext cx="6368142" cy="477945"/>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Question</a:t>
          </a:r>
        </a:p>
      </dsp:txBody>
      <dsp:txXfrm>
        <a:off x="23331" y="112459"/>
        <a:ext cx="6321480" cy="431283"/>
      </dsp:txXfrm>
    </dsp:sp>
    <dsp:sp modelId="{6773DC53-7DA6-4190-A9B9-0E8CBEE2B9F2}">
      <dsp:nvSpPr>
        <dsp:cNvPr id="0" name=""/>
        <dsp:cNvSpPr/>
      </dsp:nvSpPr>
      <dsp:spPr>
        <a:xfrm>
          <a:off x="0" y="567073"/>
          <a:ext cx="6368142"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There seems to be a lot of overhead with maintaining a blockchain. At what point does the cost of maintaining the blockchain outweigh its benefits? How do you incentivize miners when they are taking a loss and balance the fact that miners are less incentivized to mine as more miners join the network (smaller chance of winning </a:t>
          </a:r>
          <a:r>
            <a:rPr lang="en-US" sz="1500" kern="1200" dirty="0" err="1"/>
            <a:t>PoW</a:t>
          </a:r>
          <a:r>
            <a:rPr lang="en-US" sz="1500" kern="1200" dirty="0"/>
            <a:t>)?</a:t>
          </a:r>
        </a:p>
      </dsp:txBody>
      <dsp:txXfrm>
        <a:off x="0" y="567073"/>
        <a:ext cx="6368142" cy="1179900"/>
      </dsp:txXfrm>
    </dsp:sp>
    <dsp:sp modelId="{348108F3-2BBC-476A-9856-FCC8685BE40E}">
      <dsp:nvSpPr>
        <dsp:cNvPr id="0" name=""/>
        <dsp:cNvSpPr/>
      </dsp:nvSpPr>
      <dsp:spPr>
        <a:xfrm>
          <a:off x="0" y="1746973"/>
          <a:ext cx="6368142" cy="477945"/>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Answer</a:t>
          </a:r>
        </a:p>
      </dsp:txBody>
      <dsp:txXfrm>
        <a:off x="23331" y="1770304"/>
        <a:ext cx="6321480" cy="431283"/>
      </dsp:txXfrm>
    </dsp:sp>
    <dsp:sp modelId="{BA3B7A5A-E27E-4987-A833-951D1FC77A44}">
      <dsp:nvSpPr>
        <dsp:cNvPr id="0" name=""/>
        <dsp:cNvSpPr/>
      </dsp:nvSpPr>
      <dsp:spPr>
        <a:xfrm>
          <a:off x="0" y="2224918"/>
          <a:ext cx="6368142"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 point at which the cost of maintaining a node exceeds the net reward (transaction fee + coin based reward), it is no longer profitable to mine.</a:t>
          </a:r>
        </a:p>
        <a:p>
          <a:pPr marL="228600" lvl="2" indent="-114300" algn="l" defTabSz="666750">
            <a:lnSpc>
              <a:spcPct val="90000"/>
            </a:lnSpc>
            <a:spcBef>
              <a:spcPct val="0"/>
            </a:spcBef>
            <a:spcAft>
              <a:spcPct val="20000"/>
            </a:spcAft>
            <a:buChar char="•"/>
          </a:pPr>
          <a:r>
            <a:rPr lang="en-US" sz="1500" kern="1200" dirty="0"/>
            <a:t>increase transaction fees</a:t>
          </a:r>
        </a:p>
        <a:p>
          <a:pPr marL="228600" lvl="2" indent="-114300" algn="l" defTabSz="666750">
            <a:lnSpc>
              <a:spcPct val="90000"/>
            </a:lnSpc>
            <a:spcBef>
              <a:spcPct val="0"/>
            </a:spcBef>
            <a:spcAft>
              <a:spcPct val="20000"/>
            </a:spcAft>
            <a:buChar char="•"/>
          </a:pPr>
          <a:r>
            <a:rPr lang="en-US" sz="1500" kern="1200" dirty="0"/>
            <a:t>increase block size </a:t>
          </a:r>
        </a:p>
        <a:p>
          <a:pPr marL="228600" lvl="2" indent="-114300" algn="l" defTabSz="666750">
            <a:lnSpc>
              <a:spcPct val="90000"/>
            </a:lnSpc>
            <a:spcBef>
              <a:spcPct val="0"/>
            </a:spcBef>
            <a:spcAft>
              <a:spcPct val="20000"/>
            </a:spcAft>
            <a:buChar char="•"/>
          </a:pPr>
          <a:r>
            <a:rPr lang="en-US" sz="1500" kern="1200" dirty="0"/>
            <a:t>reduce block times</a:t>
          </a:r>
        </a:p>
        <a:p>
          <a:pPr marL="228600" lvl="2" indent="-114300" algn="l" defTabSz="666750">
            <a:lnSpc>
              <a:spcPct val="90000"/>
            </a:lnSpc>
            <a:spcBef>
              <a:spcPct val="0"/>
            </a:spcBef>
            <a:spcAft>
              <a:spcPct val="20000"/>
            </a:spcAft>
            <a:buChar char="•"/>
          </a:pPr>
          <a:r>
            <a:rPr lang="en-US" sz="1500" kern="1200" dirty="0"/>
            <a:t>reduce block difficulty</a:t>
          </a:r>
        </a:p>
        <a:p>
          <a:pPr marL="228600" lvl="2" indent="-114300" algn="l" defTabSz="666750">
            <a:lnSpc>
              <a:spcPct val="90000"/>
            </a:lnSpc>
            <a:spcBef>
              <a:spcPct val="0"/>
            </a:spcBef>
            <a:spcAft>
              <a:spcPct val="20000"/>
            </a:spcAft>
            <a:buChar char="•"/>
          </a:pPr>
          <a:r>
            <a:rPr lang="en-US" sz="1500" kern="1200" dirty="0"/>
            <a:t>Increase coin based reward</a:t>
          </a:r>
        </a:p>
      </dsp:txBody>
      <dsp:txXfrm>
        <a:off x="0" y="2224918"/>
        <a:ext cx="6368142" cy="1887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C4B64-1247-4EE4-A96C-91E8BC8BEEFB}">
      <dsp:nvSpPr>
        <dsp:cNvPr id="0" name=""/>
        <dsp:cNvSpPr/>
      </dsp:nvSpPr>
      <dsp:spPr>
        <a:xfrm>
          <a:off x="0" y="69459"/>
          <a:ext cx="6368142" cy="477945"/>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Question</a:t>
          </a:r>
        </a:p>
      </dsp:txBody>
      <dsp:txXfrm>
        <a:off x="23331" y="92790"/>
        <a:ext cx="6321480" cy="431283"/>
      </dsp:txXfrm>
    </dsp:sp>
    <dsp:sp modelId="{4D5384E9-0C82-4F19-8815-4861DDD74AE5}">
      <dsp:nvSpPr>
        <dsp:cNvPr id="0" name=""/>
        <dsp:cNvSpPr/>
      </dsp:nvSpPr>
      <dsp:spPr>
        <a:xfrm>
          <a:off x="0" y="547404"/>
          <a:ext cx="6368142"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With time goes by, the reward for building a blockchain decreased. But the difficulty increased, which means a pool need more nodes to solve the hashing problem. This will make the miner gain less. That said, does this mean the service fee for a transaction is going to increase when time goes?</a:t>
          </a:r>
        </a:p>
      </dsp:txBody>
      <dsp:txXfrm>
        <a:off x="0" y="547404"/>
        <a:ext cx="6368142" cy="943920"/>
      </dsp:txXfrm>
    </dsp:sp>
    <dsp:sp modelId="{6671E1D7-E6C0-4D8D-A9A7-2EB2DBE4D50B}">
      <dsp:nvSpPr>
        <dsp:cNvPr id="0" name=""/>
        <dsp:cNvSpPr/>
      </dsp:nvSpPr>
      <dsp:spPr>
        <a:xfrm>
          <a:off x="0" y="1491324"/>
          <a:ext cx="6368142" cy="477945"/>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Answer</a:t>
          </a:r>
        </a:p>
      </dsp:txBody>
      <dsp:txXfrm>
        <a:off x="23331" y="1514655"/>
        <a:ext cx="6321480" cy="431283"/>
      </dsp:txXfrm>
    </dsp:sp>
    <dsp:sp modelId="{6DFC2443-1628-4E05-8A1C-6CF9CDFB0E21}">
      <dsp:nvSpPr>
        <dsp:cNvPr id="0" name=""/>
        <dsp:cNvSpPr/>
      </dsp:nvSpPr>
      <dsp:spPr>
        <a:xfrm>
          <a:off x="0" y="1969269"/>
          <a:ext cx="6368142" cy="2163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cs typeface="Calibri Light" panose="020F0302020204030204"/>
            </a:rPr>
            <a:t>The difficulty increase because more miners joined the network bringing in more hash power.</a:t>
          </a:r>
          <a:endParaRPr lang="en-US" sz="1500" kern="1200"/>
        </a:p>
        <a:p>
          <a:pPr marL="114300" lvl="1" indent="-114300" algn="l" defTabSz="666750">
            <a:lnSpc>
              <a:spcPct val="90000"/>
            </a:lnSpc>
            <a:spcBef>
              <a:spcPct val="0"/>
            </a:spcBef>
            <a:spcAft>
              <a:spcPct val="20000"/>
            </a:spcAft>
            <a:buChar char="•"/>
          </a:pPr>
          <a:r>
            <a:rPr lang="en-US" sz="1500" kern="1200">
              <a:cs typeface="Calibri Light"/>
            </a:rPr>
            <a:t>Increased difficulty </a:t>
          </a:r>
        </a:p>
        <a:p>
          <a:pPr marL="114300" lvl="1" indent="-114300" algn="l" defTabSz="666750">
            <a:lnSpc>
              <a:spcPct val="90000"/>
            </a:lnSpc>
            <a:spcBef>
              <a:spcPct val="0"/>
            </a:spcBef>
            <a:spcAft>
              <a:spcPct val="20000"/>
            </a:spcAft>
            <a:buChar char="•"/>
          </a:pPr>
          <a:r>
            <a:rPr lang="en-US" sz="1500" kern="1200">
              <a:cs typeface="Calibri Light"/>
            </a:rPr>
            <a:t>decreased mining incentive </a:t>
          </a:r>
        </a:p>
        <a:p>
          <a:pPr marL="114300" lvl="1" indent="-114300" algn="l" defTabSz="666750">
            <a:lnSpc>
              <a:spcPct val="90000"/>
            </a:lnSpc>
            <a:spcBef>
              <a:spcPct val="0"/>
            </a:spcBef>
            <a:spcAft>
              <a:spcPct val="20000"/>
            </a:spcAft>
            <a:buChar char="•"/>
          </a:pPr>
          <a:r>
            <a:rPr lang="en-US" sz="1500" kern="1200" dirty="0">
              <a:cs typeface="Calibri Light"/>
            </a:rPr>
            <a:t>miners leaving the blockchain </a:t>
          </a:r>
        </a:p>
        <a:p>
          <a:pPr marL="114300" lvl="1" indent="-114300" algn="l" defTabSz="666750">
            <a:lnSpc>
              <a:spcPct val="90000"/>
            </a:lnSpc>
            <a:spcBef>
              <a:spcPct val="0"/>
            </a:spcBef>
            <a:spcAft>
              <a:spcPct val="20000"/>
            </a:spcAft>
            <a:buChar char="•"/>
          </a:pPr>
          <a:r>
            <a:rPr lang="en-US" sz="1500" kern="1200">
              <a:cs typeface="Calibri Light"/>
            </a:rPr>
            <a:t>less hash power </a:t>
          </a:r>
        </a:p>
        <a:p>
          <a:pPr marL="114300" lvl="1" indent="-114300" algn="l" defTabSz="666750">
            <a:lnSpc>
              <a:spcPct val="90000"/>
            </a:lnSpc>
            <a:spcBef>
              <a:spcPct val="0"/>
            </a:spcBef>
            <a:spcAft>
              <a:spcPct val="20000"/>
            </a:spcAft>
            <a:buChar char="•"/>
          </a:pPr>
          <a:r>
            <a:rPr lang="en-US" sz="1500" kern="1200">
              <a:cs typeface="Calibri Light"/>
            </a:rPr>
            <a:t>re-evaluation of difficulty </a:t>
          </a:r>
        </a:p>
        <a:p>
          <a:pPr marL="114300" lvl="1" indent="-114300" algn="l" defTabSz="666750">
            <a:lnSpc>
              <a:spcPct val="90000"/>
            </a:lnSpc>
            <a:spcBef>
              <a:spcPct val="0"/>
            </a:spcBef>
            <a:spcAft>
              <a:spcPct val="20000"/>
            </a:spcAft>
            <a:buChar char="•"/>
          </a:pPr>
          <a:r>
            <a:rPr lang="en-US" sz="1500" kern="1200">
              <a:cs typeface="Calibri Light"/>
            </a:rPr>
            <a:t>increased incentives.</a:t>
          </a:r>
        </a:p>
      </dsp:txBody>
      <dsp:txXfrm>
        <a:off x="0" y="1969269"/>
        <a:ext cx="6368142" cy="21631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8050A-AAF9-4C19-BEE5-C653A0218A02}"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5232B-540E-4B6B-B1E8-67421A076131}" type="slidenum">
              <a:rPr lang="en-US" smtClean="0"/>
              <a:t>‹#›</a:t>
            </a:fld>
            <a:endParaRPr lang="en-US"/>
          </a:p>
        </p:txBody>
      </p:sp>
    </p:spTree>
    <p:extLst>
      <p:ext uri="{BB962C8B-B14F-4D97-AF65-F5344CB8AC3E}">
        <p14:creationId xmlns:p14="http://schemas.microsoft.com/office/powerpoint/2010/main" val="404358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Aparna</a:t>
            </a:r>
          </a:p>
        </p:txBody>
      </p:sp>
      <p:sp>
        <p:nvSpPr>
          <p:cNvPr id="4" name="Slide Number Placeholder 3"/>
          <p:cNvSpPr>
            <a:spLocks noGrp="1"/>
          </p:cNvSpPr>
          <p:nvPr>
            <p:ph type="sldNum" sz="quarter" idx="5"/>
          </p:nvPr>
        </p:nvSpPr>
        <p:spPr/>
        <p:txBody>
          <a:bodyPr/>
          <a:lstStyle/>
          <a:p>
            <a:fld id="{BC25232B-540E-4B6B-B1E8-67421A076131}" type="slidenum">
              <a:rPr lang="en-US" smtClean="0"/>
              <a:t>2</a:t>
            </a:fld>
            <a:endParaRPr lang="en-US"/>
          </a:p>
        </p:txBody>
      </p:sp>
    </p:spTree>
    <p:extLst>
      <p:ext uri="{BB962C8B-B14F-4D97-AF65-F5344CB8AC3E}">
        <p14:creationId xmlns:p14="http://schemas.microsoft.com/office/powerpoint/2010/main" val="17987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25232B-540E-4B6B-B1E8-67421A076131}" type="slidenum">
              <a:rPr lang="en-US" smtClean="0"/>
              <a:t>7</a:t>
            </a:fld>
            <a:endParaRPr lang="en-US"/>
          </a:p>
        </p:txBody>
      </p:sp>
    </p:spTree>
    <p:extLst>
      <p:ext uri="{BB962C8B-B14F-4D97-AF65-F5344CB8AC3E}">
        <p14:creationId xmlns:p14="http://schemas.microsoft.com/office/powerpoint/2010/main" val="4243781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3694C-8DCD-4097-9B04-963B04882BD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1B6DD-BEBF-4176-B048-F7E4BA03D0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6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3694C-8DCD-4097-9B04-963B04882BD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12436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3694C-8DCD-4097-9B04-963B04882BD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285331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3694C-8DCD-4097-9B04-963B04882BD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15095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03694C-8DCD-4097-9B04-963B04882BD2}"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1B6DD-BEBF-4176-B048-F7E4BA03D04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5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3694C-8DCD-4097-9B04-963B04882BD2}"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424468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3694C-8DCD-4097-9B04-963B04882BD2}"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375190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3694C-8DCD-4097-9B04-963B04882BD2}"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104388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03694C-8DCD-4097-9B04-963B04882BD2}" type="datetimeFigureOut">
              <a:rPr lang="en-US" smtClean="0"/>
              <a:t>4/17/2019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F1B6DD-BEBF-4176-B048-F7E4BA03D04A}" type="slidenum">
              <a:rPr lang="en-US" smtClean="0"/>
              <a:t>‹#›</a:t>
            </a:fld>
            <a:endParaRPr lang="en-US"/>
          </a:p>
        </p:txBody>
      </p:sp>
    </p:spTree>
    <p:extLst>
      <p:ext uri="{BB962C8B-B14F-4D97-AF65-F5344CB8AC3E}">
        <p14:creationId xmlns:p14="http://schemas.microsoft.com/office/powerpoint/2010/main" val="4600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03694C-8DCD-4097-9B04-963B04882BD2}" type="datetimeFigureOut">
              <a:rPr lang="en-US" smtClean="0"/>
              <a:t>4/17/2019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F1B6DD-BEBF-4176-B048-F7E4BA03D04A}" type="slidenum">
              <a:rPr lang="en-US" smtClean="0"/>
              <a:t>‹#›</a:t>
            </a:fld>
            <a:endParaRPr lang="en-US"/>
          </a:p>
        </p:txBody>
      </p:sp>
    </p:spTree>
    <p:extLst>
      <p:ext uri="{BB962C8B-B14F-4D97-AF65-F5344CB8AC3E}">
        <p14:creationId xmlns:p14="http://schemas.microsoft.com/office/powerpoint/2010/main" val="383812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803694C-8DCD-4097-9B04-963B04882BD2}" type="datetimeFigureOut">
              <a:rPr lang="en-US" smtClean="0"/>
              <a:t>4/17/2019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F1B6DD-BEBF-4176-B048-F7E4BA03D04A}" type="slidenum">
              <a:rPr lang="en-US" smtClean="0"/>
              <a:t>‹#›</a:t>
            </a:fld>
            <a:endParaRPr lang="en-US"/>
          </a:p>
        </p:txBody>
      </p:sp>
    </p:spTree>
    <p:extLst>
      <p:ext uri="{BB962C8B-B14F-4D97-AF65-F5344CB8AC3E}">
        <p14:creationId xmlns:p14="http://schemas.microsoft.com/office/powerpoint/2010/main" val="68363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03694C-8DCD-4097-9B04-963B04882BD2}" type="datetimeFigureOut">
              <a:rPr lang="en-US" smtClean="0"/>
              <a:t>4/17/2019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F1B6DD-BEBF-4176-B048-F7E4BA03D04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43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jpeg"/><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406B-0F58-425A-91D4-9FF53EC9A52F}"/>
              </a:ext>
            </a:extLst>
          </p:cNvPr>
          <p:cNvSpPr>
            <a:spLocks noGrp="1"/>
          </p:cNvSpPr>
          <p:nvPr>
            <p:ph type="ctrTitle"/>
          </p:nvPr>
        </p:nvSpPr>
        <p:spPr/>
        <p:txBody>
          <a:bodyPr/>
          <a:lstStyle/>
          <a:p>
            <a:r>
              <a:rPr lang="en-US" dirty="0"/>
              <a:t>Blockchain &amp; Incentives </a:t>
            </a:r>
          </a:p>
        </p:txBody>
      </p:sp>
      <p:sp>
        <p:nvSpPr>
          <p:cNvPr id="3" name="Subtitle 2">
            <a:extLst>
              <a:ext uri="{FF2B5EF4-FFF2-40B4-BE49-F238E27FC236}">
                <a16:creationId xmlns:a16="http://schemas.microsoft.com/office/drawing/2014/main" id="{811ED471-43D9-41EA-8CDA-3A0BDB882B2E}"/>
              </a:ext>
            </a:extLst>
          </p:cNvPr>
          <p:cNvSpPr>
            <a:spLocks noGrp="1"/>
          </p:cNvSpPr>
          <p:nvPr>
            <p:ph type="subTitle" idx="1"/>
          </p:nvPr>
        </p:nvSpPr>
        <p:spPr/>
        <p:txBody>
          <a:bodyPr>
            <a:normAutofit/>
          </a:bodyPr>
          <a:lstStyle/>
          <a:p>
            <a:r>
              <a:rPr lang="en-US" dirty="0"/>
              <a:t>Aparna </a:t>
            </a:r>
            <a:r>
              <a:rPr lang="en-US" dirty="0" err="1"/>
              <a:t>AidiTh</a:t>
            </a:r>
            <a:r>
              <a:rPr lang="en-US" dirty="0"/>
              <a:t> |Omid Meh | Saqib Khan</a:t>
            </a:r>
          </a:p>
        </p:txBody>
      </p:sp>
    </p:spTree>
    <p:extLst>
      <p:ext uri="{BB962C8B-B14F-4D97-AF65-F5344CB8AC3E}">
        <p14:creationId xmlns:p14="http://schemas.microsoft.com/office/powerpoint/2010/main" val="1951550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0DC8-5538-4537-ADAA-0227DC0A8037}"/>
              </a:ext>
            </a:extLst>
          </p:cNvPr>
          <p:cNvSpPr>
            <a:spLocks noGrp="1"/>
          </p:cNvSpPr>
          <p:nvPr>
            <p:ph type="title"/>
          </p:nvPr>
        </p:nvSpPr>
        <p:spPr>
          <a:xfrm>
            <a:off x="5181601" y="634946"/>
            <a:ext cx="6368142" cy="1450757"/>
          </a:xfrm>
        </p:spPr>
        <p:txBody>
          <a:bodyPr vert="horz" lIns="91440" tIns="45720" rIns="91440" bIns="45720" rtlCol="0" anchor="b">
            <a:normAutofit/>
          </a:bodyPr>
          <a:lstStyle/>
          <a:p>
            <a:r>
              <a:rPr lang="en-US" sz="4800" dirty="0">
                <a:solidFill>
                  <a:schemeClr val="tx1">
                    <a:lumMod val="75000"/>
                    <a:lumOff val="25000"/>
                  </a:schemeClr>
                </a:solidFill>
              </a:rPr>
              <a:t>Why is bitcoin amount fixed?</a:t>
            </a:r>
          </a:p>
        </p:txBody>
      </p:sp>
      <p:pic>
        <p:nvPicPr>
          <p:cNvPr id="5122" name="Picture 2" descr="Image result for bitcoin jar">
            <a:extLst>
              <a:ext uri="{FF2B5EF4-FFF2-40B4-BE49-F238E27FC236}">
                <a16:creationId xmlns:a16="http://schemas.microsoft.com/office/drawing/2014/main" id="{47CC5180-EBC8-4111-B1C2-9BC45EDAC0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05" t="-177" r="59945" b="177"/>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1E53C3-EA0D-4503-BA8E-A910EA3FF026}"/>
              </a:ext>
            </a:extLst>
          </p:cNvPr>
          <p:cNvGraphicFramePr>
            <a:graphicFrameLocks noGrp="1"/>
          </p:cNvGraphicFramePr>
          <p:nvPr>
            <p:ph idx="1"/>
            <p:extLst>
              <p:ext uri="{D42A27DB-BD31-4B8C-83A1-F6EECF244321}">
                <p14:modId xmlns:p14="http://schemas.microsoft.com/office/powerpoint/2010/main" val="2071368201"/>
              </p:ext>
            </p:extLst>
          </p:nvPr>
        </p:nvGraphicFramePr>
        <p:xfrm>
          <a:off x="5181601" y="2198913"/>
          <a:ext cx="6368142" cy="4201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905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62CC7310-2C40-4E95-AA60-41008CD06E79}"/>
                                            </p:graphicEl>
                                          </p:spTgt>
                                        </p:tgtEl>
                                        <p:attrNameLst>
                                          <p:attrName>style.visibility</p:attrName>
                                        </p:attrNameLst>
                                      </p:cBhvr>
                                      <p:to>
                                        <p:strVal val="visible"/>
                                      </p:to>
                                    </p:set>
                                    <p:animEffect transition="in" filter="fade">
                                      <p:cBhvr>
                                        <p:cTn id="7" dur="500"/>
                                        <p:tgtEl>
                                          <p:spTgt spid="5">
                                            <p:graphicEl>
                                              <a:dgm id="{62CC7310-2C40-4E95-AA60-41008CD06E7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80CF3518-955A-486D-A359-3FE0FDBE59A8}"/>
                                            </p:graphicEl>
                                          </p:spTgt>
                                        </p:tgtEl>
                                        <p:attrNameLst>
                                          <p:attrName>style.visibility</p:attrName>
                                        </p:attrNameLst>
                                      </p:cBhvr>
                                      <p:to>
                                        <p:strVal val="visible"/>
                                      </p:to>
                                    </p:set>
                                    <p:animEffect transition="in" filter="fade">
                                      <p:cBhvr>
                                        <p:cTn id="11" dur="500"/>
                                        <p:tgtEl>
                                          <p:spTgt spid="5">
                                            <p:graphicEl>
                                              <a:dgm id="{80CF3518-955A-486D-A359-3FE0FDBE59A8}"/>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graphicEl>
                                              <a:dgm id="{5EB8EE1D-A492-49AE-AA7B-5042FBF04EBA}"/>
                                            </p:graphicEl>
                                          </p:spTgt>
                                        </p:tgtEl>
                                        <p:attrNameLst>
                                          <p:attrName>style.visibility</p:attrName>
                                        </p:attrNameLst>
                                      </p:cBhvr>
                                      <p:to>
                                        <p:strVal val="visible"/>
                                      </p:to>
                                    </p:set>
                                    <p:animEffect transition="in" filter="fade">
                                      <p:cBhvr>
                                        <p:cTn id="16" dur="500"/>
                                        <p:tgtEl>
                                          <p:spTgt spid="5">
                                            <p:graphicEl>
                                              <a:dgm id="{5EB8EE1D-A492-49AE-AA7B-5042FBF04EBA}"/>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graphicEl>
                                              <a:dgm id="{8AF91818-4CA9-4F61-BA19-D056E7BF1F2D}"/>
                                            </p:graphicEl>
                                          </p:spTgt>
                                        </p:tgtEl>
                                        <p:attrNameLst>
                                          <p:attrName>style.visibility</p:attrName>
                                        </p:attrNameLst>
                                      </p:cBhvr>
                                      <p:to>
                                        <p:strVal val="visible"/>
                                      </p:to>
                                    </p:set>
                                    <p:animEffect transition="in" filter="fade">
                                      <p:cBhvr>
                                        <p:cTn id="20" dur="500"/>
                                        <p:tgtEl>
                                          <p:spTgt spid="5">
                                            <p:graphicEl>
                                              <a:dgm id="{8AF91818-4CA9-4F61-BA19-D056E7BF1F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2" name="Rectangle 44">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6">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8">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7">
            <a:extLst>
              <a:ext uri="{FF2B5EF4-FFF2-40B4-BE49-F238E27FC236}">
                <a16:creationId xmlns:a16="http://schemas.microsoft.com/office/drawing/2014/main" id="{ED688027-2920-42A0-8AD5-C4C5DB02A2A2}"/>
              </a:ext>
            </a:extLst>
          </p:cNvPr>
          <p:cNvSpPr>
            <a:spLocks noGrp="1"/>
          </p:cNvSpPr>
          <p:nvPr>
            <p:ph type="title"/>
          </p:nvPr>
        </p:nvSpPr>
        <p:spPr>
          <a:xfrm>
            <a:off x="5181601" y="634946"/>
            <a:ext cx="6368142" cy="1450757"/>
          </a:xfrm>
        </p:spPr>
        <p:txBody>
          <a:bodyPr vert="horz" lIns="91440" tIns="45720" rIns="91440" bIns="45720" rtlCol="0" anchor="b">
            <a:normAutofit fontScale="90000"/>
          </a:bodyPr>
          <a:lstStyle/>
          <a:p>
            <a:r>
              <a:rPr lang="en-US" sz="4800">
                <a:solidFill>
                  <a:schemeClr val="tx1">
                    <a:lumMod val="75000"/>
                    <a:lumOff val="25000"/>
                  </a:schemeClr>
                </a:solidFill>
              </a:rPr>
              <a:t>Storage constraints when running full nodes.</a:t>
            </a:r>
          </a:p>
        </p:txBody>
      </p:sp>
      <p:pic>
        <p:nvPicPr>
          <p:cNvPr id="11" name="Picture 2" descr="https://www.ccn.com/wp-content/uploads/2014/12/bitcoin-block-parser.jpg">
            <a:extLst>
              <a:ext uri="{FF2B5EF4-FFF2-40B4-BE49-F238E27FC236}">
                <a16:creationId xmlns:a16="http://schemas.microsoft.com/office/drawing/2014/main" id="{E0090ABF-6E13-4FB2-A640-B835261473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72" r="26866" b="-1"/>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E1445B40-3E89-4A8B-88B2-CC67599AC5A4}"/>
              </a:ext>
            </a:extLst>
          </p:cNvPr>
          <p:cNvGraphicFramePr>
            <a:graphicFrameLocks noGrp="1"/>
          </p:cNvGraphicFramePr>
          <p:nvPr>
            <p:ph idx="1"/>
            <p:extLst>
              <p:ext uri="{D42A27DB-BD31-4B8C-83A1-F6EECF244321}">
                <p14:modId xmlns:p14="http://schemas.microsoft.com/office/powerpoint/2010/main" val="3894841005"/>
              </p:ext>
            </p:extLst>
          </p:nvPr>
        </p:nvGraphicFramePr>
        <p:xfrm>
          <a:off x="5181601" y="2198913"/>
          <a:ext cx="6368142" cy="413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6249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graphicEl>
                                              <a:dgm id="{2AC006D5-27C8-43D0-A1BA-F59169E0627D}"/>
                                            </p:graphicEl>
                                          </p:spTgt>
                                        </p:tgtEl>
                                        <p:attrNameLst>
                                          <p:attrName>style.visibility</p:attrName>
                                        </p:attrNameLst>
                                      </p:cBhvr>
                                      <p:to>
                                        <p:strVal val="visible"/>
                                      </p:to>
                                    </p:set>
                                    <p:animEffect transition="in" filter="fade">
                                      <p:cBhvr>
                                        <p:cTn id="7" dur="500"/>
                                        <p:tgtEl>
                                          <p:spTgt spid="40">
                                            <p:graphicEl>
                                              <a:dgm id="{2AC006D5-27C8-43D0-A1BA-F59169E0627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graphicEl>
                                              <a:dgm id="{79A5EE3F-0575-4871-9B77-80C358D4B53D}"/>
                                            </p:graphicEl>
                                          </p:spTgt>
                                        </p:tgtEl>
                                        <p:attrNameLst>
                                          <p:attrName>style.visibility</p:attrName>
                                        </p:attrNameLst>
                                      </p:cBhvr>
                                      <p:to>
                                        <p:strVal val="visible"/>
                                      </p:to>
                                    </p:set>
                                    <p:animEffect transition="in" filter="fade">
                                      <p:cBhvr>
                                        <p:cTn id="11" dur="500"/>
                                        <p:tgtEl>
                                          <p:spTgt spid="40">
                                            <p:graphicEl>
                                              <a:dgm id="{79A5EE3F-0575-4871-9B77-80C358D4B53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
                                            <p:graphicEl>
                                              <a:dgm id="{1E327CAA-BFDD-4770-B483-228E6ED96994}"/>
                                            </p:graphicEl>
                                          </p:spTgt>
                                        </p:tgtEl>
                                        <p:attrNameLst>
                                          <p:attrName>style.visibility</p:attrName>
                                        </p:attrNameLst>
                                      </p:cBhvr>
                                      <p:to>
                                        <p:strVal val="visible"/>
                                      </p:to>
                                    </p:set>
                                    <p:animEffect transition="in" filter="fade">
                                      <p:cBhvr>
                                        <p:cTn id="16" dur="500"/>
                                        <p:tgtEl>
                                          <p:spTgt spid="40">
                                            <p:graphicEl>
                                              <a:dgm id="{1E327CAA-BFDD-4770-B483-228E6ED96994}"/>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
                                            <p:graphicEl>
                                              <a:dgm id="{78BADF5E-05F1-4E32-94EB-CDEE5EA0B2EE}"/>
                                            </p:graphicEl>
                                          </p:spTgt>
                                        </p:tgtEl>
                                        <p:attrNameLst>
                                          <p:attrName>style.visibility</p:attrName>
                                        </p:attrNameLst>
                                      </p:cBhvr>
                                      <p:to>
                                        <p:strVal val="visible"/>
                                      </p:to>
                                    </p:set>
                                    <p:animEffect transition="in" filter="fade">
                                      <p:cBhvr>
                                        <p:cTn id="20" dur="500"/>
                                        <p:tgtEl>
                                          <p:spTgt spid="40">
                                            <p:graphicEl>
                                              <a:dgm id="{78BADF5E-05F1-4E32-94EB-CDEE5EA0B2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bitcoin, miners">
            <a:extLst>
              <a:ext uri="{FF2B5EF4-FFF2-40B4-BE49-F238E27FC236}">
                <a16:creationId xmlns:a16="http://schemas.microsoft.com/office/drawing/2014/main" id="{CC199923-423B-43DE-B067-48168869D8C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3354" r="26606" b="479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Connector 140">
            <a:extLst>
              <a:ext uri="{FF2B5EF4-FFF2-40B4-BE49-F238E27FC236}">
                <a16:creationId xmlns:a16="http://schemas.microsoft.com/office/drawing/2014/main" id="{D234663B-5BFF-482A-865A-27F31AF098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Title 7">
            <a:extLst>
              <a:ext uri="{FF2B5EF4-FFF2-40B4-BE49-F238E27FC236}">
                <a16:creationId xmlns:a16="http://schemas.microsoft.com/office/drawing/2014/main" id="{82D4BD79-2F79-4BAC-9102-A85B5D5CC15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solidFill>
                  <a:schemeClr val="tx1"/>
                </a:solidFill>
              </a:rPr>
              <a:t>How to incentivize miners?</a:t>
            </a:r>
          </a:p>
        </p:txBody>
      </p:sp>
      <p:sp>
        <p:nvSpPr>
          <p:cNvPr id="143" name="Rectangle 142">
            <a:extLst>
              <a:ext uri="{FF2B5EF4-FFF2-40B4-BE49-F238E27FC236}">
                <a16:creationId xmlns:a16="http://schemas.microsoft.com/office/drawing/2014/main" id="{14B68BB4-E55B-4DC8-825B-0A792D33A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D876438C-C6C1-4170-95B8-E2CA8180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5">
            <a:extLst>
              <a:ext uri="{FF2B5EF4-FFF2-40B4-BE49-F238E27FC236}">
                <a16:creationId xmlns:a16="http://schemas.microsoft.com/office/drawing/2014/main" id="{CE7126F0-A504-4E59-AD52-EE6CE196EB27}"/>
              </a:ext>
            </a:extLst>
          </p:cNvPr>
          <p:cNvGraphicFramePr>
            <a:graphicFrameLocks noGrp="1"/>
          </p:cNvGraphicFramePr>
          <p:nvPr>
            <p:ph idx="1"/>
            <p:extLst>
              <p:ext uri="{D42A27DB-BD31-4B8C-83A1-F6EECF244321}">
                <p14:modId xmlns:p14="http://schemas.microsoft.com/office/powerpoint/2010/main" val="2986708852"/>
              </p:ext>
            </p:extLst>
          </p:nvPr>
        </p:nvGraphicFramePr>
        <p:xfrm>
          <a:off x="459066" y="1845733"/>
          <a:ext cx="11334828" cy="4421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3324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graphicEl>
                                              <a:dgm id="{5770834F-D6AD-44B1-B52C-0A7D7A7C48A4}"/>
                                            </p:graphicEl>
                                          </p:spTgt>
                                        </p:tgtEl>
                                        <p:attrNameLst>
                                          <p:attrName>style.visibility</p:attrName>
                                        </p:attrNameLst>
                                      </p:cBhvr>
                                      <p:to>
                                        <p:strVal val="visible"/>
                                      </p:to>
                                    </p:set>
                                    <p:animEffect transition="in" filter="fade">
                                      <p:cBhvr>
                                        <p:cTn id="7" dur="500"/>
                                        <p:tgtEl>
                                          <p:spTgt spid="19">
                                            <p:graphicEl>
                                              <a:dgm id="{5770834F-D6AD-44B1-B52C-0A7D7A7C48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graphicEl>
                                              <a:dgm id="{2FA8E216-89C3-4014-BCAE-3F1260539B58}"/>
                                            </p:graphicEl>
                                          </p:spTgt>
                                        </p:tgtEl>
                                        <p:attrNameLst>
                                          <p:attrName>style.visibility</p:attrName>
                                        </p:attrNameLst>
                                      </p:cBhvr>
                                      <p:to>
                                        <p:strVal val="visible"/>
                                      </p:to>
                                    </p:set>
                                    <p:animEffect transition="in" filter="fade">
                                      <p:cBhvr>
                                        <p:cTn id="12" dur="500"/>
                                        <p:tgtEl>
                                          <p:spTgt spid="19">
                                            <p:graphicEl>
                                              <a:dgm id="{2FA8E216-89C3-4014-BCAE-3F1260539B5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graphicEl>
                                              <a:dgm id="{A6168621-4A5D-4F79-AF6D-1EC8D024828A}"/>
                                            </p:graphicEl>
                                          </p:spTgt>
                                        </p:tgtEl>
                                        <p:attrNameLst>
                                          <p:attrName>style.visibility</p:attrName>
                                        </p:attrNameLst>
                                      </p:cBhvr>
                                      <p:to>
                                        <p:strVal val="visible"/>
                                      </p:to>
                                    </p:set>
                                    <p:animEffect transition="in" filter="fade">
                                      <p:cBhvr>
                                        <p:cTn id="17" dur="500"/>
                                        <p:tgtEl>
                                          <p:spTgt spid="19">
                                            <p:graphicEl>
                                              <a:dgm id="{A6168621-4A5D-4F79-AF6D-1EC8D024828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graphicEl>
                                              <a:dgm id="{F642AF89-72AF-40D6-B1BD-A01CC0A0F0CC}"/>
                                            </p:graphicEl>
                                          </p:spTgt>
                                        </p:tgtEl>
                                        <p:attrNameLst>
                                          <p:attrName>style.visibility</p:attrName>
                                        </p:attrNameLst>
                                      </p:cBhvr>
                                      <p:to>
                                        <p:strVal val="visible"/>
                                      </p:to>
                                    </p:set>
                                    <p:animEffect transition="in" filter="fade">
                                      <p:cBhvr>
                                        <p:cTn id="22" dur="500"/>
                                        <p:tgtEl>
                                          <p:spTgt spid="19">
                                            <p:graphicEl>
                                              <a:dgm id="{F642AF89-72AF-40D6-B1BD-A01CC0A0F0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graphicEl>
                                              <a:dgm id="{01087CEC-5CC7-4C0A-92AF-272B91522088}"/>
                                            </p:graphicEl>
                                          </p:spTgt>
                                        </p:tgtEl>
                                        <p:attrNameLst>
                                          <p:attrName>style.visibility</p:attrName>
                                        </p:attrNameLst>
                                      </p:cBhvr>
                                      <p:to>
                                        <p:strVal val="visible"/>
                                      </p:to>
                                    </p:set>
                                    <p:animEffect transition="in" filter="fade">
                                      <p:cBhvr>
                                        <p:cTn id="27" dur="500"/>
                                        <p:tgtEl>
                                          <p:spTgt spid="19">
                                            <p:graphicEl>
                                              <a:dgm id="{01087CEC-5CC7-4C0A-92AF-272B9152208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graphicEl>
                                              <a:dgm id="{DA8B425D-347B-49B9-AEA4-E7B7DBF4BFB9}"/>
                                            </p:graphicEl>
                                          </p:spTgt>
                                        </p:tgtEl>
                                        <p:attrNameLst>
                                          <p:attrName>style.visibility</p:attrName>
                                        </p:attrNameLst>
                                      </p:cBhvr>
                                      <p:to>
                                        <p:strVal val="visible"/>
                                      </p:to>
                                    </p:set>
                                    <p:animEffect transition="in" filter="fade">
                                      <p:cBhvr>
                                        <p:cTn id="32" dur="500"/>
                                        <p:tgtEl>
                                          <p:spTgt spid="19">
                                            <p:graphicEl>
                                              <a:dgm id="{DA8B425D-347B-49B9-AEA4-E7B7DBF4BFB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graphicEl>
                                              <a:dgm id="{B53723E0-F578-4E9E-9BD4-2A7466BA2165}"/>
                                            </p:graphicEl>
                                          </p:spTgt>
                                        </p:tgtEl>
                                        <p:attrNameLst>
                                          <p:attrName>style.visibility</p:attrName>
                                        </p:attrNameLst>
                                      </p:cBhvr>
                                      <p:to>
                                        <p:strVal val="visible"/>
                                      </p:to>
                                    </p:set>
                                    <p:animEffect transition="in" filter="fade">
                                      <p:cBhvr>
                                        <p:cTn id="37" dur="500"/>
                                        <p:tgtEl>
                                          <p:spTgt spid="19">
                                            <p:graphicEl>
                                              <a:dgm id="{B53723E0-F578-4E9E-9BD4-2A7466BA21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56D0D9-184D-4469-9AC1-8A35CB8C241C}"/>
              </a:ext>
            </a:extLst>
          </p:cNvPr>
          <p:cNvSpPr>
            <a:spLocks noGrp="1"/>
          </p:cNvSpPr>
          <p:nvPr>
            <p:ph type="ctrTitle"/>
          </p:nvPr>
        </p:nvSpPr>
        <p:spPr/>
        <p:txBody>
          <a:bodyPr/>
          <a:lstStyle/>
          <a:p>
            <a:r>
              <a:rPr lang="en-US" dirty="0"/>
              <a:t>Thank you </a:t>
            </a:r>
            <a:r>
              <a:rPr lang="en-US" dirty="0">
                <a:sym typeface="Wingdings" panose="05000000000000000000" pitchFamily="2" charset="2"/>
              </a:rPr>
              <a:t> </a:t>
            </a:r>
            <a:endParaRPr lang="en-US" dirty="0"/>
          </a:p>
        </p:txBody>
      </p:sp>
      <p:sp>
        <p:nvSpPr>
          <p:cNvPr id="6" name="Subtitle 5">
            <a:extLst>
              <a:ext uri="{FF2B5EF4-FFF2-40B4-BE49-F238E27FC236}">
                <a16:creationId xmlns:a16="http://schemas.microsoft.com/office/drawing/2014/main" id="{1F33D242-081D-4EA7-99B2-D671A8C8D9DF}"/>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406371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563E-559D-4963-9AD0-F26F52A8EE33}"/>
              </a:ext>
            </a:extLst>
          </p:cNvPr>
          <p:cNvSpPr>
            <a:spLocks noGrp="1"/>
          </p:cNvSpPr>
          <p:nvPr>
            <p:ph type="title"/>
          </p:nvPr>
        </p:nvSpPr>
        <p:spPr/>
        <p:txBody>
          <a:bodyPr/>
          <a:lstStyle/>
          <a:p>
            <a:r>
              <a:rPr lang="en-US" dirty="0"/>
              <a:t>Backups</a:t>
            </a:r>
          </a:p>
        </p:txBody>
      </p:sp>
    </p:spTree>
    <p:extLst>
      <p:ext uri="{BB962C8B-B14F-4D97-AF65-F5344CB8AC3E}">
        <p14:creationId xmlns:p14="http://schemas.microsoft.com/office/powerpoint/2010/main" val="323103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58762F36-23F1-402B-9569-20887155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D0B40B99-629D-4270-B4A1-139276DAD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90DEC553-02BF-4A0D-99C1-1509F7B841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5" name="Rectangle 194">
            <a:extLst>
              <a:ext uri="{FF2B5EF4-FFF2-40B4-BE49-F238E27FC236}">
                <a16:creationId xmlns:a16="http://schemas.microsoft.com/office/drawing/2014/main" id="{B9FE0E3E-DB9E-4CCA-90F3-07A764980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08A2642-8BAC-4B46-A0DB-117ABC2DE017}"/>
              </a:ext>
            </a:extLst>
          </p:cNvPr>
          <p:cNvSpPr txBox="1">
            <a:spLocks/>
          </p:cNvSpPr>
          <p:nvPr/>
        </p:nvSpPr>
        <p:spPr>
          <a:xfrm>
            <a:off x="642256" y="642257"/>
            <a:ext cx="3417677" cy="5226837"/>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pPr>
              <a:spcAft>
                <a:spcPts val="600"/>
              </a:spcAft>
            </a:pPr>
            <a:r>
              <a:rPr lang="en-US" sz="4800" dirty="0">
                <a:solidFill>
                  <a:schemeClr val="tx1">
                    <a:lumMod val="75000"/>
                    <a:lumOff val="25000"/>
                  </a:schemeClr>
                </a:solidFill>
              </a:rPr>
              <a:t>Will transaction fees increase?</a:t>
            </a:r>
          </a:p>
        </p:txBody>
      </p:sp>
      <p:pic>
        <p:nvPicPr>
          <p:cNvPr id="3078" name="Picture 6" descr="https://cdn-images-1.medium.com/max/1750/1*E4EfWMSjSZpgHypO_atxdw.png">
            <a:extLst>
              <a:ext uri="{FF2B5EF4-FFF2-40B4-BE49-F238E27FC236}">
                <a16:creationId xmlns:a16="http://schemas.microsoft.com/office/drawing/2014/main" id="{0C32423E-3653-4A27-91FC-B275C122FA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1234" y="4191139"/>
            <a:ext cx="6611672" cy="1685977"/>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2F80EA3F-828B-4AD5-A994-1CA08A0B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Rectangle 196">
            <a:extLst>
              <a:ext uri="{FF2B5EF4-FFF2-40B4-BE49-F238E27FC236}">
                <a16:creationId xmlns:a16="http://schemas.microsoft.com/office/drawing/2014/main" id="{6DF436B6-6370-4500-8980-2E5D5C70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Content Placeholder 2">
            <a:extLst>
              <a:ext uri="{FF2B5EF4-FFF2-40B4-BE49-F238E27FC236}">
                <a16:creationId xmlns:a16="http://schemas.microsoft.com/office/drawing/2014/main" id="{3DA7F005-EC30-464A-9DD2-F5ED8AE24CF2}"/>
              </a:ext>
            </a:extLst>
          </p:cNvPr>
          <p:cNvGraphicFramePr>
            <a:graphicFrameLocks noGrp="1"/>
          </p:cNvGraphicFramePr>
          <p:nvPr>
            <p:ph idx="1"/>
            <p:extLst>
              <p:ext uri="{D42A27DB-BD31-4B8C-83A1-F6EECF244321}">
                <p14:modId xmlns:p14="http://schemas.microsoft.com/office/powerpoint/2010/main" val="1362054553"/>
              </p:ext>
            </p:extLst>
          </p:nvPr>
        </p:nvGraphicFramePr>
        <p:xfrm>
          <a:off x="4713512" y="642257"/>
          <a:ext cx="6847117" cy="3320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7626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graphicEl>
                                              <a:dgm id="{078DF11E-7BF3-4913-99E3-AD7AB9DDD37F}"/>
                                            </p:graphicEl>
                                          </p:spTgt>
                                        </p:tgtEl>
                                        <p:attrNameLst>
                                          <p:attrName>style.visibility</p:attrName>
                                        </p:attrNameLst>
                                      </p:cBhvr>
                                      <p:to>
                                        <p:strVal val="visible"/>
                                      </p:to>
                                    </p:set>
                                    <p:animEffect transition="in" filter="fade">
                                      <p:cBhvr>
                                        <p:cTn id="7" dur="500"/>
                                        <p:tgtEl>
                                          <p:spTgt spid="26">
                                            <p:graphicEl>
                                              <a:dgm id="{078DF11E-7BF3-4913-99E3-AD7AB9DDD37F}"/>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graphicEl>
                                              <a:dgm id="{38BAA88A-9348-4E97-A01B-98164C348E22}"/>
                                            </p:graphicEl>
                                          </p:spTgt>
                                        </p:tgtEl>
                                        <p:attrNameLst>
                                          <p:attrName>style.visibility</p:attrName>
                                        </p:attrNameLst>
                                      </p:cBhvr>
                                      <p:to>
                                        <p:strVal val="visible"/>
                                      </p:to>
                                    </p:set>
                                    <p:animEffect transition="in" filter="fade">
                                      <p:cBhvr>
                                        <p:cTn id="11" dur="500"/>
                                        <p:tgtEl>
                                          <p:spTgt spid="26">
                                            <p:graphicEl>
                                              <a:dgm id="{38BAA88A-9348-4E97-A01B-98164C348E22}"/>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graphicEl>
                                              <a:dgm id="{E065DD6A-7177-46EF-9FC0-E284CEA34A70}"/>
                                            </p:graphicEl>
                                          </p:spTgt>
                                        </p:tgtEl>
                                        <p:attrNameLst>
                                          <p:attrName>style.visibility</p:attrName>
                                        </p:attrNameLst>
                                      </p:cBhvr>
                                      <p:to>
                                        <p:strVal val="visible"/>
                                      </p:to>
                                    </p:set>
                                    <p:animEffect transition="in" filter="fade">
                                      <p:cBhvr>
                                        <p:cTn id="16" dur="500"/>
                                        <p:tgtEl>
                                          <p:spTgt spid="26">
                                            <p:graphicEl>
                                              <a:dgm id="{E065DD6A-7177-46EF-9FC0-E284CEA34A70}"/>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6">
                                            <p:graphicEl>
                                              <a:dgm id="{6AAD4CDE-E198-487A-B2B4-D7E9F64C7443}"/>
                                            </p:graphicEl>
                                          </p:spTgt>
                                        </p:tgtEl>
                                        <p:attrNameLst>
                                          <p:attrName>style.visibility</p:attrName>
                                        </p:attrNameLst>
                                      </p:cBhvr>
                                      <p:to>
                                        <p:strVal val="visible"/>
                                      </p:to>
                                    </p:set>
                                    <p:animEffect transition="in" filter="fade">
                                      <p:cBhvr>
                                        <p:cTn id="20" dur="500"/>
                                        <p:tgtEl>
                                          <p:spTgt spid="26">
                                            <p:graphicEl>
                                              <a:dgm id="{6AAD4CDE-E198-487A-B2B4-D7E9F64C744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3" name="Rectangle 72">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4" name="Straight Connector 74">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5" name="Rectangle 76">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6" name="Rectangle 7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7">
            <a:extLst>
              <a:ext uri="{FF2B5EF4-FFF2-40B4-BE49-F238E27FC236}">
                <a16:creationId xmlns:a16="http://schemas.microsoft.com/office/drawing/2014/main" id="{82D4BD79-2F79-4BAC-9102-A85B5D5CC159}"/>
              </a:ext>
            </a:extLst>
          </p:cNvPr>
          <p:cNvSpPr>
            <a:spLocks noGrp="1"/>
          </p:cNvSpPr>
          <p:nvPr>
            <p:ph type="title"/>
          </p:nvPr>
        </p:nvSpPr>
        <p:spPr>
          <a:xfrm>
            <a:off x="5181601" y="634946"/>
            <a:ext cx="6368142" cy="1450757"/>
          </a:xfrm>
        </p:spPr>
        <p:txBody>
          <a:bodyPr vert="horz" lIns="91440" tIns="45720" rIns="91440" bIns="45720" rtlCol="0" anchor="b">
            <a:normAutofit/>
          </a:bodyPr>
          <a:lstStyle/>
          <a:p>
            <a:r>
              <a:rPr lang="en-US" sz="4800" dirty="0">
                <a:solidFill>
                  <a:schemeClr val="tx1">
                    <a:lumMod val="75000"/>
                    <a:lumOff val="25000"/>
                  </a:schemeClr>
                </a:solidFill>
              </a:rPr>
              <a:t>How to incentivize miners?</a:t>
            </a:r>
          </a:p>
        </p:txBody>
      </p:sp>
      <p:pic>
        <p:nvPicPr>
          <p:cNvPr id="2050" name="Picture 2" descr="bitcoin, miners">
            <a:extLst>
              <a:ext uri="{FF2B5EF4-FFF2-40B4-BE49-F238E27FC236}">
                <a16:creationId xmlns:a16="http://schemas.microsoft.com/office/drawing/2014/main" id="{CC199923-423B-43DE-B067-48168869D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599" r="14181" b="1"/>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8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E1445B40-3E89-4A8B-88B2-CC67599AC5A4}"/>
              </a:ext>
            </a:extLst>
          </p:cNvPr>
          <p:cNvGraphicFramePr>
            <a:graphicFrameLocks noGrp="1"/>
          </p:cNvGraphicFramePr>
          <p:nvPr>
            <p:ph idx="1"/>
            <p:extLst/>
          </p:nvPr>
        </p:nvGraphicFramePr>
        <p:xfrm>
          <a:off x="5181601" y="2198914"/>
          <a:ext cx="6368142" cy="4201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0296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graphicEl>
                                              <a:dgm id="{96654E93-344E-434A-AA83-E6F521D90A09}"/>
                                            </p:graphicEl>
                                          </p:spTgt>
                                        </p:tgtEl>
                                        <p:attrNameLst>
                                          <p:attrName>style.visibility</p:attrName>
                                        </p:attrNameLst>
                                      </p:cBhvr>
                                      <p:to>
                                        <p:strVal val="visible"/>
                                      </p:to>
                                    </p:set>
                                    <p:animEffect transition="in" filter="fade">
                                      <p:cBhvr>
                                        <p:cTn id="7" dur="500"/>
                                        <p:tgtEl>
                                          <p:spTgt spid="40">
                                            <p:graphicEl>
                                              <a:dgm id="{96654E93-344E-434A-AA83-E6F521D90A0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graphicEl>
                                              <a:dgm id="{6773DC53-7DA6-4190-A9B9-0E8CBEE2B9F2}"/>
                                            </p:graphicEl>
                                          </p:spTgt>
                                        </p:tgtEl>
                                        <p:attrNameLst>
                                          <p:attrName>style.visibility</p:attrName>
                                        </p:attrNameLst>
                                      </p:cBhvr>
                                      <p:to>
                                        <p:strVal val="visible"/>
                                      </p:to>
                                    </p:set>
                                    <p:animEffect transition="in" filter="fade">
                                      <p:cBhvr>
                                        <p:cTn id="11" dur="500"/>
                                        <p:tgtEl>
                                          <p:spTgt spid="40">
                                            <p:graphicEl>
                                              <a:dgm id="{6773DC53-7DA6-4190-A9B9-0E8CBEE2B9F2}"/>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
                                            <p:graphicEl>
                                              <a:dgm id="{348108F3-2BBC-476A-9856-FCC8685BE40E}"/>
                                            </p:graphicEl>
                                          </p:spTgt>
                                        </p:tgtEl>
                                        <p:attrNameLst>
                                          <p:attrName>style.visibility</p:attrName>
                                        </p:attrNameLst>
                                      </p:cBhvr>
                                      <p:to>
                                        <p:strVal val="visible"/>
                                      </p:to>
                                    </p:set>
                                    <p:animEffect transition="in" filter="fade">
                                      <p:cBhvr>
                                        <p:cTn id="16" dur="500"/>
                                        <p:tgtEl>
                                          <p:spTgt spid="40">
                                            <p:graphicEl>
                                              <a:dgm id="{348108F3-2BBC-476A-9856-FCC8685BE40E}"/>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
                                            <p:graphicEl>
                                              <a:dgm id="{BA3B7A5A-E27E-4987-A833-951D1FC77A44}"/>
                                            </p:graphicEl>
                                          </p:spTgt>
                                        </p:tgtEl>
                                        <p:attrNameLst>
                                          <p:attrName>style.visibility</p:attrName>
                                        </p:attrNameLst>
                                      </p:cBhvr>
                                      <p:to>
                                        <p:strVal val="visible"/>
                                      </p:to>
                                    </p:set>
                                    <p:animEffect transition="in" filter="fade">
                                      <p:cBhvr>
                                        <p:cTn id="20" dur="500"/>
                                        <p:tgtEl>
                                          <p:spTgt spid="40">
                                            <p:graphicEl>
                                              <a:dgm id="{BA3B7A5A-E27E-4987-A833-951D1FC77A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3864DA03-CB14-46C9-AE1C-5F597A70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6BF32651-199F-426F-A04B-736F42D1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 name="Straight Connector 102">
            <a:extLst>
              <a:ext uri="{FF2B5EF4-FFF2-40B4-BE49-F238E27FC236}">
                <a16:creationId xmlns:a16="http://schemas.microsoft.com/office/drawing/2014/main" id="{160BB902-C972-43E8-A1C9-15E2867A0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 name="Rectangle 104">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 name="Rectangle 106">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59BEF-194D-45E1-83AC-FA8CCEED6060}"/>
              </a:ext>
            </a:extLst>
          </p:cNvPr>
          <p:cNvSpPr>
            <a:spLocks noGrp="1"/>
          </p:cNvSpPr>
          <p:nvPr>
            <p:ph type="title"/>
          </p:nvPr>
        </p:nvSpPr>
        <p:spPr>
          <a:xfrm>
            <a:off x="5181601" y="634946"/>
            <a:ext cx="6368142" cy="1450757"/>
          </a:xfrm>
        </p:spPr>
        <p:txBody>
          <a:bodyPr vert="horz" lIns="91440" tIns="45720" rIns="91440" bIns="45720" rtlCol="0" anchor="b">
            <a:normAutofit/>
          </a:bodyPr>
          <a:lstStyle/>
          <a:p>
            <a:r>
              <a:rPr lang="en-US" sz="4800">
                <a:solidFill>
                  <a:schemeClr val="tx1">
                    <a:lumMod val="75000"/>
                    <a:lumOff val="25000"/>
                  </a:schemeClr>
                </a:solidFill>
              </a:rPr>
              <a:t>Will transaction fees increase?</a:t>
            </a:r>
          </a:p>
        </p:txBody>
      </p:sp>
      <p:pic>
        <p:nvPicPr>
          <p:cNvPr id="6146" name="Picture 2" descr="https://elevenews.com/wp-content/uploads/2018/06/maxresdefault-2.jpg">
            <a:extLst>
              <a:ext uri="{FF2B5EF4-FFF2-40B4-BE49-F238E27FC236}">
                <a16:creationId xmlns:a16="http://schemas.microsoft.com/office/drawing/2014/main" id="{9DD1886A-3AA7-43B7-8588-1519B4151D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5" r="5974" b="-2"/>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Connector 108">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6D0F4D7D-3467-40DA-866F-E0CAD90D1B49}"/>
              </a:ext>
            </a:extLst>
          </p:cNvPr>
          <p:cNvGraphicFramePr>
            <a:graphicFrameLocks noGrp="1"/>
          </p:cNvGraphicFramePr>
          <p:nvPr>
            <p:ph idx="1"/>
            <p:extLst>
              <p:ext uri="{D42A27DB-BD31-4B8C-83A1-F6EECF244321}">
                <p14:modId xmlns:p14="http://schemas.microsoft.com/office/powerpoint/2010/main" val="2538790357"/>
              </p:ext>
            </p:extLst>
          </p:nvPr>
        </p:nvGraphicFramePr>
        <p:xfrm>
          <a:off x="5181601" y="2198913"/>
          <a:ext cx="6368142" cy="4201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1857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65BC4B64-1247-4EE4-A96C-91E8BC8BEEFB}"/>
                                            </p:graphicEl>
                                          </p:spTgt>
                                        </p:tgtEl>
                                        <p:attrNameLst>
                                          <p:attrName>style.visibility</p:attrName>
                                        </p:attrNameLst>
                                      </p:cBhvr>
                                      <p:to>
                                        <p:strVal val="visible"/>
                                      </p:to>
                                    </p:set>
                                    <p:animEffect transition="in" filter="fade">
                                      <p:cBhvr>
                                        <p:cTn id="7" dur="500"/>
                                        <p:tgtEl>
                                          <p:spTgt spid="6">
                                            <p:graphicEl>
                                              <a:dgm id="{65BC4B64-1247-4EE4-A96C-91E8BC8BEEFB}"/>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4D5384E9-0C82-4F19-8815-4861DDD74AE5}"/>
                                            </p:graphicEl>
                                          </p:spTgt>
                                        </p:tgtEl>
                                        <p:attrNameLst>
                                          <p:attrName>style.visibility</p:attrName>
                                        </p:attrNameLst>
                                      </p:cBhvr>
                                      <p:to>
                                        <p:strVal val="visible"/>
                                      </p:to>
                                    </p:set>
                                    <p:animEffect transition="in" filter="fade">
                                      <p:cBhvr>
                                        <p:cTn id="11" dur="500"/>
                                        <p:tgtEl>
                                          <p:spTgt spid="6">
                                            <p:graphicEl>
                                              <a:dgm id="{4D5384E9-0C82-4F19-8815-4861DDD74AE5}"/>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graphicEl>
                                              <a:dgm id="{6671E1D7-E6C0-4D8D-A9A7-2EB2DBE4D50B}"/>
                                            </p:graphicEl>
                                          </p:spTgt>
                                        </p:tgtEl>
                                        <p:attrNameLst>
                                          <p:attrName>style.visibility</p:attrName>
                                        </p:attrNameLst>
                                      </p:cBhvr>
                                      <p:to>
                                        <p:strVal val="visible"/>
                                      </p:to>
                                    </p:set>
                                    <p:animEffect transition="in" filter="fade">
                                      <p:cBhvr>
                                        <p:cTn id="16" dur="500"/>
                                        <p:tgtEl>
                                          <p:spTgt spid="6">
                                            <p:graphicEl>
                                              <a:dgm id="{6671E1D7-E6C0-4D8D-A9A7-2EB2DBE4D50B}"/>
                                            </p:graphic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graphicEl>
                                              <a:dgm id="{6DFC2443-1628-4E05-8A1C-6CF9CDFB0E21}"/>
                                            </p:graphicEl>
                                          </p:spTgt>
                                        </p:tgtEl>
                                        <p:attrNameLst>
                                          <p:attrName>style.visibility</p:attrName>
                                        </p:attrNameLst>
                                      </p:cBhvr>
                                      <p:to>
                                        <p:strVal val="visible"/>
                                      </p:to>
                                    </p:set>
                                    <p:animEffect transition="in" filter="fade">
                                      <p:cBhvr>
                                        <p:cTn id="20" dur="500"/>
                                        <p:tgtEl>
                                          <p:spTgt spid="6">
                                            <p:graphicEl>
                                              <a:dgm id="{6DFC2443-1628-4E05-8A1C-6CF9CDFB0E2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Custom 1">
      <a:majorFont>
        <a:latin typeface="IBM Plex Sans Medium"/>
        <a:ea typeface=""/>
        <a:cs typeface=""/>
      </a:majorFont>
      <a:minorFont>
        <a:latin typeface="IBM Plex Sans Condensed"/>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729</Words>
  <Application>Microsoft Office PowerPoint</Application>
  <PresentationFormat>Widescreen</PresentationFormat>
  <Paragraphs>72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IBM Plex Sans Condensed</vt:lpstr>
      <vt:lpstr>IBM Plex Sans Medium</vt:lpstr>
      <vt:lpstr>Wingdings</vt:lpstr>
      <vt:lpstr>Retrospect</vt:lpstr>
      <vt:lpstr>Blockchain &amp; Incentives </vt:lpstr>
      <vt:lpstr>Why is bitcoin amount fixed?</vt:lpstr>
      <vt:lpstr>Storage constraints when running full nodes.</vt:lpstr>
      <vt:lpstr>How to incentivize miners?</vt:lpstr>
      <vt:lpstr>Thank you  </vt:lpstr>
      <vt:lpstr>Backups</vt:lpstr>
      <vt:lpstr>PowerPoint Presentation</vt:lpstr>
      <vt:lpstr>How to incentivize miners?</vt:lpstr>
      <vt:lpstr>Will transaction fees increase?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&amp; Incentives </dc:title>
  <dc:creator>OMID MEH</dc:creator>
  <cp:lastModifiedBy>OMID MEH</cp:lastModifiedBy>
  <cp:revision>1</cp:revision>
  <dcterms:created xsi:type="dcterms:W3CDTF">2019-04-17T20:39:06Z</dcterms:created>
  <dcterms:modified xsi:type="dcterms:W3CDTF">2019-04-18T00:25:56Z</dcterms:modified>
</cp:coreProperties>
</file>