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pptx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point documents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46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pptx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point documents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337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Orgánico</vt:lpstr>
      <vt:lpstr>Testing pptx</vt:lpstr>
      <vt:lpstr>Testing pptx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pptx</dc:title>
  <dc:creator>fdariasm</dc:creator>
  <cp:lastModifiedBy>fdariasm</cp:lastModifiedBy>
  <cp:revision>1</cp:revision>
  <dcterms:created xsi:type="dcterms:W3CDTF">2016-09-07T16:42:44Z</dcterms:created>
  <dcterms:modified xsi:type="dcterms:W3CDTF">2016-09-07T16:43:29Z</dcterms:modified>
</cp:coreProperties>
</file>