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Fira Sans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regular.fntdata"/><Relationship Id="rId22" Type="http://schemas.openxmlformats.org/officeDocument/2006/relationships/font" Target="fonts/FiraSans-italic.fntdata"/><Relationship Id="rId21" Type="http://schemas.openxmlformats.org/officeDocument/2006/relationships/font" Target="fonts/FiraSans-bold.fntdata"/><Relationship Id="rId24" Type="http://schemas.openxmlformats.org/officeDocument/2006/relationships/font" Target="fonts/Oswald-regular.fntdata"/><Relationship Id="rId23" Type="http://schemas.openxmlformats.org/officeDocument/2006/relationships/font" Target="fonts/Fira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raw-dev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1860614" y="0"/>
            <a:ext cx="54227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Analysis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To r/all… 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and beyond…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Saqib Nizami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8" y="0"/>
            <a:ext cx="64293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Fight!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['year old', 'looks like', 'years ago', 'steel aluminum', 'real madrid', 'world cup', 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'donald trump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', '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lebron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james',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 'white house', 'infinity war', 'look like', 'don know', 'trade war', 'best friend', 'fallout 76', 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'dinesh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souza',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 'spider man', 'aluminum tariffs', 'social media', 'jr smith']</a:t>
            </a:r>
            <a:endParaRPr sz="1200">
              <a:solidFill>
                <a:srgbClr val="B1BED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[('</a:t>
            </a:r>
            <a:r>
              <a:rPr lang="en" sz="12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trump like talking toddler</a:t>
            </a:r>
            <a:r>
              <a:rPr lang="en" sz="1200">
                <a:solidFill>
                  <a:srgbClr val="B1BED6"/>
                </a:solidFill>
                <a:latin typeface="Verdana"/>
                <a:ea typeface="Verdana"/>
                <a:cs typeface="Verdana"/>
                <a:sym typeface="Verdana"/>
              </a:rPr>
              <a:t>', 8), ('faked 258 000 breath', 6), ('meeting trump like talking', 6), ('police faked 258 000', 5), ('feigen tucker played game', 5), ('tucker played game root', 5),</a:t>
            </a:r>
            <a:endParaRPr sz="1200">
              <a:solidFill>
                <a:srgbClr val="B1BED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Features!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"/>
                <a:ea typeface="Fira Sans"/>
                <a:cs typeface="Fira Sans"/>
                <a:sym typeface="Fira Sans"/>
              </a:rPr>
              <a:t>"comment_ratio” :Failed posts had comment to score ratios &lt; 0.68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Fira Sans"/>
                <a:ea typeface="Fira Sans"/>
                <a:cs typeface="Fira Sans"/>
                <a:sym typeface="Fira Sans"/>
              </a:rPr>
              <a:t>"is_self” : Self posts comprised 10% of the successful subset</a:t>
            </a:r>
            <a:endParaRPr sz="3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526350"/>
            <a:ext cx="9144000" cy="43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200"/>
              <a:t>Subreddit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Hitting the right group inc. trending likelihood</a:t>
            </a:r>
            <a:endParaRPr/>
          </a:p>
          <a:p>
            <a:pPr indent="-495300" lvl="0" marL="457200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sz="4200"/>
              <a:t>Topicality</a:t>
            </a:r>
            <a:endParaRPr sz="42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Discussions of news items </a:t>
            </a:r>
            <a:endParaRPr sz="2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200"/>
              <a:t>self.Posts</a:t>
            </a:r>
            <a:r>
              <a:rPr lang="en"/>
              <a:t>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ꜛ participation</a:t>
            </a:r>
            <a:endParaRPr sz="2800"/>
          </a:p>
          <a:p>
            <a:pPr indent="-495300" lvl="0" marL="457200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sz="4200"/>
              <a:t>Titlecraft</a:t>
            </a:r>
            <a:endParaRPr sz="4200"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Cursory analysis indicates that incendiary titles might be better. Need sentiment analysis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526350"/>
            <a:ext cx="830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Points:</a:t>
            </a:r>
            <a:endParaRPr b="1"/>
          </a:p>
          <a:p>
            <a:pPr indent="-533400" lvl="0" marL="5029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Subreddit </a:t>
            </a:r>
            <a:endParaRPr/>
          </a:p>
          <a:p>
            <a:pPr indent="-533400" lvl="0" marL="5029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Topicality </a:t>
            </a:r>
            <a:endParaRPr/>
          </a:p>
          <a:p>
            <a:pPr indent="-533400" lvl="0" marL="5029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self.Posts </a:t>
            </a:r>
            <a:endParaRPr/>
          </a:p>
          <a:p>
            <a:pPr indent="-533400" lvl="0" marL="5029200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Titlecraft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</a:t>
            </a:r>
            <a:r>
              <a:rPr lang="en"/>
              <a:t>of a big deal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379975"/>
            <a:ext cx="8520600" cy="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s</a:t>
            </a:r>
            <a:r>
              <a:rPr lang="en" sz="900"/>
              <a:t>ource : https://blog.datastories.com/blog/reddit-front-page</a:t>
            </a:r>
            <a:endParaRPr sz="9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75" y="1017725"/>
            <a:ext cx="6736000" cy="108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5" y="1927138"/>
            <a:ext cx="3078405" cy="23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 b="0" l="0" r="0" t="10346"/>
          <a:stretch/>
        </p:blipFill>
        <p:spPr>
          <a:xfrm>
            <a:off x="4503386" y="1927138"/>
            <a:ext cx="3657600" cy="23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PRAW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https://github.com/praw-dev</a:t>
            </a:r>
            <a:r>
              <a:rPr lang="en"/>
              <a:t>) API wrapper interacts with the Reddit API as a good citizen.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Easily pull down submissions with a few lines of code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588402" y="0"/>
            <a:ext cx="15555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4748485" y="0"/>
            <a:ext cx="28399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haul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22767 submissions to r/all in the ‘hot’ category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 3 days: Wed-Fri May 30-June , 2018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Commenting breakdown: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25th Percentile: 11 comments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16985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50th Percentile: 31 comments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11238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75th Percentile: 86 comments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5635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</a:t>
            </a:r>
            <a:r>
              <a:rPr lang="en"/>
              <a:t>distribution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Positive, right tail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Greater frequency of 300 - 500 </a:t>
            </a:r>
            <a:r>
              <a:rPr lang="en"/>
              <a:t>comments 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4750"/>
            <a:ext cx="41529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Accuracy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50th percentile range, a failed (&lt; 31 comments) submission was more common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baseline accuracy therefore is : 50.63%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we’re looking at is a greater tendency to fail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Now, let’s see what makes a good post...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SubReddit Importance and RandomForests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all the subreddits through RandomForestClassifier returned an accuracy of 72.17%!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chosen subreddits were used to tune to the model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used : RandomForest, MultinomialNB, and LogisticRegression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