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26B7F-4871-4FEF-AAD9-C9DC3FD3E2C7}" v="768" dt="2023-12-21T23:36:34.295"/>
    <p1510:client id="{592B61C5-4B2F-4F6D-BE0C-889AD1F1716E}" v="455" dt="2023-12-22T02:51:10.208"/>
    <p1510:client id="{6D210182-2093-4D0A-8E63-E64126B66837}" v="4" dt="2023-12-22T17:34:24.315"/>
    <p1510:client id="{A19469F6-AD71-4375-811D-47D3EF20BF70}" v="65" dt="2023-12-22T21:16:0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104AC-0E2C-4DA4-858D-4BA8331E3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CBE5006-0F3D-4944-A8CC-AB984989B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Notre API </a:t>
          </a:r>
          <a:r>
            <a:rPr lang="en-US" err="1"/>
            <a:t>sert</a:t>
          </a:r>
          <a:r>
            <a:rPr lang="en-US"/>
            <a:t> à la location de salle et à la gestion des </a:t>
          </a:r>
          <a:r>
            <a:rPr lang="en-US" err="1"/>
            <a:t>réservations</a:t>
          </a:r>
          <a:r>
            <a:rPr lang="en-US"/>
            <a:t> des salles.</a:t>
          </a:r>
        </a:p>
      </dgm:t>
    </dgm:pt>
    <dgm:pt modelId="{D81BD2FD-E07A-4F7C-B82D-BFA8F963B3F9}" type="parTrans" cxnId="{E47144EF-1F74-4C19-A7BC-40289832F7C9}">
      <dgm:prSet/>
      <dgm:spPr/>
      <dgm:t>
        <a:bodyPr/>
        <a:lstStyle/>
        <a:p>
          <a:endParaRPr lang="en-US"/>
        </a:p>
      </dgm:t>
    </dgm:pt>
    <dgm:pt modelId="{E334A682-2030-4AFB-82C7-4A4AFB2B7696}" type="sibTrans" cxnId="{E47144EF-1F74-4C19-A7BC-40289832F7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0E42C-34FD-4379-82A8-EA9A33182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Ainsi</a:t>
          </a:r>
          <a:r>
            <a:rPr lang="en-US"/>
            <a:t>, </a:t>
          </a:r>
          <a:r>
            <a:rPr lang="en-US" err="1"/>
            <a:t>nos</a:t>
          </a:r>
          <a:r>
            <a:rPr lang="en-US"/>
            <a:t> </a:t>
          </a:r>
          <a:r>
            <a:rPr lang="en-US" err="1"/>
            <a:t>utilisateurs</a:t>
          </a:r>
          <a:r>
            <a:rPr lang="en-US"/>
            <a:t> </a:t>
          </a:r>
          <a:r>
            <a:rPr lang="en-US" err="1"/>
            <a:t>peuvent</a:t>
          </a:r>
          <a:r>
            <a:rPr lang="en-US"/>
            <a:t> </a:t>
          </a:r>
          <a:r>
            <a:rPr lang="en-US" err="1"/>
            <a:t>voir</a:t>
          </a:r>
          <a:r>
            <a:rPr lang="en-US"/>
            <a:t> les salles, </a:t>
          </a:r>
          <a:r>
            <a:rPr lang="en-US" err="1"/>
            <a:t>choisir</a:t>
          </a:r>
          <a:r>
            <a:rPr lang="en-US"/>
            <a:t> </a:t>
          </a:r>
          <a:r>
            <a:rPr lang="en-US" err="1"/>
            <a:t>une</a:t>
          </a:r>
          <a:r>
            <a:rPr lang="en-US"/>
            <a:t> salle et faire </a:t>
          </a:r>
          <a:r>
            <a:rPr lang="en-US" err="1"/>
            <a:t>une</a:t>
          </a:r>
          <a:r>
            <a:rPr lang="en-US"/>
            <a:t> </a:t>
          </a:r>
          <a:r>
            <a:rPr lang="en-US" err="1"/>
            <a:t>réservation</a:t>
          </a:r>
          <a:r>
            <a:rPr lang="en-US"/>
            <a:t>. Par la suite, </a:t>
          </a:r>
          <a:r>
            <a:rPr lang="en-US" err="1"/>
            <a:t>ils</a:t>
          </a:r>
          <a:r>
            <a:rPr lang="en-US"/>
            <a:t> </a:t>
          </a:r>
          <a:r>
            <a:rPr lang="en-US" err="1"/>
            <a:t>peuvent</a:t>
          </a:r>
          <a:r>
            <a:rPr lang="en-US"/>
            <a:t> modifier </a:t>
          </a:r>
          <a:r>
            <a:rPr lang="en-US" err="1"/>
            <a:t>ou</a:t>
          </a:r>
          <a:r>
            <a:rPr lang="en-US"/>
            <a:t> </a:t>
          </a:r>
          <a:r>
            <a:rPr lang="en-US" err="1"/>
            <a:t>supprimer</a:t>
          </a:r>
          <a:r>
            <a:rPr lang="en-US"/>
            <a:t> </a:t>
          </a:r>
          <a:r>
            <a:rPr lang="en-US" err="1"/>
            <a:t>leur</a:t>
          </a:r>
          <a:r>
            <a:rPr lang="en-US"/>
            <a:t> </a:t>
          </a:r>
          <a:r>
            <a:rPr lang="en-US" err="1"/>
            <a:t>réservation</a:t>
          </a:r>
          <a:r>
            <a:rPr lang="en-US"/>
            <a:t>.</a:t>
          </a:r>
        </a:p>
      </dgm:t>
    </dgm:pt>
    <dgm:pt modelId="{86DDB9B4-9198-4C35-B9B4-645569026F01}" type="parTrans" cxnId="{F679CCA1-A111-4C67-BAF5-DA345F7F77B8}">
      <dgm:prSet/>
      <dgm:spPr/>
      <dgm:t>
        <a:bodyPr/>
        <a:lstStyle/>
        <a:p>
          <a:endParaRPr lang="en-US"/>
        </a:p>
      </dgm:t>
    </dgm:pt>
    <dgm:pt modelId="{729973D5-7A29-408C-8DF5-F488BCAFCD12}" type="sibTrans" cxnId="{F679CCA1-A111-4C67-BAF5-DA345F7F77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882F24-64EC-4CEF-870A-F9CAE5AFA6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 plus, notre administrateur a le pouvoir de tout faire. L'administrateur peut supprimer, ajouter ou modifier une salle. Il peut également ajouter, modifier et supprimer une réservation</a:t>
          </a:r>
        </a:p>
      </dgm:t>
    </dgm:pt>
    <dgm:pt modelId="{6212077A-7A9F-4F25-A5F2-D579491FF0CC}" type="parTrans" cxnId="{FA945303-ADF6-4E75-A801-5BB6E9E24D13}">
      <dgm:prSet/>
      <dgm:spPr/>
      <dgm:t>
        <a:bodyPr/>
        <a:lstStyle/>
        <a:p>
          <a:endParaRPr lang="en-US"/>
        </a:p>
      </dgm:t>
    </dgm:pt>
    <dgm:pt modelId="{57253628-C574-4EA9-832B-691E1C89831A}" type="sibTrans" cxnId="{FA945303-ADF6-4E75-A801-5BB6E9E24D13}">
      <dgm:prSet/>
      <dgm:spPr/>
      <dgm:t>
        <a:bodyPr/>
        <a:lstStyle/>
        <a:p>
          <a:endParaRPr lang="en-US"/>
        </a:p>
      </dgm:t>
    </dgm:pt>
    <dgm:pt modelId="{33C02AD8-5C3C-4173-8421-C0EC9FC266BC}" type="pres">
      <dgm:prSet presAssocID="{BEB104AC-0E2C-4DA4-858D-4BA8331E3241}" presName="root" presStyleCnt="0">
        <dgm:presLayoutVars>
          <dgm:dir/>
          <dgm:resizeHandles val="exact"/>
        </dgm:presLayoutVars>
      </dgm:prSet>
      <dgm:spPr/>
    </dgm:pt>
    <dgm:pt modelId="{B432977A-3245-4F94-B0BD-A3C2C38568F4}" type="pres">
      <dgm:prSet presAssocID="{0CBE5006-0F3D-4944-A8CC-AB984989B50C}" presName="compNode" presStyleCnt="0"/>
      <dgm:spPr/>
    </dgm:pt>
    <dgm:pt modelId="{6AC8F92C-E143-4693-8491-C364EB1F6480}" type="pres">
      <dgm:prSet presAssocID="{0CBE5006-0F3D-4944-A8CC-AB984989B50C}" presName="bgRect" presStyleLbl="bgShp" presStyleIdx="0" presStyleCnt="3"/>
      <dgm:spPr/>
    </dgm:pt>
    <dgm:pt modelId="{B9477C92-7F36-475F-B65C-7861F35AB09E}" type="pres">
      <dgm:prSet presAssocID="{0CBE5006-0F3D-4944-A8CC-AB984989B5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81AF745-24D4-4DD0-9A50-CD58D4B3DEEA}" type="pres">
      <dgm:prSet presAssocID="{0CBE5006-0F3D-4944-A8CC-AB984989B50C}" presName="spaceRect" presStyleCnt="0"/>
      <dgm:spPr/>
    </dgm:pt>
    <dgm:pt modelId="{C0E922C6-9F29-45F7-A06C-E84857470FEF}" type="pres">
      <dgm:prSet presAssocID="{0CBE5006-0F3D-4944-A8CC-AB984989B50C}" presName="parTx" presStyleLbl="revTx" presStyleIdx="0" presStyleCnt="3">
        <dgm:presLayoutVars>
          <dgm:chMax val="0"/>
          <dgm:chPref val="0"/>
        </dgm:presLayoutVars>
      </dgm:prSet>
      <dgm:spPr/>
    </dgm:pt>
    <dgm:pt modelId="{5B1AAED9-59CE-466E-B290-71BD09715B40}" type="pres">
      <dgm:prSet presAssocID="{E334A682-2030-4AFB-82C7-4A4AFB2B7696}" presName="sibTrans" presStyleCnt="0"/>
      <dgm:spPr/>
    </dgm:pt>
    <dgm:pt modelId="{B623A4BD-EA44-40C5-8ED3-F61CA0F0F842}" type="pres">
      <dgm:prSet presAssocID="{C760E42C-34FD-4379-82A8-EA9A33182128}" presName="compNode" presStyleCnt="0"/>
      <dgm:spPr/>
    </dgm:pt>
    <dgm:pt modelId="{618C24C9-EC4B-49EC-B75F-28943FD69B62}" type="pres">
      <dgm:prSet presAssocID="{C760E42C-34FD-4379-82A8-EA9A33182128}" presName="bgRect" presStyleLbl="bgShp" presStyleIdx="1" presStyleCnt="3"/>
      <dgm:spPr/>
    </dgm:pt>
    <dgm:pt modelId="{C898B374-B2F1-4D93-8E2A-23CEB69C6C99}" type="pres">
      <dgm:prSet presAssocID="{C760E42C-34FD-4379-82A8-EA9A331821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Right Arrow"/>
        </a:ext>
      </dgm:extLst>
    </dgm:pt>
    <dgm:pt modelId="{FCAB93B2-ED02-4A59-83BF-FAB9830A1E41}" type="pres">
      <dgm:prSet presAssocID="{C760E42C-34FD-4379-82A8-EA9A33182128}" presName="spaceRect" presStyleCnt="0"/>
      <dgm:spPr/>
    </dgm:pt>
    <dgm:pt modelId="{E276127B-315B-4A0E-849C-7FBC0EF64D2D}" type="pres">
      <dgm:prSet presAssocID="{C760E42C-34FD-4379-82A8-EA9A33182128}" presName="parTx" presStyleLbl="revTx" presStyleIdx="1" presStyleCnt="3">
        <dgm:presLayoutVars>
          <dgm:chMax val="0"/>
          <dgm:chPref val="0"/>
        </dgm:presLayoutVars>
      </dgm:prSet>
      <dgm:spPr/>
    </dgm:pt>
    <dgm:pt modelId="{6A41F488-E8AF-4D71-884A-B433B094520C}" type="pres">
      <dgm:prSet presAssocID="{729973D5-7A29-408C-8DF5-F488BCAFCD12}" presName="sibTrans" presStyleCnt="0"/>
      <dgm:spPr/>
    </dgm:pt>
    <dgm:pt modelId="{2545155C-3779-4DA2-8C1A-62F6C56F6D57}" type="pres">
      <dgm:prSet presAssocID="{E1882F24-64EC-4CEF-870A-F9CAE5AFA657}" presName="compNode" presStyleCnt="0"/>
      <dgm:spPr/>
    </dgm:pt>
    <dgm:pt modelId="{B27B0C59-71C2-46DB-8B2D-A8808CDBDA23}" type="pres">
      <dgm:prSet presAssocID="{E1882F24-64EC-4CEF-870A-F9CAE5AFA657}" presName="bgRect" presStyleLbl="bgShp" presStyleIdx="2" presStyleCnt="3"/>
      <dgm:spPr/>
    </dgm:pt>
    <dgm:pt modelId="{13E5200D-A79F-423E-BFC7-33CF8F63CF06}" type="pres">
      <dgm:prSet presAssocID="{E1882F24-64EC-4CEF-870A-F9CAE5AFA6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5B8F62-DAA8-4F52-B7F0-2FD832FBC82A}" type="pres">
      <dgm:prSet presAssocID="{E1882F24-64EC-4CEF-870A-F9CAE5AFA657}" presName="spaceRect" presStyleCnt="0"/>
      <dgm:spPr/>
    </dgm:pt>
    <dgm:pt modelId="{F65FD1B3-D1D9-4B66-8483-6A0FB288830B}" type="pres">
      <dgm:prSet presAssocID="{E1882F24-64EC-4CEF-870A-F9CAE5AFA6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945303-ADF6-4E75-A801-5BB6E9E24D13}" srcId="{BEB104AC-0E2C-4DA4-858D-4BA8331E3241}" destId="{E1882F24-64EC-4CEF-870A-F9CAE5AFA657}" srcOrd="2" destOrd="0" parTransId="{6212077A-7A9F-4F25-A5F2-D579491FF0CC}" sibTransId="{57253628-C574-4EA9-832B-691E1C89831A}"/>
    <dgm:cxn modelId="{76977857-ACB8-48BE-9452-8818B798F7D0}" type="presOf" srcId="{C760E42C-34FD-4379-82A8-EA9A33182128}" destId="{E276127B-315B-4A0E-849C-7FBC0EF64D2D}" srcOrd="0" destOrd="0" presId="urn:microsoft.com/office/officeart/2018/2/layout/IconVerticalSolidList"/>
    <dgm:cxn modelId="{8F67A77D-8035-4D1D-8598-441F7D07BCAB}" type="presOf" srcId="{BEB104AC-0E2C-4DA4-858D-4BA8331E3241}" destId="{33C02AD8-5C3C-4173-8421-C0EC9FC266BC}" srcOrd="0" destOrd="0" presId="urn:microsoft.com/office/officeart/2018/2/layout/IconVerticalSolidList"/>
    <dgm:cxn modelId="{D45FCF9E-E263-43D1-9A2E-607B0E6E4DFF}" type="presOf" srcId="{0CBE5006-0F3D-4944-A8CC-AB984989B50C}" destId="{C0E922C6-9F29-45F7-A06C-E84857470FEF}" srcOrd="0" destOrd="0" presId="urn:microsoft.com/office/officeart/2018/2/layout/IconVerticalSolidList"/>
    <dgm:cxn modelId="{F679CCA1-A111-4C67-BAF5-DA345F7F77B8}" srcId="{BEB104AC-0E2C-4DA4-858D-4BA8331E3241}" destId="{C760E42C-34FD-4379-82A8-EA9A33182128}" srcOrd="1" destOrd="0" parTransId="{86DDB9B4-9198-4C35-B9B4-645569026F01}" sibTransId="{729973D5-7A29-408C-8DF5-F488BCAFCD12}"/>
    <dgm:cxn modelId="{B68679CA-B2DD-4455-814E-329F6DB35E47}" type="presOf" srcId="{E1882F24-64EC-4CEF-870A-F9CAE5AFA657}" destId="{F65FD1B3-D1D9-4B66-8483-6A0FB288830B}" srcOrd="0" destOrd="0" presId="urn:microsoft.com/office/officeart/2018/2/layout/IconVerticalSolidList"/>
    <dgm:cxn modelId="{E47144EF-1F74-4C19-A7BC-40289832F7C9}" srcId="{BEB104AC-0E2C-4DA4-858D-4BA8331E3241}" destId="{0CBE5006-0F3D-4944-A8CC-AB984989B50C}" srcOrd="0" destOrd="0" parTransId="{D81BD2FD-E07A-4F7C-B82D-BFA8F963B3F9}" sibTransId="{E334A682-2030-4AFB-82C7-4A4AFB2B7696}"/>
    <dgm:cxn modelId="{48E5C253-7E01-4798-A4F0-B11F9EA82410}" type="presParOf" srcId="{33C02AD8-5C3C-4173-8421-C0EC9FC266BC}" destId="{B432977A-3245-4F94-B0BD-A3C2C38568F4}" srcOrd="0" destOrd="0" presId="urn:microsoft.com/office/officeart/2018/2/layout/IconVerticalSolidList"/>
    <dgm:cxn modelId="{D6A97C16-5D45-4784-B7F8-A01D9311B3C4}" type="presParOf" srcId="{B432977A-3245-4F94-B0BD-A3C2C38568F4}" destId="{6AC8F92C-E143-4693-8491-C364EB1F6480}" srcOrd="0" destOrd="0" presId="urn:microsoft.com/office/officeart/2018/2/layout/IconVerticalSolidList"/>
    <dgm:cxn modelId="{EF2099C8-323B-47AF-A9EE-BA86B00A7FC1}" type="presParOf" srcId="{B432977A-3245-4F94-B0BD-A3C2C38568F4}" destId="{B9477C92-7F36-475F-B65C-7861F35AB09E}" srcOrd="1" destOrd="0" presId="urn:microsoft.com/office/officeart/2018/2/layout/IconVerticalSolidList"/>
    <dgm:cxn modelId="{60408288-91AC-4FC2-845B-7E296A19FF39}" type="presParOf" srcId="{B432977A-3245-4F94-B0BD-A3C2C38568F4}" destId="{781AF745-24D4-4DD0-9A50-CD58D4B3DEEA}" srcOrd="2" destOrd="0" presId="urn:microsoft.com/office/officeart/2018/2/layout/IconVerticalSolidList"/>
    <dgm:cxn modelId="{0147CD51-3E11-4193-A151-1A8FC2DBCC24}" type="presParOf" srcId="{B432977A-3245-4F94-B0BD-A3C2C38568F4}" destId="{C0E922C6-9F29-45F7-A06C-E84857470FEF}" srcOrd="3" destOrd="0" presId="urn:microsoft.com/office/officeart/2018/2/layout/IconVerticalSolidList"/>
    <dgm:cxn modelId="{59485298-8B77-4A38-898E-C4C8E57EB674}" type="presParOf" srcId="{33C02AD8-5C3C-4173-8421-C0EC9FC266BC}" destId="{5B1AAED9-59CE-466E-B290-71BD09715B40}" srcOrd="1" destOrd="0" presId="urn:microsoft.com/office/officeart/2018/2/layout/IconVerticalSolidList"/>
    <dgm:cxn modelId="{C6B181A0-1946-4017-8C7C-7BF23612230F}" type="presParOf" srcId="{33C02AD8-5C3C-4173-8421-C0EC9FC266BC}" destId="{B623A4BD-EA44-40C5-8ED3-F61CA0F0F842}" srcOrd="2" destOrd="0" presId="urn:microsoft.com/office/officeart/2018/2/layout/IconVerticalSolidList"/>
    <dgm:cxn modelId="{D2AA4358-1A41-4E1F-8352-7D57308EEAF7}" type="presParOf" srcId="{B623A4BD-EA44-40C5-8ED3-F61CA0F0F842}" destId="{618C24C9-EC4B-49EC-B75F-28943FD69B62}" srcOrd="0" destOrd="0" presId="urn:microsoft.com/office/officeart/2018/2/layout/IconVerticalSolidList"/>
    <dgm:cxn modelId="{720D52CE-2F2E-402A-B873-D029DF95352C}" type="presParOf" srcId="{B623A4BD-EA44-40C5-8ED3-F61CA0F0F842}" destId="{C898B374-B2F1-4D93-8E2A-23CEB69C6C99}" srcOrd="1" destOrd="0" presId="urn:microsoft.com/office/officeart/2018/2/layout/IconVerticalSolidList"/>
    <dgm:cxn modelId="{FFCE9804-C691-404D-8DA7-3693F7CF2553}" type="presParOf" srcId="{B623A4BD-EA44-40C5-8ED3-F61CA0F0F842}" destId="{FCAB93B2-ED02-4A59-83BF-FAB9830A1E41}" srcOrd="2" destOrd="0" presId="urn:microsoft.com/office/officeart/2018/2/layout/IconVerticalSolidList"/>
    <dgm:cxn modelId="{6E867DE3-34F3-410B-B4C1-BA1831DD998E}" type="presParOf" srcId="{B623A4BD-EA44-40C5-8ED3-F61CA0F0F842}" destId="{E276127B-315B-4A0E-849C-7FBC0EF64D2D}" srcOrd="3" destOrd="0" presId="urn:microsoft.com/office/officeart/2018/2/layout/IconVerticalSolidList"/>
    <dgm:cxn modelId="{D312A341-4346-4843-A6A1-7F947E5814BF}" type="presParOf" srcId="{33C02AD8-5C3C-4173-8421-C0EC9FC266BC}" destId="{6A41F488-E8AF-4D71-884A-B433B094520C}" srcOrd="3" destOrd="0" presId="urn:microsoft.com/office/officeart/2018/2/layout/IconVerticalSolidList"/>
    <dgm:cxn modelId="{207B38A1-C32E-49FB-95B0-E3EE6A5DA47A}" type="presParOf" srcId="{33C02AD8-5C3C-4173-8421-C0EC9FC266BC}" destId="{2545155C-3779-4DA2-8C1A-62F6C56F6D57}" srcOrd="4" destOrd="0" presId="urn:microsoft.com/office/officeart/2018/2/layout/IconVerticalSolidList"/>
    <dgm:cxn modelId="{166FC1EE-6C2D-40E7-96CB-A251F671E0C4}" type="presParOf" srcId="{2545155C-3779-4DA2-8C1A-62F6C56F6D57}" destId="{B27B0C59-71C2-46DB-8B2D-A8808CDBDA23}" srcOrd="0" destOrd="0" presId="urn:microsoft.com/office/officeart/2018/2/layout/IconVerticalSolidList"/>
    <dgm:cxn modelId="{E2F5B572-2A44-455D-8546-58EAD1668C48}" type="presParOf" srcId="{2545155C-3779-4DA2-8C1A-62F6C56F6D57}" destId="{13E5200D-A79F-423E-BFC7-33CF8F63CF06}" srcOrd="1" destOrd="0" presId="urn:microsoft.com/office/officeart/2018/2/layout/IconVerticalSolidList"/>
    <dgm:cxn modelId="{15588E52-D1A2-49EF-83BA-C53DB0CFD5F6}" type="presParOf" srcId="{2545155C-3779-4DA2-8C1A-62F6C56F6D57}" destId="{C35B8F62-DAA8-4F52-B7F0-2FD832FBC82A}" srcOrd="2" destOrd="0" presId="urn:microsoft.com/office/officeart/2018/2/layout/IconVerticalSolidList"/>
    <dgm:cxn modelId="{D252253D-9BC6-449C-B74C-2BEE902BDD57}" type="presParOf" srcId="{2545155C-3779-4DA2-8C1A-62F6C56F6D57}" destId="{F65FD1B3-D1D9-4B66-8483-6A0FB2888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8F92C-E143-4693-8491-C364EB1F6480}">
      <dsp:nvSpPr>
        <dsp:cNvPr id="0" name=""/>
        <dsp:cNvSpPr/>
      </dsp:nvSpPr>
      <dsp:spPr>
        <a:xfrm>
          <a:off x="0" y="509"/>
          <a:ext cx="10515600" cy="1193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77C92-7F36-475F-B65C-7861F35AB09E}">
      <dsp:nvSpPr>
        <dsp:cNvPr id="0" name=""/>
        <dsp:cNvSpPr/>
      </dsp:nvSpPr>
      <dsp:spPr>
        <a:xfrm>
          <a:off x="360915" y="268959"/>
          <a:ext cx="656209" cy="65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922C6-9F29-45F7-A06C-E84857470FEF}">
      <dsp:nvSpPr>
        <dsp:cNvPr id="0" name=""/>
        <dsp:cNvSpPr/>
      </dsp:nvSpPr>
      <dsp:spPr>
        <a:xfrm>
          <a:off x="1378039" y="509"/>
          <a:ext cx="913756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Notre API </a:t>
          </a:r>
          <a:r>
            <a:rPr lang="en-US" sz="2000" kern="1200" err="1"/>
            <a:t>sert</a:t>
          </a:r>
          <a:r>
            <a:rPr lang="en-US" sz="2000" kern="1200"/>
            <a:t> à la location de salle et à la gestion des </a:t>
          </a:r>
          <a:r>
            <a:rPr lang="en-US" sz="2000" kern="1200" err="1"/>
            <a:t>réservations</a:t>
          </a:r>
          <a:r>
            <a:rPr lang="en-US" sz="2000" kern="1200"/>
            <a:t> des salles.</a:t>
          </a:r>
        </a:p>
      </dsp:txBody>
      <dsp:txXfrm>
        <a:off x="1378039" y="509"/>
        <a:ext cx="9137560" cy="1193107"/>
      </dsp:txXfrm>
    </dsp:sp>
    <dsp:sp modelId="{618C24C9-EC4B-49EC-B75F-28943FD69B62}">
      <dsp:nvSpPr>
        <dsp:cNvPr id="0" name=""/>
        <dsp:cNvSpPr/>
      </dsp:nvSpPr>
      <dsp:spPr>
        <a:xfrm>
          <a:off x="0" y="1491894"/>
          <a:ext cx="10515600" cy="1193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8B374-B2F1-4D93-8E2A-23CEB69C6C99}">
      <dsp:nvSpPr>
        <dsp:cNvPr id="0" name=""/>
        <dsp:cNvSpPr/>
      </dsp:nvSpPr>
      <dsp:spPr>
        <a:xfrm>
          <a:off x="360915" y="1760343"/>
          <a:ext cx="656209" cy="65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127B-315B-4A0E-849C-7FBC0EF64D2D}">
      <dsp:nvSpPr>
        <dsp:cNvPr id="0" name=""/>
        <dsp:cNvSpPr/>
      </dsp:nvSpPr>
      <dsp:spPr>
        <a:xfrm>
          <a:off x="1378039" y="1491894"/>
          <a:ext cx="913756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Ainsi</a:t>
          </a:r>
          <a:r>
            <a:rPr lang="en-US" sz="2000" kern="1200"/>
            <a:t>, </a:t>
          </a:r>
          <a:r>
            <a:rPr lang="en-US" sz="2000" kern="1200" err="1"/>
            <a:t>nos</a:t>
          </a:r>
          <a:r>
            <a:rPr lang="en-US" sz="2000" kern="1200"/>
            <a:t> </a:t>
          </a:r>
          <a:r>
            <a:rPr lang="en-US" sz="2000" kern="1200" err="1"/>
            <a:t>utilisateurs</a:t>
          </a:r>
          <a:r>
            <a:rPr lang="en-US" sz="2000" kern="1200"/>
            <a:t> </a:t>
          </a:r>
          <a:r>
            <a:rPr lang="en-US" sz="2000" kern="1200" err="1"/>
            <a:t>peuvent</a:t>
          </a:r>
          <a:r>
            <a:rPr lang="en-US" sz="2000" kern="1200"/>
            <a:t> </a:t>
          </a:r>
          <a:r>
            <a:rPr lang="en-US" sz="2000" kern="1200" err="1"/>
            <a:t>voir</a:t>
          </a:r>
          <a:r>
            <a:rPr lang="en-US" sz="2000" kern="1200"/>
            <a:t> les salles, </a:t>
          </a:r>
          <a:r>
            <a:rPr lang="en-US" sz="2000" kern="1200" err="1"/>
            <a:t>choisir</a:t>
          </a:r>
          <a:r>
            <a:rPr lang="en-US" sz="2000" kern="1200"/>
            <a:t> </a:t>
          </a:r>
          <a:r>
            <a:rPr lang="en-US" sz="2000" kern="1200" err="1"/>
            <a:t>une</a:t>
          </a:r>
          <a:r>
            <a:rPr lang="en-US" sz="2000" kern="1200"/>
            <a:t> salle et faire </a:t>
          </a:r>
          <a:r>
            <a:rPr lang="en-US" sz="2000" kern="1200" err="1"/>
            <a:t>une</a:t>
          </a:r>
          <a:r>
            <a:rPr lang="en-US" sz="2000" kern="1200"/>
            <a:t> </a:t>
          </a:r>
          <a:r>
            <a:rPr lang="en-US" sz="2000" kern="1200" err="1"/>
            <a:t>réservation</a:t>
          </a:r>
          <a:r>
            <a:rPr lang="en-US" sz="2000" kern="1200"/>
            <a:t>. Par la suite, </a:t>
          </a:r>
          <a:r>
            <a:rPr lang="en-US" sz="2000" kern="1200" err="1"/>
            <a:t>ils</a:t>
          </a:r>
          <a:r>
            <a:rPr lang="en-US" sz="2000" kern="1200"/>
            <a:t> </a:t>
          </a:r>
          <a:r>
            <a:rPr lang="en-US" sz="2000" kern="1200" err="1"/>
            <a:t>peuvent</a:t>
          </a:r>
          <a:r>
            <a:rPr lang="en-US" sz="2000" kern="1200"/>
            <a:t> modifier </a:t>
          </a:r>
          <a:r>
            <a:rPr lang="en-US" sz="2000" kern="1200" err="1"/>
            <a:t>ou</a:t>
          </a:r>
          <a:r>
            <a:rPr lang="en-US" sz="2000" kern="1200"/>
            <a:t> </a:t>
          </a:r>
          <a:r>
            <a:rPr lang="en-US" sz="2000" kern="1200" err="1"/>
            <a:t>supprimer</a:t>
          </a:r>
          <a:r>
            <a:rPr lang="en-US" sz="2000" kern="1200"/>
            <a:t> </a:t>
          </a:r>
          <a:r>
            <a:rPr lang="en-US" sz="2000" kern="1200" err="1"/>
            <a:t>leur</a:t>
          </a:r>
          <a:r>
            <a:rPr lang="en-US" sz="2000" kern="1200"/>
            <a:t> </a:t>
          </a:r>
          <a:r>
            <a:rPr lang="en-US" sz="2000" kern="1200" err="1"/>
            <a:t>réservation</a:t>
          </a:r>
          <a:r>
            <a:rPr lang="en-US" sz="2000" kern="1200"/>
            <a:t>.</a:t>
          </a:r>
        </a:p>
      </dsp:txBody>
      <dsp:txXfrm>
        <a:off x="1378039" y="1491894"/>
        <a:ext cx="9137560" cy="1193107"/>
      </dsp:txXfrm>
    </dsp:sp>
    <dsp:sp modelId="{B27B0C59-71C2-46DB-8B2D-A8808CDBDA23}">
      <dsp:nvSpPr>
        <dsp:cNvPr id="0" name=""/>
        <dsp:cNvSpPr/>
      </dsp:nvSpPr>
      <dsp:spPr>
        <a:xfrm>
          <a:off x="0" y="2983279"/>
          <a:ext cx="10515600" cy="1193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5200D-A79F-423E-BFC7-33CF8F63CF06}">
      <dsp:nvSpPr>
        <dsp:cNvPr id="0" name=""/>
        <dsp:cNvSpPr/>
      </dsp:nvSpPr>
      <dsp:spPr>
        <a:xfrm>
          <a:off x="360915" y="3251728"/>
          <a:ext cx="656209" cy="65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FD1B3-D1D9-4B66-8483-6A0FB288830B}">
      <dsp:nvSpPr>
        <dsp:cNvPr id="0" name=""/>
        <dsp:cNvSpPr/>
      </dsp:nvSpPr>
      <dsp:spPr>
        <a:xfrm>
          <a:off x="1378039" y="2983279"/>
          <a:ext cx="913756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 plus, notre administrateur a le pouvoir de tout faire. L'administrateur peut supprimer, ajouter ou modifier une salle. Il peut également ajouter, modifier et supprimer une réservation</a:t>
          </a:r>
        </a:p>
      </dsp:txBody>
      <dsp:txXfrm>
        <a:off x="1378039" y="2983279"/>
        <a:ext cx="9137560" cy="1193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lé dans une poignée de porte">
            <a:extLst>
              <a:ext uri="{FF2B5EF4-FFF2-40B4-BE49-F238E27FC236}">
                <a16:creationId xmlns:a16="http://schemas.microsoft.com/office/drawing/2014/main" id="{BB15244F-3C12-C1CA-0C16-132488A3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636" r="-1" b="5013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7158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  <a:cs typeface="Calibri Light"/>
              </a:rPr>
              <a:t>Location de salle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81" y="3526021"/>
            <a:ext cx="9795637" cy="20422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Présentation de l'API Rest</a:t>
            </a:r>
          </a:p>
          <a:p>
            <a:pPr algn="l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Fahim Khan, Saqib Rahman, Augustin Handrick Karl, Walid Gharbi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A43E9-AD54-D5CA-7ADA-B8DE6E5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75652-A1F7-F042-ED86-7501C850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cap="all">
                <a:solidFill>
                  <a:schemeClr val="bg1"/>
                </a:solidFill>
                <a:ea typeface="+mj-lt"/>
                <a:cs typeface="+mj-lt"/>
              </a:rPr>
              <a:t>Objectifs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DF64D-4595-2D89-453F-1BA7C2EFA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9058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40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5D687-2011-4982-BA06-C199EB09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Scénario d'utilisation</a:t>
            </a:r>
            <a:endParaRPr lang="en-US" sz="5200"/>
          </a:p>
        </p:txBody>
      </p:sp>
      <p:sp>
        <p:nvSpPr>
          <p:cNvPr id="95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0C5A-1C85-5A69-90A8-0C7BC5D4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Jean </a:t>
            </a:r>
            <a:r>
              <a:rPr lang="en-US" sz="2200" err="1">
                <a:ea typeface="+mn-lt"/>
                <a:cs typeface="+mn-lt"/>
              </a:rPr>
              <a:t>souhaite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réserver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une</a:t>
            </a:r>
            <a:r>
              <a:rPr lang="en-US" sz="2200">
                <a:ea typeface="+mn-lt"/>
                <a:cs typeface="+mn-lt"/>
              </a:rPr>
              <a:t> salle. </a:t>
            </a:r>
            <a:endParaRPr lang="en-US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Il a la </a:t>
            </a:r>
            <a:r>
              <a:rPr lang="en-US" sz="2200" err="1">
                <a:ea typeface="+mn-lt"/>
                <a:cs typeface="+mn-lt"/>
              </a:rPr>
              <a:t>possibilité</a:t>
            </a:r>
            <a:r>
              <a:rPr lang="en-US" sz="2200">
                <a:ea typeface="+mn-lt"/>
                <a:cs typeface="+mn-lt"/>
              </a:rPr>
              <a:t> de consulter les salles </a:t>
            </a:r>
            <a:r>
              <a:rPr lang="en-US" sz="2200" err="1">
                <a:ea typeface="+mn-lt"/>
                <a:cs typeface="+mn-lt"/>
              </a:rPr>
              <a:t>soit</a:t>
            </a:r>
            <a:r>
              <a:rPr lang="en-US" sz="2200">
                <a:ea typeface="+mn-lt"/>
                <a:cs typeface="+mn-lt"/>
              </a:rPr>
              <a:t> par </a:t>
            </a:r>
            <a:r>
              <a:rPr lang="en-US" sz="2200" err="1">
                <a:ea typeface="+mn-lt"/>
                <a:cs typeface="+mn-lt"/>
              </a:rPr>
              <a:t>leur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identifiant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soit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parcourant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simplement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liste</a:t>
            </a:r>
            <a:r>
              <a:rPr lang="en-US" sz="2200">
                <a:ea typeface="+mn-lt"/>
                <a:cs typeface="+mn-lt"/>
              </a:rPr>
              <a:t> disponible. </a:t>
            </a:r>
            <a:endParaRPr lang="en-US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Il </a:t>
            </a:r>
            <a:r>
              <a:rPr lang="en-US" sz="2200" err="1">
                <a:ea typeface="+mn-lt"/>
                <a:cs typeface="+mn-lt"/>
              </a:rPr>
              <a:t>peut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effectuer</a:t>
            </a:r>
            <a:r>
              <a:rPr lang="en-US" sz="2200">
                <a:ea typeface="+mn-lt"/>
                <a:cs typeface="+mn-lt"/>
              </a:rPr>
              <a:t>, modifier </a:t>
            </a:r>
            <a:r>
              <a:rPr lang="en-US" sz="2200" err="1">
                <a:ea typeface="+mn-lt"/>
                <a:cs typeface="+mn-lt"/>
              </a:rPr>
              <a:t>voire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supprimer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réservation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9FD6F85A-8BE9-C272-4287-8B967286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570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B9E14-B35F-9731-29C7-74629B8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cs typeface="Calibri Light"/>
              </a:rPr>
              <a:t>Scénario</a:t>
            </a:r>
            <a:r>
              <a:rPr lang="en-US" sz="5200" dirty="0">
                <a:cs typeface="Calibri Light"/>
              </a:rPr>
              <a:t> </a:t>
            </a:r>
            <a:r>
              <a:rPr lang="en-US" sz="5200" dirty="0" err="1">
                <a:cs typeface="Calibri Light"/>
              </a:rPr>
              <a:t>d'utilisation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1DE9-16F9-29E8-4B70-841D5A53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Diego </a:t>
            </a:r>
            <a:r>
              <a:rPr lang="en-US" sz="2200" dirty="0" err="1">
                <a:cs typeface="Calibri"/>
              </a:rPr>
              <a:t>souhaite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réserver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une</a:t>
            </a:r>
            <a:r>
              <a:rPr lang="en-US" sz="2200" dirty="0">
                <a:cs typeface="Calibri"/>
              </a:rPr>
              <a:t> salle. </a:t>
            </a:r>
            <a:endParaRPr lang="en-US" dirty="0"/>
          </a:p>
          <a:p>
            <a:r>
              <a:rPr lang="en-US" sz="2200" dirty="0">
                <a:cs typeface="Calibri"/>
              </a:rPr>
              <a:t>Il a la </a:t>
            </a:r>
            <a:r>
              <a:rPr lang="en-US" sz="2200" dirty="0" err="1">
                <a:cs typeface="Calibri"/>
              </a:rPr>
              <a:t>possibilité</a:t>
            </a:r>
            <a:r>
              <a:rPr lang="en-US" sz="2200" dirty="0">
                <a:cs typeface="Calibri"/>
              </a:rPr>
              <a:t> de consulter les salles </a:t>
            </a:r>
            <a:r>
              <a:rPr lang="en-US" sz="2200" dirty="0" err="1">
                <a:cs typeface="Calibri"/>
              </a:rPr>
              <a:t>soit</a:t>
            </a:r>
            <a:r>
              <a:rPr lang="en-US" sz="2200" dirty="0">
                <a:cs typeface="Calibri"/>
              </a:rPr>
              <a:t> par </a:t>
            </a:r>
            <a:r>
              <a:rPr lang="en-US" sz="2200" dirty="0" err="1">
                <a:cs typeface="Calibri"/>
              </a:rPr>
              <a:t>leur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identifiant</a:t>
            </a:r>
            <a:r>
              <a:rPr lang="en-US" sz="2200" dirty="0">
                <a:cs typeface="Calibri"/>
              </a:rPr>
              <a:t>, </a:t>
            </a:r>
            <a:r>
              <a:rPr lang="en-US" sz="2200" dirty="0" err="1">
                <a:cs typeface="Calibri"/>
              </a:rPr>
              <a:t>soit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parcourant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simplement</a:t>
            </a:r>
            <a:r>
              <a:rPr lang="en-US" sz="2200" dirty="0">
                <a:cs typeface="Calibri"/>
              </a:rPr>
              <a:t> la </a:t>
            </a:r>
            <a:r>
              <a:rPr lang="en-US" sz="2200" dirty="0" err="1">
                <a:cs typeface="Calibri"/>
              </a:rPr>
              <a:t>liste</a:t>
            </a:r>
            <a:r>
              <a:rPr lang="en-US" sz="2200" dirty="0">
                <a:cs typeface="Calibri"/>
              </a:rPr>
              <a:t> disponible. </a:t>
            </a:r>
          </a:p>
          <a:p>
            <a:r>
              <a:rPr lang="en-US" sz="2200" dirty="0">
                <a:cs typeface="Calibri"/>
              </a:rPr>
              <a:t>Il </a:t>
            </a:r>
            <a:r>
              <a:rPr lang="en-US" sz="2200" dirty="0" err="1">
                <a:cs typeface="Calibri"/>
              </a:rPr>
              <a:t>peut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effectuer</a:t>
            </a:r>
            <a:r>
              <a:rPr lang="en-US" sz="2200" dirty="0">
                <a:cs typeface="Calibri"/>
              </a:rPr>
              <a:t>, modifier </a:t>
            </a:r>
            <a:r>
              <a:rPr lang="en-US" sz="2200" dirty="0" err="1">
                <a:cs typeface="Calibri"/>
              </a:rPr>
              <a:t>voire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supprimer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réservation</a:t>
            </a:r>
            <a:r>
              <a:rPr lang="en-US" sz="2200" dirty="0">
                <a:cs typeface="Calibri"/>
              </a:rPr>
              <a:t>.</a:t>
            </a:r>
            <a:endParaRPr lang="en-US" sz="2200" dirty="0"/>
          </a:p>
        </p:txBody>
      </p:sp>
      <p:pic>
        <p:nvPicPr>
          <p:cNvPr id="4" name="Picture 3" descr="A cartoon of a person holding a cup&#10;&#10;Description automatically generated">
            <a:extLst>
              <a:ext uri="{FF2B5EF4-FFF2-40B4-BE49-F238E27FC236}">
                <a16:creationId xmlns:a16="http://schemas.microsoft.com/office/drawing/2014/main" id="{147AFB90-A505-C17F-DABD-D19BAD121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FD6E-5211-B0E4-6BC8-F14B3674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Scénario d'utilisation</a:t>
            </a:r>
            <a:endParaRPr lang="en-US" sz="5200"/>
          </a:p>
        </p:txBody>
      </p:sp>
      <p:sp>
        <p:nvSpPr>
          <p:cNvPr id="40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D0D-D6A3-3018-44E1-75E2289F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Nous </a:t>
            </a:r>
            <a:r>
              <a:rPr lang="en-US" sz="2200" dirty="0" err="1">
                <a:ea typeface="+mn-lt"/>
                <a:cs typeface="+mn-lt"/>
              </a:rPr>
              <a:t>avons</a:t>
            </a:r>
            <a:r>
              <a:rPr lang="en-US" sz="2200" dirty="0">
                <a:ea typeface="+mn-lt"/>
                <a:cs typeface="+mn-lt"/>
              </a:rPr>
              <a:t> Marie, </a:t>
            </a:r>
            <a:r>
              <a:rPr lang="en-US" sz="2200" dirty="0" err="1">
                <a:ea typeface="+mn-lt"/>
                <a:cs typeface="+mn-lt"/>
              </a:rPr>
              <a:t>notre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administratrice</a:t>
            </a:r>
            <a:r>
              <a:rPr lang="en-US" sz="2200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Elle </a:t>
            </a:r>
            <a:r>
              <a:rPr lang="en-US" sz="2200" dirty="0" err="1">
                <a:ea typeface="+mn-lt"/>
                <a:cs typeface="+mn-lt"/>
              </a:rPr>
              <a:t>peut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créer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salle, la modifier </a:t>
            </a:r>
            <a:r>
              <a:rPr lang="en-US" sz="2200" dirty="0" err="1">
                <a:ea typeface="+mn-lt"/>
                <a:cs typeface="+mn-lt"/>
              </a:rPr>
              <a:t>voire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même</a:t>
            </a:r>
            <a:r>
              <a:rPr lang="en-US" sz="2200" dirty="0">
                <a:ea typeface="+mn-lt"/>
                <a:cs typeface="+mn-lt"/>
              </a:rPr>
              <a:t> la </a:t>
            </a:r>
            <a:r>
              <a:rPr lang="en-US" sz="2200" dirty="0" err="1">
                <a:ea typeface="+mn-lt"/>
                <a:cs typeface="+mn-lt"/>
              </a:rPr>
              <a:t>supprimer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De plus, </a:t>
            </a:r>
            <a:r>
              <a:rPr lang="en-US" sz="2200" dirty="0" err="1">
                <a:ea typeface="+mn-lt"/>
                <a:cs typeface="+mn-lt"/>
              </a:rPr>
              <a:t>elle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est</a:t>
            </a:r>
            <a:r>
              <a:rPr lang="en-US" sz="2200" dirty="0">
                <a:ea typeface="+mn-lt"/>
                <a:cs typeface="+mn-lt"/>
              </a:rPr>
              <a:t> capable </a:t>
            </a:r>
            <a:r>
              <a:rPr lang="en-US" sz="2200" dirty="0" err="1">
                <a:ea typeface="+mn-lt"/>
                <a:cs typeface="+mn-lt"/>
              </a:rPr>
              <a:t>d'accomplir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toutes</a:t>
            </a:r>
            <a:r>
              <a:rPr lang="en-US" sz="2200" dirty="0">
                <a:ea typeface="+mn-lt"/>
                <a:cs typeface="+mn-lt"/>
              </a:rPr>
              <a:t> les </a:t>
            </a:r>
            <a:r>
              <a:rPr lang="en-US" sz="2200" dirty="0" err="1">
                <a:ea typeface="+mn-lt"/>
                <a:cs typeface="+mn-lt"/>
              </a:rPr>
              <a:t>tâches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qu'un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peut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réaliser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dirty="0">
                <a:ea typeface="+mn-lt"/>
                <a:cs typeface="+mn-lt"/>
              </a:rPr>
              <a:t>Elle a la </a:t>
            </a:r>
            <a:r>
              <a:rPr lang="en-US" sz="2200" dirty="0" err="1">
                <a:ea typeface="+mn-lt"/>
                <a:cs typeface="+mn-lt"/>
              </a:rPr>
              <a:t>possibilité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d'ajouter</a:t>
            </a:r>
            <a:r>
              <a:rPr lang="en-US" sz="2200" dirty="0">
                <a:ea typeface="+mn-lt"/>
                <a:cs typeface="+mn-lt"/>
              </a:rPr>
              <a:t>, de modifier et de </a:t>
            </a:r>
            <a:r>
              <a:rPr lang="en-US" sz="2200" dirty="0" err="1">
                <a:ea typeface="+mn-lt"/>
                <a:cs typeface="+mn-lt"/>
              </a:rPr>
              <a:t>supprimer</a:t>
            </a:r>
            <a:r>
              <a:rPr lang="en-US" sz="2200" dirty="0">
                <a:ea typeface="+mn-lt"/>
                <a:cs typeface="+mn-lt"/>
              </a:rPr>
              <a:t> des </a:t>
            </a:r>
            <a:r>
              <a:rPr lang="en-US" sz="2200" dirty="0" err="1">
                <a:ea typeface="+mn-lt"/>
                <a:cs typeface="+mn-lt"/>
              </a:rPr>
              <a:t>réservations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cartoon of a person holding a phone&#10;&#10;Description automatically generated">
            <a:extLst>
              <a:ext uri="{FF2B5EF4-FFF2-40B4-BE49-F238E27FC236}">
                <a16:creationId xmlns:a16="http://schemas.microsoft.com/office/drawing/2014/main" id="{CCD19670-1EA9-AD57-C68D-D3A044B7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ostman for API Testing — Pros, Cons, and Alternative Solutions - DZone">
            <a:extLst>
              <a:ext uri="{FF2B5EF4-FFF2-40B4-BE49-F238E27FC236}">
                <a16:creationId xmlns:a16="http://schemas.microsoft.com/office/drawing/2014/main" id="{DC543AC5-E332-13B9-8E07-23E8542FF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00" r="19558" b="-1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76DCA-FF81-9937-58D9-0FB6F2C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33" y="2101755"/>
            <a:ext cx="4298178" cy="2669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2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DC28794-3B89-462C-BE95-927A51D7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1BF76-D9C8-49D3-9A7F-D43C497C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725E28-0B8D-4475-B982-E917DD91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6BBCC53-8CD7-412D-8B75-32746A40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1CA390-7DB2-4336-AE30-D1245539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B142E3-1E67-41E6-BEF7-5DA0E1CAF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611634-74D3-41C3-917F-5A308A999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E809DD-CC0A-433F-A107-37592CAC2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AA5E36-771E-4967-AE44-53BC6682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9E7F326-090A-45F0-9F6C-D98AF516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0FE9C-08B6-451E-BEDA-401A81BD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864D66-4BEF-4628-B9DC-C382A4BC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473175-583C-4362-AD52-6A4168745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119EE6-B01F-4BDA-97B2-8BC244A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83EB66-70A8-4451-984C-ABF2410C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A8CB1A-B550-452B-BB18-69D43CC92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alendrier sur table">
            <a:extLst>
              <a:ext uri="{FF2B5EF4-FFF2-40B4-BE49-F238E27FC236}">
                <a16:creationId xmlns:a16="http://schemas.microsoft.com/office/drawing/2014/main" id="{1B8B0FC4-75F0-CEA3-CE3D-9CE743664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-1" b="14395"/>
          <a:stretch/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0C272-0892-2B68-AEF7-B2A4205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7C7EE6-E29C-4D84-B2C6-7B20A0FD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C23E94-A2CC-459B-9961-40250DBE6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DC685A-870A-4F1B-8A06-1DB278981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8F22A6-4F2D-4467-A3A9-A9BE31FC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8D5732-C263-4EED-85EF-7E7435EDE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EC6C-8C07-2706-8AB1-43025A3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3"/>
            <a:ext cx="7315200" cy="24139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180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7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Location de salle</vt:lpstr>
      <vt:lpstr>Objectifs</vt:lpstr>
      <vt:lpstr>Scénario d'utilisation</vt:lpstr>
      <vt:lpstr>Scénario d'utilisation</vt:lpstr>
      <vt:lpstr>Scénario d'utilisation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2023-12-21T22:54:37Z</dcterms:created>
  <dcterms:modified xsi:type="dcterms:W3CDTF">2024-01-02T02:13:46Z</dcterms:modified>
</cp:coreProperties>
</file>