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EB06-13A1-4513-BABF-26E6D232D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F6A3-8238-4352-848D-62019D1CB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880A-0A02-4EDC-9E52-CB45D6B5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0C97-5CA0-4A30-9493-71ECE4E0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249B-3B3D-4850-B688-FDEFADDF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F695-9BEC-498D-861F-E08A1F7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830EB-6E6C-42C0-9728-EF2C1395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3F83-266D-4B46-B0D3-C006C1FC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CA7B-7F1C-412C-B93D-F6B88E20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56C4-890D-4E26-8D1E-1BEDA40C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AA07E-C20A-4680-ACCA-1A4F1B05B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F32F7-62A1-43F1-9B2E-835D7342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AEDE-34AB-4E37-B416-0F105FBC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CBA2-B7B5-42E7-A78D-6A3AF35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1E0F-6063-4ABF-9A93-9BB9BA21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BB10-62B8-4E15-9696-674F4398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0E38-BD5E-491F-8ADC-20FDBDE6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022C-C3D4-40CF-B06F-6674E5F8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2B58-DC75-43DF-9431-41AAA6DE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041-8CC8-4755-8A86-E5C1556D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BE9F-D650-4727-9F68-BC801A3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AE15-D5D8-4D6C-AECF-2C8A7355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5FF9-84A0-4D90-A065-D446B63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4BA1C-F2BE-40A6-BCD3-40DB0657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E0DE-4C9E-4C83-B19C-43E8FA41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7459-A434-42BF-858A-98D20570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430A-48DE-4E49-A05C-6983663A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0237-73CD-4BEC-A8EA-FA0B28E1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065D-143C-483F-84CA-431A0EE7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9EBB-7CF3-4C7E-AF56-F537C8B7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6D86-ECCA-4808-84EB-F0C94768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67BC-CBEC-4A93-B018-5D1F0E41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7FC-39FC-4EFF-A76D-25BDBBA8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ABB8C-CC96-46D4-911F-033CC71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B101-5722-4F2A-BD41-87B0D72EA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1FF0-7513-4F56-AA82-AA1A4B599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F3B27-EFBE-4DB8-8868-D2802B40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C0058-E0CB-4690-A8D6-461F7AA1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C8840-B405-43BB-BF8C-80C3F19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1169-1572-4C86-A247-83A019E3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A076E-75B6-4BE9-84F7-0AD553A0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15900-7937-4FAE-BC87-91003275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D3CDA-41D0-41D9-B16E-DED1A2E3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E1E74-B2F4-4AA3-AC96-6A5351A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92DD8-20C2-4DBD-A8CE-F75F70D3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E04BC-2152-46A1-B71E-51992FCF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1C4D-FC31-4C2D-BD73-B099F9C9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86D-F3F9-4F2D-A553-EF85A218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02D13-98D8-441E-AD02-E8029B608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6CBD4-71EB-4816-96CD-B393D71F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D492-81C7-49E5-A0D2-F3AE3A3F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AA2C-28D1-4E32-86AC-2879D4AA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D81-EE9E-4D13-8456-A9F6A8F2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4A555-81FF-4B94-8584-1D5B8371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7ECA-32B5-474D-ACD2-13B0C02B8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C5EDB-A658-4BA8-9DCF-5E0EFF5D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D66F-F031-4918-9E35-0873BFD6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2B409-D0E5-4ED3-AE37-D4690C0B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77D0-533F-44F1-9D57-00730E9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7CAB-3D08-4F99-B917-42BD10CF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7682-F5A9-44AF-8051-F4A7FFB76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F7BC-D0B4-4F2F-95A8-A1EC22F6D3B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A57E-689D-4FB7-B01B-39C67429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E0A9-AF0D-482B-BA5E-915900C5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6C9C-C77E-4E5C-BFBF-E0281B1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891E1-1D5C-4177-A263-C87D935A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4" b="984"/>
          <a:stretch/>
        </p:blipFill>
        <p:spPr>
          <a:xfrm>
            <a:off x="3009900" y="716380"/>
            <a:ext cx="6172200" cy="4895850"/>
          </a:xfrm>
          <a:prstGeom prst="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60992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2022-05-16T18:06:43Z</dcterms:created>
  <dcterms:modified xsi:type="dcterms:W3CDTF">2022-05-16T18:08:08Z</dcterms:modified>
</cp:coreProperties>
</file>