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78" r:id="rId2"/>
    <p:sldId id="285" r:id="rId3"/>
    <p:sldId id="279" r:id="rId4"/>
    <p:sldId id="281" r:id="rId5"/>
    <p:sldId id="282" r:id="rId6"/>
    <p:sldId id="298" r:id="rId7"/>
    <p:sldId id="280" r:id="rId8"/>
    <p:sldId id="289" r:id="rId9"/>
    <p:sldId id="297" r:id="rId10"/>
    <p:sldId id="294" r:id="rId11"/>
    <p:sldId id="290" r:id="rId12"/>
    <p:sldId id="292" r:id="rId13"/>
    <p:sldId id="295" r:id="rId14"/>
    <p:sldId id="296" r:id="rId15"/>
    <p:sldId id="299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456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6:33:0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24575,'790'0'-1365,"-768"0"-5461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6:33:1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24575,'667'0'-1365,"-646"0"-5461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6:33:4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27 24575,'-2'1'0,"0"-2"0,0 1 0,0 0 0,0 0 0,0-1 0,0 1 0,0-1 0,0 1 0,0-1 0,0 0 0,1 0 0,-1 0 0,0 0 0,0 0 0,1 0 0,-1-1 0,1 1 0,-1 0 0,1-1 0,0 1 0,-1-1 0,1 0 0,-1-2 0,2 4 0,0 0 0,0 0 0,-1-1 0,1 1 0,0 0 0,0 0 0,0 0 0,0 0 0,0 0 0,0-1 0,0 1 0,0 0 0,0 0 0,0 0 0,-1 0 0,1 0 0,0 0 0,0 0 0,0 0 0,0-1 0,0 1 0,0 0 0,-1 0 0,1 0 0,0 0 0,0 0 0,0 0 0,0 0 0,0 0 0,-1 0 0,1 0 0,0 0 0,0 0 0,0 0 0,0 0 0,-1 0 0,1 0 0,0 0 0,0 0 0,0 0 0,0 0 0,0 0 0,-1 0 0,1 1 0,0-1 0,0 0 0,0 0 0,0 0 0,0 0 0,0 0 0,-1 0 0,-2 12 0,3 20 0,0-29 0,2 821 0,-2-528 0,-3-253 0,-2 1 0,-1 0 0,-14 46 0,-4 26 0,12-6 0,5 0 0,8 126 0,2-101 0,-3 434 0,1-544 0,9 50 0,0-5 0,4 19 0,-8-59 0,3 53 0,-10 286-1365,1-348-5461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6:33:5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41 24575,'0'1'0,"0"0"0,0-1 0,0 1 0,-1 0 0,1 0 0,-1 0 0,1-1 0,0 1 0,-1 0 0,0 0 0,1-1 0,-1 1 0,1-1 0,-1 1 0,0 0 0,1-1 0,-1 1 0,0-1 0,1 1 0,-1-1 0,0 0 0,0 1 0,0-1 0,1 0 0,-1 0 0,0 1 0,-1-1 0,-26 5 0,25-5 0,-20 2 0,1 0 0,-1-2 0,1-1 0,-1-1 0,1-1 0,-27-6 0,-54-12 0,80 16 57,1 1-1,-1 1 0,1 1 1,-1 1-1,-26 2 0,24 0-482,0-2 1,0 0-1,-44-8 0,48 3-6400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6:33:5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6:34:0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mjidoolla/ipl-data-se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To: Mr. Najeeb Ur Rahman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5C8B6D-7D64-839E-CE09-13C0CE88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8F80E-4117-FA7C-FD71-1BC29910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0E99-FAF6-AE18-B653-6CE5A8EB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24" y="457200"/>
            <a:ext cx="8819144" cy="57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99DEE3-B6F7-47FB-EDA7-628FE474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84" y="594360"/>
            <a:ext cx="3961536" cy="60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IPL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FC353A-B2BA-9C4B-4A01-4A6C1181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92" y="870138"/>
            <a:ext cx="4953255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C0987-A92D-58BC-5A65-44D4612A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15" y="594360"/>
            <a:ext cx="4494967" cy="55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IPL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09AB-F01F-A0F6-EE8B-79538644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44" y="904856"/>
            <a:ext cx="5236537" cy="43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7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​Reference​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https://www.kaggle.com/datasets/ramjidoolla/ipl-data-set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IPL Prediction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1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IPL prediction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42265" y="4318326"/>
            <a:ext cx="2598737" cy="1109662"/>
          </a:xfrm>
        </p:spPr>
        <p:txBody>
          <a:bodyPr/>
          <a:lstStyle/>
          <a:p>
            <a:r>
              <a:rPr lang="en-US" dirty="0"/>
              <a:t>Saqlain Asif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0245" y="4928566"/>
            <a:ext cx="2283472" cy="365125"/>
          </a:xfrm>
        </p:spPr>
        <p:txBody>
          <a:bodyPr/>
          <a:lstStyle/>
          <a:p>
            <a:r>
              <a:rPr lang="en-US" dirty="0"/>
              <a:t>20021519-062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0107" y="4318922"/>
            <a:ext cx="2598737" cy="1109662"/>
          </a:xfrm>
        </p:spPr>
        <p:txBody>
          <a:bodyPr/>
          <a:lstStyle/>
          <a:p>
            <a:r>
              <a:rPr lang="en-US" dirty="0"/>
              <a:t>Sadia </a:t>
            </a:r>
            <a:r>
              <a:rPr lang="en-US" dirty="0" err="1"/>
              <a:t>shaheen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7433" y="4929162"/>
            <a:ext cx="2283472" cy="365125"/>
          </a:xfrm>
        </p:spPr>
        <p:txBody>
          <a:bodyPr/>
          <a:lstStyle/>
          <a:p>
            <a:r>
              <a:rPr lang="en-US" dirty="0"/>
              <a:t>20021519-078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7949" y="4319518"/>
            <a:ext cx="2598737" cy="1109662"/>
          </a:xfrm>
        </p:spPr>
        <p:txBody>
          <a:bodyPr/>
          <a:lstStyle/>
          <a:p>
            <a:r>
              <a:rPr lang="en-US" dirty="0"/>
              <a:t>Abdullah 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5889" y="4929758"/>
            <a:ext cx="2283472" cy="365125"/>
          </a:xfrm>
        </p:spPr>
        <p:txBody>
          <a:bodyPr/>
          <a:lstStyle/>
          <a:p>
            <a:r>
              <a:rPr lang="en-US" dirty="0"/>
              <a:t>20021519-146</a:t>
            </a:r>
          </a:p>
        </p:txBody>
      </p:sp>
    </p:spTree>
    <p:extLst>
      <p:ext uri="{BB962C8B-B14F-4D97-AF65-F5344CB8AC3E}">
        <p14:creationId xmlns:p14="http://schemas.microsoft.com/office/powerpoint/2010/main" val="183219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How we will predict.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​Reference​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475" y="3776472"/>
            <a:ext cx="6400800" cy="768096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8475" y="4718304"/>
            <a:ext cx="6400800" cy="512064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ABDULLAH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5889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19" y="3313786"/>
            <a:ext cx="5420705" cy="18707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Predicting Match 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Predicting Best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Predicting Key Players of the 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Predicting Team Total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475" y="3776472"/>
            <a:ext cx="6400800" cy="768096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Predictio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2762" y="4718304"/>
            <a:ext cx="6400800" cy="512064"/>
          </a:xfrm>
        </p:spPr>
        <p:txBody>
          <a:bodyPr/>
          <a:lstStyle/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SAQLAIN ASIF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Opponent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Previous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of Players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IPL Prediction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will predict.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197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Dataset</a:t>
            </a:r>
          </a:p>
          <a:p>
            <a:pPr lvl="0"/>
            <a:r>
              <a:rPr lang="en-US" dirty="0"/>
              <a:t>generation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9770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Data </a:t>
            </a:r>
          </a:p>
          <a:p>
            <a:pPr lvl="0"/>
            <a:r>
              <a:rPr lang="en-US" dirty="0"/>
              <a:t>Cleaning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5343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Attribute</a:t>
            </a:r>
          </a:p>
          <a:p>
            <a:pPr lvl="0"/>
            <a:r>
              <a:rPr lang="en-US" dirty="0"/>
              <a:t>Selection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3988299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6200009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836387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6">
            <a:extLst>
              <a:ext uri="{FF2B5EF4-FFF2-40B4-BE49-F238E27FC236}">
                <a16:creationId xmlns:a16="http://schemas.microsoft.com/office/drawing/2014/main" id="{3D00C2D8-0BD7-BC55-74D1-CEBEDC39C4EB}"/>
              </a:ext>
            </a:extLst>
          </p:cNvPr>
          <p:cNvSpPr txBox="1">
            <a:spLocks/>
          </p:cNvSpPr>
          <p:nvPr/>
        </p:nvSpPr>
        <p:spPr>
          <a:xfrm>
            <a:off x="7435343" y="4798714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</a:t>
            </a:r>
          </a:p>
          <a:p>
            <a:r>
              <a:rPr lang="en-US" dirty="0"/>
              <a:t>Mining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149F2825-7F8C-CDA1-EF5E-EA2556DCD3DF}"/>
              </a:ext>
            </a:extLst>
          </p:cNvPr>
          <p:cNvSpPr txBox="1">
            <a:spLocks/>
          </p:cNvSpPr>
          <p:nvPr/>
        </p:nvSpPr>
        <p:spPr>
          <a:xfrm>
            <a:off x="5219770" y="4798714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Analysis of </a:t>
            </a:r>
          </a:p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BACC1A-531A-AAFA-4387-73CCA49BD7D8}"/>
                  </a:ext>
                </a:extLst>
              </p14:cNvPr>
              <p14:cNvContentPartPr/>
              <p14:nvPr/>
            </p14:nvContentPartPr>
            <p14:xfrm>
              <a:off x="4926866" y="3275553"/>
              <a:ext cx="29232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BACC1A-531A-AAFA-4387-73CCA49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7866" y="3266913"/>
                <a:ext cx="309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1830D2-D25D-8066-809D-B9B91BF34022}"/>
                  </a:ext>
                </a:extLst>
              </p14:cNvPr>
              <p14:cNvContentPartPr/>
              <p14:nvPr/>
            </p14:nvContentPartPr>
            <p14:xfrm>
              <a:off x="7208186" y="3293193"/>
              <a:ext cx="24804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1830D2-D25D-8066-809D-B9B91BF340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9546" y="3284553"/>
                <a:ext cx="26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1452FC-0891-4745-7C73-350071A84550}"/>
                  </a:ext>
                </a:extLst>
              </p14:cNvPr>
              <p14:cNvContentPartPr/>
              <p14:nvPr/>
            </p14:nvContentPartPr>
            <p14:xfrm>
              <a:off x="8725586" y="3558873"/>
              <a:ext cx="45720" cy="1234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1452FC-0891-4745-7C73-350071A845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6586" y="3549873"/>
                <a:ext cx="63360" cy="12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E343D7-98E9-6827-01B5-8F83A6432CEB}"/>
                  </a:ext>
                </a:extLst>
              </p14:cNvPr>
              <p14:cNvContentPartPr/>
              <p14:nvPr/>
            </p14:nvContentPartPr>
            <p14:xfrm>
              <a:off x="7218266" y="5001033"/>
              <a:ext cx="239040" cy="23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E343D7-98E9-6827-01B5-8F83A6432C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9626" y="4992033"/>
                <a:ext cx="256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12C672B-AF2D-D3A1-832B-2BAD1C67B24C}"/>
                  </a:ext>
                </a:extLst>
              </p14:cNvPr>
              <p14:cNvContentPartPr/>
              <p14:nvPr/>
            </p14:nvContentPartPr>
            <p14:xfrm>
              <a:off x="8726666" y="4784673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12C672B-AF2D-D3A1-832B-2BAD1C67B2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8026" y="47756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BE4F17-B02B-1B56-9CB6-395948BBE674}"/>
                  </a:ext>
                </a:extLst>
              </p14:cNvPr>
              <p14:cNvContentPartPr/>
              <p14:nvPr/>
            </p14:nvContentPartPr>
            <p14:xfrm>
              <a:off x="6542546" y="1544313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BE4F17-B02B-1B56-9CB6-395948BBE6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3546" y="153531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475" y="3776472"/>
            <a:ext cx="6400800" cy="768096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2762" y="4718304"/>
            <a:ext cx="6400800" cy="512064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SADIA SHAHEEN</a:t>
            </a:r>
          </a:p>
        </p:txBody>
      </p:sp>
    </p:spTree>
    <p:extLst>
      <p:ext uri="{BB962C8B-B14F-4D97-AF65-F5344CB8AC3E}">
        <p14:creationId xmlns:p14="http://schemas.microsoft.com/office/powerpoint/2010/main" val="17714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{03C05C12-C1B2-4E5E-B51D-B280E2E7FBE1}tf78438558_win32</Template>
  <TotalTime>41</TotalTime>
  <Words>126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Sabon Next LT</vt:lpstr>
      <vt:lpstr>Office Theme</vt:lpstr>
      <vt:lpstr>IPL Prediction </vt:lpstr>
      <vt:lpstr>MEET OUR TEAM</vt:lpstr>
      <vt:lpstr>AGENDA</vt:lpstr>
      <vt:lpstr>Objective</vt:lpstr>
      <vt:lpstr>objective</vt:lpstr>
      <vt:lpstr>Prediction</vt:lpstr>
      <vt:lpstr>prediction </vt:lpstr>
      <vt:lpstr>How we will predict.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​Reference​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Prediction </dc:title>
  <dc:subject/>
  <dc:creator>20021519-062</dc:creator>
  <cp:lastModifiedBy>20021519-062</cp:lastModifiedBy>
  <cp:revision>2</cp:revision>
  <dcterms:created xsi:type="dcterms:W3CDTF">2023-03-09T06:03:24Z</dcterms:created>
  <dcterms:modified xsi:type="dcterms:W3CDTF">2023-03-09T06:44:55Z</dcterms:modified>
</cp:coreProperties>
</file>