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</a:rPr>
              <a:t>Saqlain's Tech Portfolio: A Glimpse into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Highly motivated Computer Science student at PES University, Bangalore.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Passionate about problem-solving, building smart solutions, and AI/Data.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Proven ability to transform ideas into tangible results through coding and analysis.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Experienced in diverse technologies, from machine learning to cloud deployment.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A well-rounded individual with interests in sports (cricket) and martial arts (Black Belt Dan 1).</a:t>
            </a:r>
          </a:p>
        </p:txBody>
      </p:sp>
      <p:pic>
        <p:nvPicPr>
          <p:cNvPr id="4" name="Picture 3" descr="image_1_774f10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FFFFFF"/>
                </a:solidFill>
              </a:rPr>
              <a:t>Core Programming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Proficient in Python, a versatile language for various applications.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Experienced in C and Java, providing a strong foundation in programming paradigms.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Skilled in R, a powerful tool for statistical computing and data analysis.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Adaptable to new languages and frameworks based on project requirements.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Committed to continuous learning and expanding programming expertise.</a:t>
            </a:r>
          </a:p>
        </p:txBody>
      </p:sp>
      <p:pic>
        <p:nvPicPr>
          <p:cNvPr id="4" name="Picture 3" descr="Core_Programming_Skil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FFFFFF"/>
                </a:solidFill>
              </a:rPr>
              <a:t>Machine Learning Expertise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Extensive experience with TensorFlow and PyTorch, leading deep learning frameworks.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Proficient in data manipulation and analysis using Pandas and NumPy.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Skilled in model building and evaluation using Scikit-learn.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Familiar with Hugging Face's ecosystem for pre-trained models and efficient development.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Expertise in Natural Language Processing (NLP) using NLTK, Keras, and Langchain.</a:t>
            </a:r>
          </a:p>
        </p:txBody>
      </p:sp>
      <p:pic>
        <p:nvPicPr>
          <p:cNvPr id="4" name="Picture 3" descr="Machine_Learning_Expert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FFFFFF"/>
                </a:solidFill>
              </a:rPr>
              <a:t>Cloud &amp; Deployment Capabilities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Experienced with Amazon Web Services (AWS) for cloud-based solutions.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Proficient in Git and GitHub for version control and collaborative development.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Skilled in using FastAPI for building efficient and scalable APIs.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Experience with Docker for containerization and deployment.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Committed to delivering robust and deployable solutions.</a:t>
            </a:r>
          </a:p>
        </p:txBody>
      </p:sp>
      <p:pic>
        <p:nvPicPr>
          <p:cNvPr id="4" name="Picture 3" descr="Cloud_&amp;_Deployment_Capabil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FFFFFF"/>
                </a:solidFill>
              </a:rPr>
              <a:t>Key Projects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Developed AstuteAI, an innovative AI platform for seamless PDF and video interaction.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Created TopiQ, an intelligent topic discovery tool leveraging LLMs and graph insights.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Built an OCR WebApp for efficient Optical Character Recognition from images.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Implemented ReTweetify, a hate speech detection and transformation pipeline.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Developed a next-word prediction model based on a custom dataset for language modeling.</a:t>
            </a:r>
          </a:p>
        </p:txBody>
      </p:sp>
      <p:pic>
        <p:nvPicPr>
          <p:cNvPr id="4" name="Picture 3" descr="Key_Projects_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00FF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