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70" r:id="rId13"/>
    <p:sldId id="264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E0E0C-FFE0-41C3-B91D-C533FD120852}" v="1" dt="2021-05-06T08:02:00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563EB-41BF-4CFD-9018-33CA9299659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7B059C3-8199-45FE-ACF0-631C34941179}">
      <dgm:prSet/>
      <dgm:spPr/>
      <dgm:t>
        <a:bodyPr/>
        <a:lstStyle/>
        <a:p>
          <a:r>
            <a:rPr lang="en-US" b="0" i="0" dirty="0"/>
            <a:t>Constructional Challenges: refining, modification and enhancement the prototype, independent work, project management  </a:t>
          </a:r>
          <a:endParaRPr lang="en-US" dirty="0"/>
        </a:p>
      </dgm:t>
    </dgm:pt>
    <dgm:pt modelId="{FB1FCC18-D523-4643-AA8F-5C672AEFCCBD}" type="parTrans" cxnId="{FFD18854-C085-4EAC-A600-D4E9751558AA}">
      <dgm:prSet/>
      <dgm:spPr/>
      <dgm:t>
        <a:bodyPr/>
        <a:lstStyle/>
        <a:p>
          <a:endParaRPr lang="en-US"/>
        </a:p>
      </dgm:t>
    </dgm:pt>
    <dgm:pt modelId="{81FED714-FB05-4989-AE4A-66B1D8C2D662}" type="sibTrans" cxnId="{FFD18854-C085-4EAC-A600-D4E9751558AA}">
      <dgm:prSet/>
      <dgm:spPr/>
      <dgm:t>
        <a:bodyPr/>
        <a:lstStyle/>
        <a:p>
          <a:endParaRPr lang="en-US"/>
        </a:p>
      </dgm:t>
    </dgm:pt>
    <dgm:pt modelId="{AEB38E31-FFAD-47CF-BE33-C816649BC314}">
      <dgm:prSet/>
      <dgm:spPr/>
      <dgm:t>
        <a:bodyPr/>
        <a:lstStyle/>
        <a:p>
          <a:r>
            <a:rPr lang="en-US" b="0" i="0"/>
            <a:t>Testing Strategy: Security of Users and Users Information</a:t>
          </a:r>
          <a:endParaRPr lang="en-US"/>
        </a:p>
      </dgm:t>
    </dgm:pt>
    <dgm:pt modelId="{7BD71A5C-985E-49E9-87D0-4CF61BCC5952}" type="parTrans" cxnId="{F18D6C43-7B68-4DF0-B762-F69A4A01A6E4}">
      <dgm:prSet/>
      <dgm:spPr/>
      <dgm:t>
        <a:bodyPr/>
        <a:lstStyle/>
        <a:p>
          <a:endParaRPr lang="en-US"/>
        </a:p>
      </dgm:t>
    </dgm:pt>
    <dgm:pt modelId="{8D13C03A-E8E7-4490-8C3A-27E577EF2C2C}" type="sibTrans" cxnId="{F18D6C43-7B68-4DF0-B762-F69A4A01A6E4}">
      <dgm:prSet/>
      <dgm:spPr/>
      <dgm:t>
        <a:bodyPr/>
        <a:lstStyle/>
        <a:p>
          <a:endParaRPr lang="en-US"/>
        </a:p>
      </dgm:t>
    </dgm:pt>
    <dgm:pt modelId="{ED611A7E-D42B-4758-A9BE-DCFACFB9CF8B}">
      <dgm:prSet/>
      <dgm:spPr/>
      <dgm:t>
        <a:bodyPr/>
        <a:lstStyle/>
        <a:p>
          <a:r>
            <a:rPr lang="en-US" b="0" i="0"/>
            <a:t>Starting with Cookies-Based Project to a Proper Website of E-Commerce Enhancement.</a:t>
          </a:r>
          <a:endParaRPr lang="en-US"/>
        </a:p>
      </dgm:t>
    </dgm:pt>
    <dgm:pt modelId="{1981C3EB-7A8A-49AE-BA45-CC345E5694A2}" type="parTrans" cxnId="{B5FA8056-30A4-4EBB-AE3D-F0ECE226E17D}">
      <dgm:prSet/>
      <dgm:spPr/>
      <dgm:t>
        <a:bodyPr/>
        <a:lstStyle/>
        <a:p>
          <a:endParaRPr lang="en-US"/>
        </a:p>
      </dgm:t>
    </dgm:pt>
    <dgm:pt modelId="{7D3186BE-8D3A-4A47-8EB2-015B68F67EDD}" type="sibTrans" cxnId="{B5FA8056-30A4-4EBB-AE3D-F0ECE226E17D}">
      <dgm:prSet/>
      <dgm:spPr/>
      <dgm:t>
        <a:bodyPr/>
        <a:lstStyle/>
        <a:p>
          <a:endParaRPr lang="en-US"/>
        </a:p>
      </dgm:t>
    </dgm:pt>
    <dgm:pt modelId="{0A17B58A-3157-4892-9343-47959112216C}">
      <dgm:prSet/>
      <dgm:spPr/>
      <dgm:t>
        <a:bodyPr/>
        <a:lstStyle/>
        <a:p>
          <a:r>
            <a:rPr lang="en-US" b="0" i="0"/>
            <a:t>Schedule/ Time Management </a:t>
          </a:r>
          <a:endParaRPr lang="en-US"/>
        </a:p>
      </dgm:t>
    </dgm:pt>
    <dgm:pt modelId="{5DCE3113-228E-446E-AEA3-D52C26D78FA8}" type="parTrans" cxnId="{2E6D8D68-1BB1-4C59-8D2C-D61ACF1BB8CF}">
      <dgm:prSet/>
      <dgm:spPr/>
      <dgm:t>
        <a:bodyPr/>
        <a:lstStyle/>
        <a:p>
          <a:endParaRPr lang="en-US"/>
        </a:p>
      </dgm:t>
    </dgm:pt>
    <dgm:pt modelId="{067E3DA6-0B3E-4670-AC5F-869BAC431D22}" type="sibTrans" cxnId="{2E6D8D68-1BB1-4C59-8D2C-D61ACF1BB8CF}">
      <dgm:prSet/>
      <dgm:spPr/>
      <dgm:t>
        <a:bodyPr/>
        <a:lstStyle/>
        <a:p>
          <a:endParaRPr lang="en-US"/>
        </a:p>
      </dgm:t>
    </dgm:pt>
    <dgm:pt modelId="{20E168E0-B0FA-4B8A-B8FA-77ED5FD146C2}">
      <dgm:prSet/>
      <dgm:spPr/>
      <dgm:t>
        <a:bodyPr/>
        <a:lstStyle/>
        <a:p>
          <a:r>
            <a:rPr lang="en-US" b="0" i="0"/>
            <a:t>Connecting XAMPP, myphpadmin with Coding tool</a:t>
          </a:r>
          <a:endParaRPr lang="en-US"/>
        </a:p>
      </dgm:t>
    </dgm:pt>
    <dgm:pt modelId="{D955C666-AFE7-48CF-9CB1-43B515841A18}" type="parTrans" cxnId="{210C9B32-F736-48F6-85C9-ED2D0F99C820}">
      <dgm:prSet/>
      <dgm:spPr/>
      <dgm:t>
        <a:bodyPr/>
        <a:lstStyle/>
        <a:p>
          <a:endParaRPr lang="en-US"/>
        </a:p>
      </dgm:t>
    </dgm:pt>
    <dgm:pt modelId="{CF6FE3EA-9517-4213-B134-70A890DD414C}" type="sibTrans" cxnId="{210C9B32-F736-48F6-85C9-ED2D0F99C820}">
      <dgm:prSet/>
      <dgm:spPr/>
      <dgm:t>
        <a:bodyPr/>
        <a:lstStyle/>
        <a:p>
          <a:endParaRPr lang="en-US"/>
        </a:p>
      </dgm:t>
    </dgm:pt>
    <dgm:pt modelId="{34DC774C-9246-4D76-B2D5-0A67AEDC4EEF}">
      <dgm:prSet/>
      <dgm:spPr/>
      <dgm:t>
        <a:bodyPr/>
        <a:lstStyle/>
        <a:p>
          <a:r>
            <a:rPr lang="en-US" b="0" i="0"/>
            <a:t>Interface Designing with CSS and HTML.</a:t>
          </a:r>
          <a:endParaRPr lang="en-US"/>
        </a:p>
      </dgm:t>
    </dgm:pt>
    <dgm:pt modelId="{4F3E3C99-EBCA-4EAF-9D4F-551B19C6D47C}" type="parTrans" cxnId="{F10576C2-1632-4499-929D-F7221FFB48A6}">
      <dgm:prSet/>
      <dgm:spPr/>
      <dgm:t>
        <a:bodyPr/>
        <a:lstStyle/>
        <a:p>
          <a:endParaRPr lang="en-US"/>
        </a:p>
      </dgm:t>
    </dgm:pt>
    <dgm:pt modelId="{C646C3F7-4E89-4A5C-A54C-3D892B9A9A62}" type="sibTrans" cxnId="{F10576C2-1632-4499-929D-F7221FFB48A6}">
      <dgm:prSet/>
      <dgm:spPr/>
      <dgm:t>
        <a:bodyPr/>
        <a:lstStyle/>
        <a:p>
          <a:endParaRPr lang="en-US"/>
        </a:p>
      </dgm:t>
    </dgm:pt>
    <dgm:pt modelId="{2BCB18FB-B3B3-4DE6-B741-E6C55AADA44C}" type="pres">
      <dgm:prSet presAssocID="{32B563EB-41BF-4CFD-9018-33CA92996597}" presName="root" presStyleCnt="0">
        <dgm:presLayoutVars>
          <dgm:dir/>
          <dgm:resizeHandles val="exact"/>
        </dgm:presLayoutVars>
      </dgm:prSet>
      <dgm:spPr/>
    </dgm:pt>
    <dgm:pt modelId="{9A14BA92-BACE-498B-94F3-C20F9A6BE0C2}" type="pres">
      <dgm:prSet presAssocID="{32B563EB-41BF-4CFD-9018-33CA92996597}" presName="container" presStyleCnt="0">
        <dgm:presLayoutVars>
          <dgm:dir/>
          <dgm:resizeHandles val="exact"/>
        </dgm:presLayoutVars>
      </dgm:prSet>
      <dgm:spPr/>
    </dgm:pt>
    <dgm:pt modelId="{3805E02D-DC24-49CC-93FE-FB15ECA12A48}" type="pres">
      <dgm:prSet presAssocID="{57B059C3-8199-45FE-ACF0-631C34941179}" presName="compNode" presStyleCnt="0"/>
      <dgm:spPr/>
    </dgm:pt>
    <dgm:pt modelId="{419169CC-2755-438C-907F-27EB8529E7B0}" type="pres">
      <dgm:prSet presAssocID="{57B059C3-8199-45FE-ACF0-631C34941179}" presName="iconBgRect" presStyleLbl="bgShp" presStyleIdx="0" presStyleCnt="6"/>
      <dgm:spPr/>
    </dgm:pt>
    <dgm:pt modelId="{D453E05D-FD91-4BBB-A119-A21EE6E886DC}" type="pres">
      <dgm:prSet presAssocID="{57B059C3-8199-45FE-ACF0-631C3494117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D6CB48E-0464-4DD5-9024-0053FD6CD1DF}" type="pres">
      <dgm:prSet presAssocID="{57B059C3-8199-45FE-ACF0-631C34941179}" presName="spaceRect" presStyleCnt="0"/>
      <dgm:spPr/>
    </dgm:pt>
    <dgm:pt modelId="{93C1BDDB-A124-4B4E-A2F2-88417AA4226E}" type="pres">
      <dgm:prSet presAssocID="{57B059C3-8199-45FE-ACF0-631C34941179}" presName="textRect" presStyleLbl="revTx" presStyleIdx="0" presStyleCnt="6">
        <dgm:presLayoutVars>
          <dgm:chMax val="1"/>
          <dgm:chPref val="1"/>
        </dgm:presLayoutVars>
      </dgm:prSet>
      <dgm:spPr/>
    </dgm:pt>
    <dgm:pt modelId="{63EFBE6A-F6BA-40DC-8586-5CF53C2D1380}" type="pres">
      <dgm:prSet presAssocID="{81FED714-FB05-4989-AE4A-66B1D8C2D662}" presName="sibTrans" presStyleLbl="sibTrans2D1" presStyleIdx="0" presStyleCnt="0"/>
      <dgm:spPr/>
    </dgm:pt>
    <dgm:pt modelId="{7C42B041-BBE7-4C30-BA4E-29CA10F13F7A}" type="pres">
      <dgm:prSet presAssocID="{AEB38E31-FFAD-47CF-BE33-C816649BC314}" presName="compNode" presStyleCnt="0"/>
      <dgm:spPr/>
    </dgm:pt>
    <dgm:pt modelId="{5D7486AF-863C-46A0-9BAA-2027F3C70934}" type="pres">
      <dgm:prSet presAssocID="{AEB38E31-FFAD-47CF-BE33-C816649BC314}" presName="iconBgRect" presStyleLbl="bgShp" presStyleIdx="1" presStyleCnt="6"/>
      <dgm:spPr/>
    </dgm:pt>
    <dgm:pt modelId="{965569A8-4942-43D5-B5B4-B69158A6F8F6}" type="pres">
      <dgm:prSet presAssocID="{AEB38E31-FFAD-47CF-BE33-C816649BC31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7CB4AEE-E4B8-4830-92A8-297057F25D00}" type="pres">
      <dgm:prSet presAssocID="{AEB38E31-FFAD-47CF-BE33-C816649BC314}" presName="spaceRect" presStyleCnt="0"/>
      <dgm:spPr/>
    </dgm:pt>
    <dgm:pt modelId="{E9994528-009A-4FC5-BCEE-E2BA354A0B80}" type="pres">
      <dgm:prSet presAssocID="{AEB38E31-FFAD-47CF-BE33-C816649BC314}" presName="textRect" presStyleLbl="revTx" presStyleIdx="1" presStyleCnt="6">
        <dgm:presLayoutVars>
          <dgm:chMax val="1"/>
          <dgm:chPref val="1"/>
        </dgm:presLayoutVars>
      </dgm:prSet>
      <dgm:spPr/>
    </dgm:pt>
    <dgm:pt modelId="{81551A7E-9E73-43AF-A75E-9DCD3BA01F34}" type="pres">
      <dgm:prSet presAssocID="{8D13C03A-E8E7-4490-8C3A-27E577EF2C2C}" presName="sibTrans" presStyleLbl="sibTrans2D1" presStyleIdx="0" presStyleCnt="0"/>
      <dgm:spPr/>
    </dgm:pt>
    <dgm:pt modelId="{F441988E-675E-4803-A530-619BAA125E99}" type="pres">
      <dgm:prSet presAssocID="{ED611A7E-D42B-4758-A9BE-DCFACFB9CF8B}" presName="compNode" presStyleCnt="0"/>
      <dgm:spPr/>
    </dgm:pt>
    <dgm:pt modelId="{7CF73FB3-7EFD-47E4-9C07-C7C3271CF63C}" type="pres">
      <dgm:prSet presAssocID="{ED611A7E-D42B-4758-A9BE-DCFACFB9CF8B}" presName="iconBgRect" presStyleLbl="bgShp" presStyleIdx="2" presStyleCnt="6"/>
      <dgm:spPr/>
    </dgm:pt>
    <dgm:pt modelId="{B7F044C3-C0C6-4E57-A9B0-95C316FC06EC}" type="pres">
      <dgm:prSet presAssocID="{ED611A7E-D42B-4758-A9BE-DCFACFB9CF8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7E4B2BC7-5BD1-49E7-AE25-C4A411F45F78}" type="pres">
      <dgm:prSet presAssocID="{ED611A7E-D42B-4758-A9BE-DCFACFB9CF8B}" presName="spaceRect" presStyleCnt="0"/>
      <dgm:spPr/>
    </dgm:pt>
    <dgm:pt modelId="{65111D43-E98B-4742-97E2-4077BA4F1462}" type="pres">
      <dgm:prSet presAssocID="{ED611A7E-D42B-4758-A9BE-DCFACFB9CF8B}" presName="textRect" presStyleLbl="revTx" presStyleIdx="2" presStyleCnt="6">
        <dgm:presLayoutVars>
          <dgm:chMax val="1"/>
          <dgm:chPref val="1"/>
        </dgm:presLayoutVars>
      </dgm:prSet>
      <dgm:spPr/>
    </dgm:pt>
    <dgm:pt modelId="{E118E876-90E6-470B-9409-29125CD54717}" type="pres">
      <dgm:prSet presAssocID="{7D3186BE-8D3A-4A47-8EB2-015B68F67EDD}" presName="sibTrans" presStyleLbl="sibTrans2D1" presStyleIdx="0" presStyleCnt="0"/>
      <dgm:spPr/>
    </dgm:pt>
    <dgm:pt modelId="{62A99212-4157-4E6C-82FC-62414B38DA10}" type="pres">
      <dgm:prSet presAssocID="{0A17B58A-3157-4892-9343-47959112216C}" presName="compNode" presStyleCnt="0"/>
      <dgm:spPr/>
    </dgm:pt>
    <dgm:pt modelId="{1F721ECE-A4E2-4484-893F-331F1F0605F9}" type="pres">
      <dgm:prSet presAssocID="{0A17B58A-3157-4892-9343-47959112216C}" presName="iconBgRect" presStyleLbl="bgShp" presStyleIdx="3" presStyleCnt="6"/>
      <dgm:spPr/>
    </dgm:pt>
    <dgm:pt modelId="{5778BFCF-5F24-42D2-A374-9F7AC9EA2736}" type="pres">
      <dgm:prSet presAssocID="{0A17B58A-3157-4892-9343-47959112216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E9160C52-CBE8-442A-82EC-4CCC20902A5F}" type="pres">
      <dgm:prSet presAssocID="{0A17B58A-3157-4892-9343-47959112216C}" presName="spaceRect" presStyleCnt="0"/>
      <dgm:spPr/>
    </dgm:pt>
    <dgm:pt modelId="{E45BF8B2-00FB-4162-89B4-581B35CE9971}" type="pres">
      <dgm:prSet presAssocID="{0A17B58A-3157-4892-9343-47959112216C}" presName="textRect" presStyleLbl="revTx" presStyleIdx="3" presStyleCnt="6">
        <dgm:presLayoutVars>
          <dgm:chMax val="1"/>
          <dgm:chPref val="1"/>
        </dgm:presLayoutVars>
      </dgm:prSet>
      <dgm:spPr/>
    </dgm:pt>
    <dgm:pt modelId="{60809FEB-D068-4EE3-88FA-1DA856D49739}" type="pres">
      <dgm:prSet presAssocID="{067E3DA6-0B3E-4670-AC5F-869BAC431D22}" presName="sibTrans" presStyleLbl="sibTrans2D1" presStyleIdx="0" presStyleCnt="0"/>
      <dgm:spPr/>
    </dgm:pt>
    <dgm:pt modelId="{59BF988F-844C-470F-A43B-81C0A3FC3490}" type="pres">
      <dgm:prSet presAssocID="{20E168E0-B0FA-4B8A-B8FA-77ED5FD146C2}" presName="compNode" presStyleCnt="0"/>
      <dgm:spPr/>
    </dgm:pt>
    <dgm:pt modelId="{7C488A13-8562-4BB4-A4D1-2AA8A630EF15}" type="pres">
      <dgm:prSet presAssocID="{20E168E0-B0FA-4B8A-B8FA-77ED5FD146C2}" presName="iconBgRect" presStyleLbl="bgShp" presStyleIdx="4" presStyleCnt="6"/>
      <dgm:spPr/>
    </dgm:pt>
    <dgm:pt modelId="{DABC8270-6FB7-4856-A174-40973FD14909}" type="pres">
      <dgm:prSet presAssocID="{20E168E0-B0FA-4B8A-B8FA-77ED5FD146C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BAB4D58-26FD-445C-A38B-16E492CCFA26}" type="pres">
      <dgm:prSet presAssocID="{20E168E0-B0FA-4B8A-B8FA-77ED5FD146C2}" presName="spaceRect" presStyleCnt="0"/>
      <dgm:spPr/>
    </dgm:pt>
    <dgm:pt modelId="{FEB5E43E-2D3B-43DC-9D86-A64E31D6D639}" type="pres">
      <dgm:prSet presAssocID="{20E168E0-B0FA-4B8A-B8FA-77ED5FD146C2}" presName="textRect" presStyleLbl="revTx" presStyleIdx="4" presStyleCnt="6">
        <dgm:presLayoutVars>
          <dgm:chMax val="1"/>
          <dgm:chPref val="1"/>
        </dgm:presLayoutVars>
      </dgm:prSet>
      <dgm:spPr/>
    </dgm:pt>
    <dgm:pt modelId="{08D6AB72-FA9E-4F7E-95C1-702F756A0F2E}" type="pres">
      <dgm:prSet presAssocID="{CF6FE3EA-9517-4213-B134-70A890DD414C}" presName="sibTrans" presStyleLbl="sibTrans2D1" presStyleIdx="0" presStyleCnt="0"/>
      <dgm:spPr/>
    </dgm:pt>
    <dgm:pt modelId="{E66EE84E-A78C-4AD6-A42E-E38949E25A5C}" type="pres">
      <dgm:prSet presAssocID="{34DC774C-9246-4D76-B2D5-0A67AEDC4EEF}" presName="compNode" presStyleCnt="0"/>
      <dgm:spPr/>
    </dgm:pt>
    <dgm:pt modelId="{1951F8AD-6CCA-47BA-9AD9-AF7E0C0D8182}" type="pres">
      <dgm:prSet presAssocID="{34DC774C-9246-4D76-B2D5-0A67AEDC4EEF}" presName="iconBgRect" presStyleLbl="bgShp" presStyleIdx="5" presStyleCnt="6"/>
      <dgm:spPr/>
    </dgm:pt>
    <dgm:pt modelId="{44023B0D-67C2-439F-9AF0-3D9A0184899B}" type="pres">
      <dgm:prSet presAssocID="{34DC774C-9246-4D76-B2D5-0A67AEDC4EE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E19DBAF-7759-4234-AA09-F8C562E6CECF}" type="pres">
      <dgm:prSet presAssocID="{34DC774C-9246-4D76-B2D5-0A67AEDC4EEF}" presName="spaceRect" presStyleCnt="0"/>
      <dgm:spPr/>
    </dgm:pt>
    <dgm:pt modelId="{319D3E2C-7EA6-46E7-9C9C-B7CAEBECE352}" type="pres">
      <dgm:prSet presAssocID="{34DC774C-9246-4D76-B2D5-0A67AEDC4EE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4842F0A-47BC-4CA7-B9D5-3FD6017B1670}" type="presOf" srcId="{0A17B58A-3157-4892-9343-47959112216C}" destId="{E45BF8B2-00FB-4162-89B4-581B35CE9971}" srcOrd="0" destOrd="0" presId="urn:microsoft.com/office/officeart/2018/2/layout/IconCircleList"/>
    <dgm:cxn modelId="{B72CE319-1056-4974-BFD3-EE6A0D072878}" type="presOf" srcId="{32B563EB-41BF-4CFD-9018-33CA92996597}" destId="{2BCB18FB-B3B3-4DE6-B741-E6C55AADA44C}" srcOrd="0" destOrd="0" presId="urn:microsoft.com/office/officeart/2018/2/layout/IconCircleList"/>
    <dgm:cxn modelId="{210C9B32-F736-48F6-85C9-ED2D0F99C820}" srcId="{32B563EB-41BF-4CFD-9018-33CA92996597}" destId="{20E168E0-B0FA-4B8A-B8FA-77ED5FD146C2}" srcOrd="4" destOrd="0" parTransId="{D955C666-AFE7-48CF-9CB1-43B515841A18}" sibTransId="{CF6FE3EA-9517-4213-B134-70A890DD414C}"/>
    <dgm:cxn modelId="{1B4ED53E-E3DE-4723-B9C4-AB1B4567BC59}" type="presOf" srcId="{CF6FE3EA-9517-4213-B134-70A890DD414C}" destId="{08D6AB72-FA9E-4F7E-95C1-702F756A0F2E}" srcOrd="0" destOrd="0" presId="urn:microsoft.com/office/officeart/2018/2/layout/IconCircleList"/>
    <dgm:cxn modelId="{F18D6C43-7B68-4DF0-B762-F69A4A01A6E4}" srcId="{32B563EB-41BF-4CFD-9018-33CA92996597}" destId="{AEB38E31-FFAD-47CF-BE33-C816649BC314}" srcOrd="1" destOrd="0" parTransId="{7BD71A5C-985E-49E9-87D0-4CF61BCC5952}" sibTransId="{8D13C03A-E8E7-4490-8C3A-27E577EF2C2C}"/>
    <dgm:cxn modelId="{2E6D8D68-1BB1-4C59-8D2C-D61ACF1BB8CF}" srcId="{32B563EB-41BF-4CFD-9018-33CA92996597}" destId="{0A17B58A-3157-4892-9343-47959112216C}" srcOrd="3" destOrd="0" parTransId="{5DCE3113-228E-446E-AEA3-D52C26D78FA8}" sibTransId="{067E3DA6-0B3E-4670-AC5F-869BAC431D22}"/>
    <dgm:cxn modelId="{FFD18854-C085-4EAC-A600-D4E9751558AA}" srcId="{32B563EB-41BF-4CFD-9018-33CA92996597}" destId="{57B059C3-8199-45FE-ACF0-631C34941179}" srcOrd="0" destOrd="0" parTransId="{FB1FCC18-D523-4643-AA8F-5C672AEFCCBD}" sibTransId="{81FED714-FB05-4989-AE4A-66B1D8C2D662}"/>
    <dgm:cxn modelId="{B5FA8056-30A4-4EBB-AE3D-F0ECE226E17D}" srcId="{32B563EB-41BF-4CFD-9018-33CA92996597}" destId="{ED611A7E-D42B-4758-A9BE-DCFACFB9CF8B}" srcOrd="2" destOrd="0" parTransId="{1981C3EB-7A8A-49AE-BA45-CC345E5694A2}" sibTransId="{7D3186BE-8D3A-4A47-8EB2-015B68F67EDD}"/>
    <dgm:cxn modelId="{585C25A0-3E66-4AB3-9836-A198F6DE45E6}" type="presOf" srcId="{8D13C03A-E8E7-4490-8C3A-27E577EF2C2C}" destId="{81551A7E-9E73-43AF-A75E-9DCD3BA01F34}" srcOrd="0" destOrd="0" presId="urn:microsoft.com/office/officeart/2018/2/layout/IconCircleList"/>
    <dgm:cxn modelId="{CACD95A1-1759-4962-81CC-DEA60013D684}" type="presOf" srcId="{7D3186BE-8D3A-4A47-8EB2-015B68F67EDD}" destId="{E118E876-90E6-470B-9409-29125CD54717}" srcOrd="0" destOrd="0" presId="urn:microsoft.com/office/officeart/2018/2/layout/IconCircleList"/>
    <dgm:cxn modelId="{F10576C2-1632-4499-929D-F7221FFB48A6}" srcId="{32B563EB-41BF-4CFD-9018-33CA92996597}" destId="{34DC774C-9246-4D76-B2D5-0A67AEDC4EEF}" srcOrd="5" destOrd="0" parTransId="{4F3E3C99-EBCA-4EAF-9D4F-551B19C6D47C}" sibTransId="{C646C3F7-4E89-4A5C-A54C-3D892B9A9A62}"/>
    <dgm:cxn modelId="{EF0181C5-21B5-4813-ABF7-2909279F1F01}" type="presOf" srcId="{20E168E0-B0FA-4B8A-B8FA-77ED5FD146C2}" destId="{FEB5E43E-2D3B-43DC-9D86-A64E31D6D639}" srcOrd="0" destOrd="0" presId="urn:microsoft.com/office/officeart/2018/2/layout/IconCircleList"/>
    <dgm:cxn modelId="{C3BCE4C5-11E0-4EB9-A655-F175EF82FF20}" type="presOf" srcId="{34DC774C-9246-4D76-B2D5-0A67AEDC4EEF}" destId="{319D3E2C-7EA6-46E7-9C9C-B7CAEBECE352}" srcOrd="0" destOrd="0" presId="urn:microsoft.com/office/officeart/2018/2/layout/IconCircleList"/>
    <dgm:cxn modelId="{AF1213CF-B1A9-41A9-9868-B60A0341F170}" type="presOf" srcId="{ED611A7E-D42B-4758-A9BE-DCFACFB9CF8B}" destId="{65111D43-E98B-4742-97E2-4077BA4F1462}" srcOrd="0" destOrd="0" presId="urn:microsoft.com/office/officeart/2018/2/layout/IconCircleList"/>
    <dgm:cxn modelId="{0C0417E1-A663-4FC9-BF43-2A23254FA68D}" type="presOf" srcId="{AEB38E31-FFAD-47CF-BE33-C816649BC314}" destId="{E9994528-009A-4FC5-BCEE-E2BA354A0B80}" srcOrd="0" destOrd="0" presId="urn:microsoft.com/office/officeart/2018/2/layout/IconCircleList"/>
    <dgm:cxn modelId="{977EB4E1-E969-4796-8E13-B1B0C8D64EA8}" type="presOf" srcId="{067E3DA6-0B3E-4670-AC5F-869BAC431D22}" destId="{60809FEB-D068-4EE3-88FA-1DA856D49739}" srcOrd="0" destOrd="0" presId="urn:microsoft.com/office/officeart/2018/2/layout/IconCircleList"/>
    <dgm:cxn modelId="{5D979AEC-C3BC-4AB1-82F5-10CB7CE56F8A}" type="presOf" srcId="{81FED714-FB05-4989-AE4A-66B1D8C2D662}" destId="{63EFBE6A-F6BA-40DC-8586-5CF53C2D1380}" srcOrd="0" destOrd="0" presId="urn:microsoft.com/office/officeart/2018/2/layout/IconCircleList"/>
    <dgm:cxn modelId="{C4D733F6-BCA9-42D8-BCE9-2A8E1E036DF8}" type="presOf" srcId="{57B059C3-8199-45FE-ACF0-631C34941179}" destId="{93C1BDDB-A124-4B4E-A2F2-88417AA4226E}" srcOrd="0" destOrd="0" presId="urn:microsoft.com/office/officeart/2018/2/layout/IconCircleList"/>
    <dgm:cxn modelId="{E6FE7AF8-EC28-4C09-AA1A-99EF9D429D4F}" type="presParOf" srcId="{2BCB18FB-B3B3-4DE6-B741-E6C55AADA44C}" destId="{9A14BA92-BACE-498B-94F3-C20F9A6BE0C2}" srcOrd="0" destOrd="0" presId="urn:microsoft.com/office/officeart/2018/2/layout/IconCircleList"/>
    <dgm:cxn modelId="{84336D86-CB73-4C58-9F41-732FB4328BEE}" type="presParOf" srcId="{9A14BA92-BACE-498B-94F3-C20F9A6BE0C2}" destId="{3805E02D-DC24-49CC-93FE-FB15ECA12A48}" srcOrd="0" destOrd="0" presId="urn:microsoft.com/office/officeart/2018/2/layout/IconCircleList"/>
    <dgm:cxn modelId="{B9454661-1E58-4054-BC36-653F28E77C79}" type="presParOf" srcId="{3805E02D-DC24-49CC-93FE-FB15ECA12A48}" destId="{419169CC-2755-438C-907F-27EB8529E7B0}" srcOrd="0" destOrd="0" presId="urn:microsoft.com/office/officeart/2018/2/layout/IconCircleList"/>
    <dgm:cxn modelId="{28D95942-5F1A-4A7F-88C1-5ECA110133C9}" type="presParOf" srcId="{3805E02D-DC24-49CC-93FE-FB15ECA12A48}" destId="{D453E05D-FD91-4BBB-A119-A21EE6E886DC}" srcOrd="1" destOrd="0" presId="urn:microsoft.com/office/officeart/2018/2/layout/IconCircleList"/>
    <dgm:cxn modelId="{734449E7-D38C-4D10-A6DB-60946E06943A}" type="presParOf" srcId="{3805E02D-DC24-49CC-93FE-FB15ECA12A48}" destId="{3D6CB48E-0464-4DD5-9024-0053FD6CD1DF}" srcOrd="2" destOrd="0" presId="urn:microsoft.com/office/officeart/2018/2/layout/IconCircleList"/>
    <dgm:cxn modelId="{012AFBD7-F950-42E1-90F0-8FF1EE9477FE}" type="presParOf" srcId="{3805E02D-DC24-49CC-93FE-FB15ECA12A48}" destId="{93C1BDDB-A124-4B4E-A2F2-88417AA4226E}" srcOrd="3" destOrd="0" presId="urn:microsoft.com/office/officeart/2018/2/layout/IconCircleList"/>
    <dgm:cxn modelId="{0714DA91-31B6-4EA3-B0E9-F549EA0BF4D6}" type="presParOf" srcId="{9A14BA92-BACE-498B-94F3-C20F9A6BE0C2}" destId="{63EFBE6A-F6BA-40DC-8586-5CF53C2D1380}" srcOrd="1" destOrd="0" presId="urn:microsoft.com/office/officeart/2018/2/layout/IconCircleList"/>
    <dgm:cxn modelId="{AD96CBBC-B323-4561-BC0F-F543E968DC92}" type="presParOf" srcId="{9A14BA92-BACE-498B-94F3-C20F9A6BE0C2}" destId="{7C42B041-BBE7-4C30-BA4E-29CA10F13F7A}" srcOrd="2" destOrd="0" presId="urn:microsoft.com/office/officeart/2018/2/layout/IconCircleList"/>
    <dgm:cxn modelId="{69415907-F919-477A-9678-C3C4B6D19C1B}" type="presParOf" srcId="{7C42B041-BBE7-4C30-BA4E-29CA10F13F7A}" destId="{5D7486AF-863C-46A0-9BAA-2027F3C70934}" srcOrd="0" destOrd="0" presId="urn:microsoft.com/office/officeart/2018/2/layout/IconCircleList"/>
    <dgm:cxn modelId="{5AC17527-DBE5-4AE1-A21E-3DD81B203D3B}" type="presParOf" srcId="{7C42B041-BBE7-4C30-BA4E-29CA10F13F7A}" destId="{965569A8-4942-43D5-B5B4-B69158A6F8F6}" srcOrd="1" destOrd="0" presId="urn:microsoft.com/office/officeart/2018/2/layout/IconCircleList"/>
    <dgm:cxn modelId="{C8A5BA11-190A-46DE-BAE1-A60A0527615F}" type="presParOf" srcId="{7C42B041-BBE7-4C30-BA4E-29CA10F13F7A}" destId="{97CB4AEE-E4B8-4830-92A8-297057F25D00}" srcOrd="2" destOrd="0" presId="urn:microsoft.com/office/officeart/2018/2/layout/IconCircleList"/>
    <dgm:cxn modelId="{7826D646-E87C-4E18-BA4A-C3C9C34514C5}" type="presParOf" srcId="{7C42B041-BBE7-4C30-BA4E-29CA10F13F7A}" destId="{E9994528-009A-4FC5-BCEE-E2BA354A0B80}" srcOrd="3" destOrd="0" presId="urn:microsoft.com/office/officeart/2018/2/layout/IconCircleList"/>
    <dgm:cxn modelId="{FDC97365-9231-48CB-A9CB-4893F2A371F1}" type="presParOf" srcId="{9A14BA92-BACE-498B-94F3-C20F9A6BE0C2}" destId="{81551A7E-9E73-43AF-A75E-9DCD3BA01F34}" srcOrd="3" destOrd="0" presId="urn:microsoft.com/office/officeart/2018/2/layout/IconCircleList"/>
    <dgm:cxn modelId="{027DCB58-7E09-48F1-91D9-04544DF5716F}" type="presParOf" srcId="{9A14BA92-BACE-498B-94F3-C20F9A6BE0C2}" destId="{F441988E-675E-4803-A530-619BAA125E99}" srcOrd="4" destOrd="0" presId="urn:microsoft.com/office/officeart/2018/2/layout/IconCircleList"/>
    <dgm:cxn modelId="{C3B71940-967B-4EA3-BB7E-13279B2F61E6}" type="presParOf" srcId="{F441988E-675E-4803-A530-619BAA125E99}" destId="{7CF73FB3-7EFD-47E4-9C07-C7C3271CF63C}" srcOrd="0" destOrd="0" presId="urn:microsoft.com/office/officeart/2018/2/layout/IconCircleList"/>
    <dgm:cxn modelId="{D7C2F731-8502-4E18-ADCF-E8F2B5E00EE4}" type="presParOf" srcId="{F441988E-675E-4803-A530-619BAA125E99}" destId="{B7F044C3-C0C6-4E57-A9B0-95C316FC06EC}" srcOrd="1" destOrd="0" presId="urn:microsoft.com/office/officeart/2018/2/layout/IconCircleList"/>
    <dgm:cxn modelId="{1E42BFA1-A037-4BF2-B6EB-A3E35DE39EFF}" type="presParOf" srcId="{F441988E-675E-4803-A530-619BAA125E99}" destId="{7E4B2BC7-5BD1-49E7-AE25-C4A411F45F78}" srcOrd="2" destOrd="0" presId="urn:microsoft.com/office/officeart/2018/2/layout/IconCircleList"/>
    <dgm:cxn modelId="{183598A3-34AF-4158-9B73-97804721F0C0}" type="presParOf" srcId="{F441988E-675E-4803-A530-619BAA125E99}" destId="{65111D43-E98B-4742-97E2-4077BA4F1462}" srcOrd="3" destOrd="0" presId="urn:microsoft.com/office/officeart/2018/2/layout/IconCircleList"/>
    <dgm:cxn modelId="{1613AC21-EB1B-4839-B39F-708721205B66}" type="presParOf" srcId="{9A14BA92-BACE-498B-94F3-C20F9A6BE0C2}" destId="{E118E876-90E6-470B-9409-29125CD54717}" srcOrd="5" destOrd="0" presId="urn:microsoft.com/office/officeart/2018/2/layout/IconCircleList"/>
    <dgm:cxn modelId="{3D1F2F84-D1BD-4814-93F7-3C8025E1DF0B}" type="presParOf" srcId="{9A14BA92-BACE-498B-94F3-C20F9A6BE0C2}" destId="{62A99212-4157-4E6C-82FC-62414B38DA10}" srcOrd="6" destOrd="0" presId="urn:microsoft.com/office/officeart/2018/2/layout/IconCircleList"/>
    <dgm:cxn modelId="{98219E85-6073-468B-AAF7-2DCD991351F2}" type="presParOf" srcId="{62A99212-4157-4E6C-82FC-62414B38DA10}" destId="{1F721ECE-A4E2-4484-893F-331F1F0605F9}" srcOrd="0" destOrd="0" presId="urn:microsoft.com/office/officeart/2018/2/layout/IconCircleList"/>
    <dgm:cxn modelId="{21B6F9FE-AF3C-42F6-96E4-D9715F119189}" type="presParOf" srcId="{62A99212-4157-4E6C-82FC-62414B38DA10}" destId="{5778BFCF-5F24-42D2-A374-9F7AC9EA2736}" srcOrd="1" destOrd="0" presId="urn:microsoft.com/office/officeart/2018/2/layout/IconCircleList"/>
    <dgm:cxn modelId="{EBCFE3F6-9C32-40D7-A023-A17E789F184D}" type="presParOf" srcId="{62A99212-4157-4E6C-82FC-62414B38DA10}" destId="{E9160C52-CBE8-442A-82EC-4CCC20902A5F}" srcOrd="2" destOrd="0" presId="urn:microsoft.com/office/officeart/2018/2/layout/IconCircleList"/>
    <dgm:cxn modelId="{31A34F79-C184-44B7-9875-7A7DEB53E9E3}" type="presParOf" srcId="{62A99212-4157-4E6C-82FC-62414B38DA10}" destId="{E45BF8B2-00FB-4162-89B4-581B35CE9971}" srcOrd="3" destOrd="0" presId="urn:microsoft.com/office/officeart/2018/2/layout/IconCircleList"/>
    <dgm:cxn modelId="{7474EB6A-B6D2-4B6F-AA2F-12ACBF503CBF}" type="presParOf" srcId="{9A14BA92-BACE-498B-94F3-C20F9A6BE0C2}" destId="{60809FEB-D068-4EE3-88FA-1DA856D49739}" srcOrd="7" destOrd="0" presId="urn:microsoft.com/office/officeart/2018/2/layout/IconCircleList"/>
    <dgm:cxn modelId="{B2F111DA-C660-490F-A22E-A4E405CA3F46}" type="presParOf" srcId="{9A14BA92-BACE-498B-94F3-C20F9A6BE0C2}" destId="{59BF988F-844C-470F-A43B-81C0A3FC3490}" srcOrd="8" destOrd="0" presId="urn:microsoft.com/office/officeart/2018/2/layout/IconCircleList"/>
    <dgm:cxn modelId="{1BC0BF17-380F-4A11-9BE4-EB5637B26431}" type="presParOf" srcId="{59BF988F-844C-470F-A43B-81C0A3FC3490}" destId="{7C488A13-8562-4BB4-A4D1-2AA8A630EF15}" srcOrd="0" destOrd="0" presId="urn:microsoft.com/office/officeart/2018/2/layout/IconCircleList"/>
    <dgm:cxn modelId="{55105D51-573F-44E1-831B-7445DF69B1B3}" type="presParOf" srcId="{59BF988F-844C-470F-A43B-81C0A3FC3490}" destId="{DABC8270-6FB7-4856-A174-40973FD14909}" srcOrd="1" destOrd="0" presId="urn:microsoft.com/office/officeart/2018/2/layout/IconCircleList"/>
    <dgm:cxn modelId="{1F96CE09-647B-49E5-9EF4-2BED0B1D623C}" type="presParOf" srcId="{59BF988F-844C-470F-A43B-81C0A3FC3490}" destId="{DBAB4D58-26FD-445C-A38B-16E492CCFA26}" srcOrd="2" destOrd="0" presId="urn:microsoft.com/office/officeart/2018/2/layout/IconCircleList"/>
    <dgm:cxn modelId="{150C0776-EE20-4F9B-9867-A727AAFF6701}" type="presParOf" srcId="{59BF988F-844C-470F-A43B-81C0A3FC3490}" destId="{FEB5E43E-2D3B-43DC-9D86-A64E31D6D639}" srcOrd="3" destOrd="0" presId="urn:microsoft.com/office/officeart/2018/2/layout/IconCircleList"/>
    <dgm:cxn modelId="{A7273870-C962-4059-A478-5C8794875204}" type="presParOf" srcId="{9A14BA92-BACE-498B-94F3-C20F9A6BE0C2}" destId="{08D6AB72-FA9E-4F7E-95C1-702F756A0F2E}" srcOrd="9" destOrd="0" presId="urn:microsoft.com/office/officeart/2018/2/layout/IconCircleList"/>
    <dgm:cxn modelId="{9C3CB67D-80C8-4B1D-B546-5C0F49C3B870}" type="presParOf" srcId="{9A14BA92-BACE-498B-94F3-C20F9A6BE0C2}" destId="{E66EE84E-A78C-4AD6-A42E-E38949E25A5C}" srcOrd="10" destOrd="0" presId="urn:microsoft.com/office/officeart/2018/2/layout/IconCircleList"/>
    <dgm:cxn modelId="{AA22F078-FAC9-40C6-B5AB-5DD55809F058}" type="presParOf" srcId="{E66EE84E-A78C-4AD6-A42E-E38949E25A5C}" destId="{1951F8AD-6CCA-47BA-9AD9-AF7E0C0D8182}" srcOrd="0" destOrd="0" presId="urn:microsoft.com/office/officeart/2018/2/layout/IconCircleList"/>
    <dgm:cxn modelId="{42152B7C-B2D8-4EDC-956E-055028EAE9DA}" type="presParOf" srcId="{E66EE84E-A78C-4AD6-A42E-E38949E25A5C}" destId="{44023B0D-67C2-439F-9AF0-3D9A0184899B}" srcOrd="1" destOrd="0" presId="urn:microsoft.com/office/officeart/2018/2/layout/IconCircleList"/>
    <dgm:cxn modelId="{370AB144-6CAB-45A3-BA8F-718F8AAC431F}" type="presParOf" srcId="{E66EE84E-A78C-4AD6-A42E-E38949E25A5C}" destId="{BE19DBAF-7759-4234-AA09-F8C562E6CECF}" srcOrd="2" destOrd="0" presId="urn:microsoft.com/office/officeart/2018/2/layout/IconCircleList"/>
    <dgm:cxn modelId="{5D022AC1-37E9-4233-896C-EEEABCD9008F}" type="presParOf" srcId="{E66EE84E-A78C-4AD6-A42E-E38949E25A5C}" destId="{319D3E2C-7EA6-46E7-9C9C-B7CAEBECE35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169CC-2755-438C-907F-27EB8529E7B0}">
      <dsp:nvSpPr>
        <dsp:cNvPr id="0" name=""/>
        <dsp:cNvSpPr/>
      </dsp:nvSpPr>
      <dsp:spPr>
        <a:xfrm>
          <a:off x="195832" y="502237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3E05D-FD91-4BBB-A119-A21EE6E886DC}">
      <dsp:nvSpPr>
        <dsp:cNvPr id="0" name=""/>
        <dsp:cNvSpPr/>
      </dsp:nvSpPr>
      <dsp:spPr>
        <a:xfrm>
          <a:off x="387045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1BDDB-A124-4B4E-A2F2-88417AA4226E}">
      <dsp:nvSpPr>
        <dsp:cNvPr id="0" name=""/>
        <dsp:cNvSpPr/>
      </dsp:nvSpPr>
      <dsp:spPr>
        <a:xfrm>
          <a:off x="1301485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Constructional Challenges: refining, modification and enhancement the prototype, independent work, project management  </a:t>
          </a:r>
          <a:endParaRPr lang="en-US" sz="1200" kern="1200" dirty="0"/>
        </a:p>
      </dsp:txBody>
      <dsp:txXfrm>
        <a:off x="1301485" y="502237"/>
        <a:ext cx="2146268" cy="910537"/>
      </dsp:txXfrm>
    </dsp:sp>
    <dsp:sp modelId="{5D7486AF-863C-46A0-9BAA-2027F3C70934}">
      <dsp:nvSpPr>
        <dsp:cNvPr id="0" name=""/>
        <dsp:cNvSpPr/>
      </dsp:nvSpPr>
      <dsp:spPr>
        <a:xfrm>
          <a:off x="3821724" y="502237"/>
          <a:ext cx="910537" cy="9105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569A8-4942-43D5-B5B4-B69158A6F8F6}">
      <dsp:nvSpPr>
        <dsp:cNvPr id="0" name=""/>
        <dsp:cNvSpPr/>
      </dsp:nvSpPr>
      <dsp:spPr>
        <a:xfrm>
          <a:off x="4012937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94528-009A-4FC5-BCEE-E2BA354A0B80}">
      <dsp:nvSpPr>
        <dsp:cNvPr id="0" name=""/>
        <dsp:cNvSpPr/>
      </dsp:nvSpPr>
      <dsp:spPr>
        <a:xfrm>
          <a:off x="4927377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Testing Strategy: Security of Users and Users Information</a:t>
          </a:r>
          <a:endParaRPr lang="en-US" sz="1200" kern="1200"/>
        </a:p>
      </dsp:txBody>
      <dsp:txXfrm>
        <a:off x="4927377" y="502237"/>
        <a:ext cx="2146268" cy="910537"/>
      </dsp:txXfrm>
    </dsp:sp>
    <dsp:sp modelId="{7CF73FB3-7EFD-47E4-9C07-C7C3271CF63C}">
      <dsp:nvSpPr>
        <dsp:cNvPr id="0" name=""/>
        <dsp:cNvSpPr/>
      </dsp:nvSpPr>
      <dsp:spPr>
        <a:xfrm>
          <a:off x="7447616" y="502237"/>
          <a:ext cx="910537" cy="9105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044C3-C0C6-4E57-A9B0-95C316FC06EC}">
      <dsp:nvSpPr>
        <dsp:cNvPr id="0" name=""/>
        <dsp:cNvSpPr/>
      </dsp:nvSpPr>
      <dsp:spPr>
        <a:xfrm>
          <a:off x="7638829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11D43-E98B-4742-97E2-4077BA4F1462}">
      <dsp:nvSpPr>
        <dsp:cNvPr id="0" name=""/>
        <dsp:cNvSpPr/>
      </dsp:nvSpPr>
      <dsp:spPr>
        <a:xfrm>
          <a:off x="8553269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Starting with Cookies-Based Project to a Proper Website of E-Commerce Enhancement.</a:t>
          </a:r>
          <a:endParaRPr lang="en-US" sz="1200" kern="1200"/>
        </a:p>
      </dsp:txBody>
      <dsp:txXfrm>
        <a:off x="8553269" y="502237"/>
        <a:ext cx="2146268" cy="910537"/>
      </dsp:txXfrm>
    </dsp:sp>
    <dsp:sp modelId="{1F721ECE-A4E2-4484-893F-331F1F0605F9}">
      <dsp:nvSpPr>
        <dsp:cNvPr id="0" name=""/>
        <dsp:cNvSpPr/>
      </dsp:nvSpPr>
      <dsp:spPr>
        <a:xfrm>
          <a:off x="195832" y="1991502"/>
          <a:ext cx="910537" cy="9105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8BFCF-5F24-42D2-A374-9F7AC9EA2736}">
      <dsp:nvSpPr>
        <dsp:cNvPr id="0" name=""/>
        <dsp:cNvSpPr/>
      </dsp:nvSpPr>
      <dsp:spPr>
        <a:xfrm>
          <a:off x="387045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BF8B2-00FB-4162-89B4-581B35CE9971}">
      <dsp:nvSpPr>
        <dsp:cNvPr id="0" name=""/>
        <dsp:cNvSpPr/>
      </dsp:nvSpPr>
      <dsp:spPr>
        <a:xfrm>
          <a:off x="1301485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Schedule/ Time Management </a:t>
          </a:r>
          <a:endParaRPr lang="en-US" sz="1200" kern="1200"/>
        </a:p>
      </dsp:txBody>
      <dsp:txXfrm>
        <a:off x="1301485" y="1991502"/>
        <a:ext cx="2146268" cy="910537"/>
      </dsp:txXfrm>
    </dsp:sp>
    <dsp:sp modelId="{7C488A13-8562-4BB4-A4D1-2AA8A630EF15}">
      <dsp:nvSpPr>
        <dsp:cNvPr id="0" name=""/>
        <dsp:cNvSpPr/>
      </dsp:nvSpPr>
      <dsp:spPr>
        <a:xfrm>
          <a:off x="3821724" y="1991502"/>
          <a:ext cx="910537" cy="9105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C8270-6FB7-4856-A174-40973FD14909}">
      <dsp:nvSpPr>
        <dsp:cNvPr id="0" name=""/>
        <dsp:cNvSpPr/>
      </dsp:nvSpPr>
      <dsp:spPr>
        <a:xfrm>
          <a:off x="4012937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5E43E-2D3B-43DC-9D86-A64E31D6D639}">
      <dsp:nvSpPr>
        <dsp:cNvPr id="0" name=""/>
        <dsp:cNvSpPr/>
      </dsp:nvSpPr>
      <dsp:spPr>
        <a:xfrm>
          <a:off x="4927377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Connecting XAMPP, myphpadmin with Coding tool</a:t>
          </a:r>
          <a:endParaRPr lang="en-US" sz="1200" kern="1200"/>
        </a:p>
      </dsp:txBody>
      <dsp:txXfrm>
        <a:off x="4927377" y="1991502"/>
        <a:ext cx="2146268" cy="910537"/>
      </dsp:txXfrm>
    </dsp:sp>
    <dsp:sp modelId="{1951F8AD-6CCA-47BA-9AD9-AF7E0C0D8182}">
      <dsp:nvSpPr>
        <dsp:cNvPr id="0" name=""/>
        <dsp:cNvSpPr/>
      </dsp:nvSpPr>
      <dsp:spPr>
        <a:xfrm>
          <a:off x="7447616" y="1991502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23B0D-67C2-439F-9AF0-3D9A0184899B}">
      <dsp:nvSpPr>
        <dsp:cNvPr id="0" name=""/>
        <dsp:cNvSpPr/>
      </dsp:nvSpPr>
      <dsp:spPr>
        <a:xfrm>
          <a:off x="7638829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D3E2C-7EA6-46E7-9C9C-B7CAEBECE352}">
      <dsp:nvSpPr>
        <dsp:cNvPr id="0" name=""/>
        <dsp:cNvSpPr/>
      </dsp:nvSpPr>
      <dsp:spPr>
        <a:xfrm>
          <a:off x="8553269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Interface Designing with CSS and HTML.</a:t>
          </a:r>
          <a:endParaRPr lang="en-US" sz="1200" kern="1200"/>
        </a:p>
      </dsp:txBody>
      <dsp:txXfrm>
        <a:off x="8553269" y="1991502"/>
        <a:ext cx="2146268" cy="910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58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2638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17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99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96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55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8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0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2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9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1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4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6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20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hyperlink" Target="http://localhost/ecommerce-saqlain/index.ph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131423"/>
          </a:xfrm>
        </p:spPr>
        <p:txBody>
          <a:bodyPr/>
          <a:lstStyle/>
          <a:p>
            <a:r>
              <a:rPr lang="en-US" dirty="0"/>
              <a:t>E-Commerce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32352"/>
            <a:ext cx="8825658" cy="867928"/>
          </a:xfrm>
        </p:spPr>
        <p:txBody>
          <a:bodyPr/>
          <a:lstStyle/>
          <a:p>
            <a:r>
              <a:rPr lang="en-US" dirty="0"/>
              <a:t>Fusion of web-tech &amp; marketing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70E2D-CA18-4C0D-8D14-1F3CCE201D11}"/>
              </a:ext>
            </a:extLst>
          </p:cNvPr>
          <p:cNvSpPr txBox="1"/>
          <p:nvPr/>
        </p:nvSpPr>
        <p:spPr>
          <a:xfrm>
            <a:off x="980389" y="5507965"/>
            <a:ext cx="4100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Saqlain Mahin</a:t>
            </a:r>
          </a:p>
          <a:p>
            <a:endParaRPr lang="en-US" b="1" dirty="0"/>
          </a:p>
          <a:p>
            <a:r>
              <a:rPr lang="en-US" b="1" dirty="0"/>
              <a:t>Supervisor: Harry Goldberg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010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ranklin Gothic Demi" panose="020B0703020102020204" pitchFamily="34" charset="0"/>
              </a:rPr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4664"/>
            <a:ext cx="8946541" cy="4863736"/>
          </a:xfrm>
        </p:spPr>
        <p:txBody>
          <a:bodyPr>
            <a:normAutofit/>
          </a:bodyPr>
          <a:lstStyle/>
          <a:p>
            <a:pPr marL="857250" lvl="1" indent="-457200">
              <a:buFont typeface="+mj-lt"/>
              <a:buAutoNum type="arabicPeriod" startAt="2"/>
            </a:pPr>
            <a:endParaRPr lang="en-US" sz="2000" dirty="0">
              <a:latin typeface="Franklin Gothic Demi" panose="020B0703020102020204" pitchFamily="34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en-US" sz="2000" dirty="0">
                <a:latin typeface="Franklin Gothic Demi" panose="020B0703020102020204" pitchFamily="34" charset="0"/>
              </a:rPr>
              <a:t>Code</a:t>
            </a:r>
          </a:p>
          <a:p>
            <a:pPr marL="400050" lvl="1" indent="0">
              <a:buNone/>
            </a:pPr>
            <a:endParaRPr lang="en-US" sz="2000" dirty="0"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8" t="-25255" r="22580" b="25255"/>
          <a:stretch/>
        </p:blipFill>
        <p:spPr>
          <a:xfrm>
            <a:off x="1014412" y="1214846"/>
            <a:ext cx="9252993" cy="491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68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ranklin Gothic Demi" panose="020B0703020102020204" pitchFamily="34" charset="0"/>
              </a:rPr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05840"/>
            <a:ext cx="8946541" cy="5242559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>
                <a:latin typeface="Franklin Gothic Demi" panose="020B0703020102020204" pitchFamily="34" charset="0"/>
              </a:rPr>
              <a:t>myphpadmin (localhost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471365"/>
            <a:ext cx="10397373" cy="494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27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98C31-9730-43BA-A263-75F9F68E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9FBF-D160-4BD5-A26A-36403360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012" y="4777380"/>
            <a:ext cx="522232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accent1"/>
                </a:solidFill>
                <a:hlinkClick r:id="rId7"/>
              </a:rPr>
              <a:t>http://localhost/ecommerce-saqlain/index.php</a:t>
            </a:r>
            <a:r>
              <a:rPr lang="en-US" cap="all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D235D7-E555-468D-A368-E23596C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778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AA0BB620-0E1B-444E-B4DA-620EC18FC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29450D-EE6E-4527-982F-934CA86EE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8060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4D896BD0-F12D-436E-93A4-8A44FB53EC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8438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Franklin Gothic Demi" panose="020B0703020102020204" pitchFamily="34" charset="0"/>
              </a:rPr>
              <a:t>Challenges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878B6B-891D-49E1-876A-740612E7D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98209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049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705394"/>
            <a:ext cx="9404723" cy="1147854"/>
          </a:xfrm>
        </p:spPr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72491"/>
            <a:ext cx="8946541" cy="427590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+mn-lt"/>
              </a:rPr>
              <a:t>Future Goals</a:t>
            </a:r>
          </a:p>
          <a:p>
            <a:r>
              <a:rPr lang="en-US" dirty="0">
                <a:latin typeface="Franklin Gothic Demi" panose="020B0703020102020204" pitchFamily="34" charset="0"/>
              </a:rPr>
              <a:t>Looking forward to develop it by adding more products/team members for future development.</a:t>
            </a:r>
          </a:p>
          <a:p>
            <a:r>
              <a:rPr lang="en-US" dirty="0">
                <a:latin typeface="Franklin Gothic Demi" panose="020B0703020102020204" pitchFamily="34" charset="0"/>
              </a:rPr>
              <a:t>Better web-design to be implemented to attract users</a:t>
            </a:r>
          </a:p>
          <a:p>
            <a:r>
              <a:rPr lang="en-US" dirty="0">
                <a:latin typeface="Franklin Gothic Demi" panose="020B0703020102020204" pitchFamily="34" charset="0"/>
              </a:rPr>
              <a:t>Better Management with more Security and Reliability </a:t>
            </a:r>
          </a:p>
          <a:p>
            <a:r>
              <a:rPr lang="en-US" dirty="0">
                <a:latin typeface="Franklin Gothic Demi" panose="020B0703020102020204" pitchFamily="34" charset="0"/>
              </a:rPr>
              <a:t>Develop easy ways to implement more functions in coding</a:t>
            </a:r>
          </a:p>
          <a:p>
            <a:r>
              <a:rPr lang="en-US" dirty="0">
                <a:latin typeface="Franklin Gothic Demi" panose="020B0703020102020204" pitchFamily="34" charset="0"/>
              </a:rPr>
              <a:t>Well-defined categories and sub-categories</a:t>
            </a:r>
          </a:p>
          <a:p>
            <a:r>
              <a:rPr lang="en-US" dirty="0">
                <a:latin typeface="Franklin Gothic Demi" panose="020B0703020102020204" pitchFamily="34" charset="0"/>
              </a:rPr>
              <a:t>Transparency Viewing and Reviews of the products </a:t>
            </a:r>
          </a:p>
        </p:txBody>
      </p:sp>
    </p:spTree>
    <p:extLst>
      <p:ext uri="{BB962C8B-B14F-4D97-AF65-F5344CB8AC3E}">
        <p14:creationId xmlns:p14="http://schemas.microsoft.com/office/powerpoint/2010/main" val="23189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ranklin Gothic Demi" panose="020B0703020102020204" pitchFamily="34" charset="0"/>
              </a:rP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3852"/>
            <a:ext cx="8946541" cy="48245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Franklin Gothic Demi" panose="020B0703020102020204" pitchFamily="34" charset="0"/>
              </a:rPr>
              <a:t>Learnings and Implementations</a:t>
            </a:r>
          </a:p>
          <a:p>
            <a:r>
              <a:rPr lang="en-US" dirty="0"/>
              <a:t>Learning an Insight to the growing E-Commerce website development</a:t>
            </a:r>
          </a:p>
          <a:p>
            <a:r>
              <a:rPr lang="en-US" dirty="0"/>
              <a:t>Better understanding of the theoretical learnings by implementing it in coding </a:t>
            </a:r>
          </a:p>
          <a:p>
            <a:r>
              <a:rPr lang="en-US" dirty="0"/>
              <a:t>Coding for Web-Designs in HTML, CSS </a:t>
            </a:r>
          </a:p>
          <a:p>
            <a:r>
              <a:rPr lang="en-US" dirty="0"/>
              <a:t>Using SQL Queries by creating database on myphpadmin</a:t>
            </a:r>
          </a:p>
          <a:p>
            <a:r>
              <a:rPr lang="en-US" dirty="0"/>
              <a:t>Project Management</a:t>
            </a:r>
          </a:p>
          <a:p>
            <a:r>
              <a:rPr lang="en-US" dirty="0"/>
              <a:t>Developing on new platform and implementing all learning outcomes.</a:t>
            </a:r>
          </a:p>
        </p:txBody>
      </p:sp>
    </p:spTree>
    <p:extLst>
      <p:ext uri="{BB962C8B-B14F-4D97-AF65-F5344CB8AC3E}">
        <p14:creationId xmlns:p14="http://schemas.microsoft.com/office/powerpoint/2010/main" val="38050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E-Commerce Store</a:t>
            </a:r>
            <a:br>
              <a:rPr lang="en-US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04278"/>
            <a:ext cx="8946541" cy="4195481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>
              <a:buNone/>
            </a:pPr>
            <a:r>
              <a:rPr lang="en-US" sz="2800" b="1" dirty="0"/>
              <a:t>Background</a:t>
            </a:r>
            <a:endParaRPr lang="en-US" sz="2800" dirty="0">
              <a:latin typeface="Franklin Gothic Demi" panose="020B0703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ranklin Gothic Demi" panose="020B0703020102020204" pitchFamily="34" charset="0"/>
              </a:rPr>
              <a:t>providing a core objective to promote E-Commerce as it is the merger of technological advancements related to IT and Marketing.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ranklin Gothic Demi" panose="020B0703020102020204" pitchFamily="34" charset="0"/>
              </a:rPr>
              <a:t>to start with small-scale retails to attain large-scale business.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ranklin Gothic Demi" panose="020B0703020102020204" pitchFamily="34" charset="0"/>
              </a:rPr>
              <a:t>To quickly boost business profits.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  <a:latin typeface="Franklin Gothic Demi" panose="020B0703020102020204" pitchFamily="34" charset="0"/>
              </a:rPr>
              <a:t>To throw an insight to how E-Commerce or E-Business develop and works.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  <a:latin typeface="Franklin Gothic Demi" panose="020B0703020102020204" pitchFamily="34" charset="0"/>
              </a:rPr>
              <a:t>To elaborate how technology like PHP, XAMPP and myphpadmin is useful to develop such websites.</a:t>
            </a:r>
          </a:p>
        </p:txBody>
      </p:sp>
    </p:spTree>
    <p:extLst>
      <p:ext uri="{BB962C8B-B14F-4D97-AF65-F5344CB8AC3E}">
        <p14:creationId xmlns:p14="http://schemas.microsoft.com/office/powerpoint/2010/main" val="287232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936044"/>
            <a:ext cx="9404723" cy="1400530"/>
          </a:xfrm>
        </p:spPr>
        <p:txBody>
          <a:bodyPr/>
          <a:lstStyle/>
          <a:p>
            <a:r>
              <a:rPr lang="en-US" b="1" dirty="0"/>
              <a:t>Overview and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ranklin Gothic Demi" panose="020B0703020102020204" pitchFamily="34" charset="0"/>
              </a:rPr>
              <a:t>Developed in PHP so only XAMPP is needed to install it and it also contains the Apache Server and MySQL for the database.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ranklin Gothic Demi" panose="020B0703020102020204" pitchFamily="34" charset="0"/>
              </a:rPr>
              <a:t>Tools needed: XAMPP Server and MySQL for the database. notepad++, </a:t>
            </a:r>
            <a:r>
              <a:rPr lang="en-US" dirty="0" err="1">
                <a:latin typeface="Franklin Gothic Demi" panose="020B0703020102020204" pitchFamily="34" charset="0"/>
              </a:rPr>
              <a:t>VScode</a:t>
            </a:r>
            <a:r>
              <a:rPr lang="en-US" dirty="0">
                <a:latin typeface="Franklin Gothic Demi" panose="020B0703020102020204" pitchFamily="34" charset="0"/>
              </a:rPr>
              <a:t> for coding.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ranklin Gothic Demi" panose="020B0703020102020204" pitchFamily="34" charset="0"/>
              </a:rPr>
              <a:t>Methodology used is </a:t>
            </a:r>
            <a:r>
              <a:rPr lang="en-US" i="1" dirty="0">
                <a:latin typeface="Franklin Gothic Demi" panose="020B0703020102020204" pitchFamily="34" charset="0"/>
              </a:rPr>
              <a:t>RAD-Rapid Application De</a:t>
            </a:r>
            <a:r>
              <a:rPr lang="en-US" dirty="0">
                <a:latin typeface="Franklin Gothic Demi" panose="020B0703020102020204" pitchFamily="34" charset="0"/>
              </a:rPr>
              <a:t>velopment, a step by step methodology to meet the final stage.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latin typeface="Franklin Gothic Demi" panose="020B0703020102020204" pitchFamily="34" charset="0"/>
              </a:rPr>
              <a:t>Business Modeling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latin typeface="Franklin Gothic Demi" panose="020B0703020102020204" pitchFamily="34" charset="0"/>
              </a:rPr>
              <a:t>Data Modeling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latin typeface="Franklin Gothic Demi" panose="020B0703020102020204" pitchFamily="34" charset="0"/>
              </a:rPr>
              <a:t>Process Modeling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latin typeface="Franklin Gothic Demi" panose="020B0703020102020204" pitchFamily="34" charset="0"/>
              </a:rPr>
              <a:t>Application Generation</a:t>
            </a:r>
          </a:p>
          <a:p>
            <a:pPr marL="0" indent="0">
              <a:buNone/>
            </a:pPr>
            <a:r>
              <a:rPr lang="en-US" dirty="0">
                <a:latin typeface="Franklin Gothic Demi" panose="020B0703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63693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RAD-Rapid Application Development Model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817" y="2244365"/>
            <a:ext cx="7176434" cy="406664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9687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87404"/>
            <a:ext cx="9404723" cy="905819"/>
          </a:xfrm>
        </p:spPr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88720"/>
            <a:ext cx="8946541" cy="50596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ranklin Gothic Demi" panose="020B0703020102020204" pitchFamily="34" charset="0"/>
              </a:rPr>
              <a:t>Online Shopping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ranklin Gothic Demi" panose="020B0703020102020204" pitchFamily="34" charset="0"/>
              </a:rPr>
              <a:t>Admin Management and Centralized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ranklin Gothic Demi" panose="020B0703020102020204" pitchFamily="34" charset="0"/>
              </a:rPr>
              <a:t>User Registration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ranklin Gothic Demi" panose="020B0703020102020204" pitchFamily="34" charset="0"/>
              </a:rPr>
              <a:t>Reviews and Ratings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ranklin Gothic Demi" panose="020B0703020102020204" pitchFamily="34" charset="0"/>
              </a:rPr>
              <a:t>Home Delivery Option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ranklin Gothic Demi" panose="020B0703020102020204" pitchFamily="34" charset="0"/>
              </a:rPr>
              <a:t>Order Management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ranklin Gothic Demi" panose="020B0703020102020204" pitchFamily="34" charset="0"/>
              </a:rPr>
              <a:t>Order Tracking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ranklin Gothic Demi" panose="020B0703020102020204" pitchFamily="34" charset="0"/>
              </a:rPr>
              <a:t>Online Payment</a:t>
            </a:r>
          </a:p>
          <a:p>
            <a:pPr marL="0" indent="0">
              <a:buNone/>
            </a:pPr>
            <a:endParaRPr lang="en-US" dirty="0"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672693"/>
            <a:ext cx="10221686" cy="157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6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62594"/>
            <a:ext cx="10326688" cy="5085805"/>
          </a:xfrm>
        </p:spPr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User Registration:</a:t>
            </a:r>
          </a:p>
          <a:p>
            <a:pPr marL="0" indent="0">
              <a:buNone/>
            </a:pPr>
            <a:endParaRPr lang="en-US" dirty="0">
              <a:latin typeface="Franklin Gothic Demi" panose="020B07030201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A704E-7AA5-4775-8BD9-69FE8D20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1" y="1548253"/>
            <a:ext cx="8861196" cy="45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6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6286"/>
            <a:ext cx="8946541" cy="4942113"/>
          </a:xfrm>
        </p:spPr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Admin Panel:</a:t>
            </a:r>
          </a:p>
          <a:p>
            <a:pPr marL="0" indent="0">
              <a:buNone/>
            </a:pPr>
            <a:endParaRPr lang="en-US" dirty="0"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388" r="10457" b="23424"/>
          <a:stretch/>
        </p:blipFill>
        <p:spPr>
          <a:xfrm>
            <a:off x="1034143" y="1840638"/>
            <a:ext cx="10123715" cy="457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128"/>
          </a:xfrm>
        </p:spPr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14846"/>
            <a:ext cx="8946541" cy="5033553"/>
          </a:xfrm>
        </p:spPr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Products Section</a:t>
            </a:r>
          </a:p>
          <a:p>
            <a:pPr marL="0" indent="0">
              <a:buNone/>
            </a:pPr>
            <a:endParaRPr lang="en-US" dirty="0"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33" r="9376"/>
          <a:stretch/>
        </p:blipFill>
        <p:spPr>
          <a:xfrm>
            <a:off x="1793966" y="1579520"/>
            <a:ext cx="8604069" cy="50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4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ranklin Gothic Demi" panose="020B0703020102020204" pitchFamily="34" charset="0"/>
              </a:rPr>
              <a:t>Demonstration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7910"/>
            <a:ext cx="8946541" cy="50204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ranklin Gothic Demi" panose="020B0703020102020204" pitchFamily="34" charset="0"/>
              </a:rPr>
              <a:t>Screen-Sharing to show the working of the project will be given via online session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ranklin Gothic Demi" panose="020B0703020102020204" pitchFamily="34" charset="0"/>
              </a:rPr>
              <a:t>All three basic tools will be shown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latin typeface="Franklin Gothic Demi" panose="020B0703020102020204" pitchFamily="34" charset="0"/>
              </a:rPr>
              <a:t>XAMPP</a:t>
            </a:r>
          </a:p>
          <a:p>
            <a:pPr marL="400050" lvl="1" indent="0">
              <a:buNone/>
            </a:pPr>
            <a:endParaRPr lang="en-US" dirty="0"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549" t="10394" r="5324" b="11794"/>
          <a:stretch/>
        </p:blipFill>
        <p:spPr>
          <a:xfrm>
            <a:off x="3004457" y="2622550"/>
            <a:ext cx="6035040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5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398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Franklin Gothic Demi</vt:lpstr>
      <vt:lpstr>Wingdings</vt:lpstr>
      <vt:lpstr>Wingdings 3</vt:lpstr>
      <vt:lpstr>Ion</vt:lpstr>
      <vt:lpstr>E-Commerce Store</vt:lpstr>
      <vt:lpstr>E-Commerce Store </vt:lpstr>
      <vt:lpstr>Overview and Functionalities</vt:lpstr>
      <vt:lpstr>RAD-Rapid Application Development Model</vt:lpstr>
      <vt:lpstr>Functionalities</vt:lpstr>
      <vt:lpstr>Main Features</vt:lpstr>
      <vt:lpstr>Main Features</vt:lpstr>
      <vt:lpstr>Main Features</vt:lpstr>
      <vt:lpstr>Demonstration </vt:lpstr>
      <vt:lpstr>Demonstration</vt:lpstr>
      <vt:lpstr>Demonstration</vt:lpstr>
      <vt:lpstr>Demo</vt:lpstr>
      <vt:lpstr>Challenges</vt:lpstr>
      <vt:lpstr>Reflection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Store</dc:title>
  <dc:creator/>
  <cp:lastModifiedBy>saqlain mahin</cp:lastModifiedBy>
  <cp:revision>14</cp:revision>
  <dcterms:created xsi:type="dcterms:W3CDTF">2021-05-05T14:59:50Z</dcterms:created>
  <dcterms:modified xsi:type="dcterms:W3CDTF">2021-05-06T08:02:06Z</dcterms:modified>
</cp:coreProperties>
</file>