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86" r:id="rId3"/>
    <p:sldId id="257" r:id="rId4"/>
    <p:sldId id="277" r:id="rId5"/>
    <p:sldId id="276" r:id="rId6"/>
    <p:sldId id="260" r:id="rId7"/>
    <p:sldId id="263" r:id="rId8"/>
    <p:sldId id="264" r:id="rId9"/>
    <p:sldId id="272" r:id="rId10"/>
    <p:sldId id="275" r:id="rId11"/>
    <p:sldId id="278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0E0E"/>
    <a:srgbClr val="F14141"/>
    <a:srgbClr val="F50B0B"/>
    <a:srgbClr val="F05F42"/>
    <a:srgbClr val="FA1717"/>
    <a:srgbClr val="FA1818"/>
    <a:srgbClr val="F14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434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outlineViewPr>
    <p:cViewPr>
      <p:scale>
        <a:sx n="33" d="100"/>
        <a:sy n="33" d="100"/>
      </p:scale>
      <p:origin x="0" y="-40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2726FF-C071-4A28-AF71-5E9EF2B8385E}" type="doc">
      <dgm:prSet loTypeId="urn:microsoft.com/office/officeart/2005/8/layout/hList9" loCatId="list" qsTypeId="urn:microsoft.com/office/officeart/2005/8/quickstyle/3d2" qsCatId="3D" csTypeId="urn:microsoft.com/office/officeart/2005/8/colors/accent1_2" csCatId="accent1" phldr="1"/>
      <dgm:spPr/>
    </dgm:pt>
    <dgm:pt modelId="{DB66E017-5748-4ED7-8302-D5A2BED4A098}">
      <dgm:prSet phldrT="[Text]" custT="1"/>
      <dgm:spPr/>
      <dgm:t>
        <a:bodyPr/>
        <a:lstStyle/>
        <a:p>
          <a:r>
            <a:rPr lang="en-US" sz="900" b="0" dirty="0" smtClean="0">
              <a:latin typeface="Arial Black" panose="020B0A04020102020204" pitchFamily="34" charset="0"/>
              <a:cs typeface="Arial" panose="020B0604020202020204" pitchFamily="34" charset="0"/>
            </a:rPr>
            <a:t>Vacant</a:t>
          </a:r>
          <a:endParaRPr lang="en-US" sz="900" b="0" dirty="0">
            <a:latin typeface="Arial Black" panose="020B0A04020102020204" pitchFamily="34" charset="0"/>
            <a:cs typeface="Arial" panose="020B0604020202020204" pitchFamily="34" charset="0"/>
          </a:endParaRPr>
        </a:p>
      </dgm:t>
    </dgm:pt>
    <dgm:pt modelId="{55517B8A-F66F-4E24-BCD8-A25036FABFA0}" type="parTrans" cxnId="{18F21F68-26D0-47E1-BD38-E1144627259E}">
      <dgm:prSet/>
      <dgm:spPr/>
      <dgm:t>
        <a:bodyPr/>
        <a:lstStyle/>
        <a:p>
          <a:endParaRPr lang="en-US"/>
        </a:p>
      </dgm:t>
    </dgm:pt>
    <dgm:pt modelId="{CC150C01-C65E-4D42-8FDC-2AA1BF112A28}" type="sibTrans" cxnId="{18F21F68-26D0-47E1-BD38-E1144627259E}">
      <dgm:prSet/>
      <dgm:spPr/>
      <dgm:t>
        <a:bodyPr/>
        <a:lstStyle/>
        <a:p>
          <a:endParaRPr lang="en-US"/>
        </a:p>
      </dgm:t>
    </dgm:pt>
    <dgm:pt modelId="{51673419-B8D4-4638-A701-B2364362E428}">
      <dgm:prSet phldrT="[Text]" custT="1"/>
      <dgm:spPr/>
      <dgm:t>
        <a:bodyPr/>
        <a:lstStyle/>
        <a:p>
          <a:r>
            <a:rPr lang="en-US" sz="900" dirty="0" smtClean="0">
              <a:latin typeface="Arial Black" panose="020B0A04020102020204" pitchFamily="34" charset="0"/>
            </a:rPr>
            <a:t>Occupied</a:t>
          </a:r>
          <a:endParaRPr lang="en-US" sz="900" dirty="0">
            <a:latin typeface="Arial Black" panose="020B0A04020102020204" pitchFamily="34" charset="0"/>
          </a:endParaRPr>
        </a:p>
      </dgm:t>
    </dgm:pt>
    <dgm:pt modelId="{1625F717-4B8B-4186-BA95-7D7DAD47DB14}" type="parTrans" cxnId="{6D954666-12BE-442E-AD2E-97045EAB5319}">
      <dgm:prSet/>
      <dgm:spPr/>
      <dgm:t>
        <a:bodyPr/>
        <a:lstStyle/>
        <a:p>
          <a:endParaRPr lang="en-US"/>
        </a:p>
      </dgm:t>
    </dgm:pt>
    <dgm:pt modelId="{8945F277-96F9-47C7-A8D8-B1548BCD9B95}" type="sibTrans" cxnId="{6D954666-12BE-442E-AD2E-97045EAB5319}">
      <dgm:prSet/>
      <dgm:spPr/>
      <dgm:t>
        <a:bodyPr/>
        <a:lstStyle/>
        <a:p>
          <a:endParaRPr lang="en-US"/>
        </a:p>
      </dgm:t>
    </dgm:pt>
    <dgm:pt modelId="{7D2C9BC7-62D9-4658-9219-0120C6870958}">
      <dgm:prSet phldrT="[Text]" custT="1"/>
      <dgm:spPr/>
      <dgm:t>
        <a:bodyPr/>
        <a:lstStyle/>
        <a:p>
          <a:r>
            <a:rPr lang="en-US" sz="900" dirty="0" smtClean="0">
              <a:latin typeface="Arial" panose="020B0604020202020204" pitchFamily="34" charset="0"/>
              <a:cs typeface="Arial" panose="020B0604020202020204" pitchFamily="34" charset="0"/>
            </a:rPr>
            <a:t>Wrong Parking</a:t>
          </a:r>
          <a:endParaRPr lang="en-US" sz="9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14CA4A-A672-41D4-BEC0-CF5E325B57F4}" type="parTrans" cxnId="{BD3433DC-8611-43D7-B8CF-225256931738}">
      <dgm:prSet/>
      <dgm:spPr/>
      <dgm:t>
        <a:bodyPr/>
        <a:lstStyle/>
        <a:p>
          <a:endParaRPr lang="en-US"/>
        </a:p>
      </dgm:t>
    </dgm:pt>
    <dgm:pt modelId="{A097D17D-7647-44D1-9106-B1065AEFE05B}" type="sibTrans" cxnId="{BD3433DC-8611-43D7-B8CF-225256931738}">
      <dgm:prSet/>
      <dgm:spPr/>
      <dgm:t>
        <a:bodyPr/>
        <a:lstStyle/>
        <a:p>
          <a:endParaRPr lang="en-US"/>
        </a:p>
      </dgm:t>
    </dgm:pt>
    <dgm:pt modelId="{C00C4A5A-0E25-48B9-ADC2-8E3BD5521B7E}" type="pres">
      <dgm:prSet presAssocID="{272726FF-C071-4A28-AF71-5E9EF2B8385E}" presName="list" presStyleCnt="0">
        <dgm:presLayoutVars>
          <dgm:dir/>
          <dgm:animLvl val="lvl"/>
        </dgm:presLayoutVars>
      </dgm:prSet>
      <dgm:spPr/>
    </dgm:pt>
    <dgm:pt modelId="{02F1FCE2-C8E5-41EF-B463-58B4C2F138B1}" type="pres">
      <dgm:prSet presAssocID="{DB66E017-5748-4ED7-8302-D5A2BED4A098}" presName="posSpace" presStyleCnt="0"/>
      <dgm:spPr/>
    </dgm:pt>
    <dgm:pt modelId="{D9D73AC0-4D2A-42E1-A980-F3DB186BBA73}" type="pres">
      <dgm:prSet presAssocID="{DB66E017-5748-4ED7-8302-D5A2BED4A098}" presName="vertFlow" presStyleCnt="0"/>
      <dgm:spPr/>
    </dgm:pt>
    <dgm:pt modelId="{FD1DA5D0-B6C7-4EDB-BAC9-AF83C99DB2B2}" type="pres">
      <dgm:prSet presAssocID="{DB66E017-5748-4ED7-8302-D5A2BED4A098}" presName="topSpace" presStyleCnt="0"/>
      <dgm:spPr/>
    </dgm:pt>
    <dgm:pt modelId="{A1B1BF8F-F07D-40B8-BEBE-40D748A17B53}" type="pres">
      <dgm:prSet presAssocID="{DB66E017-5748-4ED7-8302-D5A2BED4A098}" presName="firstComp" presStyleCnt="0"/>
      <dgm:spPr/>
    </dgm:pt>
    <dgm:pt modelId="{4C95845F-A6D4-4841-AEC5-CC97B32A8057}" type="pres">
      <dgm:prSet presAssocID="{DB66E017-5748-4ED7-8302-D5A2BED4A098}" presName="firstChild" presStyleLbl="bgAccFollowNode1" presStyleIdx="0" presStyleCnt="3" custScaleX="123993" custScaleY="241732" custLinFactNeighborX="12021" custLinFactNeighborY="-3380"/>
      <dgm:spPr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373AA22C-5D62-4872-BB5B-5F7D9F5E643C}" type="pres">
      <dgm:prSet presAssocID="{DB66E017-5748-4ED7-8302-D5A2BED4A098}" presName="firstChildTx" presStyleLbl="bgAccFollowNode1" presStyleIdx="0" presStyleCnt="3">
        <dgm:presLayoutVars>
          <dgm:bulletEnabled val="1"/>
        </dgm:presLayoutVars>
      </dgm:prSet>
      <dgm:spPr/>
    </dgm:pt>
    <dgm:pt modelId="{B3A782FC-6038-4906-977D-393E3A212602}" type="pres">
      <dgm:prSet presAssocID="{DB66E017-5748-4ED7-8302-D5A2BED4A098}" presName="negSpace" presStyleCnt="0"/>
      <dgm:spPr/>
    </dgm:pt>
    <dgm:pt modelId="{CE30982D-A610-4E06-99F1-80A54A61B999}" type="pres">
      <dgm:prSet presAssocID="{DB66E017-5748-4ED7-8302-D5A2BED4A098}" presName="circle" presStyleLbl="node1" presStyleIdx="0" presStyleCnt="3" custScaleX="148935" custLinFactNeighborX="-6964" custLinFactNeighborY="-40950"/>
      <dgm:spPr/>
      <dgm:t>
        <a:bodyPr/>
        <a:lstStyle/>
        <a:p>
          <a:endParaRPr lang="en-US"/>
        </a:p>
      </dgm:t>
    </dgm:pt>
    <dgm:pt modelId="{992B0317-7A20-4082-9365-0A1241167437}" type="pres">
      <dgm:prSet presAssocID="{CC150C01-C65E-4D42-8FDC-2AA1BF112A28}" presName="transSpace" presStyleCnt="0"/>
      <dgm:spPr/>
    </dgm:pt>
    <dgm:pt modelId="{17C0AD54-2A18-495E-825E-20B4B3376CE0}" type="pres">
      <dgm:prSet presAssocID="{51673419-B8D4-4638-A701-B2364362E428}" presName="posSpace" presStyleCnt="0"/>
      <dgm:spPr/>
    </dgm:pt>
    <dgm:pt modelId="{77F2E36F-B13A-40B2-9B5F-B837FEE8CA4E}" type="pres">
      <dgm:prSet presAssocID="{51673419-B8D4-4638-A701-B2364362E428}" presName="vertFlow" presStyleCnt="0"/>
      <dgm:spPr/>
    </dgm:pt>
    <dgm:pt modelId="{D66CE36F-42AE-45AC-8BDA-453580B80B31}" type="pres">
      <dgm:prSet presAssocID="{51673419-B8D4-4638-A701-B2364362E428}" presName="topSpace" presStyleCnt="0"/>
      <dgm:spPr/>
    </dgm:pt>
    <dgm:pt modelId="{C30C83F8-2048-4D55-B82A-D103243244AC}" type="pres">
      <dgm:prSet presAssocID="{51673419-B8D4-4638-A701-B2364362E428}" presName="firstComp" presStyleCnt="0"/>
      <dgm:spPr/>
    </dgm:pt>
    <dgm:pt modelId="{F3E81E18-92F6-4E16-BC5D-54B263CC428B}" type="pres">
      <dgm:prSet presAssocID="{51673419-B8D4-4638-A701-B2364362E428}" presName="firstChild" presStyleLbl="bgAccFollowNode1" presStyleIdx="1" presStyleCnt="3" custScaleX="124223" custScaleY="253360" custLinFactNeighborX="-22518" custLinFactNeighborY="-10330"/>
      <dgm:spPr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CFFD277-EE5E-4E32-AC15-8C9BD0C19B32}" type="pres">
      <dgm:prSet presAssocID="{51673419-B8D4-4638-A701-B2364362E428}" presName="firstChildTx" presStyleLbl="bgAccFollowNode1" presStyleIdx="1" presStyleCnt="3">
        <dgm:presLayoutVars>
          <dgm:bulletEnabled val="1"/>
        </dgm:presLayoutVars>
      </dgm:prSet>
      <dgm:spPr/>
    </dgm:pt>
    <dgm:pt modelId="{DC7A5DF6-EBAE-4602-B72C-603F29E0D7EC}" type="pres">
      <dgm:prSet presAssocID="{51673419-B8D4-4638-A701-B2364362E428}" presName="negSpace" presStyleCnt="0"/>
      <dgm:spPr/>
    </dgm:pt>
    <dgm:pt modelId="{549460C8-17DE-4C27-B718-3A7E487EAE44}" type="pres">
      <dgm:prSet presAssocID="{51673419-B8D4-4638-A701-B2364362E428}" presName="circle" presStyleLbl="node1" presStyleIdx="1" presStyleCnt="3" custScaleX="125755" custLinFactNeighborX="-70557" custLinFactNeighborY="-48377"/>
      <dgm:spPr/>
      <dgm:t>
        <a:bodyPr/>
        <a:lstStyle/>
        <a:p>
          <a:endParaRPr lang="en-US"/>
        </a:p>
      </dgm:t>
    </dgm:pt>
    <dgm:pt modelId="{B200D335-1D78-44C3-9D4B-E4EE9F41C262}" type="pres">
      <dgm:prSet presAssocID="{8945F277-96F9-47C7-A8D8-B1548BCD9B95}" presName="transSpace" presStyleCnt="0"/>
      <dgm:spPr/>
    </dgm:pt>
    <dgm:pt modelId="{844C599B-6BA8-4B7E-84E6-5CA469105705}" type="pres">
      <dgm:prSet presAssocID="{7D2C9BC7-62D9-4658-9219-0120C6870958}" presName="posSpace" presStyleCnt="0"/>
      <dgm:spPr/>
    </dgm:pt>
    <dgm:pt modelId="{1A03F93B-7B3E-48E2-B33A-91984FAAE5FE}" type="pres">
      <dgm:prSet presAssocID="{7D2C9BC7-62D9-4658-9219-0120C6870958}" presName="vertFlow" presStyleCnt="0"/>
      <dgm:spPr/>
    </dgm:pt>
    <dgm:pt modelId="{801EEAE1-82BB-4126-84BB-88FD22BD91C9}" type="pres">
      <dgm:prSet presAssocID="{7D2C9BC7-62D9-4658-9219-0120C6870958}" presName="topSpace" presStyleCnt="0"/>
      <dgm:spPr/>
    </dgm:pt>
    <dgm:pt modelId="{2BB9FF54-7D99-429B-A2B9-52626283AFBE}" type="pres">
      <dgm:prSet presAssocID="{7D2C9BC7-62D9-4658-9219-0120C6870958}" presName="firstComp" presStyleCnt="0"/>
      <dgm:spPr/>
    </dgm:pt>
    <dgm:pt modelId="{3EE3B63E-5115-4FC3-A5A6-9E39B727CD08}" type="pres">
      <dgm:prSet presAssocID="{7D2C9BC7-62D9-4658-9219-0120C6870958}" presName="firstChild" presStyleLbl="bgAccFollowNode1" presStyleIdx="2" presStyleCnt="3" custScaleX="131387" custScaleY="249343" custLinFactNeighborX="-39558" custLinFactNeighborY="-7386"/>
      <dgm:spPr/>
      <dgm:t>
        <a:bodyPr/>
        <a:lstStyle/>
        <a:p>
          <a:endParaRPr lang="en-US"/>
        </a:p>
      </dgm:t>
    </dgm:pt>
    <dgm:pt modelId="{3A18E5B9-155C-46B4-9490-34FEC6EC28C5}" type="pres">
      <dgm:prSet presAssocID="{7D2C9BC7-62D9-4658-9219-0120C6870958}" presName="firstChildTx" presStyleLbl="bgAccFollowNode1" presStyleIdx="2" presStyleCnt="3">
        <dgm:presLayoutVars>
          <dgm:bulletEnabled val="1"/>
        </dgm:presLayoutVars>
      </dgm:prSet>
      <dgm:spPr/>
    </dgm:pt>
    <dgm:pt modelId="{D23994ED-5CEA-4B97-97C5-4E12CE843970}" type="pres">
      <dgm:prSet presAssocID="{7D2C9BC7-62D9-4658-9219-0120C6870958}" presName="negSpace" presStyleCnt="0"/>
      <dgm:spPr/>
    </dgm:pt>
    <dgm:pt modelId="{02768C75-47EF-4609-A687-443268B57CBB}" type="pres">
      <dgm:prSet presAssocID="{7D2C9BC7-62D9-4658-9219-0120C6870958}" presName="circle" presStyleLbl="node1" presStyleIdx="2" presStyleCnt="3" custScaleX="138742" custLinFactNeighborX="-77834" custLinFactNeighborY="-49060"/>
      <dgm:spPr/>
      <dgm:t>
        <a:bodyPr/>
        <a:lstStyle/>
        <a:p>
          <a:endParaRPr lang="en-US"/>
        </a:p>
      </dgm:t>
    </dgm:pt>
  </dgm:ptLst>
  <dgm:cxnLst>
    <dgm:cxn modelId="{80B44A70-B1AF-4CA7-9BC0-24D9F91DF869}" type="presOf" srcId="{51673419-B8D4-4638-A701-B2364362E428}" destId="{549460C8-17DE-4C27-B718-3A7E487EAE44}" srcOrd="0" destOrd="0" presId="urn:microsoft.com/office/officeart/2005/8/layout/hList9"/>
    <dgm:cxn modelId="{F469A068-C440-4C37-8552-ACC61F6BBFDA}" type="presOf" srcId="{7D2C9BC7-62D9-4658-9219-0120C6870958}" destId="{02768C75-47EF-4609-A687-443268B57CBB}" srcOrd="0" destOrd="0" presId="urn:microsoft.com/office/officeart/2005/8/layout/hList9"/>
    <dgm:cxn modelId="{1A334556-7734-4DCA-BABE-59AABE84E797}" type="presOf" srcId="{272726FF-C071-4A28-AF71-5E9EF2B8385E}" destId="{C00C4A5A-0E25-48B9-ADC2-8E3BD5521B7E}" srcOrd="0" destOrd="0" presId="urn:microsoft.com/office/officeart/2005/8/layout/hList9"/>
    <dgm:cxn modelId="{BD3433DC-8611-43D7-B8CF-225256931738}" srcId="{272726FF-C071-4A28-AF71-5E9EF2B8385E}" destId="{7D2C9BC7-62D9-4658-9219-0120C6870958}" srcOrd="2" destOrd="0" parTransId="{FA14CA4A-A672-41D4-BEC0-CF5E325B57F4}" sibTransId="{A097D17D-7647-44D1-9106-B1065AEFE05B}"/>
    <dgm:cxn modelId="{18F21F68-26D0-47E1-BD38-E1144627259E}" srcId="{272726FF-C071-4A28-AF71-5E9EF2B8385E}" destId="{DB66E017-5748-4ED7-8302-D5A2BED4A098}" srcOrd="0" destOrd="0" parTransId="{55517B8A-F66F-4E24-BCD8-A25036FABFA0}" sibTransId="{CC150C01-C65E-4D42-8FDC-2AA1BF112A28}"/>
    <dgm:cxn modelId="{6D954666-12BE-442E-AD2E-97045EAB5319}" srcId="{272726FF-C071-4A28-AF71-5E9EF2B8385E}" destId="{51673419-B8D4-4638-A701-B2364362E428}" srcOrd="1" destOrd="0" parTransId="{1625F717-4B8B-4186-BA95-7D7DAD47DB14}" sibTransId="{8945F277-96F9-47C7-A8D8-B1548BCD9B95}"/>
    <dgm:cxn modelId="{C3016A72-2106-4232-8D7B-B29788F2BCDF}" type="presOf" srcId="{DB66E017-5748-4ED7-8302-D5A2BED4A098}" destId="{CE30982D-A610-4E06-99F1-80A54A61B999}" srcOrd="0" destOrd="0" presId="urn:microsoft.com/office/officeart/2005/8/layout/hList9"/>
    <dgm:cxn modelId="{588E8829-9DE8-4E28-A93F-95DBB8D00CF0}" type="presParOf" srcId="{C00C4A5A-0E25-48B9-ADC2-8E3BD5521B7E}" destId="{02F1FCE2-C8E5-41EF-B463-58B4C2F138B1}" srcOrd="0" destOrd="0" presId="urn:microsoft.com/office/officeart/2005/8/layout/hList9"/>
    <dgm:cxn modelId="{00AD7A54-C67B-4A13-9FD7-35E116A287DA}" type="presParOf" srcId="{C00C4A5A-0E25-48B9-ADC2-8E3BD5521B7E}" destId="{D9D73AC0-4D2A-42E1-A980-F3DB186BBA73}" srcOrd="1" destOrd="0" presId="urn:microsoft.com/office/officeart/2005/8/layout/hList9"/>
    <dgm:cxn modelId="{9881B2FD-B2B7-4EF7-9714-DCDEAA2B006A}" type="presParOf" srcId="{D9D73AC0-4D2A-42E1-A980-F3DB186BBA73}" destId="{FD1DA5D0-B6C7-4EDB-BAC9-AF83C99DB2B2}" srcOrd="0" destOrd="0" presId="urn:microsoft.com/office/officeart/2005/8/layout/hList9"/>
    <dgm:cxn modelId="{0CBFC037-9C80-44F4-BFC2-4A25C68D3AA2}" type="presParOf" srcId="{D9D73AC0-4D2A-42E1-A980-F3DB186BBA73}" destId="{A1B1BF8F-F07D-40B8-BEBE-40D748A17B53}" srcOrd="1" destOrd="0" presId="urn:microsoft.com/office/officeart/2005/8/layout/hList9"/>
    <dgm:cxn modelId="{9FCCBE18-6A96-4935-B990-655DD3461D8B}" type="presParOf" srcId="{A1B1BF8F-F07D-40B8-BEBE-40D748A17B53}" destId="{4C95845F-A6D4-4841-AEC5-CC97B32A8057}" srcOrd="0" destOrd="0" presId="urn:microsoft.com/office/officeart/2005/8/layout/hList9"/>
    <dgm:cxn modelId="{DBF1C006-4875-4A13-8980-FE8679F3804E}" type="presParOf" srcId="{A1B1BF8F-F07D-40B8-BEBE-40D748A17B53}" destId="{373AA22C-5D62-4872-BB5B-5F7D9F5E643C}" srcOrd="1" destOrd="0" presId="urn:microsoft.com/office/officeart/2005/8/layout/hList9"/>
    <dgm:cxn modelId="{F73401A3-6319-4209-B30E-4953726AE278}" type="presParOf" srcId="{C00C4A5A-0E25-48B9-ADC2-8E3BD5521B7E}" destId="{B3A782FC-6038-4906-977D-393E3A212602}" srcOrd="2" destOrd="0" presId="urn:microsoft.com/office/officeart/2005/8/layout/hList9"/>
    <dgm:cxn modelId="{CA441C7D-C0C4-4F86-AEBF-45065FC945E1}" type="presParOf" srcId="{C00C4A5A-0E25-48B9-ADC2-8E3BD5521B7E}" destId="{CE30982D-A610-4E06-99F1-80A54A61B999}" srcOrd="3" destOrd="0" presId="urn:microsoft.com/office/officeart/2005/8/layout/hList9"/>
    <dgm:cxn modelId="{7BB79917-A336-4B6F-A3B0-467F01D70011}" type="presParOf" srcId="{C00C4A5A-0E25-48B9-ADC2-8E3BD5521B7E}" destId="{992B0317-7A20-4082-9365-0A1241167437}" srcOrd="4" destOrd="0" presId="urn:microsoft.com/office/officeart/2005/8/layout/hList9"/>
    <dgm:cxn modelId="{2A0FA447-3FC0-4CDA-81D8-52F7A82C785C}" type="presParOf" srcId="{C00C4A5A-0E25-48B9-ADC2-8E3BD5521B7E}" destId="{17C0AD54-2A18-495E-825E-20B4B3376CE0}" srcOrd="5" destOrd="0" presId="urn:microsoft.com/office/officeart/2005/8/layout/hList9"/>
    <dgm:cxn modelId="{8693C6B2-EA63-457D-A6B9-654804805E01}" type="presParOf" srcId="{C00C4A5A-0E25-48B9-ADC2-8E3BD5521B7E}" destId="{77F2E36F-B13A-40B2-9B5F-B837FEE8CA4E}" srcOrd="6" destOrd="0" presId="urn:microsoft.com/office/officeart/2005/8/layout/hList9"/>
    <dgm:cxn modelId="{E9982C29-31CE-4668-BBE7-F2CC636335A7}" type="presParOf" srcId="{77F2E36F-B13A-40B2-9B5F-B837FEE8CA4E}" destId="{D66CE36F-42AE-45AC-8BDA-453580B80B31}" srcOrd="0" destOrd="0" presId="urn:microsoft.com/office/officeart/2005/8/layout/hList9"/>
    <dgm:cxn modelId="{101EEB67-3973-4B24-9711-6F6528101227}" type="presParOf" srcId="{77F2E36F-B13A-40B2-9B5F-B837FEE8CA4E}" destId="{C30C83F8-2048-4D55-B82A-D103243244AC}" srcOrd="1" destOrd="0" presId="urn:microsoft.com/office/officeart/2005/8/layout/hList9"/>
    <dgm:cxn modelId="{59ABCEF2-9B2C-4D68-A5EE-557687C988B5}" type="presParOf" srcId="{C30C83F8-2048-4D55-B82A-D103243244AC}" destId="{F3E81E18-92F6-4E16-BC5D-54B263CC428B}" srcOrd="0" destOrd="0" presId="urn:microsoft.com/office/officeart/2005/8/layout/hList9"/>
    <dgm:cxn modelId="{E7BF8C12-209E-4426-A466-11EA25532FB3}" type="presParOf" srcId="{C30C83F8-2048-4D55-B82A-D103243244AC}" destId="{8CFFD277-EE5E-4E32-AC15-8C9BD0C19B32}" srcOrd="1" destOrd="0" presId="urn:microsoft.com/office/officeart/2005/8/layout/hList9"/>
    <dgm:cxn modelId="{F9D2482A-B145-48EB-81C9-0956B6F03239}" type="presParOf" srcId="{C00C4A5A-0E25-48B9-ADC2-8E3BD5521B7E}" destId="{DC7A5DF6-EBAE-4602-B72C-603F29E0D7EC}" srcOrd="7" destOrd="0" presId="urn:microsoft.com/office/officeart/2005/8/layout/hList9"/>
    <dgm:cxn modelId="{E24B434B-0101-4412-82B6-905184663156}" type="presParOf" srcId="{C00C4A5A-0E25-48B9-ADC2-8E3BD5521B7E}" destId="{549460C8-17DE-4C27-B718-3A7E487EAE44}" srcOrd="8" destOrd="0" presId="urn:microsoft.com/office/officeart/2005/8/layout/hList9"/>
    <dgm:cxn modelId="{7BDA9A2B-EBAD-415D-9592-E8DEEA8466E1}" type="presParOf" srcId="{C00C4A5A-0E25-48B9-ADC2-8E3BD5521B7E}" destId="{B200D335-1D78-44C3-9D4B-E4EE9F41C262}" srcOrd="9" destOrd="0" presId="urn:microsoft.com/office/officeart/2005/8/layout/hList9"/>
    <dgm:cxn modelId="{889EF41E-5CB0-4F69-B0C0-02E04BCB3ABD}" type="presParOf" srcId="{C00C4A5A-0E25-48B9-ADC2-8E3BD5521B7E}" destId="{844C599B-6BA8-4B7E-84E6-5CA469105705}" srcOrd="10" destOrd="0" presId="urn:microsoft.com/office/officeart/2005/8/layout/hList9"/>
    <dgm:cxn modelId="{5B7E6B16-D9BC-4271-85EA-EF4F4AF44C60}" type="presParOf" srcId="{C00C4A5A-0E25-48B9-ADC2-8E3BD5521B7E}" destId="{1A03F93B-7B3E-48E2-B33A-91984FAAE5FE}" srcOrd="11" destOrd="0" presId="urn:microsoft.com/office/officeart/2005/8/layout/hList9"/>
    <dgm:cxn modelId="{07651503-FE92-4240-8F21-BB32E6353107}" type="presParOf" srcId="{1A03F93B-7B3E-48E2-B33A-91984FAAE5FE}" destId="{801EEAE1-82BB-4126-84BB-88FD22BD91C9}" srcOrd="0" destOrd="0" presId="urn:microsoft.com/office/officeart/2005/8/layout/hList9"/>
    <dgm:cxn modelId="{35AF3E7C-48FE-46B3-8DF2-FE6E46EB28C8}" type="presParOf" srcId="{1A03F93B-7B3E-48E2-B33A-91984FAAE5FE}" destId="{2BB9FF54-7D99-429B-A2B9-52626283AFBE}" srcOrd="1" destOrd="0" presId="urn:microsoft.com/office/officeart/2005/8/layout/hList9"/>
    <dgm:cxn modelId="{741721E1-936C-4C3F-9B0A-690F4DDC0C75}" type="presParOf" srcId="{2BB9FF54-7D99-429B-A2B9-52626283AFBE}" destId="{3EE3B63E-5115-4FC3-A5A6-9E39B727CD08}" srcOrd="0" destOrd="0" presId="urn:microsoft.com/office/officeart/2005/8/layout/hList9"/>
    <dgm:cxn modelId="{2379D803-614A-4A47-A49B-0DBB21784DAC}" type="presParOf" srcId="{2BB9FF54-7D99-429B-A2B9-52626283AFBE}" destId="{3A18E5B9-155C-46B4-9490-34FEC6EC28C5}" srcOrd="1" destOrd="0" presId="urn:microsoft.com/office/officeart/2005/8/layout/hList9"/>
    <dgm:cxn modelId="{8928DC7B-0940-4227-961D-AA30E46C2ED0}" type="presParOf" srcId="{C00C4A5A-0E25-48B9-ADC2-8E3BD5521B7E}" destId="{D23994ED-5CEA-4B97-97C5-4E12CE843970}" srcOrd="12" destOrd="0" presId="urn:microsoft.com/office/officeart/2005/8/layout/hList9"/>
    <dgm:cxn modelId="{A9DDACA3-47D2-4921-9386-DDCEB5A0E979}" type="presParOf" srcId="{C00C4A5A-0E25-48B9-ADC2-8E3BD5521B7E}" destId="{02768C75-47EF-4609-A687-443268B57CBB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C3A8C0-963F-42A0-A602-C580995E6490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DCE113-6602-43BE-B8AF-9D89DCC7DBDD}">
      <dgm:prSet phldrT="[Text]"/>
      <dgm:spPr/>
      <dgm:t>
        <a:bodyPr/>
        <a:lstStyle/>
        <a:p>
          <a:r>
            <a:rPr lang="en-US" dirty="0" smtClean="0"/>
            <a:t>Data Mining</a:t>
          </a:r>
          <a:endParaRPr lang="en-US" dirty="0"/>
        </a:p>
      </dgm:t>
    </dgm:pt>
    <dgm:pt modelId="{8B41EA7F-63F4-4E55-840E-E5DEBD98A436}" type="parTrans" cxnId="{FF143FC4-D782-48B1-A0B7-AEA2D23A0FE1}">
      <dgm:prSet/>
      <dgm:spPr/>
      <dgm:t>
        <a:bodyPr/>
        <a:lstStyle/>
        <a:p>
          <a:endParaRPr lang="en-US"/>
        </a:p>
      </dgm:t>
    </dgm:pt>
    <dgm:pt modelId="{B68EDCC5-A026-4180-8D05-65087732E9A0}" type="sibTrans" cxnId="{FF143FC4-D782-48B1-A0B7-AEA2D23A0FE1}">
      <dgm:prSet/>
      <dgm:spPr/>
      <dgm:t>
        <a:bodyPr/>
        <a:lstStyle/>
        <a:p>
          <a:endParaRPr lang="en-US"/>
        </a:p>
      </dgm:t>
    </dgm:pt>
    <dgm:pt modelId="{04CBD9FB-AA1A-4E57-B72F-79EDFA4E0943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E931258D-B107-4E1E-A8E4-A275FD2D9719}" type="parTrans" cxnId="{D7A34CBC-E9E1-496F-B83B-200349641C96}">
      <dgm:prSet/>
      <dgm:spPr/>
      <dgm:t>
        <a:bodyPr/>
        <a:lstStyle/>
        <a:p>
          <a:endParaRPr lang="en-US"/>
        </a:p>
      </dgm:t>
    </dgm:pt>
    <dgm:pt modelId="{F78CA7EA-D023-4C1F-A14D-92FF74DA359C}" type="sibTrans" cxnId="{D7A34CBC-E9E1-496F-B83B-200349641C96}">
      <dgm:prSet/>
      <dgm:spPr/>
      <dgm:t>
        <a:bodyPr/>
        <a:lstStyle/>
        <a:p>
          <a:endParaRPr lang="en-US"/>
        </a:p>
      </dgm:t>
    </dgm:pt>
    <dgm:pt modelId="{94A9A5A0-FC28-486F-B0AE-A83374972A70}">
      <dgm:prSet phldrT="[Text]"/>
      <dgm:spPr/>
      <dgm:t>
        <a:bodyPr/>
        <a:lstStyle/>
        <a:p>
          <a:r>
            <a:rPr lang="en-US" dirty="0" smtClean="0"/>
            <a:t>Cascade Model Training</a:t>
          </a:r>
          <a:endParaRPr lang="en-US" dirty="0"/>
        </a:p>
      </dgm:t>
    </dgm:pt>
    <dgm:pt modelId="{FDA9FC24-D095-4A52-B268-CA948A48646B}" type="parTrans" cxnId="{A9468F49-D893-4237-9AF1-AE62B0752EB1}">
      <dgm:prSet/>
      <dgm:spPr/>
      <dgm:t>
        <a:bodyPr/>
        <a:lstStyle/>
        <a:p>
          <a:endParaRPr lang="en-US"/>
        </a:p>
      </dgm:t>
    </dgm:pt>
    <dgm:pt modelId="{FF63EE62-4DA7-42A3-9492-5BBC0BD6CA98}" type="sibTrans" cxnId="{A9468F49-D893-4237-9AF1-AE62B0752EB1}">
      <dgm:prSet/>
      <dgm:spPr/>
      <dgm:t>
        <a:bodyPr/>
        <a:lstStyle/>
        <a:p>
          <a:endParaRPr lang="en-US"/>
        </a:p>
      </dgm:t>
    </dgm:pt>
    <dgm:pt modelId="{E91681C0-8C01-49FD-B50F-301DDCA5FA18}">
      <dgm:prSet phldrT="[Text]"/>
      <dgm:spPr/>
      <dgm:t>
        <a:bodyPr/>
        <a:lstStyle/>
        <a:p>
          <a:r>
            <a:rPr lang="en-US" dirty="0" smtClean="0"/>
            <a:t>Detection</a:t>
          </a:r>
          <a:endParaRPr lang="en-US" dirty="0"/>
        </a:p>
      </dgm:t>
    </dgm:pt>
    <dgm:pt modelId="{B06B93A7-A335-4B84-BB3A-6EAB0D35EDFE}" type="parTrans" cxnId="{A28E6933-1F90-4DFD-8C0E-E7456493B85A}">
      <dgm:prSet/>
      <dgm:spPr/>
      <dgm:t>
        <a:bodyPr/>
        <a:lstStyle/>
        <a:p>
          <a:endParaRPr lang="en-US"/>
        </a:p>
      </dgm:t>
    </dgm:pt>
    <dgm:pt modelId="{AEA8DF40-210C-4ABC-AE7B-2A9DE0568EA2}" type="sibTrans" cxnId="{A28E6933-1F90-4DFD-8C0E-E7456493B85A}">
      <dgm:prSet/>
      <dgm:spPr/>
      <dgm:t>
        <a:bodyPr/>
        <a:lstStyle/>
        <a:p>
          <a:endParaRPr lang="en-US"/>
        </a:p>
      </dgm:t>
    </dgm:pt>
    <dgm:pt modelId="{2547C897-9611-4113-BB29-ED5E467E4B63}">
      <dgm:prSet phldrT="[Text]"/>
      <dgm:spPr/>
      <dgm:t>
        <a:bodyPr/>
        <a:lstStyle/>
        <a:p>
          <a:r>
            <a:rPr lang="en-US" dirty="0" smtClean="0"/>
            <a:t>Data set of number plates</a:t>
          </a:r>
          <a:endParaRPr lang="en-US" dirty="0"/>
        </a:p>
      </dgm:t>
    </dgm:pt>
    <dgm:pt modelId="{AACC017E-21B0-449A-8B09-33787224AE33}" type="sibTrans" cxnId="{D225AA54-E3B9-4DD6-A02A-F97FCEF9A413}">
      <dgm:prSet/>
      <dgm:spPr/>
      <dgm:t>
        <a:bodyPr/>
        <a:lstStyle/>
        <a:p>
          <a:endParaRPr lang="en-US"/>
        </a:p>
      </dgm:t>
    </dgm:pt>
    <dgm:pt modelId="{FF3A058B-BFA3-4914-B941-A602DBA2AF47}" type="parTrans" cxnId="{D225AA54-E3B9-4DD6-A02A-F97FCEF9A413}">
      <dgm:prSet/>
      <dgm:spPr/>
      <dgm:t>
        <a:bodyPr/>
        <a:lstStyle/>
        <a:p>
          <a:endParaRPr lang="en-US"/>
        </a:p>
      </dgm:t>
    </dgm:pt>
    <dgm:pt modelId="{2B30E5C2-B1E1-4B34-9BFE-9A36168647E4}">
      <dgm:prSet phldrT="[Text]"/>
      <dgm:spPr/>
      <dgm:t>
        <a:bodyPr/>
        <a:lstStyle/>
        <a:p>
          <a:r>
            <a:rPr lang="en-US" dirty="0" smtClean="0"/>
            <a:t>Data set of cars</a:t>
          </a:r>
          <a:endParaRPr lang="en-US" dirty="0"/>
        </a:p>
      </dgm:t>
    </dgm:pt>
    <dgm:pt modelId="{E896692A-F1A7-4DAC-9D7A-DD5916256E9C}" type="sibTrans" cxnId="{E472D1DB-76AC-430C-86B1-9D3F4D71F55E}">
      <dgm:prSet/>
      <dgm:spPr/>
      <dgm:t>
        <a:bodyPr/>
        <a:lstStyle/>
        <a:p>
          <a:endParaRPr lang="en-US"/>
        </a:p>
      </dgm:t>
    </dgm:pt>
    <dgm:pt modelId="{1D884AB5-1853-47A4-BB32-4B07001EE201}" type="parTrans" cxnId="{E472D1DB-76AC-430C-86B1-9D3F4D71F55E}">
      <dgm:prSet/>
      <dgm:spPr/>
      <dgm:t>
        <a:bodyPr/>
        <a:lstStyle/>
        <a:p>
          <a:endParaRPr lang="en-US"/>
        </a:p>
      </dgm:t>
    </dgm:pt>
    <dgm:pt modelId="{582B6A2E-2A66-4D03-83D3-98CFDAEBB0F2}">
      <dgm:prSet phldrT="[Text]"/>
      <dgm:spPr/>
      <dgm:t>
        <a:bodyPr/>
        <a:lstStyle/>
        <a:p>
          <a:r>
            <a:rPr lang="en-US" dirty="0" smtClean="0"/>
            <a:t>Detection on the basis of trained model</a:t>
          </a:r>
          <a:endParaRPr lang="en-US" dirty="0"/>
        </a:p>
      </dgm:t>
    </dgm:pt>
    <dgm:pt modelId="{0837BE80-E87B-4568-A180-CE759D52C846}" type="sibTrans" cxnId="{9AB41198-3DD1-45D8-98A9-419A254DE408}">
      <dgm:prSet/>
      <dgm:spPr/>
      <dgm:t>
        <a:bodyPr/>
        <a:lstStyle/>
        <a:p>
          <a:endParaRPr lang="en-US"/>
        </a:p>
      </dgm:t>
    </dgm:pt>
    <dgm:pt modelId="{DCE00BED-CE30-4B71-BC78-AADA2CD8A752}" type="parTrans" cxnId="{9AB41198-3DD1-45D8-98A9-419A254DE408}">
      <dgm:prSet/>
      <dgm:spPr/>
      <dgm:t>
        <a:bodyPr/>
        <a:lstStyle/>
        <a:p>
          <a:endParaRPr lang="en-US"/>
        </a:p>
      </dgm:t>
    </dgm:pt>
    <dgm:pt modelId="{4F061844-85DD-4AEF-8CB0-E627503DE58B}" type="pres">
      <dgm:prSet presAssocID="{2EC3A8C0-963F-42A0-A602-C580995E64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B2C5B8E-2E47-4E49-839F-A50EC71F85F2}" type="pres">
      <dgm:prSet presAssocID="{3EDCE113-6602-43BE-B8AF-9D89DCC7DBDD}" presName="linNode" presStyleCnt="0"/>
      <dgm:spPr/>
    </dgm:pt>
    <dgm:pt modelId="{F9BC246F-C4EC-4D7A-90E6-A8E46C0E8A78}" type="pres">
      <dgm:prSet presAssocID="{3EDCE113-6602-43BE-B8AF-9D89DCC7DBDD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14E396-B333-49A5-9336-E7288470A38A}" type="pres">
      <dgm:prSet presAssocID="{3EDCE113-6602-43BE-B8AF-9D89DCC7DBDD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861E75-F6A2-4226-B460-28BA392256D8}" type="pres">
      <dgm:prSet presAssocID="{B68EDCC5-A026-4180-8D05-65087732E9A0}" presName="sp" presStyleCnt="0"/>
      <dgm:spPr/>
    </dgm:pt>
    <dgm:pt modelId="{E2121DD5-C7BF-4F29-8161-959562C26306}" type="pres">
      <dgm:prSet presAssocID="{04CBD9FB-AA1A-4E57-B72F-79EDFA4E0943}" presName="linNode" presStyleCnt="0"/>
      <dgm:spPr/>
    </dgm:pt>
    <dgm:pt modelId="{84EF782D-499D-4042-ADD8-3202B2AEF3EB}" type="pres">
      <dgm:prSet presAssocID="{04CBD9FB-AA1A-4E57-B72F-79EDFA4E0943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BF25A-14C3-42A9-8808-F2879014B4B7}" type="pres">
      <dgm:prSet presAssocID="{04CBD9FB-AA1A-4E57-B72F-79EDFA4E0943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688260-1C51-4B36-ABD3-EF8135D39C12}" type="pres">
      <dgm:prSet presAssocID="{F78CA7EA-D023-4C1F-A14D-92FF74DA359C}" presName="sp" presStyleCnt="0"/>
      <dgm:spPr/>
    </dgm:pt>
    <dgm:pt modelId="{6A9A2107-2BA5-4F22-B55B-01EB1B175499}" type="pres">
      <dgm:prSet presAssocID="{E91681C0-8C01-49FD-B50F-301DDCA5FA18}" presName="linNode" presStyleCnt="0"/>
      <dgm:spPr/>
    </dgm:pt>
    <dgm:pt modelId="{8FFC3FEF-1E0B-43C3-99E0-4B1BE256BF2B}" type="pres">
      <dgm:prSet presAssocID="{E91681C0-8C01-49FD-B50F-301DDCA5FA18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90BA16-441D-4732-AF66-385D1FD2DA2E}" type="pres">
      <dgm:prSet presAssocID="{E91681C0-8C01-49FD-B50F-301DDCA5FA18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7A34CBC-E9E1-496F-B83B-200349641C96}" srcId="{2EC3A8C0-963F-42A0-A602-C580995E6490}" destId="{04CBD9FB-AA1A-4E57-B72F-79EDFA4E0943}" srcOrd="1" destOrd="0" parTransId="{E931258D-B107-4E1E-A8E4-A275FD2D9719}" sibTransId="{F78CA7EA-D023-4C1F-A14D-92FF74DA359C}"/>
    <dgm:cxn modelId="{FF143FC4-D782-48B1-A0B7-AEA2D23A0FE1}" srcId="{2EC3A8C0-963F-42A0-A602-C580995E6490}" destId="{3EDCE113-6602-43BE-B8AF-9D89DCC7DBDD}" srcOrd="0" destOrd="0" parTransId="{8B41EA7F-63F4-4E55-840E-E5DEBD98A436}" sibTransId="{B68EDCC5-A026-4180-8D05-65087732E9A0}"/>
    <dgm:cxn modelId="{ABF74DEB-76A5-4D74-B5E4-B1B6E9878A69}" type="presOf" srcId="{582B6A2E-2A66-4D03-83D3-98CFDAEBB0F2}" destId="{D490BA16-441D-4732-AF66-385D1FD2DA2E}" srcOrd="0" destOrd="0" presId="urn:microsoft.com/office/officeart/2005/8/layout/vList5"/>
    <dgm:cxn modelId="{16DBC7B0-8782-4E34-A445-BB67A421377A}" type="presOf" srcId="{2EC3A8C0-963F-42A0-A602-C580995E6490}" destId="{4F061844-85DD-4AEF-8CB0-E627503DE58B}" srcOrd="0" destOrd="0" presId="urn:microsoft.com/office/officeart/2005/8/layout/vList5"/>
    <dgm:cxn modelId="{A9468F49-D893-4237-9AF1-AE62B0752EB1}" srcId="{04CBD9FB-AA1A-4E57-B72F-79EDFA4E0943}" destId="{94A9A5A0-FC28-486F-B0AE-A83374972A70}" srcOrd="0" destOrd="0" parTransId="{FDA9FC24-D095-4A52-B268-CA948A48646B}" sibTransId="{FF63EE62-4DA7-42A3-9492-5BBC0BD6CA98}"/>
    <dgm:cxn modelId="{BEE03839-0AE8-4FAA-B70F-540545F45AD7}" type="presOf" srcId="{2547C897-9611-4113-BB29-ED5E467E4B63}" destId="{4F14E396-B333-49A5-9336-E7288470A38A}" srcOrd="0" destOrd="1" presId="urn:microsoft.com/office/officeart/2005/8/layout/vList5"/>
    <dgm:cxn modelId="{A28E6933-1F90-4DFD-8C0E-E7456493B85A}" srcId="{2EC3A8C0-963F-42A0-A602-C580995E6490}" destId="{E91681C0-8C01-49FD-B50F-301DDCA5FA18}" srcOrd="2" destOrd="0" parTransId="{B06B93A7-A335-4B84-BB3A-6EAB0D35EDFE}" sibTransId="{AEA8DF40-210C-4ABC-AE7B-2A9DE0568EA2}"/>
    <dgm:cxn modelId="{D225AA54-E3B9-4DD6-A02A-F97FCEF9A413}" srcId="{3EDCE113-6602-43BE-B8AF-9D89DCC7DBDD}" destId="{2547C897-9611-4113-BB29-ED5E467E4B63}" srcOrd="1" destOrd="0" parTransId="{FF3A058B-BFA3-4914-B941-A602DBA2AF47}" sibTransId="{AACC017E-21B0-449A-8B09-33787224AE33}"/>
    <dgm:cxn modelId="{12525504-C98D-4B08-A220-509E3C257096}" type="presOf" srcId="{3EDCE113-6602-43BE-B8AF-9D89DCC7DBDD}" destId="{F9BC246F-C4EC-4D7A-90E6-A8E46C0E8A78}" srcOrd="0" destOrd="0" presId="urn:microsoft.com/office/officeart/2005/8/layout/vList5"/>
    <dgm:cxn modelId="{E472D1DB-76AC-430C-86B1-9D3F4D71F55E}" srcId="{3EDCE113-6602-43BE-B8AF-9D89DCC7DBDD}" destId="{2B30E5C2-B1E1-4B34-9BFE-9A36168647E4}" srcOrd="0" destOrd="0" parTransId="{1D884AB5-1853-47A4-BB32-4B07001EE201}" sibTransId="{E896692A-F1A7-4DAC-9D7A-DD5916256E9C}"/>
    <dgm:cxn modelId="{4FC038DC-EDCA-432F-A3A2-49F84EE98681}" type="presOf" srcId="{94A9A5A0-FC28-486F-B0AE-A83374972A70}" destId="{F53BF25A-14C3-42A9-8808-F2879014B4B7}" srcOrd="0" destOrd="0" presId="urn:microsoft.com/office/officeart/2005/8/layout/vList5"/>
    <dgm:cxn modelId="{E19C0792-7FBF-453B-8075-65FF1DBDC866}" type="presOf" srcId="{2B30E5C2-B1E1-4B34-9BFE-9A36168647E4}" destId="{4F14E396-B333-49A5-9336-E7288470A38A}" srcOrd="0" destOrd="0" presId="urn:microsoft.com/office/officeart/2005/8/layout/vList5"/>
    <dgm:cxn modelId="{09C702AF-1ABF-4FEB-B10E-4B6D87623DB1}" type="presOf" srcId="{E91681C0-8C01-49FD-B50F-301DDCA5FA18}" destId="{8FFC3FEF-1E0B-43C3-99E0-4B1BE256BF2B}" srcOrd="0" destOrd="0" presId="urn:microsoft.com/office/officeart/2005/8/layout/vList5"/>
    <dgm:cxn modelId="{9AB41198-3DD1-45D8-98A9-419A254DE408}" srcId="{E91681C0-8C01-49FD-B50F-301DDCA5FA18}" destId="{582B6A2E-2A66-4D03-83D3-98CFDAEBB0F2}" srcOrd="0" destOrd="0" parTransId="{DCE00BED-CE30-4B71-BC78-AADA2CD8A752}" sibTransId="{0837BE80-E87B-4568-A180-CE759D52C846}"/>
    <dgm:cxn modelId="{5816E324-BFC1-4F18-92E4-960E36382FDC}" type="presOf" srcId="{04CBD9FB-AA1A-4E57-B72F-79EDFA4E0943}" destId="{84EF782D-499D-4042-ADD8-3202B2AEF3EB}" srcOrd="0" destOrd="0" presId="urn:microsoft.com/office/officeart/2005/8/layout/vList5"/>
    <dgm:cxn modelId="{D6BB4B15-8015-4FD1-A803-A853D7BA560B}" type="presParOf" srcId="{4F061844-85DD-4AEF-8CB0-E627503DE58B}" destId="{EB2C5B8E-2E47-4E49-839F-A50EC71F85F2}" srcOrd="0" destOrd="0" presId="urn:microsoft.com/office/officeart/2005/8/layout/vList5"/>
    <dgm:cxn modelId="{D4265314-E07B-4F4F-8557-A7F3E9317D38}" type="presParOf" srcId="{EB2C5B8E-2E47-4E49-839F-A50EC71F85F2}" destId="{F9BC246F-C4EC-4D7A-90E6-A8E46C0E8A78}" srcOrd="0" destOrd="0" presId="urn:microsoft.com/office/officeart/2005/8/layout/vList5"/>
    <dgm:cxn modelId="{3BF40845-CF72-4437-8D75-E8A963897CD4}" type="presParOf" srcId="{EB2C5B8E-2E47-4E49-839F-A50EC71F85F2}" destId="{4F14E396-B333-49A5-9336-E7288470A38A}" srcOrd="1" destOrd="0" presId="urn:microsoft.com/office/officeart/2005/8/layout/vList5"/>
    <dgm:cxn modelId="{E9B0C267-A0DE-466B-8593-6095587AB6EB}" type="presParOf" srcId="{4F061844-85DD-4AEF-8CB0-E627503DE58B}" destId="{6C861E75-F6A2-4226-B460-28BA392256D8}" srcOrd="1" destOrd="0" presId="urn:microsoft.com/office/officeart/2005/8/layout/vList5"/>
    <dgm:cxn modelId="{169BAC6A-6DBC-48B7-A306-FEE90C0F24A8}" type="presParOf" srcId="{4F061844-85DD-4AEF-8CB0-E627503DE58B}" destId="{E2121DD5-C7BF-4F29-8161-959562C26306}" srcOrd="2" destOrd="0" presId="urn:microsoft.com/office/officeart/2005/8/layout/vList5"/>
    <dgm:cxn modelId="{AD2DEF8F-71EE-47F6-A96E-C715E2225602}" type="presParOf" srcId="{E2121DD5-C7BF-4F29-8161-959562C26306}" destId="{84EF782D-499D-4042-ADD8-3202B2AEF3EB}" srcOrd="0" destOrd="0" presId="urn:microsoft.com/office/officeart/2005/8/layout/vList5"/>
    <dgm:cxn modelId="{2BE54788-9B75-4074-9F33-CD18334E0468}" type="presParOf" srcId="{E2121DD5-C7BF-4F29-8161-959562C26306}" destId="{F53BF25A-14C3-42A9-8808-F2879014B4B7}" srcOrd="1" destOrd="0" presId="urn:microsoft.com/office/officeart/2005/8/layout/vList5"/>
    <dgm:cxn modelId="{B1F167B0-63B9-49A3-AB86-79E45C817487}" type="presParOf" srcId="{4F061844-85DD-4AEF-8CB0-E627503DE58B}" destId="{C2688260-1C51-4B36-ABD3-EF8135D39C12}" srcOrd="3" destOrd="0" presId="urn:microsoft.com/office/officeart/2005/8/layout/vList5"/>
    <dgm:cxn modelId="{34B7BA8A-28C9-4C01-BF71-FD003DB82D4D}" type="presParOf" srcId="{4F061844-85DD-4AEF-8CB0-E627503DE58B}" destId="{6A9A2107-2BA5-4F22-B55B-01EB1B175499}" srcOrd="4" destOrd="0" presId="urn:microsoft.com/office/officeart/2005/8/layout/vList5"/>
    <dgm:cxn modelId="{0F520B88-D73D-4D49-96E6-1B5934AEB57E}" type="presParOf" srcId="{6A9A2107-2BA5-4F22-B55B-01EB1B175499}" destId="{8FFC3FEF-1E0B-43C3-99E0-4B1BE256BF2B}" srcOrd="0" destOrd="0" presId="urn:microsoft.com/office/officeart/2005/8/layout/vList5"/>
    <dgm:cxn modelId="{584DF562-C89F-47EE-B647-3F4E15A0B34B}" type="presParOf" srcId="{6A9A2107-2BA5-4F22-B55B-01EB1B175499}" destId="{D490BA16-441D-4732-AF66-385D1FD2DA2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2748AB-F9D9-45FE-B298-D96F4F560823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7A29BD-5ACD-4015-A8C8-1E04721D7B7F}">
      <dgm:prSet phldrT="[Text]"/>
      <dgm:spPr/>
      <dgm:t>
        <a:bodyPr/>
        <a:lstStyle/>
        <a:p>
          <a:r>
            <a:rPr lang="en-US" dirty="0" smtClean="0"/>
            <a:t>Number Plate Detection</a:t>
          </a:r>
          <a:endParaRPr lang="en-US" dirty="0"/>
        </a:p>
      </dgm:t>
    </dgm:pt>
    <dgm:pt modelId="{2E4A8B30-AC97-4E68-804A-42CCB4AD6A96}" type="parTrans" cxnId="{06A169B9-EB4A-4CF9-B5E5-F4AA77309C50}">
      <dgm:prSet/>
      <dgm:spPr/>
      <dgm:t>
        <a:bodyPr/>
        <a:lstStyle/>
        <a:p>
          <a:endParaRPr lang="en-US"/>
        </a:p>
      </dgm:t>
    </dgm:pt>
    <dgm:pt modelId="{48F31077-2410-4900-A42C-A62B58449D3D}" type="sibTrans" cxnId="{06A169B9-EB4A-4CF9-B5E5-F4AA77309C50}">
      <dgm:prSet/>
      <dgm:spPr/>
      <dgm:t>
        <a:bodyPr/>
        <a:lstStyle/>
        <a:p>
          <a:endParaRPr lang="en-US"/>
        </a:p>
      </dgm:t>
    </dgm:pt>
    <dgm:pt modelId="{53075C93-3643-4EFA-B014-D2C56F062357}">
      <dgm:prSet phldrT="[Text]"/>
      <dgm:spPr/>
      <dgm:t>
        <a:bodyPr/>
        <a:lstStyle/>
        <a:p>
          <a:r>
            <a:rPr lang="en-US" dirty="0" smtClean="0"/>
            <a:t>No Number Plate Detection </a:t>
          </a:r>
          <a:endParaRPr lang="en-US" dirty="0"/>
        </a:p>
      </dgm:t>
    </dgm:pt>
    <dgm:pt modelId="{82CC2518-CE10-4723-9832-C2C3921BD7EE}" type="parTrans" cxnId="{C10C4114-E532-4699-A12A-82D69B762D15}">
      <dgm:prSet/>
      <dgm:spPr/>
      <dgm:t>
        <a:bodyPr/>
        <a:lstStyle/>
        <a:p>
          <a:endParaRPr lang="en-US"/>
        </a:p>
      </dgm:t>
    </dgm:pt>
    <dgm:pt modelId="{BCFBD86F-E68A-417F-BC02-7E8736A092D3}" type="sibTrans" cxnId="{C10C4114-E532-4699-A12A-82D69B762D15}">
      <dgm:prSet/>
      <dgm:spPr/>
      <dgm:t>
        <a:bodyPr/>
        <a:lstStyle/>
        <a:p>
          <a:endParaRPr lang="en-US"/>
        </a:p>
      </dgm:t>
    </dgm:pt>
    <dgm:pt modelId="{57A0E968-8597-40EF-B06C-501713FECE85}" type="pres">
      <dgm:prSet presAssocID="{CB2748AB-F9D9-45FE-B298-D96F4F56082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0C5C308-2B11-4D6D-9AA2-568C512130DB}" type="pres">
      <dgm:prSet presAssocID="{CB2748AB-F9D9-45FE-B298-D96F4F560823}" presName="bkgdShp" presStyleLbl="alignAccFollowNode1" presStyleIdx="0" presStyleCnt="1"/>
      <dgm:spPr/>
    </dgm:pt>
    <dgm:pt modelId="{1BF835F4-96EB-45CF-AC5E-D9DA95D55A72}" type="pres">
      <dgm:prSet presAssocID="{CB2748AB-F9D9-45FE-B298-D96F4F560823}" presName="linComp" presStyleCnt="0"/>
      <dgm:spPr/>
    </dgm:pt>
    <dgm:pt modelId="{14003C5F-CBE1-4EDB-8928-1BD164997A1C}" type="pres">
      <dgm:prSet presAssocID="{717A29BD-5ACD-4015-A8C8-1E04721D7B7F}" presName="compNode" presStyleCnt="0"/>
      <dgm:spPr/>
    </dgm:pt>
    <dgm:pt modelId="{B5E62F53-CA69-4526-BD64-574AEE2DCC65}" type="pres">
      <dgm:prSet presAssocID="{717A29BD-5ACD-4015-A8C8-1E04721D7B7F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BD73E9-A86D-4BBF-942A-055413F5B775}" type="pres">
      <dgm:prSet presAssocID="{717A29BD-5ACD-4015-A8C8-1E04721D7B7F}" presName="invisiNode" presStyleLbl="node1" presStyleIdx="0" presStyleCnt="2"/>
      <dgm:spPr/>
    </dgm:pt>
    <dgm:pt modelId="{DB9D15CE-E072-4FC4-9034-E0AB00382D95}" type="pres">
      <dgm:prSet presAssocID="{717A29BD-5ACD-4015-A8C8-1E04721D7B7F}" presName="imagNode" presStyleLbl="fgImgPlace1" presStyleIdx="0" presStyleCnt="2"/>
      <dgm:spPr/>
    </dgm:pt>
    <dgm:pt modelId="{32B1DAEE-6F97-44FC-930C-956A5A80D4EA}" type="pres">
      <dgm:prSet presAssocID="{48F31077-2410-4900-A42C-A62B58449D3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FF8187E-DF14-4F25-B10C-F7F7C09E7590}" type="pres">
      <dgm:prSet presAssocID="{53075C93-3643-4EFA-B014-D2C56F062357}" presName="compNode" presStyleCnt="0"/>
      <dgm:spPr/>
    </dgm:pt>
    <dgm:pt modelId="{39B39B0B-229E-43F1-9D32-2647C02F8CFD}" type="pres">
      <dgm:prSet presAssocID="{53075C93-3643-4EFA-B014-D2C56F06235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4A501EC-35FF-4202-90E8-663296FDD766}" type="pres">
      <dgm:prSet presAssocID="{53075C93-3643-4EFA-B014-D2C56F062357}" presName="invisiNode" presStyleLbl="node1" presStyleIdx="1" presStyleCnt="2"/>
      <dgm:spPr/>
    </dgm:pt>
    <dgm:pt modelId="{BC5F7F14-22CF-4681-A209-9AFF4079C624}" type="pres">
      <dgm:prSet presAssocID="{53075C93-3643-4EFA-B014-D2C56F062357}" presName="imagNode" presStyleLbl="fgImgPlace1" presStyleIdx="1" presStyleCnt="2"/>
      <dgm:spPr/>
      <dgm:t>
        <a:bodyPr/>
        <a:lstStyle/>
        <a:p>
          <a:endParaRPr lang="en-US"/>
        </a:p>
      </dgm:t>
    </dgm:pt>
  </dgm:ptLst>
  <dgm:cxnLst>
    <dgm:cxn modelId="{4859210B-5806-4CB7-A193-1A56553D2CCD}" type="presOf" srcId="{48F31077-2410-4900-A42C-A62B58449D3D}" destId="{32B1DAEE-6F97-44FC-930C-956A5A80D4EA}" srcOrd="0" destOrd="0" presId="urn:microsoft.com/office/officeart/2005/8/layout/pList2"/>
    <dgm:cxn modelId="{06A169B9-EB4A-4CF9-B5E5-F4AA77309C50}" srcId="{CB2748AB-F9D9-45FE-B298-D96F4F560823}" destId="{717A29BD-5ACD-4015-A8C8-1E04721D7B7F}" srcOrd="0" destOrd="0" parTransId="{2E4A8B30-AC97-4E68-804A-42CCB4AD6A96}" sibTransId="{48F31077-2410-4900-A42C-A62B58449D3D}"/>
    <dgm:cxn modelId="{2B482C3F-80B6-440F-BC8D-16C8ABC74F57}" type="presOf" srcId="{717A29BD-5ACD-4015-A8C8-1E04721D7B7F}" destId="{B5E62F53-CA69-4526-BD64-574AEE2DCC65}" srcOrd="0" destOrd="0" presId="urn:microsoft.com/office/officeart/2005/8/layout/pList2"/>
    <dgm:cxn modelId="{5454CE2C-0691-443B-97C6-184A25034C3D}" type="presOf" srcId="{CB2748AB-F9D9-45FE-B298-D96F4F560823}" destId="{57A0E968-8597-40EF-B06C-501713FECE85}" srcOrd="0" destOrd="0" presId="urn:microsoft.com/office/officeart/2005/8/layout/pList2"/>
    <dgm:cxn modelId="{9055906E-800F-49DF-B051-11D2B630B98F}" type="presOf" srcId="{53075C93-3643-4EFA-B014-D2C56F062357}" destId="{39B39B0B-229E-43F1-9D32-2647C02F8CFD}" srcOrd="0" destOrd="0" presId="urn:microsoft.com/office/officeart/2005/8/layout/pList2"/>
    <dgm:cxn modelId="{C10C4114-E532-4699-A12A-82D69B762D15}" srcId="{CB2748AB-F9D9-45FE-B298-D96F4F560823}" destId="{53075C93-3643-4EFA-B014-D2C56F062357}" srcOrd="1" destOrd="0" parTransId="{82CC2518-CE10-4723-9832-C2C3921BD7EE}" sibTransId="{BCFBD86F-E68A-417F-BC02-7E8736A092D3}"/>
    <dgm:cxn modelId="{C9CBE2D8-D901-4FD1-B313-FDC3FEEA4152}" type="presParOf" srcId="{57A0E968-8597-40EF-B06C-501713FECE85}" destId="{D0C5C308-2B11-4D6D-9AA2-568C512130DB}" srcOrd="0" destOrd="0" presId="urn:microsoft.com/office/officeart/2005/8/layout/pList2"/>
    <dgm:cxn modelId="{7EAEE786-027C-436F-A68C-9F9CA76EEADE}" type="presParOf" srcId="{57A0E968-8597-40EF-B06C-501713FECE85}" destId="{1BF835F4-96EB-45CF-AC5E-D9DA95D55A72}" srcOrd="1" destOrd="0" presId="urn:microsoft.com/office/officeart/2005/8/layout/pList2"/>
    <dgm:cxn modelId="{F1F6DE7A-8A6F-410B-8D54-B28F687F1370}" type="presParOf" srcId="{1BF835F4-96EB-45CF-AC5E-D9DA95D55A72}" destId="{14003C5F-CBE1-4EDB-8928-1BD164997A1C}" srcOrd="0" destOrd="0" presId="urn:microsoft.com/office/officeart/2005/8/layout/pList2"/>
    <dgm:cxn modelId="{6D3DA6AC-AC01-4416-90D3-A40DDF7291C0}" type="presParOf" srcId="{14003C5F-CBE1-4EDB-8928-1BD164997A1C}" destId="{B5E62F53-CA69-4526-BD64-574AEE2DCC65}" srcOrd="0" destOrd="0" presId="urn:microsoft.com/office/officeart/2005/8/layout/pList2"/>
    <dgm:cxn modelId="{2243E5F3-0204-4AAE-8B5C-ABFA0B418310}" type="presParOf" srcId="{14003C5F-CBE1-4EDB-8928-1BD164997A1C}" destId="{7EBD73E9-A86D-4BBF-942A-055413F5B775}" srcOrd="1" destOrd="0" presId="urn:microsoft.com/office/officeart/2005/8/layout/pList2"/>
    <dgm:cxn modelId="{14F8B3D0-3A0F-46C5-A2DB-7EABED79839C}" type="presParOf" srcId="{14003C5F-CBE1-4EDB-8928-1BD164997A1C}" destId="{DB9D15CE-E072-4FC4-9034-E0AB00382D95}" srcOrd="2" destOrd="0" presId="urn:microsoft.com/office/officeart/2005/8/layout/pList2"/>
    <dgm:cxn modelId="{6A28898F-D0A3-4C02-B046-2C05D517A7B2}" type="presParOf" srcId="{1BF835F4-96EB-45CF-AC5E-D9DA95D55A72}" destId="{32B1DAEE-6F97-44FC-930C-956A5A80D4EA}" srcOrd="1" destOrd="0" presId="urn:microsoft.com/office/officeart/2005/8/layout/pList2"/>
    <dgm:cxn modelId="{82633C6C-DD78-4A44-A649-27C00E3EE782}" type="presParOf" srcId="{1BF835F4-96EB-45CF-AC5E-D9DA95D55A72}" destId="{DFF8187E-DF14-4F25-B10C-F7F7C09E7590}" srcOrd="2" destOrd="0" presId="urn:microsoft.com/office/officeart/2005/8/layout/pList2"/>
    <dgm:cxn modelId="{20B7D480-3977-4A39-BCCF-03EE6156D417}" type="presParOf" srcId="{DFF8187E-DF14-4F25-B10C-F7F7C09E7590}" destId="{39B39B0B-229E-43F1-9D32-2647C02F8CFD}" srcOrd="0" destOrd="0" presId="urn:microsoft.com/office/officeart/2005/8/layout/pList2"/>
    <dgm:cxn modelId="{1F32B014-1750-41A2-B433-2A5589EEA714}" type="presParOf" srcId="{DFF8187E-DF14-4F25-B10C-F7F7C09E7590}" destId="{44A501EC-35FF-4202-90E8-663296FDD766}" srcOrd="1" destOrd="0" presId="urn:microsoft.com/office/officeart/2005/8/layout/pList2"/>
    <dgm:cxn modelId="{0A762248-BAAA-4559-8552-AE0E3FCD6BA2}" type="presParOf" srcId="{DFF8187E-DF14-4F25-B10C-F7F7C09E7590}" destId="{BC5F7F14-22CF-4681-A209-9AFF4079C624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4308F2-266C-4F12-B7DA-9FBF73193A68}" type="doc">
      <dgm:prSet loTypeId="urn:microsoft.com/office/officeart/2005/8/layout/hProcess4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EF27DA-57BA-4FAD-A630-9ADEC5E6BA61}">
      <dgm:prSet phldrT="[Text]" custT="1"/>
      <dgm:spPr/>
      <dgm:t>
        <a:bodyPr/>
        <a:lstStyle/>
        <a:p>
          <a:r>
            <a:rPr lang="en-US" sz="1200" dirty="0" smtClean="0"/>
            <a:t>Data Mining</a:t>
          </a:r>
          <a:endParaRPr lang="en-US" sz="1200" dirty="0"/>
        </a:p>
      </dgm:t>
    </dgm:pt>
    <dgm:pt modelId="{900461D0-47F3-4BD4-9D72-E7F36370ED56}" type="parTrans" cxnId="{E55178E2-8030-4A3E-959C-9EABB05F57A3}">
      <dgm:prSet/>
      <dgm:spPr/>
      <dgm:t>
        <a:bodyPr/>
        <a:lstStyle/>
        <a:p>
          <a:endParaRPr lang="en-US"/>
        </a:p>
      </dgm:t>
    </dgm:pt>
    <dgm:pt modelId="{285F0994-F09D-41FB-9764-A465FB43AC04}" type="sibTrans" cxnId="{E55178E2-8030-4A3E-959C-9EABB05F57A3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3174D63-9C16-4F07-80B0-AD393D304D78}">
      <dgm:prSet phldrT="[Text]" custT="1"/>
      <dgm:spPr/>
      <dgm:t>
        <a:bodyPr/>
        <a:lstStyle/>
        <a:p>
          <a:r>
            <a:rPr lang="en-US" sz="1100" dirty="0" smtClean="0"/>
            <a:t>Video capturing of a parking lot</a:t>
          </a:r>
          <a:endParaRPr lang="en-US" sz="1100" dirty="0"/>
        </a:p>
      </dgm:t>
    </dgm:pt>
    <dgm:pt modelId="{9FE08015-4C26-4923-9D99-026301EAD4AE}" type="parTrans" cxnId="{0C2B696A-5F3C-46C0-AE16-F412FF30F17D}">
      <dgm:prSet/>
      <dgm:spPr/>
      <dgm:t>
        <a:bodyPr/>
        <a:lstStyle/>
        <a:p>
          <a:endParaRPr lang="en-US"/>
        </a:p>
      </dgm:t>
    </dgm:pt>
    <dgm:pt modelId="{530955FC-B6F5-4638-B69E-6CC3972E0AEF}" type="sibTrans" cxnId="{0C2B696A-5F3C-46C0-AE16-F412FF30F17D}">
      <dgm:prSet/>
      <dgm:spPr/>
      <dgm:t>
        <a:bodyPr/>
        <a:lstStyle/>
        <a:p>
          <a:endParaRPr lang="en-US"/>
        </a:p>
      </dgm:t>
    </dgm:pt>
    <dgm:pt modelId="{0C0969DE-40AA-4795-8E46-C0159834268E}">
      <dgm:prSet phldrT="[Text]" custT="1"/>
      <dgm:spPr/>
      <dgm:t>
        <a:bodyPr/>
        <a:lstStyle/>
        <a:p>
          <a:r>
            <a:rPr lang="en-US" sz="1200" dirty="0" smtClean="0"/>
            <a:t>Preprocessing</a:t>
          </a:r>
        </a:p>
      </dgm:t>
    </dgm:pt>
    <dgm:pt modelId="{1143361E-149B-4F17-8AE6-E1E14DFBC7F7}" type="parTrans" cxnId="{7F0E1EAF-3C08-4D41-A552-85489172919E}">
      <dgm:prSet/>
      <dgm:spPr/>
      <dgm:t>
        <a:bodyPr/>
        <a:lstStyle/>
        <a:p>
          <a:endParaRPr lang="en-US"/>
        </a:p>
      </dgm:t>
    </dgm:pt>
    <dgm:pt modelId="{55C6BBEF-350D-4D08-82D7-C40669A081E9}" type="sibTrans" cxnId="{7F0E1EAF-3C08-4D41-A552-85489172919E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CD6EE8D-953E-4AA6-9EF9-19651FC3E47F}">
      <dgm:prSet phldrT="[Text]" custT="1"/>
      <dgm:spPr/>
      <dgm:t>
        <a:bodyPr/>
        <a:lstStyle/>
        <a:p>
          <a:pPr algn="l"/>
          <a:r>
            <a:rPr lang="en-US" sz="1100" dirty="0" smtClean="0"/>
            <a:t>Image Blur</a:t>
          </a:r>
          <a:endParaRPr lang="en-US" sz="1100" dirty="0"/>
        </a:p>
      </dgm:t>
    </dgm:pt>
    <dgm:pt modelId="{243DE739-F954-4BC5-8D0F-71D5FC00B276}" type="parTrans" cxnId="{6D898D2B-F881-4387-A3BB-BB5FCB8044A5}">
      <dgm:prSet/>
      <dgm:spPr/>
      <dgm:t>
        <a:bodyPr/>
        <a:lstStyle/>
        <a:p>
          <a:endParaRPr lang="en-US"/>
        </a:p>
      </dgm:t>
    </dgm:pt>
    <dgm:pt modelId="{DD288E28-E50D-4B5B-993B-5082D1F9C924}" type="sibTrans" cxnId="{6D898D2B-F881-4387-A3BB-BB5FCB8044A5}">
      <dgm:prSet/>
      <dgm:spPr/>
      <dgm:t>
        <a:bodyPr/>
        <a:lstStyle/>
        <a:p>
          <a:endParaRPr lang="en-US"/>
        </a:p>
      </dgm:t>
    </dgm:pt>
    <dgm:pt modelId="{F499947E-8A0C-4A9D-BDA6-BA30B49860DA}">
      <dgm:prSet phldrT="[Text]" custT="1"/>
      <dgm:spPr/>
      <dgm:t>
        <a:bodyPr/>
        <a:lstStyle/>
        <a:p>
          <a:r>
            <a:rPr lang="en-US" sz="1200" b="0" dirty="0" smtClean="0"/>
            <a:t>Detection</a:t>
          </a:r>
          <a:endParaRPr lang="en-US" sz="1200" b="0" dirty="0"/>
        </a:p>
      </dgm:t>
    </dgm:pt>
    <dgm:pt modelId="{E9781EE9-4854-42CD-9BFF-D70FE8D04A79}" type="parTrans" cxnId="{97920121-9BCE-4333-B34A-845655A216B3}">
      <dgm:prSet/>
      <dgm:spPr/>
      <dgm:t>
        <a:bodyPr/>
        <a:lstStyle/>
        <a:p>
          <a:endParaRPr lang="en-US"/>
        </a:p>
      </dgm:t>
    </dgm:pt>
    <dgm:pt modelId="{2041E0EF-5A02-46A0-AD05-35F11451DF3E}" type="sibTrans" cxnId="{97920121-9BCE-4333-B34A-845655A216B3}">
      <dgm:prSet/>
      <dgm:spPr/>
      <dgm:t>
        <a:bodyPr/>
        <a:lstStyle/>
        <a:p>
          <a:endParaRPr lang="en-US"/>
        </a:p>
      </dgm:t>
    </dgm:pt>
    <dgm:pt modelId="{4A26518D-2272-449F-9148-00D70AFFCC5F}">
      <dgm:prSet phldrT="[Text]" custT="1"/>
      <dgm:spPr/>
      <dgm:t>
        <a:bodyPr/>
        <a:lstStyle/>
        <a:p>
          <a:pPr algn="just"/>
          <a:r>
            <a:rPr lang="en-US" sz="1100" b="0" dirty="0" smtClean="0"/>
            <a:t>Parking detection on the basis of pixels (Occupied/Vacant and Wrong Parked)</a:t>
          </a:r>
          <a:endParaRPr lang="en-US" sz="1100" b="0" dirty="0"/>
        </a:p>
      </dgm:t>
    </dgm:pt>
    <dgm:pt modelId="{891E2C27-27F5-4A19-8BFB-BE173B63EEEF}" type="parTrans" cxnId="{EE6FE4F4-1784-48AD-8196-1D93B6969894}">
      <dgm:prSet/>
      <dgm:spPr/>
      <dgm:t>
        <a:bodyPr/>
        <a:lstStyle/>
        <a:p>
          <a:endParaRPr lang="en-US"/>
        </a:p>
      </dgm:t>
    </dgm:pt>
    <dgm:pt modelId="{6C359D67-FEAC-4489-9B2C-115F236A936F}" type="sibTrans" cxnId="{EE6FE4F4-1784-48AD-8196-1D93B6969894}">
      <dgm:prSet/>
      <dgm:spPr/>
      <dgm:t>
        <a:bodyPr/>
        <a:lstStyle/>
        <a:p>
          <a:endParaRPr lang="en-US"/>
        </a:p>
      </dgm:t>
    </dgm:pt>
    <dgm:pt modelId="{70E6985F-8FC1-4142-8863-EF15404695E7}">
      <dgm:prSet phldrT="[Text]" custT="1"/>
      <dgm:spPr/>
      <dgm:t>
        <a:bodyPr/>
        <a:lstStyle/>
        <a:p>
          <a:pPr algn="just"/>
          <a:r>
            <a:rPr lang="en-US" sz="1100" b="0" dirty="0" smtClean="0"/>
            <a:t>Number plate detection on the basis cascade training</a:t>
          </a:r>
          <a:endParaRPr lang="en-US" sz="1100" b="0" dirty="0"/>
        </a:p>
      </dgm:t>
    </dgm:pt>
    <dgm:pt modelId="{45AE0C60-05D3-40F4-A582-DE3386CFE483}" type="parTrans" cxnId="{D4FBB670-A466-4644-B980-3DFE4CED63E7}">
      <dgm:prSet/>
      <dgm:spPr/>
      <dgm:t>
        <a:bodyPr/>
        <a:lstStyle/>
        <a:p>
          <a:endParaRPr lang="en-US"/>
        </a:p>
      </dgm:t>
    </dgm:pt>
    <dgm:pt modelId="{3A1DA8E8-AFDE-41E1-A70C-4C750BC42319}" type="sibTrans" cxnId="{D4FBB670-A466-4644-B980-3DFE4CED63E7}">
      <dgm:prSet/>
      <dgm:spPr/>
      <dgm:t>
        <a:bodyPr/>
        <a:lstStyle/>
        <a:p>
          <a:endParaRPr lang="en-US"/>
        </a:p>
      </dgm:t>
    </dgm:pt>
    <dgm:pt modelId="{7234B0F4-DCF3-4829-A0DD-187D09E9AE71}">
      <dgm:prSet phldrT="[Text]" custT="1"/>
      <dgm:spPr/>
      <dgm:t>
        <a:bodyPr/>
        <a:lstStyle/>
        <a:p>
          <a:pPr algn="l"/>
          <a:r>
            <a:rPr lang="en-US" sz="1100" dirty="0" smtClean="0"/>
            <a:t>Binary Image</a:t>
          </a:r>
          <a:endParaRPr lang="en-US" sz="1100" dirty="0"/>
        </a:p>
      </dgm:t>
    </dgm:pt>
    <dgm:pt modelId="{080F5AD1-1C08-4A15-A248-76E96E4848EE}" type="parTrans" cxnId="{05E2592D-B4BE-4A40-ABAB-C8EEE1D3BBC1}">
      <dgm:prSet/>
      <dgm:spPr/>
      <dgm:t>
        <a:bodyPr/>
        <a:lstStyle/>
        <a:p>
          <a:endParaRPr lang="en-US"/>
        </a:p>
      </dgm:t>
    </dgm:pt>
    <dgm:pt modelId="{6A5D6B1F-98FA-4711-88A8-4204B87B6412}" type="sibTrans" cxnId="{05E2592D-B4BE-4A40-ABAB-C8EEE1D3BBC1}">
      <dgm:prSet/>
      <dgm:spPr/>
      <dgm:t>
        <a:bodyPr/>
        <a:lstStyle/>
        <a:p>
          <a:endParaRPr lang="en-US"/>
        </a:p>
      </dgm:t>
    </dgm:pt>
    <dgm:pt modelId="{1DD71045-D6B0-4805-84A9-6BC1D3971546}">
      <dgm:prSet phldrT="[Text]" custT="1"/>
      <dgm:spPr/>
      <dgm:t>
        <a:bodyPr/>
        <a:lstStyle/>
        <a:p>
          <a:pPr algn="l"/>
          <a:r>
            <a:rPr lang="en-US" sz="1100" dirty="0" smtClean="0"/>
            <a:t>Co-ordinates of </a:t>
          </a:r>
          <a:r>
            <a:rPr lang="en-US" sz="1100" dirty="0" smtClean="0"/>
            <a:t>parked car</a:t>
          </a:r>
          <a:endParaRPr lang="en-US" sz="1100" dirty="0"/>
        </a:p>
      </dgm:t>
    </dgm:pt>
    <dgm:pt modelId="{4CD145AC-050B-4A45-9C2B-6B3CFA878B98}" type="parTrans" cxnId="{50ECD6F9-3816-4F27-8C79-A91C42C1B1B6}">
      <dgm:prSet/>
      <dgm:spPr/>
      <dgm:t>
        <a:bodyPr/>
        <a:lstStyle/>
        <a:p>
          <a:endParaRPr lang="en-US"/>
        </a:p>
      </dgm:t>
    </dgm:pt>
    <dgm:pt modelId="{370D1A82-4821-4170-8105-6729F31BB4F1}" type="sibTrans" cxnId="{50ECD6F9-3816-4F27-8C79-A91C42C1B1B6}">
      <dgm:prSet/>
      <dgm:spPr/>
      <dgm:t>
        <a:bodyPr/>
        <a:lstStyle/>
        <a:p>
          <a:endParaRPr lang="en-US"/>
        </a:p>
      </dgm:t>
    </dgm:pt>
    <dgm:pt modelId="{C1DF3578-666C-4575-8158-7C7DC76401F5}">
      <dgm:prSet phldrT="[Text]" custT="1"/>
      <dgm:spPr/>
      <dgm:t>
        <a:bodyPr/>
        <a:lstStyle/>
        <a:p>
          <a:pPr algn="l"/>
          <a:r>
            <a:rPr lang="en-US" sz="1100" dirty="0" smtClean="0"/>
            <a:t>Resizing of image</a:t>
          </a:r>
          <a:endParaRPr lang="en-US" sz="1100" dirty="0"/>
        </a:p>
      </dgm:t>
    </dgm:pt>
    <dgm:pt modelId="{8618D79B-DA9B-4646-B6DE-572FCB915671}" type="parTrans" cxnId="{087FDA4E-6990-4075-8A05-396A6E96AC65}">
      <dgm:prSet/>
      <dgm:spPr/>
      <dgm:t>
        <a:bodyPr/>
        <a:lstStyle/>
        <a:p>
          <a:endParaRPr lang="en-US"/>
        </a:p>
      </dgm:t>
    </dgm:pt>
    <dgm:pt modelId="{4A7CF796-F73E-440C-B748-9C93CA373EC6}" type="sibTrans" cxnId="{087FDA4E-6990-4075-8A05-396A6E96AC65}">
      <dgm:prSet/>
      <dgm:spPr/>
      <dgm:t>
        <a:bodyPr/>
        <a:lstStyle/>
        <a:p>
          <a:endParaRPr lang="en-US"/>
        </a:p>
      </dgm:t>
    </dgm:pt>
    <dgm:pt modelId="{90FAA877-6012-47F0-9B2A-86B9011259CE}">
      <dgm:prSet phldrT="[Text]" custT="1"/>
      <dgm:spPr/>
      <dgm:t>
        <a:bodyPr/>
        <a:lstStyle/>
        <a:p>
          <a:pPr algn="l"/>
          <a:endParaRPr lang="en-US" sz="1100" dirty="0"/>
        </a:p>
      </dgm:t>
    </dgm:pt>
    <dgm:pt modelId="{E8C85FFD-2809-46FD-A1B0-DF7B538B3CBF}" type="parTrans" cxnId="{A86BA237-2423-4D07-AFEB-12870C9AA747}">
      <dgm:prSet/>
      <dgm:spPr/>
      <dgm:t>
        <a:bodyPr/>
        <a:lstStyle/>
        <a:p>
          <a:endParaRPr lang="en-US"/>
        </a:p>
      </dgm:t>
    </dgm:pt>
    <dgm:pt modelId="{9F917A92-3D12-4A00-8CA0-5955AF7040C0}" type="sibTrans" cxnId="{A86BA237-2423-4D07-AFEB-12870C9AA747}">
      <dgm:prSet/>
      <dgm:spPr/>
      <dgm:t>
        <a:bodyPr/>
        <a:lstStyle/>
        <a:p>
          <a:endParaRPr lang="en-US"/>
        </a:p>
      </dgm:t>
    </dgm:pt>
    <dgm:pt modelId="{C140EA79-6D89-48B2-A04B-ABF591C3C412}" type="pres">
      <dgm:prSet presAssocID="{864308F2-266C-4F12-B7DA-9FBF73193A6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E49B3-BE63-40EE-AE0C-6904D5CE717D}" type="pres">
      <dgm:prSet presAssocID="{864308F2-266C-4F12-B7DA-9FBF73193A68}" presName="tSp" presStyleCnt="0"/>
      <dgm:spPr/>
    </dgm:pt>
    <dgm:pt modelId="{1D2C9D67-F288-4F31-B15A-F5E0E182AB9F}" type="pres">
      <dgm:prSet presAssocID="{864308F2-266C-4F12-B7DA-9FBF73193A68}" presName="bSp" presStyleCnt="0"/>
      <dgm:spPr/>
    </dgm:pt>
    <dgm:pt modelId="{4FEB1B69-1A90-4914-88BA-783B674A779C}" type="pres">
      <dgm:prSet presAssocID="{864308F2-266C-4F12-B7DA-9FBF73193A68}" presName="process" presStyleCnt="0"/>
      <dgm:spPr/>
    </dgm:pt>
    <dgm:pt modelId="{6E0E591A-3539-48E7-ABA9-D9FD9B3E621E}" type="pres">
      <dgm:prSet presAssocID="{EDEF27DA-57BA-4FAD-A630-9ADEC5E6BA61}" presName="composite1" presStyleCnt="0"/>
      <dgm:spPr/>
    </dgm:pt>
    <dgm:pt modelId="{BA30321D-5DB8-47AA-ACB9-32830EC7A6A9}" type="pres">
      <dgm:prSet presAssocID="{EDEF27DA-57BA-4FAD-A630-9ADEC5E6BA61}" presName="dummyNode1" presStyleLbl="node1" presStyleIdx="0" presStyleCnt="3"/>
      <dgm:spPr/>
    </dgm:pt>
    <dgm:pt modelId="{E46C8C41-BF18-4DCF-8D51-876605D4C0CF}" type="pres">
      <dgm:prSet presAssocID="{EDEF27DA-57BA-4FAD-A630-9ADEC5E6BA61}" presName="childNode1" presStyleLbl="bgAcc1" presStyleIdx="0" presStyleCnt="3" custScaleY="48882" custLinFactNeighborX="57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586325-7C0C-49DF-B59E-EE0E21135422}" type="pres">
      <dgm:prSet presAssocID="{EDEF27DA-57BA-4FAD-A630-9ADEC5E6BA61}" presName="childNode1tx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82601F-952A-42DF-A0DF-5E272225F34D}" type="pres">
      <dgm:prSet presAssocID="{EDEF27DA-57BA-4FAD-A630-9ADEC5E6BA61}" presName="parentNode1" presStyleLbl="node1" presStyleIdx="0" presStyleCnt="3" custLinFactNeighborY="-2798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420DB4-3C9C-469D-90D8-976D49EF733D}" type="pres">
      <dgm:prSet presAssocID="{EDEF27DA-57BA-4FAD-A630-9ADEC5E6BA61}" presName="connSite1" presStyleCnt="0"/>
      <dgm:spPr/>
    </dgm:pt>
    <dgm:pt modelId="{2C35F43E-3814-4DD0-AB5C-014DA22DE3A0}" type="pres">
      <dgm:prSet presAssocID="{285F0994-F09D-41FB-9764-A465FB43AC04}" presName="Name9" presStyleLbl="sibTrans2D1" presStyleIdx="0" presStyleCnt="2" custAng="20758257" custLinFactNeighborX="13759" custLinFactNeighborY="-5424"/>
      <dgm:spPr/>
      <dgm:t>
        <a:bodyPr/>
        <a:lstStyle/>
        <a:p>
          <a:endParaRPr lang="en-US"/>
        </a:p>
      </dgm:t>
    </dgm:pt>
    <dgm:pt modelId="{40DE2920-D22D-4084-B5ED-0C9DC0FE3178}" type="pres">
      <dgm:prSet presAssocID="{0C0969DE-40AA-4795-8E46-C0159834268E}" presName="composite2" presStyleCnt="0"/>
      <dgm:spPr/>
    </dgm:pt>
    <dgm:pt modelId="{18FF2615-3B26-47E1-8A21-D0B318D90652}" type="pres">
      <dgm:prSet presAssocID="{0C0969DE-40AA-4795-8E46-C0159834268E}" presName="dummyNode2" presStyleLbl="node1" presStyleIdx="0" presStyleCnt="3"/>
      <dgm:spPr/>
    </dgm:pt>
    <dgm:pt modelId="{D6649AD6-1733-40AE-8CF3-E8122020FFEE}" type="pres">
      <dgm:prSet presAssocID="{0C0969DE-40AA-4795-8E46-C0159834268E}" presName="childNode2" presStyleLbl="bgAcc1" presStyleIdx="1" presStyleCnt="3" custScaleY="94720" custLinFactNeighborX="-1488" custLinFactNeighborY="-180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7D5901-CDF0-4585-B231-FB9C504B8976}" type="pres">
      <dgm:prSet presAssocID="{0C0969DE-40AA-4795-8E46-C0159834268E}" presName="childNode2tx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2E09A4-692A-4FD7-8555-0851DA03C2BD}" type="pres">
      <dgm:prSet presAssocID="{0C0969DE-40AA-4795-8E46-C0159834268E}" presName="parentNode2" presStyleLbl="node1" presStyleIdx="1" presStyleCnt="3" custLinFactNeighborY="-1209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6F23E4-E726-4952-8344-8D411E5E5233}" type="pres">
      <dgm:prSet presAssocID="{0C0969DE-40AA-4795-8E46-C0159834268E}" presName="connSite2" presStyleCnt="0"/>
      <dgm:spPr/>
    </dgm:pt>
    <dgm:pt modelId="{CFB2A576-23B2-42BC-AE50-8E8F1D0BBA53}" type="pres">
      <dgm:prSet presAssocID="{55C6BBEF-350D-4D08-82D7-C40669A081E9}" presName="Name18" presStyleLbl="sibTrans2D1" presStyleIdx="1" presStyleCnt="2" custAng="0" custScaleX="97622" custScaleY="92471" custLinFactNeighborY="-2677"/>
      <dgm:spPr/>
      <dgm:t>
        <a:bodyPr/>
        <a:lstStyle/>
        <a:p>
          <a:endParaRPr lang="en-US"/>
        </a:p>
      </dgm:t>
    </dgm:pt>
    <dgm:pt modelId="{98E46BCC-0531-471B-A85C-CD0C9846D285}" type="pres">
      <dgm:prSet presAssocID="{F499947E-8A0C-4A9D-BDA6-BA30B49860DA}" presName="composite1" presStyleCnt="0"/>
      <dgm:spPr/>
    </dgm:pt>
    <dgm:pt modelId="{71560D78-F72D-4DD8-9513-7E07020B8FCA}" type="pres">
      <dgm:prSet presAssocID="{F499947E-8A0C-4A9D-BDA6-BA30B49860DA}" presName="dummyNode1" presStyleLbl="node1" presStyleIdx="1" presStyleCnt="3"/>
      <dgm:spPr/>
    </dgm:pt>
    <dgm:pt modelId="{87FEC19D-2EFB-4369-A764-16806B75C5C7}" type="pres">
      <dgm:prSet presAssocID="{F499947E-8A0C-4A9D-BDA6-BA30B49860DA}" presName="childNode1" presStyleLbl="bgAcc1" presStyleIdx="2" presStyleCnt="3" custScaleY="139781" custLinFactNeighborX="2429" custLinFactNeighborY="29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727F2A-2DC9-4D0A-AF8B-14B6ACBED4AA}" type="pres">
      <dgm:prSet presAssocID="{F499947E-8A0C-4A9D-BDA6-BA30B49860DA}" presName="childNode1tx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8B26FF-A847-4B7A-8F1A-F33CD5C33F8C}" type="pres">
      <dgm:prSet presAssocID="{F499947E-8A0C-4A9D-BDA6-BA30B49860DA}" presName="parentNode1" presStyleLbl="node1" presStyleIdx="2" presStyleCnt="3" custLinFactNeighborX="2725" custLinFactNeighborY="6308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7DA953-937F-4D3D-9136-B3BF2864E23B}" type="pres">
      <dgm:prSet presAssocID="{F499947E-8A0C-4A9D-BDA6-BA30B49860DA}" presName="connSite1" presStyleCnt="0"/>
      <dgm:spPr/>
    </dgm:pt>
  </dgm:ptLst>
  <dgm:cxnLst>
    <dgm:cxn modelId="{EED7DB3D-5CC5-48C1-85B5-93862EC227B4}" type="presOf" srcId="{864308F2-266C-4F12-B7DA-9FBF73193A68}" destId="{C140EA79-6D89-48B2-A04B-ABF591C3C412}" srcOrd="0" destOrd="0" presId="urn:microsoft.com/office/officeart/2005/8/layout/hProcess4"/>
    <dgm:cxn modelId="{087FDA4E-6990-4075-8A05-396A6E96AC65}" srcId="{0C0969DE-40AA-4795-8E46-C0159834268E}" destId="{C1DF3578-666C-4575-8158-7C7DC76401F5}" srcOrd="2" destOrd="0" parTransId="{8618D79B-DA9B-4646-B6DE-572FCB915671}" sibTransId="{4A7CF796-F73E-440C-B748-9C93CA373EC6}"/>
    <dgm:cxn modelId="{A786CDC6-775B-4629-BD7D-16BCC41ED69F}" type="presOf" srcId="{55C6BBEF-350D-4D08-82D7-C40669A081E9}" destId="{CFB2A576-23B2-42BC-AE50-8E8F1D0BBA53}" srcOrd="0" destOrd="0" presId="urn:microsoft.com/office/officeart/2005/8/layout/hProcess4"/>
    <dgm:cxn modelId="{8E851F30-5327-453E-91EB-6330BE8158CF}" type="presOf" srcId="{EDEF27DA-57BA-4FAD-A630-9ADEC5E6BA61}" destId="{8B82601F-952A-42DF-A0DF-5E272225F34D}" srcOrd="0" destOrd="0" presId="urn:microsoft.com/office/officeart/2005/8/layout/hProcess4"/>
    <dgm:cxn modelId="{0C39D613-FBAB-4B93-85C5-22A2FE686349}" type="presOf" srcId="{70E6985F-8FC1-4142-8863-EF15404695E7}" destId="{E4727F2A-2DC9-4D0A-AF8B-14B6ACBED4AA}" srcOrd="1" destOrd="1" presId="urn:microsoft.com/office/officeart/2005/8/layout/hProcess4"/>
    <dgm:cxn modelId="{05E2592D-B4BE-4A40-ABAB-C8EEE1D3BBC1}" srcId="{0C0969DE-40AA-4795-8E46-C0159834268E}" destId="{7234B0F4-DCF3-4829-A0DD-187D09E9AE71}" srcOrd="1" destOrd="0" parTransId="{080F5AD1-1C08-4A15-A248-76E96E4848EE}" sibTransId="{6A5D6B1F-98FA-4711-88A8-4204B87B6412}"/>
    <dgm:cxn modelId="{3A8E0964-9224-457F-8FAE-C7CD510E509B}" type="presOf" srcId="{F499947E-8A0C-4A9D-BDA6-BA30B49860DA}" destId="{598B26FF-A847-4B7A-8F1A-F33CD5C33F8C}" srcOrd="0" destOrd="0" presId="urn:microsoft.com/office/officeart/2005/8/layout/hProcess4"/>
    <dgm:cxn modelId="{E55178E2-8030-4A3E-959C-9EABB05F57A3}" srcId="{864308F2-266C-4F12-B7DA-9FBF73193A68}" destId="{EDEF27DA-57BA-4FAD-A630-9ADEC5E6BA61}" srcOrd="0" destOrd="0" parTransId="{900461D0-47F3-4BD4-9D72-E7F36370ED56}" sibTransId="{285F0994-F09D-41FB-9764-A465FB43AC04}"/>
    <dgm:cxn modelId="{3508E8E5-D9E8-4DE6-AFA1-BD861FA04C0F}" type="presOf" srcId="{8CD6EE8D-953E-4AA6-9EF9-19651FC3E47F}" destId="{997D5901-CDF0-4585-B231-FB9C504B8976}" srcOrd="1" destOrd="0" presId="urn:microsoft.com/office/officeart/2005/8/layout/hProcess4"/>
    <dgm:cxn modelId="{D6423A2D-3D4C-4797-BAB3-2853BB3C8DA3}" type="presOf" srcId="{C1DF3578-666C-4575-8158-7C7DC76401F5}" destId="{D6649AD6-1733-40AE-8CF3-E8122020FFEE}" srcOrd="0" destOrd="2" presId="urn:microsoft.com/office/officeart/2005/8/layout/hProcess4"/>
    <dgm:cxn modelId="{63C04457-43C7-41F3-9E23-413A3B4259C1}" type="presOf" srcId="{70E6985F-8FC1-4142-8863-EF15404695E7}" destId="{87FEC19D-2EFB-4369-A764-16806B75C5C7}" srcOrd="0" destOrd="1" presId="urn:microsoft.com/office/officeart/2005/8/layout/hProcess4"/>
    <dgm:cxn modelId="{52593AB4-4BDE-452F-ABFD-71369A284FBF}" type="presOf" srcId="{0C0969DE-40AA-4795-8E46-C0159834268E}" destId="{EF2E09A4-692A-4FD7-8555-0851DA03C2BD}" srcOrd="0" destOrd="0" presId="urn:microsoft.com/office/officeart/2005/8/layout/hProcess4"/>
    <dgm:cxn modelId="{1C84700B-A74A-479A-AE05-EC49C5E03A9B}" type="presOf" srcId="{90FAA877-6012-47F0-9B2A-86B9011259CE}" destId="{997D5901-CDF0-4585-B231-FB9C504B8976}" srcOrd="1" destOrd="4" presId="urn:microsoft.com/office/officeart/2005/8/layout/hProcess4"/>
    <dgm:cxn modelId="{50ECD6F9-3816-4F27-8C79-A91C42C1B1B6}" srcId="{0C0969DE-40AA-4795-8E46-C0159834268E}" destId="{1DD71045-D6B0-4805-84A9-6BC1D3971546}" srcOrd="3" destOrd="0" parTransId="{4CD145AC-050B-4A45-9C2B-6B3CFA878B98}" sibTransId="{370D1A82-4821-4170-8105-6729F31BB4F1}"/>
    <dgm:cxn modelId="{0A64CC2B-6075-4D50-96F7-FC94842663D7}" type="presOf" srcId="{1DD71045-D6B0-4805-84A9-6BC1D3971546}" destId="{D6649AD6-1733-40AE-8CF3-E8122020FFEE}" srcOrd="0" destOrd="3" presId="urn:microsoft.com/office/officeart/2005/8/layout/hProcess4"/>
    <dgm:cxn modelId="{D4FBB670-A466-4644-B980-3DFE4CED63E7}" srcId="{F499947E-8A0C-4A9D-BDA6-BA30B49860DA}" destId="{70E6985F-8FC1-4142-8863-EF15404695E7}" srcOrd="1" destOrd="0" parTransId="{45AE0C60-05D3-40F4-A582-DE3386CFE483}" sibTransId="{3A1DA8E8-AFDE-41E1-A70C-4C750BC42319}"/>
    <dgm:cxn modelId="{BE4DCCB7-A8F6-46D7-B286-F431528D4BA7}" type="presOf" srcId="{4A26518D-2272-449F-9148-00D70AFFCC5F}" destId="{E4727F2A-2DC9-4D0A-AF8B-14B6ACBED4AA}" srcOrd="1" destOrd="0" presId="urn:microsoft.com/office/officeart/2005/8/layout/hProcess4"/>
    <dgm:cxn modelId="{97920121-9BCE-4333-B34A-845655A216B3}" srcId="{864308F2-266C-4F12-B7DA-9FBF73193A68}" destId="{F499947E-8A0C-4A9D-BDA6-BA30B49860DA}" srcOrd="2" destOrd="0" parTransId="{E9781EE9-4854-42CD-9BFF-D70FE8D04A79}" sibTransId="{2041E0EF-5A02-46A0-AD05-35F11451DF3E}"/>
    <dgm:cxn modelId="{EE6FE4F4-1784-48AD-8196-1D93B6969894}" srcId="{F499947E-8A0C-4A9D-BDA6-BA30B49860DA}" destId="{4A26518D-2272-449F-9148-00D70AFFCC5F}" srcOrd="0" destOrd="0" parTransId="{891E2C27-27F5-4A19-8BFB-BE173B63EEEF}" sibTransId="{6C359D67-FEAC-4489-9B2C-115F236A936F}"/>
    <dgm:cxn modelId="{51D4BBE7-AC90-4251-8BC9-8F12E3F6B19A}" type="presOf" srcId="{7234B0F4-DCF3-4829-A0DD-187D09E9AE71}" destId="{D6649AD6-1733-40AE-8CF3-E8122020FFEE}" srcOrd="0" destOrd="1" presId="urn:microsoft.com/office/officeart/2005/8/layout/hProcess4"/>
    <dgm:cxn modelId="{A86BA237-2423-4D07-AFEB-12870C9AA747}" srcId="{0C0969DE-40AA-4795-8E46-C0159834268E}" destId="{90FAA877-6012-47F0-9B2A-86B9011259CE}" srcOrd="4" destOrd="0" parTransId="{E8C85FFD-2809-46FD-A1B0-DF7B538B3CBF}" sibTransId="{9F917A92-3D12-4A00-8CA0-5955AF7040C0}"/>
    <dgm:cxn modelId="{E7163E21-AE0F-4750-B477-341CA46FC20C}" type="presOf" srcId="{C1DF3578-666C-4575-8158-7C7DC76401F5}" destId="{997D5901-CDF0-4585-B231-FB9C504B8976}" srcOrd="1" destOrd="2" presId="urn:microsoft.com/office/officeart/2005/8/layout/hProcess4"/>
    <dgm:cxn modelId="{03095799-4D33-4D31-B9E9-E5DB23245F7E}" type="presOf" srcId="{23174D63-9C16-4F07-80B0-AD393D304D78}" destId="{E46C8C41-BF18-4DCF-8D51-876605D4C0CF}" srcOrd="0" destOrd="0" presId="urn:microsoft.com/office/officeart/2005/8/layout/hProcess4"/>
    <dgm:cxn modelId="{0C2B696A-5F3C-46C0-AE16-F412FF30F17D}" srcId="{EDEF27DA-57BA-4FAD-A630-9ADEC5E6BA61}" destId="{23174D63-9C16-4F07-80B0-AD393D304D78}" srcOrd="0" destOrd="0" parTransId="{9FE08015-4C26-4923-9D99-026301EAD4AE}" sibTransId="{530955FC-B6F5-4638-B69E-6CC3972E0AEF}"/>
    <dgm:cxn modelId="{29188D81-7489-4A31-9182-5E6028446C6D}" type="presOf" srcId="{4A26518D-2272-449F-9148-00D70AFFCC5F}" destId="{87FEC19D-2EFB-4369-A764-16806B75C5C7}" srcOrd="0" destOrd="0" presId="urn:microsoft.com/office/officeart/2005/8/layout/hProcess4"/>
    <dgm:cxn modelId="{B59385DC-5AD6-453F-8368-2789E2E0ADB6}" type="presOf" srcId="{285F0994-F09D-41FB-9764-A465FB43AC04}" destId="{2C35F43E-3814-4DD0-AB5C-014DA22DE3A0}" srcOrd="0" destOrd="0" presId="urn:microsoft.com/office/officeart/2005/8/layout/hProcess4"/>
    <dgm:cxn modelId="{86CA1EB8-A475-4578-9EB0-0047CA38C5AC}" type="presOf" srcId="{90FAA877-6012-47F0-9B2A-86B9011259CE}" destId="{D6649AD6-1733-40AE-8CF3-E8122020FFEE}" srcOrd="0" destOrd="4" presId="urn:microsoft.com/office/officeart/2005/8/layout/hProcess4"/>
    <dgm:cxn modelId="{F9281355-87DD-455A-8D02-2F69A1E54B23}" type="presOf" srcId="{7234B0F4-DCF3-4829-A0DD-187D09E9AE71}" destId="{997D5901-CDF0-4585-B231-FB9C504B8976}" srcOrd="1" destOrd="1" presId="urn:microsoft.com/office/officeart/2005/8/layout/hProcess4"/>
    <dgm:cxn modelId="{6D898D2B-F881-4387-A3BB-BB5FCB8044A5}" srcId="{0C0969DE-40AA-4795-8E46-C0159834268E}" destId="{8CD6EE8D-953E-4AA6-9EF9-19651FC3E47F}" srcOrd="0" destOrd="0" parTransId="{243DE739-F954-4BC5-8D0F-71D5FC00B276}" sibTransId="{DD288E28-E50D-4B5B-993B-5082D1F9C924}"/>
    <dgm:cxn modelId="{44E6F938-2675-4094-A17C-AFB871B45FD9}" type="presOf" srcId="{1DD71045-D6B0-4805-84A9-6BC1D3971546}" destId="{997D5901-CDF0-4585-B231-FB9C504B8976}" srcOrd="1" destOrd="3" presId="urn:microsoft.com/office/officeart/2005/8/layout/hProcess4"/>
    <dgm:cxn modelId="{DD67A098-2B50-40D8-B9C8-CDCD544AD240}" type="presOf" srcId="{23174D63-9C16-4F07-80B0-AD393D304D78}" destId="{FC586325-7C0C-49DF-B59E-EE0E21135422}" srcOrd="1" destOrd="0" presId="urn:microsoft.com/office/officeart/2005/8/layout/hProcess4"/>
    <dgm:cxn modelId="{94738267-51DC-4639-8D25-CD961D88728A}" type="presOf" srcId="{8CD6EE8D-953E-4AA6-9EF9-19651FC3E47F}" destId="{D6649AD6-1733-40AE-8CF3-E8122020FFEE}" srcOrd="0" destOrd="0" presId="urn:microsoft.com/office/officeart/2005/8/layout/hProcess4"/>
    <dgm:cxn modelId="{7F0E1EAF-3C08-4D41-A552-85489172919E}" srcId="{864308F2-266C-4F12-B7DA-9FBF73193A68}" destId="{0C0969DE-40AA-4795-8E46-C0159834268E}" srcOrd="1" destOrd="0" parTransId="{1143361E-149B-4F17-8AE6-E1E14DFBC7F7}" sibTransId="{55C6BBEF-350D-4D08-82D7-C40669A081E9}"/>
    <dgm:cxn modelId="{B73051B3-6FD4-4248-8BAC-58D10058727F}" type="presParOf" srcId="{C140EA79-6D89-48B2-A04B-ABF591C3C412}" destId="{EC6E49B3-BE63-40EE-AE0C-6904D5CE717D}" srcOrd="0" destOrd="0" presId="urn:microsoft.com/office/officeart/2005/8/layout/hProcess4"/>
    <dgm:cxn modelId="{434B579E-EDDC-446D-A473-0742CDF88F2B}" type="presParOf" srcId="{C140EA79-6D89-48B2-A04B-ABF591C3C412}" destId="{1D2C9D67-F288-4F31-B15A-F5E0E182AB9F}" srcOrd="1" destOrd="0" presId="urn:microsoft.com/office/officeart/2005/8/layout/hProcess4"/>
    <dgm:cxn modelId="{E4CD7BAC-9993-48AF-97D6-0170AC3F8E14}" type="presParOf" srcId="{C140EA79-6D89-48B2-A04B-ABF591C3C412}" destId="{4FEB1B69-1A90-4914-88BA-783B674A779C}" srcOrd="2" destOrd="0" presId="urn:microsoft.com/office/officeart/2005/8/layout/hProcess4"/>
    <dgm:cxn modelId="{CBC78C45-1EA7-4E2F-9EF9-28F69AB1B06C}" type="presParOf" srcId="{4FEB1B69-1A90-4914-88BA-783B674A779C}" destId="{6E0E591A-3539-48E7-ABA9-D9FD9B3E621E}" srcOrd="0" destOrd="0" presId="urn:microsoft.com/office/officeart/2005/8/layout/hProcess4"/>
    <dgm:cxn modelId="{DC0592AD-8944-47DF-AFB9-090694D8B9D1}" type="presParOf" srcId="{6E0E591A-3539-48E7-ABA9-D9FD9B3E621E}" destId="{BA30321D-5DB8-47AA-ACB9-32830EC7A6A9}" srcOrd="0" destOrd="0" presId="urn:microsoft.com/office/officeart/2005/8/layout/hProcess4"/>
    <dgm:cxn modelId="{2362FCE8-17D8-4F4D-9F95-04F58D114A29}" type="presParOf" srcId="{6E0E591A-3539-48E7-ABA9-D9FD9B3E621E}" destId="{E46C8C41-BF18-4DCF-8D51-876605D4C0CF}" srcOrd="1" destOrd="0" presId="urn:microsoft.com/office/officeart/2005/8/layout/hProcess4"/>
    <dgm:cxn modelId="{6518A6A3-B99A-461C-BC71-8799EC10AC19}" type="presParOf" srcId="{6E0E591A-3539-48E7-ABA9-D9FD9B3E621E}" destId="{FC586325-7C0C-49DF-B59E-EE0E21135422}" srcOrd="2" destOrd="0" presId="urn:microsoft.com/office/officeart/2005/8/layout/hProcess4"/>
    <dgm:cxn modelId="{1C513F39-87E5-4C1B-8E83-6C182EEB4AF7}" type="presParOf" srcId="{6E0E591A-3539-48E7-ABA9-D9FD9B3E621E}" destId="{8B82601F-952A-42DF-A0DF-5E272225F34D}" srcOrd="3" destOrd="0" presId="urn:microsoft.com/office/officeart/2005/8/layout/hProcess4"/>
    <dgm:cxn modelId="{A318A50A-759C-430E-8CA7-FDF6DA102C15}" type="presParOf" srcId="{6E0E591A-3539-48E7-ABA9-D9FD9B3E621E}" destId="{4C420DB4-3C9C-469D-90D8-976D49EF733D}" srcOrd="4" destOrd="0" presId="urn:microsoft.com/office/officeart/2005/8/layout/hProcess4"/>
    <dgm:cxn modelId="{262C029D-DA4C-4131-BC5A-D4EABD821D37}" type="presParOf" srcId="{4FEB1B69-1A90-4914-88BA-783B674A779C}" destId="{2C35F43E-3814-4DD0-AB5C-014DA22DE3A0}" srcOrd="1" destOrd="0" presId="urn:microsoft.com/office/officeart/2005/8/layout/hProcess4"/>
    <dgm:cxn modelId="{B3B59F40-2061-4633-A655-A3A01A4EBFFD}" type="presParOf" srcId="{4FEB1B69-1A90-4914-88BA-783B674A779C}" destId="{40DE2920-D22D-4084-B5ED-0C9DC0FE3178}" srcOrd="2" destOrd="0" presId="urn:microsoft.com/office/officeart/2005/8/layout/hProcess4"/>
    <dgm:cxn modelId="{93544648-9AAE-4615-82BE-3A3E3D2AF8BB}" type="presParOf" srcId="{40DE2920-D22D-4084-B5ED-0C9DC0FE3178}" destId="{18FF2615-3B26-47E1-8A21-D0B318D90652}" srcOrd="0" destOrd="0" presId="urn:microsoft.com/office/officeart/2005/8/layout/hProcess4"/>
    <dgm:cxn modelId="{6E397CF7-F7A0-46C7-8D3F-D39B44073EBD}" type="presParOf" srcId="{40DE2920-D22D-4084-B5ED-0C9DC0FE3178}" destId="{D6649AD6-1733-40AE-8CF3-E8122020FFEE}" srcOrd="1" destOrd="0" presId="urn:microsoft.com/office/officeart/2005/8/layout/hProcess4"/>
    <dgm:cxn modelId="{DD474505-21E6-451B-85C7-095C46FE2A7D}" type="presParOf" srcId="{40DE2920-D22D-4084-B5ED-0C9DC0FE3178}" destId="{997D5901-CDF0-4585-B231-FB9C504B8976}" srcOrd="2" destOrd="0" presId="urn:microsoft.com/office/officeart/2005/8/layout/hProcess4"/>
    <dgm:cxn modelId="{5B9C4EBE-3620-4B6B-8516-C381DC03AE7C}" type="presParOf" srcId="{40DE2920-D22D-4084-B5ED-0C9DC0FE3178}" destId="{EF2E09A4-692A-4FD7-8555-0851DA03C2BD}" srcOrd="3" destOrd="0" presId="urn:microsoft.com/office/officeart/2005/8/layout/hProcess4"/>
    <dgm:cxn modelId="{CDDB18A1-17E0-4D74-B241-FF16051B45BD}" type="presParOf" srcId="{40DE2920-D22D-4084-B5ED-0C9DC0FE3178}" destId="{A76F23E4-E726-4952-8344-8D411E5E5233}" srcOrd="4" destOrd="0" presId="urn:microsoft.com/office/officeart/2005/8/layout/hProcess4"/>
    <dgm:cxn modelId="{189977DD-4A42-4C30-9E80-C393AA8051C1}" type="presParOf" srcId="{4FEB1B69-1A90-4914-88BA-783B674A779C}" destId="{CFB2A576-23B2-42BC-AE50-8E8F1D0BBA53}" srcOrd="3" destOrd="0" presId="urn:microsoft.com/office/officeart/2005/8/layout/hProcess4"/>
    <dgm:cxn modelId="{25B96787-4D47-467A-B9AE-1502841BA65E}" type="presParOf" srcId="{4FEB1B69-1A90-4914-88BA-783B674A779C}" destId="{98E46BCC-0531-471B-A85C-CD0C9846D285}" srcOrd="4" destOrd="0" presId="urn:microsoft.com/office/officeart/2005/8/layout/hProcess4"/>
    <dgm:cxn modelId="{18379638-121A-452D-8DB6-7F3D71F46A70}" type="presParOf" srcId="{98E46BCC-0531-471B-A85C-CD0C9846D285}" destId="{71560D78-F72D-4DD8-9513-7E07020B8FCA}" srcOrd="0" destOrd="0" presId="urn:microsoft.com/office/officeart/2005/8/layout/hProcess4"/>
    <dgm:cxn modelId="{8D36D162-C637-45F0-A428-90C24E06A3A9}" type="presParOf" srcId="{98E46BCC-0531-471B-A85C-CD0C9846D285}" destId="{87FEC19D-2EFB-4369-A764-16806B75C5C7}" srcOrd="1" destOrd="0" presId="urn:microsoft.com/office/officeart/2005/8/layout/hProcess4"/>
    <dgm:cxn modelId="{389D98E8-1A3F-4E5A-AAE8-182B862EECC1}" type="presParOf" srcId="{98E46BCC-0531-471B-A85C-CD0C9846D285}" destId="{E4727F2A-2DC9-4D0A-AF8B-14B6ACBED4AA}" srcOrd="2" destOrd="0" presId="urn:microsoft.com/office/officeart/2005/8/layout/hProcess4"/>
    <dgm:cxn modelId="{37416B1F-9039-4DFA-BA7B-64C06AFEC302}" type="presParOf" srcId="{98E46BCC-0531-471B-A85C-CD0C9846D285}" destId="{598B26FF-A847-4B7A-8F1A-F33CD5C33F8C}" srcOrd="3" destOrd="0" presId="urn:microsoft.com/office/officeart/2005/8/layout/hProcess4"/>
    <dgm:cxn modelId="{BA2FF513-3470-4B12-A611-957AADCDC33D}" type="presParOf" srcId="{98E46BCC-0531-471B-A85C-CD0C9846D285}" destId="{EC7DA953-937F-4D3D-9136-B3BF2864E23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5845F-A6D4-4841-AEC5-CC97B32A8057}">
      <dsp:nvSpPr>
        <dsp:cNvPr id="0" name=""/>
        <dsp:cNvSpPr/>
      </dsp:nvSpPr>
      <dsp:spPr>
        <a:xfrm>
          <a:off x="178488" y="834800"/>
          <a:ext cx="1535662" cy="1610502"/>
        </a:xfrm>
        <a:prstGeom prst="rect">
          <a:avLst/>
        </a:prstGeom>
        <a:blipFill dpi="0" rotWithShape="0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E30982D-A610-4E06-99F1-80A54A61B999}">
      <dsp:nvSpPr>
        <dsp:cNvPr id="0" name=""/>
        <dsp:cNvSpPr/>
      </dsp:nvSpPr>
      <dsp:spPr>
        <a:xfrm>
          <a:off x="0" y="318271"/>
          <a:ext cx="991760" cy="6659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0" kern="1200" dirty="0" smtClean="0">
              <a:latin typeface="Arial Black" panose="020B0A04020102020204" pitchFamily="34" charset="0"/>
              <a:cs typeface="Arial" panose="020B0604020202020204" pitchFamily="34" charset="0"/>
            </a:rPr>
            <a:t>Vacant</a:t>
          </a:r>
          <a:endParaRPr lang="en-US" sz="900" b="0" kern="1200" dirty="0">
            <a:latin typeface="Arial Black" panose="020B0A04020102020204" pitchFamily="34" charset="0"/>
            <a:cs typeface="Arial" panose="020B0604020202020204" pitchFamily="34" charset="0"/>
          </a:endParaRPr>
        </a:p>
      </dsp:txBody>
      <dsp:txXfrm>
        <a:off x="145240" y="415790"/>
        <a:ext cx="701280" cy="470863"/>
      </dsp:txXfrm>
    </dsp:sp>
    <dsp:sp modelId="{F3E81E18-92F6-4E16-BC5D-54B263CC428B}">
      <dsp:nvSpPr>
        <dsp:cNvPr id="0" name=""/>
        <dsp:cNvSpPr/>
      </dsp:nvSpPr>
      <dsp:spPr>
        <a:xfrm>
          <a:off x="2277626" y="788497"/>
          <a:ext cx="1541364" cy="1687972"/>
        </a:xfrm>
        <a:prstGeom prst="rect">
          <a:avLst/>
        </a:prstGeom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49460C8-17DE-4C27-B718-3A7E487EAE44}">
      <dsp:nvSpPr>
        <dsp:cNvPr id="0" name=""/>
        <dsp:cNvSpPr/>
      </dsp:nvSpPr>
      <dsp:spPr>
        <a:xfrm>
          <a:off x="1862061" y="268815"/>
          <a:ext cx="837404" cy="6659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 Black" panose="020B0A04020102020204" pitchFamily="34" charset="0"/>
            </a:rPr>
            <a:t>Occupied</a:t>
          </a:r>
          <a:endParaRPr lang="en-US" sz="900" kern="1200" dirty="0">
            <a:latin typeface="Arial Black" panose="020B0A04020102020204" pitchFamily="34" charset="0"/>
          </a:endParaRPr>
        </a:p>
      </dsp:txBody>
      <dsp:txXfrm>
        <a:off x="1984696" y="366334"/>
        <a:ext cx="592134" cy="470863"/>
      </dsp:txXfrm>
    </dsp:sp>
    <dsp:sp modelId="{3EE3B63E-5115-4FC3-A5A6-9E39B727CD08}">
      <dsp:nvSpPr>
        <dsp:cNvPr id="0" name=""/>
        <dsp:cNvSpPr/>
      </dsp:nvSpPr>
      <dsp:spPr>
        <a:xfrm>
          <a:off x="4416655" y="808111"/>
          <a:ext cx="1724273" cy="1661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4445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2768C75-47EF-4609-A687-443268B57CBB}">
      <dsp:nvSpPr>
        <dsp:cNvPr id="0" name=""/>
        <dsp:cNvSpPr/>
      </dsp:nvSpPr>
      <dsp:spPr>
        <a:xfrm>
          <a:off x="3936414" y="264267"/>
          <a:ext cx="923885" cy="66590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>
              <a:latin typeface="Arial" panose="020B0604020202020204" pitchFamily="34" charset="0"/>
              <a:cs typeface="Arial" panose="020B0604020202020204" pitchFamily="34" charset="0"/>
            </a:rPr>
            <a:t>Wrong Parking</a:t>
          </a:r>
          <a:endParaRPr lang="en-US" sz="9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071714" y="361786"/>
        <a:ext cx="653285" cy="4708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4E396-B333-49A5-9336-E7288470A38A}">
      <dsp:nvSpPr>
        <dsp:cNvPr id="0" name=""/>
        <dsp:cNvSpPr/>
      </dsp:nvSpPr>
      <dsp:spPr>
        <a:xfrm rot="5400000">
          <a:off x="2970997" y="-1115267"/>
          <a:ext cx="722290" cy="31361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 set of cars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Data set of number plates</a:t>
          </a:r>
          <a:endParaRPr lang="en-US" sz="1800" kern="1200" dirty="0"/>
        </a:p>
      </dsp:txBody>
      <dsp:txXfrm rot="-5400000">
        <a:off x="1764076" y="126913"/>
        <a:ext cx="3100875" cy="651772"/>
      </dsp:txXfrm>
    </dsp:sp>
    <dsp:sp modelId="{F9BC246F-C4EC-4D7A-90E6-A8E46C0E8A78}">
      <dsp:nvSpPr>
        <dsp:cNvPr id="0" name=""/>
        <dsp:cNvSpPr/>
      </dsp:nvSpPr>
      <dsp:spPr>
        <a:xfrm>
          <a:off x="0" y="1367"/>
          <a:ext cx="1764075" cy="9028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Mining</a:t>
          </a:r>
          <a:endParaRPr lang="en-US" sz="1700" kern="1200" dirty="0"/>
        </a:p>
      </dsp:txBody>
      <dsp:txXfrm>
        <a:off x="44074" y="45441"/>
        <a:ext cx="1675927" cy="814715"/>
      </dsp:txXfrm>
    </dsp:sp>
    <dsp:sp modelId="{F53BF25A-14C3-42A9-8808-F2879014B4B7}">
      <dsp:nvSpPr>
        <dsp:cNvPr id="0" name=""/>
        <dsp:cNvSpPr/>
      </dsp:nvSpPr>
      <dsp:spPr>
        <a:xfrm rot="5400000">
          <a:off x="2970997" y="-167260"/>
          <a:ext cx="722290" cy="31361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Cascade Model Training</a:t>
          </a:r>
          <a:endParaRPr lang="en-US" sz="1800" kern="1200" dirty="0"/>
        </a:p>
      </dsp:txBody>
      <dsp:txXfrm rot="-5400000">
        <a:off x="1764076" y="1074920"/>
        <a:ext cx="3100875" cy="651772"/>
      </dsp:txXfrm>
    </dsp:sp>
    <dsp:sp modelId="{84EF782D-499D-4042-ADD8-3202B2AEF3EB}">
      <dsp:nvSpPr>
        <dsp:cNvPr id="0" name=""/>
        <dsp:cNvSpPr/>
      </dsp:nvSpPr>
      <dsp:spPr>
        <a:xfrm>
          <a:off x="0" y="949374"/>
          <a:ext cx="1764075" cy="9028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Preprocessing</a:t>
          </a:r>
          <a:endParaRPr lang="en-US" sz="1700" kern="1200" dirty="0"/>
        </a:p>
      </dsp:txBody>
      <dsp:txXfrm>
        <a:off x="44074" y="993448"/>
        <a:ext cx="1675927" cy="814715"/>
      </dsp:txXfrm>
    </dsp:sp>
    <dsp:sp modelId="{D490BA16-441D-4732-AF66-385D1FD2DA2E}">
      <dsp:nvSpPr>
        <dsp:cNvPr id="0" name=""/>
        <dsp:cNvSpPr/>
      </dsp:nvSpPr>
      <dsp:spPr>
        <a:xfrm rot="5400000">
          <a:off x="2970997" y="780746"/>
          <a:ext cx="722290" cy="31361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Detection on the basis of trained model</a:t>
          </a:r>
          <a:endParaRPr lang="en-US" sz="1800" kern="1200" dirty="0"/>
        </a:p>
      </dsp:txBody>
      <dsp:txXfrm rot="-5400000">
        <a:off x="1764076" y="2022927"/>
        <a:ext cx="3100875" cy="651772"/>
      </dsp:txXfrm>
    </dsp:sp>
    <dsp:sp modelId="{8FFC3FEF-1E0B-43C3-99E0-4B1BE256BF2B}">
      <dsp:nvSpPr>
        <dsp:cNvPr id="0" name=""/>
        <dsp:cNvSpPr/>
      </dsp:nvSpPr>
      <dsp:spPr>
        <a:xfrm>
          <a:off x="0" y="1897381"/>
          <a:ext cx="1764075" cy="90286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Detection</a:t>
          </a:r>
          <a:endParaRPr lang="en-US" sz="1700" kern="1200" dirty="0"/>
        </a:p>
      </dsp:txBody>
      <dsp:txXfrm>
        <a:off x="44074" y="1941455"/>
        <a:ext cx="1675927" cy="814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C5C308-2B11-4D6D-9AA2-568C512130DB}">
      <dsp:nvSpPr>
        <dsp:cNvPr id="0" name=""/>
        <dsp:cNvSpPr/>
      </dsp:nvSpPr>
      <dsp:spPr>
        <a:xfrm>
          <a:off x="0" y="0"/>
          <a:ext cx="3710636" cy="82938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9D15CE-E072-4FC4-9034-E0AB00382D95}">
      <dsp:nvSpPr>
        <dsp:cNvPr id="0" name=""/>
        <dsp:cNvSpPr/>
      </dsp:nvSpPr>
      <dsp:spPr>
        <a:xfrm>
          <a:off x="111744" y="110585"/>
          <a:ext cx="1660545" cy="60821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E62F53-CA69-4526-BD64-574AEE2DCC65}">
      <dsp:nvSpPr>
        <dsp:cNvPr id="0" name=""/>
        <dsp:cNvSpPr/>
      </dsp:nvSpPr>
      <dsp:spPr>
        <a:xfrm rot="10800000">
          <a:off x="111744" y="829389"/>
          <a:ext cx="1660545" cy="101369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Number Plate Detection</a:t>
          </a:r>
          <a:endParaRPr lang="en-US" sz="1800" kern="1200" dirty="0"/>
        </a:p>
      </dsp:txBody>
      <dsp:txXfrm rot="10800000">
        <a:off x="142919" y="829389"/>
        <a:ext cx="1598195" cy="982522"/>
      </dsp:txXfrm>
    </dsp:sp>
    <dsp:sp modelId="{BC5F7F14-22CF-4681-A209-9AFF4079C624}">
      <dsp:nvSpPr>
        <dsp:cNvPr id="0" name=""/>
        <dsp:cNvSpPr/>
      </dsp:nvSpPr>
      <dsp:spPr>
        <a:xfrm>
          <a:off x="1938345" y="110585"/>
          <a:ext cx="1660545" cy="608218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B39B0B-229E-43F1-9D32-2647C02F8CFD}">
      <dsp:nvSpPr>
        <dsp:cNvPr id="0" name=""/>
        <dsp:cNvSpPr/>
      </dsp:nvSpPr>
      <dsp:spPr>
        <a:xfrm rot="10800000">
          <a:off x="1938345" y="829389"/>
          <a:ext cx="1660545" cy="1013697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No Number Plate Detection </a:t>
          </a:r>
          <a:endParaRPr lang="en-US" sz="1800" kern="1200" dirty="0"/>
        </a:p>
      </dsp:txBody>
      <dsp:txXfrm rot="10800000">
        <a:off x="1969520" y="829389"/>
        <a:ext cx="1598195" cy="98252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6C8C41-BF18-4DCF-8D51-876605D4C0CF}">
      <dsp:nvSpPr>
        <dsp:cNvPr id="0" name=""/>
        <dsp:cNvSpPr/>
      </dsp:nvSpPr>
      <dsp:spPr>
        <a:xfrm>
          <a:off x="95205" y="1409974"/>
          <a:ext cx="1659934" cy="66924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Video capturing of a parking lot</a:t>
          </a:r>
          <a:endParaRPr lang="en-US" sz="1100" kern="1200" dirty="0"/>
        </a:p>
      </dsp:txBody>
      <dsp:txXfrm>
        <a:off x="110606" y="1425375"/>
        <a:ext cx="1629132" cy="495031"/>
      </dsp:txXfrm>
    </dsp:sp>
    <dsp:sp modelId="{2C35F43E-3814-4DD0-AB5C-014DA22DE3A0}">
      <dsp:nvSpPr>
        <dsp:cNvPr id="0" name=""/>
        <dsp:cNvSpPr/>
      </dsp:nvSpPr>
      <dsp:spPr>
        <a:xfrm rot="20758257">
          <a:off x="1222207" y="1250638"/>
          <a:ext cx="1755188" cy="1755188"/>
        </a:xfrm>
        <a:prstGeom prst="leftCircularArrow">
          <a:avLst>
            <a:gd name="adj1" fmla="val 2881"/>
            <a:gd name="adj2" fmla="val 352337"/>
            <a:gd name="adj3" fmla="val 2462211"/>
            <a:gd name="adj4" fmla="val 9358853"/>
            <a:gd name="adj5" fmla="val 336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82601F-952A-42DF-A0DF-5E272225F34D}">
      <dsp:nvSpPr>
        <dsp:cNvPr id="0" name=""/>
        <dsp:cNvSpPr/>
      </dsp:nvSpPr>
      <dsp:spPr>
        <a:xfrm>
          <a:off x="368999" y="1971592"/>
          <a:ext cx="1475497" cy="586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Mining</a:t>
          </a:r>
          <a:endParaRPr lang="en-US" sz="1200" kern="1200" dirty="0"/>
        </a:p>
      </dsp:txBody>
      <dsp:txXfrm>
        <a:off x="386184" y="1988777"/>
        <a:ext cx="1441127" cy="552386"/>
      </dsp:txXfrm>
    </dsp:sp>
    <dsp:sp modelId="{D6649AD6-1733-40AE-8CF3-E8122020FFEE}">
      <dsp:nvSpPr>
        <dsp:cNvPr id="0" name=""/>
        <dsp:cNvSpPr/>
      </dsp:nvSpPr>
      <dsp:spPr>
        <a:xfrm>
          <a:off x="2060633" y="1071492"/>
          <a:ext cx="1659934" cy="12968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Image Blur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Binary Image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Resizing of image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Co-ordinates of </a:t>
          </a:r>
          <a:r>
            <a:rPr lang="en-US" sz="1100" kern="1200" dirty="0" smtClean="0"/>
            <a:t>parked car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100" kern="1200" dirty="0"/>
        </a:p>
      </dsp:txBody>
      <dsp:txXfrm>
        <a:off x="2090476" y="1379223"/>
        <a:ext cx="1600248" cy="959236"/>
      </dsp:txXfrm>
    </dsp:sp>
    <dsp:sp modelId="{CFB2A576-23B2-42BC-AE50-8E8F1D0BBA53}">
      <dsp:nvSpPr>
        <dsp:cNvPr id="0" name=""/>
        <dsp:cNvSpPr/>
      </dsp:nvSpPr>
      <dsp:spPr>
        <a:xfrm>
          <a:off x="3014197" y="211528"/>
          <a:ext cx="1987699" cy="1882818"/>
        </a:xfrm>
        <a:prstGeom prst="circularArrow">
          <a:avLst>
            <a:gd name="adj1" fmla="val 2484"/>
            <a:gd name="adj2" fmla="val 300923"/>
            <a:gd name="adj3" fmla="val 19673486"/>
            <a:gd name="adj4" fmla="val 12725431"/>
            <a:gd name="adj5" fmla="val 289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F2E09A4-692A-4FD7-8555-0851DA03C2BD}">
      <dsp:nvSpPr>
        <dsp:cNvPr id="0" name=""/>
        <dsp:cNvSpPr/>
      </dsp:nvSpPr>
      <dsp:spPr>
        <a:xfrm>
          <a:off x="2454207" y="695699"/>
          <a:ext cx="1475497" cy="586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Preprocessing</a:t>
          </a:r>
        </a:p>
      </dsp:txBody>
      <dsp:txXfrm>
        <a:off x="2471392" y="712884"/>
        <a:ext cx="1441127" cy="552386"/>
      </dsp:txXfrm>
    </dsp:sp>
    <dsp:sp modelId="{87FEC19D-2EFB-4369-A764-16806B75C5C7}">
      <dsp:nvSpPr>
        <dsp:cNvPr id="0" name=""/>
        <dsp:cNvSpPr/>
      </dsp:nvSpPr>
      <dsp:spPr>
        <a:xfrm>
          <a:off x="4210861" y="793682"/>
          <a:ext cx="1659934" cy="1913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dkEdge">
          <a:bevelT w="12445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Parking detection on the basis of pixels (Occupied/Vacant and Wrong Parked)</a:t>
          </a:r>
          <a:endParaRPr lang="en-US" sz="1100" b="0" kern="1200" dirty="0"/>
        </a:p>
        <a:p>
          <a:pPr marL="57150" lvl="1" indent="-57150" algn="just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Number plate detection on the basis cascade training</a:t>
          </a:r>
          <a:endParaRPr lang="en-US" sz="1100" b="0" kern="1200" dirty="0"/>
        </a:p>
      </dsp:txBody>
      <dsp:txXfrm>
        <a:off x="4254901" y="837722"/>
        <a:ext cx="1571854" cy="1415573"/>
      </dsp:txXfrm>
    </dsp:sp>
    <dsp:sp modelId="{598B26FF-A847-4B7A-8F1A-F33CD5C33F8C}">
      <dsp:nvSpPr>
        <dsp:cNvPr id="0" name=""/>
        <dsp:cNvSpPr/>
      </dsp:nvSpPr>
      <dsp:spPr>
        <a:xfrm>
          <a:off x="4539540" y="2507844"/>
          <a:ext cx="1475497" cy="5867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4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6000"/>
                <a:satMod val="13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0" kern="1200" dirty="0" smtClean="0"/>
            <a:t>Detection</a:t>
          </a:r>
          <a:endParaRPr lang="en-US" sz="1200" b="0" kern="1200" dirty="0"/>
        </a:p>
      </dsp:txBody>
      <dsp:txXfrm>
        <a:off x="4556725" y="2525029"/>
        <a:ext cx="1441127" cy="552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A17DC2CE-2A4B-41EE-A115-43FC2201FEB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C5F2D8-830D-4AE8-80BD-D64D161CB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9589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C2CE-2A4B-41EE-A115-43FC2201FEB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2D8-830D-4AE8-80BD-D64D161CB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260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7DC2CE-2A4B-41EE-A115-43FC2201FEB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C5F2D8-830D-4AE8-80BD-D64D161CB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686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C2CE-2A4B-41EE-A115-43FC2201FEB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2D8-830D-4AE8-80BD-D64D161CB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5368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7DC2CE-2A4B-41EE-A115-43FC2201FEB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C5F2D8-830D-4AE8-80BD-D64D161CB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4428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7DC2CE-2A4B-41EE-A115-43FC2201FEB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C5F2D8-830D-4AE8-80BD-D64D161CB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5092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7DC2CE-2A4B-41EE-A115-43FC2201FEB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C5F2D8-830D-4AE8-80BD-D64D161CB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69867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C2CE-2A4B-41EE-A115-43FC2201FEB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2D8-830D-4AE8-80BD-D64D161CB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167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7DC2CE-2A4B-41EE-A115-43FC2201FEB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C8C5F2D8-830D-4AE8-80BD-D64D161CB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29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DC2CE-2A4B-41EE-A115-43FC2201FEB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5F2D8-830D-4AE8-80BD-D64D161CB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3522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A17DC2CE-2A4B-41EE-A115-43FC2201FEB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C8C5F2D8-830D-4AE8-80BD-D64D161CB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9412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C2CE-2A4B-41EE-A115-43FC2201FEB1}" type="datetimeFigureOut">
              <a:rPr lang="en-IN" smtClean="0"/>
              <a:t>04-07-2022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5F2D8-830D-4AE8-80BD-D64D161CB0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31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Data" Target="../diagrams/data4.xml"/><Relationship Id="rId3" Type="http://schemas.openxmlformats.org/officeDocument/2006/relationships/diagramLayout" Target="../diagrams/layout1.xml"/><Relationship Id="rId21" Type="http://schemas.openxmlformats.org/officeDocument/2006/relationships/diagramColors" Target="../diagrams/colors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slide" Target="slide1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QuickStyle" Target="../diagrams/quickStyle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Layout" Target="../diagrams/layout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microsoft.com/office/2007/relationships/diagramDrawing" Target="../diagrams/drawing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749" y="594433"/>
            <a:ext cx="8679915" cy="1748729"/>
          </a:xfrm>
        </p:spPr>
        <p:txBody>
          <a:bodyPr>
            <a:noAutofit/>
          </a:bodyPr>
          <a:lstStyle/>
          <a:p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> </a:t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>                                                                     </a:t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 smtClean="0"/>
              <a:t>Wrong </a:t>
            </a:r>
            <a:r>
              <a:rPr lang="en-IN" sz="4000" dirty="0"/>
              <a:t>Parking Detection Project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1983346"/>
            <a:ext cx="8673427" cy="3245507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Using </a:t>
            </a:r>
            <a:r>
              <a:rPr lang="en-IN" dirty="0" smtClean="0"/>
              <a:t>AI (Image Processing) </a:t>
            </a:r>
            <a:r>
              <a:rPr lang="en-IN" dirty="0"/>
              <a:t>based approach to detect </a:t>
            </a:r>
            <a:r>
              <a:rPr lang="en-IN" dirty="0" smtClean="0"/>
              <a:t>wrong </a:t>
            </a:r>
            <a:r>
              <a:rPr lang="en-IN" dirty="0"/>
              <a:t>parking of vehicles (Cars) from </a:t>
            </a:r>
            <a:r>
              <a:rPr lang="en-IN" dirty="0" smtClean="0"/>
              <a:t>a video (CCTV).</a:t>
            </a:r>
          </a:p>
          <a:p>
            <a:endParaRPr lang="en-IN" dirty="0" smtClean="0"/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dirty="0" smtClean="0"/>
              <a:t>Rao Noor </a:t>
            </a:r>
            <a:r>
              <a:rPr lang="en-IN" dirty="0" err="1" smtClean="0"/>
              <a:t>ul</a:t>
            </a:r>
            <a:r>
              <a:rPr lang="en-IN" dirty="0" smtClean="0"/>
              <a:t> Amin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dirty="0" smtClean="0"/>
              <a:t>M </a:t>
            </a:r>
            <a:r>
              <a:rPr lang="en-IN" dirty="0" err="1" smtClean="0"/>
              <a:t>Saqlain</a:t>
            </a:r>
            <a:endParaRPr lang="en-IN" dirty="0" smtClean="0"/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dirty="0" err="1" smtClean="0"/>
              <a:t>Ibtasam</a:t>
            </a:r>
            <a:r>
              <a:rPr lang="en-IN" dirty="0" smtClean="0"/>
              <a:t> Ahmad</a:t>
            </a:r>
          </a:p>
          <a:p>
            <a:pPr marL="285750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IN" dirty="0" err="1" smtClean="0"/>
              <a:t>Mudasser</a:t>
            </a:r>
            <a:r>
              <a:rPr lang="en-IN" dirty="0" smtClean="0"/>
              <a:t> Habib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62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Wrong Parked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31269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281E9-6F54-4DAA-9A85-D68445B0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57C970-9F55-4DC9-B116-DD70EF379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will be beneficial for not just the </a:t>
            </a:r>
            <a:r>
              <a:rPr lang="en-IN" dirty="0" smtClean="0"/>
              <a:t>parking areas but </a:t>
            </a:r>
            <a:r>
              <a:rPr lang="en-IN" dirty="0"/>
              <a:t>also the common people to check </a:t>
            </a:r>
            <a:r>
              <a:rPr lang="en-IN" dirty="0" smtClean="0"/>
              <a:t>and fined a place to parked their car.</a:t>
            </a:r>
            <a:endParaRPr lang="en-IN" dirty="0"/>
          </a:p>
          <a:p>
            <a:r>
              <a:rPr lang="en-IN" dirty="0"/>
              <a:t>It is a cost effective way of categorizing whether the car should be fined or not.</a:t>
            </a:r>
          </a:p>
          <a:p>
            <a:r>
              <a:rPr lang="en-IN" dirty="0"/>
              <a:t>It requires only the </a:t>
            </a:r>
            <a:r>
              <a:rPr lang="en-IN" dirty="0" smtClean="0"/>
              <a:t>videos </a:t>
            </a:r>
            <a:r>
              <a:rPr lang="en-IN" dirty="0"/>
              <a:t>of the parked car in order to classify it as </a:t>
            </a:r>
            <a:r>
              <a:rPr lang="en-IN" dirty="0" smtClean="0"/>
              <a:t>wrong, occupied and vacant which </a:t>
            </a:r>
            <a:r>
              <a:rPr lang="en-IN" dirty="0"/>
              <a:t>makes it robust and easily manageable.</a:t>
            </a:r>
          </a:p>
          <a:p>
            <a:r>
              <a:rPr lang="en-IN" dirty="0"/>
              <a:t>It will create a sense of awareness and responsibility among the citizens in order to park their cars properly and also for the government to make more and more legal parking spots.</a:t>
            </a:r>
          </a:p>
        </p:txBody>
      </p:sp>
    </p:spTree>
    <p:extLst>
      <p:ext uri="{BB962C8B-B14F-4D97-AF65-F5344CB8AC3E}">
        <p14:creationId xmlns:p14="http://schemas.microsoft.com/office/powerpoint/2010/main" val="39358611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val 2">
            <a:hlinkClick r:id="rId3" action="ppaction://hlinksldjump"/>
          </p:cNvPr>
          <p:cNvSpPr/>
          <p:nvPr/>
        </p:nvSpPr>
        <p:spPr>
          <a:xfrm>
            <a:off x="11913326" y="6579326"/>
            <a:ext cx="278674" cy="2786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0000"/>
              </a:gs>
              <a:gs pos="51000">
                <a:srgbClr val="F14141"/>
              </a:gs>
              <a:gs pos="96000">
                <a:srgbClr val="F05F42"/>
              </a:gs>
            </a:gsLst>
            <a:lin ang="5400000" scaled="1"/>
          </a:gradFill>
          <a:ln w="184150" cap="rnd" cmpd="tri">
            <a:solidFill>
              <a:schemeClr val="bg1"/>
            </a:solidFill>
            <a:prstDash val="solid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19925" y="113821"/>
            <a:ext cx="36189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spc="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420190889"/>
              </p:ext>
            </p:extLst>
          </p:nvPr>
        </p:nvGraphicFramePr>
        <p:xfrm>
          <a:off x="236224" y="3925363"/>
          <a:ext cx="6156960" cy="3136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758387" y="627752"/>
            <a:ext cx="5072063" cy="584775"/>
          </a:xfrm>
          <a:prstGeom prst="rect">
            <a:avLst/>
          </a:prstGeom>
          <a:noFill/>
          <a:ln>
            <a:gradFill>
              <a:gsLst>
                <a:gs pos="1000">
                  <a:schemeClr val="bg1"/>
                </a:gs>
                <a:gs pos="100000">
                  <a:srgbClr val="FA1717"/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spc="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ALPR (ATOMATIC LICENCE PLATE REGOGNIZATION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721" y="627752"/>
            <a:ext cx="5309922" cy="584775"/>
          </a:xfrm>
          <a:prstGeom prst="rect">
            <a:avLst/>
          </a:prstGeom>
          <a:noFill/>
          <a:ln>
            <a:gradFill>
              <a:gsLst>
                <a:gs pos="100000">
                  <a:srgbClr val="FA1818"/>
                </a:gs>
                <a:gs pos="0">
                  <a:schemeClr val="bg1"/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u="sng" spc="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WRONG PARKING DETECTION (PIXEL BASED)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629408" y="627752"/>
            <a:ext cx="0" cy="6001648"/>
          </a:xfrm>
          <a:prstGeom prst="line">
            <a:avLst/>
          </a:prstGeom>
          <a:ln w="88900" cap="rnd" cmpd="tri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4231086245"/>
              </p:ext>
            </p:extLst>
          </p:nvPr>
        </p:nvGraphicFramePr>
        <p:xfrm>
          <a:off x="6844115" y="1528763"/>
          <a:ext cx="4900210" cy="2801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4046695979"/>
              </p:ext>
            </p:extLst>
          </p:nvPr>
        </p:nvGraphicFramePr>
        <p:xfrm>
          <a:off x="7490764" y="4643437"/>
          <a:ext cx="3710636" cy="1843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" name="Right Arrow 2">
            <a:hlinkClick r:id="rId17" action="ppaction://hlinksldjump"/>
          </p:cNvPr>
          <p:cNvSpPr/>
          <p:nvPr/>
        </p:nvSpPr>
        <p:spPr>
          <a:xfrm>
            <a:off x="11651924" y="6569528"/>
            <a:ext cx="357052" cy="119743"/>
          </a:xfrm>
          <a:prstGeom prst="rightArrow">
            <a:avLst/>
          </a:prstGeom>
          <a:solidFill>
            <a:srgbClr val="FC0E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6744037"/>
              </p:ext>
            </p:extLst>
          </p:nvPr>
        </p:nvGraphicFramePr>
        <p:xfrm>
          <a:off x="242888" y="921157"/>
          <a:ext cx="6015038" cy="3489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2110488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/>
              <a:t>With the high percentage of vehicle ownership in the </a:t>
            </a:r>
            <a:r>
              <a:rPr lang="en-IN" dirty="0" smtClean="0"/>
              <a:t>Pakistan, </a:t>
            </a:r>
            <a:r>
              <a:rPr lang="en-IN" dirty="0"/>
              <a:t>parking has become a conflicting and confusing situation for the people.</a:t>
            </a:r>
          </a:p>
          <a:p>
            <a:pPr lvl="0"/>
            <a:r>
              <a:rPr lang="en-IN" dirty="0"/>
              <a:t>Cars are parked everywhere in a reckless manner around us which has become the root cause of all the major </a:t>
            </a:r>
            <a:r>
              <a:rPr lang="en-IN" dirty="0" smtClean="0"/>
              <a:t>parking issue.</a:t>
            </a:r>
            <a:endParaRPr lang="en-IN" dirty="0"/>
          </a:p>
          <a:p>
            <a:pPr lvl="0"/>
            <a:r>
              <a:rPr lang="en-IN" dirty="0"/>
              <a:t>With the growing number of vehicles, this problem of </a:t>
            </a:r>
            <a:r>
              <a:rPr lang="en-IN" dirty="0" smtClean="0"/>
              <a:t>wrong parking </a:t>
            </a:r>
            <a:r>
              <a:rPr lang="en-IN" dirty="0"/>
              <a:t>is increasing day by day.</a:t>
            </a:r>
          </a:p>
          <a:p>
            <a:pPr lvl="0"/>
            <a:r>
              <a:rPr lang="en-IN" dirty="0"/>
              <a:t>Even if the cars are parked </a:t>
            </a:r>
            <a:r>
              <a:rPr lang="en-IN" dirty="0" smtClean="0"/>
              <a:t>wrong there </a:t>
            </a:r>
            <a:r>
              <a:rPr lang="en-IN" dirty="0"/>
              <a:t>are no measurements taken in order to curb it. Not much people are fined and therefore keeps on parking illegally.</a:t>
            </a:r>
          </a:p>
          <a:p>
            <a:pPr lvl="0"/>
            <a:r>
              <a:rPr lang="en-IN" dirty="0"/>
              <a:t>People don’t know about the rules that whether to park a car at a particular location or not and in turn park anywhere they like causing traffic jams and even accidents in some cases.</a:t>
            </a:r>
          </a:p>
        </p:txBody>
      </p:sp>
    </p:spTree>
    <p:extLst>
      <p:ext uri="{BB962C8B-B14F-4D97-AF65-F5344CB8AC3E}">
        <p14:creationId xmlns:p14="http://schemas.microsoft.com/office/powerpoint/2010/main" val="968559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77263C2-2771-447A-9BD4-05EBC39A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Wrong </a:t>
            </a:r>
            <a:r>
              <a:rPr lang="en-US" dirty="0"/>
              <a:t>parking </a:t>
            </a:r>
            <a:r>
              <a:rPr lang="en-US" dirty="0" smtClean="0"/>
              <a:t>images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xmlns="" id="{1BACAB5F-2BA6-4908-96C3-9BC5F5A63D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887" y="331304"/>
            <a:ext cx="2557669" cy="2854809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xmlns="" id="{5DBE51CC-D677-4E6B-9D10-F386D9DAA8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872" y="3671888"/>
            <a:ext cx="2124669" cy="2384425"/>
          </a:xfrm>
        </p:spPr>
      </p:pic>
    </p:spTree>
    <p:extLst>
      <p:ext uri="{BB962C8B-B14F-4D97-AF65-F5344CB8AC3E}">
        <p14:creationId xmlns:p14="http://schemas.microsoft.com/office/powerpoint/2010/main" val="334828150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C64E17-9EC1-4589-A3D7-5CF9CB6D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behind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179017-D3C7-4740-946B-ECD3E07B0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The main idea behind this project is to handle this growing problem of </a:t>
            </a:r>
            <a:r>
              <a:rPr lang="en-US" dirty="0" smtClean="0"/>
              <a:t>wrong </a:t>
            </a:r>
            <a:r>
              <a:rPr lang="en-US" dirty="0"/>
              <a:t>parking using Artificial Intelligence.</a:t>
            </a:r>
          </a:p>
          <a:p>
            <a:r>
              <a:rPr lang="en-US" dirty="0"/>
              <a:t>We’ve tried applying </a:t>
            </a:r>
            <a:r>
              <a:rPr lang="en-US" dirty="0" smtClean="0"/>
              <a:t>Image Processing technique’s </a:t>
            </a:r>
            <a:r>
              <a:rPr lang="en-US" dirty="0"/>
              <a:t>in order to tell whether the parked car is legal or illegal.</a:t>
            </a:r>
          </a:p>
          <a:p>
            <a:r>
              <a:rPr lang="en-US" dirty="0"/>
              <a:t>Our </a:t>
            </a:r>
            <a:r>
              <a:rPr lang="en-US" dirty="0" smtClean="0"/>
              <a:t>model will classify the cars from the </a:t>
            </a:r>
            <a:r>
              <a:rPr lang="en-US" dirty="0" err="1" smtClean="0"/>
              <a:t>vedios</a:t>
            </a:r>
            <a:r>
              <a:rPr lang="en-US" dirty="0" smtClean="0"/>
              <a:t> by the users into three different categories that is, occupied, vacant and wrong parked cars using image processing 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8311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r>
              <a:rPr lang="en-IN" dirty="0"/>
              <a:t>Collecting data was one of the most challenging and time consuming part of this project.</a:t>
            </a:r>
          </a:p>
          <a:p>
            <a:r>
              <a:rPr lang="en-IN" dirty="0"/>
              <a:t>We’ve tried to collect data from all the different locations </a:t>
            </a:r>
            <a:r>
              <a:rPr lang="en-IN" dirty="0" smtClean="0"/>
              <a:t>including a parking lot.. </a:t>
            </a:r>
            <a:endParaRPr lang="en-IN" dirty="0"/>
          </a:p>
          <a:p>
            <a:r>
              <a:rPr lang="en-IN" dirty="0" smtClean="0"/>
              <a:t>It </a:t>
            </a:r>
            <a:r>
              <a:rPr lang="en-IN" dirty="0"/>
              <a:t>was the most challenging and difficult part of this project as to check what type </a:t>
            </a:r>
            <a:r>
              <a:rPr lang="en-IN" dirty="0" smtClean="0"/>
              <a:t>of cars are pared wronged or right.</a:t>
            </a:r>
          </a:p>
          <a:p>
            <a:r>
              <a:rPr lang="en-IN" dirty="0" smtClean="0"/>
              <a:t>If wrong parking the model will tell the number of the wrong parked car detected. </a:t>
            </a:r>
            <a:endParaRPr lang="en-IN" dirty="0"/>
          </a:p>
          <a:p>
            <a:r>
              <a:rPr lang="en-IN" dirty="0"/>
              <a:t>We’ve first collected the images and then have applied image augmentations in order to increase the number of images in the dataset which are later used </a:t>
            </a:r>
            <a:r>
              <a:rPr lang="en-IN" dirty="0" smtClean="0"/>
              <a:t>in cascade model training.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15423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Using AI based approach to detect </a:t>
            </a:r>
            <a:r>
              <a:rPr lang="en-IN" dirty="0" smtClean="0"/>
              <a:t>wrong </a:t>
            </a:r>
            <a:r>
              <a:rPr lang="en-IN" dirty="0"/>
              <a:t>parking of vehicles (Cars) from </a:t>
            </a:r>
            <a:r>
              <a:rPr lang="en-IN" dirty="0" smtClean="0"/>
              <a:t>a video</a:t>
            </a:r>
          </a:p>
          <a:p>
            <a:r>
              <a:rPr lang="en-IN" dirty="0" smtClean="0"/>
              <a:t>Our </a:t>
            </a:r>
            <a:r>
              <a:rPr lang="en-IN" dirty="0"/>
              <a:t>model will receive </a:t>
            </a:r>
            <a:r>
              <a:rPr lang="en-IN" dirty="0" smtClean="0"/>
              <a:t>a video of </a:t>
            </a:r>
            <a:r>
              <a:rPr lang="en-IN" dirty="0"/>
              <a:t>parked car through the user of the app , then our model will try to predict the status of parking based on the  background details </a:t>
            </a:r>
            <a:r>
              <a:rPr lang="en-IN" dirty="0" smtClean="0"/>
              <a:t>(wrong parked or right parked).</a:t>
            </a:r>
            <a:endParaRPr lang="en-IN" dirty="0"/>
          </a:p>
          <a:p>
            <a:r>
              <a:rPr lang="en-IN" dirty="0"/>
              <a:t>Our model will do the prediction for each </a:t>
            </a:r>
            <a:r>
              <a:rPr lang="en-IN" dirty="0" smtClean="0"/>
              <a:t>car that ids wronged parked and also detect the number plate of the wrong parked car.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00184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consists </a:t>
            </a:r>
            <a:r>
              <a:rPr lang="en-IN" dirty="0" smtClean="0"/>
              <a:t>of cascade model by image number plate is predicted</a:t>
            </a:r>
            <a:endParaRPr lang="en-IN" dirty="0"/>
          </a:p>
          <a:p>
            <a:r>
              <a:rPr lang="en-IN" dirty="0" smtClean="0"/>
              <a:t>It consists on pixel based model to tell wrong or right parking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2866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Right Parked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000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649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 Light</vt:lpstr>
      <vt:lpstr>Rockwell</vt:lpstr>
      <vt:lpstr>Wingdings</vt:lpstr>
      <vt:lpstr>Atlas</vt:lpstr>
      <vt:lpstr>                                                                                                            Wrong Parking Detection Project </vt:lpstr>
      <vt:lpstr>PowerPoint Presentation</vt:lpstr>
      <vt:lpstr>Problems</vt:lpstr>
      <vt:lpstr>Wrong parking images</vt:lpstr>
      <vt:lpstr>Idea behind the project</vt:lpstr>
      <vt:lpstr>Dataset Used</vt:lpstr>
      <vt:lpstr>Our Project</vt:lpstr>
      <vt:lpstr>Model Architecture</vt:lpstr>
      <vt:lpstr>Right Parked</vt:lpstr>
      <vt:lpstr>Wrong Parked</vt:lpstr>
      <vt:lpstr>Benefits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Illegal Parking Detection Project</dc:title>
  <dc:creator>Jaskaran</dc:creator>
  <cp:lastModifiedBy>Microsoft account</cp:lastModifiedBy>
  <cp:revision>49</cp:revision>
  <dcterms:created xsi:type="dcterms:W3CDTF">2019-07-24T09:10:45Z</dcterms:created>
  <dcterms:modified xsi:type="dcterms:W3CDTF">2022-07-04T09:40:55Z</dcterms:modified>
</cp:coreProperties>
</file>