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59" r:id="rId6"/>
    <p:sldId id="265" r:id="rId7"/>
    <p:sldId id="266" r:id="rId8"/>
    <p:sldId id="258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0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9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6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8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6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87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5483-AF98-480E-A914-50BAA0AAC782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6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VTK 8.0.0</a:t>
            </a:r>
            <a:r>
              <a:rPr lang="zh-CN" altLang="en-US" dirty="0" smtClean="0"/>
              <a:t>学习比较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张庆林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2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4" y="439947"/>
            <a:ext cx="11803122" cy="55036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468177" y="648866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54545"/>
                </a:solidFill>
                <a:latin typeface="PingFang SC"/>
              </a:rPr>
              <a:t>体绘制</a:t>
            </a:r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渲染</a:t>
            </a:r>
            <a:r>
              <a:rPr lang="en-US" altLang="zh-CN" dirty="0" err="1" smtClean="0">
                <a:solidFill>
                  <a:srgbClr val="454545"/>
                </a:solidFill>
                <a:latin typeface="PingFang SC"/>
              </a:rPr>
              <a:t>VolumeMapper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40347" y="3545457"/>
            <a:ext cx="5650302" cy="828135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327" y="377485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PingFang SC"/>
              </a:rPr>
              <a:t>被废弃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40990" y="1153064"/>
            <a:ext cx="8265199" cy="8281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706485" y="324929"/>
            <a:ext cx="8265199" cy="8281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20223" y="60610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太慢了，不能使用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87805" y="648866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454545"/>
                </a:solidFill>
                <a:latin typeface="PingFang SC"/>
              </a:rPr>
              <a:t>VolumeMapper</a:t>
            </a:r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设置特性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2693" y="335325"/>
            <a:ext cx="11662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设置光线采样距离决定图像的精细程度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投影光线上的采样点的步长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一条光线上采样点步长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，默认值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个体素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volumeMapper</a:t>
            </a:r>
            <a:r>
              <a:rPr lang="en-US" altLang="zh-CN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SetSampleDistance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volumeMapper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GetSampleDistance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()*4);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60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一、编译环境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dirty="0" smtClean="0"/>
              <a:t>准备</a:t>
            </a:r>
            <a:r>
              <a:rPr lang="en-US" altLang="zh-CN" dirty="0" smtClean="0"/>
              <a:t>Cmake.exe</a:t>
            </a:r>
            <a:r>
              <a:rPr lang="zh-CN" altLang="en-US" dirty="0" smtClean="0"/>
              <a:t>工具</a:t>
            </a:r>
            <a:r>
              <a:rPr lang="en-US" altLang="zh-CN" dirty="0" smtClean="0">
                <a:hlinkClick r:id="rId2"/>
              </a:rPr>
              <a:t>https://cmake.org/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dirty="0" smtClean="0"/>
              <a:t>下载</a:t>
            </a:r>
            <a:r>
              <a:rPr lang="en-US" altLang="zh-CN" dirty="0" smtClean="0"/>
              <a:t>VTK</a:t>
            </a:r>
            <a:r>
              <a:rPr lang="zh-CN" altLang="en-US" dirty="0"/>
              <a:t> </a:t>
            </a:r>
            <a:r>
              <a:rPr lang="en-US" altLang="zh-CN" dirty="0" smtClean="0"/>
              <a:t>Source Code 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VTK Source Code</a:t>
            </a:r>
            <a:r>
              <a:rPr lang="zh-CN" altLang="en-US" dirty="0" smtClean="0"/>
              <a:t>见视频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75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5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611031503076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79" y="384683"/>
            <a:ext cx="559117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blog.csdn.net/201611031503120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2" y="3219808"/>
            <a:ext cx="54102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.blog.csdn.net/20161103151040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14" y="507576"/>
            <a:ext cx="5281310" cy="506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34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my.csdn.net/uploads/201302/01/1359697867_98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7" y="189782"/>
            <a:ext cx="8393205" cy="654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851207" y="6502182"/>
            <a:ext cx="444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D:\MyWorks\VTK-8.0.0\Common\DataModel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VTK </a:t>
            </a:r>
            <a:r>
              <a:rPr lang="zh-CN" altLang="en-US" dirty="0" smtClean="0"/>
              <a:t>结构对象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59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VTK </a:t>
            </a:r>
            <a:r>
              <a:rPr lang="zh-CN" altLang="en-US" dirty="0" smtClean="0"/>
              <a:t>点集对象</a:t>
            </a:r>
            <a:endParaRPr lang="zh-CN" altLang="en-US" dirty="0"/>
          </a:p>
        </p:txBody>
      </p:sp>
      <p:pic>
        <p:nvPicPr>
          <p:cNvPr id="1026" name="Picture 2" descr="http://img.blog.csdn.net/201611032201563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31"/>
          <a:stretch/>
        </p:blipFill>
        <p:spPr bwMode="auto">
          <a:xfrm>
            <a:off x="579408" y="2104936"/>
            <a:ext cx="5715000" cy="376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blog.csdn.net/201611032201563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" t="57176" r="8327" b="5246"/>
          <a:stretch/>
        </p:blipFill>
        <p:spPr bwMode="auto">
          <a:xfrm>
            <a:off x="6694102" y="3329794"/>
            <a:ext cx="5132717" cy="23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96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blog.csdn.net/201611032205409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4" y="1250830"/>
            <a:ext cx="10196124" cy="533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VTK </a:t>
            </a:r>
            <a:r>
              <a:rPr lang="en-US" altLang="zh-CN" dirty="0" err="1" smtClean="0"/>
              <a:t>PipeLine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5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VTK 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、离散化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、规则</a:t>
            </a:r>
            <a:r>
              <a:rPr lang="en-US" altLang="zh-CN" dirty="0"/>
              <a:t>(Regular)</a:t>
            </a:r>
            <a:r>
              <a:rPr lang="zh-CN" altLang="en-US" dirty="0"/>
              <a:t>和不规则</a:t>
            </a:r>
            <a:r>
              <a:rPr lang="en-US" altLang="zh-CN" dirty="0"/>
              <a:t>(Irregular)</a:t>
            </a:r>
            <a:r>
              <a:rPr lang="zh-CN" altLang="en-US" dirty="0"/>
              <a:t>或者说结构化</a:t>
            </a:r>
            <a:r>
              <a:rPr lang="en-US" altLang="zh-CN" dirty="0"/>
              <a:t>(Structured)</a:t>
            </a:r>
            <a:r>
              <a:rPr lang="zh-CN" altLang="en-US" dirty="0"/>
              <a:t>和非结构化</a:t>
            </a:r>
            <a:r>
              <a:rPr lang="en-US" altLang="zh-CN" dirty="0"/>
              <a:t>(Unstructured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、数据维度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702061505445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4" y="327804"/>
            <a:ext cx="11559146" cy="588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418456" y="648866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54545"/>
                </a:solidFill>
                <a:latin typeface="PingFang SC"/>
              </a:rPr>
              <a:t>图形渲染管线与体绘制渲染管线对比</a:t>
            </a:r>
            <a:endParaRPr lang="zh-CN" altLang="en-US" b="0" i="0" dirty="0">
              <a:solidFill>
                <a:srgbClr val="454545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05201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148</Words>
  <Application>Microsoft Office PowerPoint</Application>
  <PresentationFormat>宽屏</PresentationFormat>
  <Paragraphs>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PingFang SC</vt:lpstr>
      <vt:lpstr>宋体</vt:lpstr>
      <vt:lpstr>新宋体</vt:lpstr>
      <vt:lpstr>Arial</vt:lpstr>
      <vt:lpstr>Calibri</vt:lpstr>
      <vt:lpstr>Calibri Light</vt:lpstr>
      <vt:lpstr>Office 主题</vt:lpstr>
      <vt:lpstr>VTK 8.0.0学习比较</vt:lpstr>
      <vt:lpstr>一、编译环境</vt:lpstr>
      <vt:lpstr>PowerPoint 演示文稿</vt:lpstr>
      <vt:lpstr>PowerPoint 演示文稿</vt:lpstr>
      <vt:lpstr>VTK 结构对象</vt:lpstr>
      <vt:lpstr>VTK 点集对象</vt:lpstr>
      <vt:lpstr>VTK PipeLine</vt:lpstr>
      <vt:lpstr>VTK 数据结构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VTK 8.0.0学习比较</dc:title>
  <dc:creator>MaiBenBen</dc:creator>
  <cp:lastModifiedBy>MaiBenBen</cp:lastModifiedBy>
  <cp:revision>63</cp:revision>
  <dcterms:created xsi:type="dcterms:W3CDTF">2017-09-11T05:11:23Z</dcterms:created>
  <dcterms:modified xsi:type="dcterms:W3CDTF">2017-09-18T04:43:23Z</dcterms:modified>
</cp:coreProperties>
</file>