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9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5483-AF98-480E-A914-50BAA0AAC78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VTK 8.0.0</a:t>
            </a:r>
            <a:r>
              <a:rPr lang="zh-CN" altLang="en-US" dirty="0" smtClean="0"/>
              <a:t>学习比较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张庆林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2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一、编译环境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准备</a:t>
            </a:r>
            <a:r>
              <a:rPr lang="en-US" altLang="zh-CN" dirty="0" smtClean="0"/>
              <a:t>Cmake.exe</a:t>
            </a:r>
            <a:r>
              <a:rPr lang="zh-CN" altLang="en-US" dirty="0" smtClean="0"/>
              <a:t>工具</a:t>
            </a:r>
            <a:r>
              <a:rPr lang="en-US" altLang="zh-CN" dirty="0" smtClean="0">
                <a:hlinkClick r:id="rId2"/>
              </a:rPr>
              <a:t>https://cmake.org/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VTK</a:t>
            </a:r>
            <a:r>
              <a:rPr lang="zh-CN" altLang="en-US" dirty="0"/>
              <a:t> </a:t>
            </a:r>
            <a:r>
              <a:rPr lang="en-US" altLang="zh-CN" dirty="0" smtClean="0"/>
              <a:t>Source Code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7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61103150307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9" y="384683"/>
            <a:ext cx="5591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11031503120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2" y="3219808"/>
            <a:ext cx="5410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blog.csdn.net/20161103151040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14" y="507576"/>
            <a:ext cx="5281310" cy="50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VTK 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、离散化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、规则</a:t>
            </a:r>
            <a:r>
              <a:rPr lang="en-US" altLang="zh-CN" dirty="0"/>
              <a:t>(Regular)</a:t>
            </a:r>
            <a:r>
              <a:rPr lang="zh-CN" altLang="en-US" dirty="0"/>
              <a:t>和不规则</a:t>
            </a:r>
            <a:r>
              <a:rPr lang="en-US" altLang="zh-CN" dirty="0"/>
              <a:t>(Irregular)</a:t>
            </a:r>
            <a:r>
              <a:rPr lang="zh-CN" altLang="en-US" dirty="0"/>
              <a:t>或者说结构化</a:t>
            </a:r>
            <a:r>
              <a:rPr lang="en-US" altLang="zh-CN" dirty="0"/>
              <a:t>(Structured)</a:t>
            </a:r>
            <a:r>
              <a:rPr lang="zh-CN" altLang="en-US" dirty="0"/>
              <a:t>和非结构化</a:t>
            </a:r>
            <a:r>
              <a:rPr lang="en-US" altLang="zh-CN" dirty="0"/>
              <a:t>(Unstructured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、数据维度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7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302/01/1359697867_98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7" y="189782"/>
            <a:ext cx="8393205" cy="654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851207" y="6502182"/>
            <a:ext cx="444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D:\MyWorks\VTK-8.0.0\Common\DataModel</a:t>
            </a:r>
          </a:p>
        </p:txBody>
      </p:sp>
    </p:spTree>
    <p:extLst>
      <p:ext uri="{BB962C8B-B14F-4D97-AF65-F5344CB8AC3E}">
        <p14:creationId xmlns:p14="http://schemas.microsoft.com/office/powerpoint/2010/main" val="30515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70206150544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27804"/>
            <a:ext cx="11559146" cy="5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418456" y="648866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图形渲染管线与体绘制渲染管线对比</a:t>
            </a:r>
            <a:endParaRPr lang="zh-CN" altLang="en-US" b="0" i="0" dirty="0">
              <a:solidFill>
                <a:srgbClr val="454545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0520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4" y="439947"/>
            <a:ext cx="11803122" cy="55036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体绘制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渲染</a:t>
            </a:r>
            <a:r>
              <a:rPr lang="en-US" altLang="zh-CN" dirty="0" err="1" smtClean="0">
                <a:solidFill>
                  <a:srgbClr val="454545"/>
                </a:solidFill>
                <a:latin typeface="PingFang SC"/>
              </a:rPr>
              <a:t>VolumeMapper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0347" y="3545457"/>
            <a:ext cx="5650302" cy="82813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327" y="377485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PingFang SC"/>
              </a:rPr>
              <a:t>被废弃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0990" y="1153064"/>
            <a:ext cx="8265199" cy="8281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06485" y="324929"/>
            <a:ext cx="8265199" cy="8281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20223" y="60610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太慢了，不能使用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87805" y="64886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454545"/>
                </a:solidFill>
                <a:latin typeface="PingFang SC"/>
              </a:rPr>
              <a:t>VolumeMapper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设置特性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2693" y="335325"/>
            <a:ext cx="11662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设置光线采样距离决定图像的精细程度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投影光线上的采样点的步长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一条光线上采样点步长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，默认值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个体素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volumeMapper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SetSampleDistance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volumeMapper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GetSampleDistance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()*4);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0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131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PingFang SC</vt:lpstr>
      <vt:lpstr>宋体</vt:lpstr>
      <vt:lpstr>新宋体</vt:lpstr>
      <vt:lpstr>Arial</vt:lpstr>
      <vt:lpstr>Calibri</vt:lpstr>
      <vt:lpstr>Calibri Light</vt:lpstr>
      <vt:lpstr>Office 主题</vt:lpstr>
      <vt:lpstr>VTK 8.0.0学习比较</vt:lpstr>
      <vt:lpstr>一、编译环境</vt:lpstr>
      <vt:lpstr>PowerPoint 演示文稿</vt:lpstr>
      <vt:lpstr>VTK 数据结构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VTK 8.0.0学习比较</dc:title>
  <dc:creator>MaiBenBen</dc:creator>
  <cp:lastModifiedBy>MaiBenBen</cp:lastModifiedBy>
  <cp:revision>49</cp:revision>
  <dcterms:created xsi:type="dcterms:W3CDTF">2017-09-11T05:11:23Z</dcterms:created>
  <dcterms:modified xsi:type="dcterms:W3CDTF">2017-09-15T06:12:41Z</dcterms:modified>
</cp:coreProperties>
</file>