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28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F3D3-8BB7-4D7D-A75B-E42A2CE904F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8416-3A87-4B87-B453-B4B77687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78416-3A87-4B87-B453-B4B776877D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8D76-CD5E-41AE-ADA6-D113750FF82B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7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2A7-5F84-47E8-8725-DE821AA44230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9404-305C-4677-8AD7-3165FC6F5AD8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5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6B26-E913-48E6-8F09-36000B876EFE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10C8-635C-43DE-9865-7EBAE8E76CC6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E3D1-36D9-4F92-BB8A-5BD50A692323}" type="datetime1">
              <a:rPr lang="en-US" smtClean="0"/>
              <a:t>1/9/2021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1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C3E3-E8CE-4113-8B18-5181FF5F813B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FCF4-7308-4862-8E43-8DFB899A35B4}" type="datetime1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442D-5A0A-462A-9A2E-8794A53ABCE6}" type="datetime1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0EE5-6B7B-408F-BA71-48CCA8DBC52A}" type="datetime1">
              <a:rPr lang="en-US" smtClean="0"/>
              <a:t>1/9/2021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E6E5A0-53F9-423E-A9C1-9B73BFF314B7}" type="datetime1">
              <a:rPr lang="en-US" smtClean="0"/>
              <a:t>1/9/2021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5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C272F9-149E-439F-8BAB-619F2E77D393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1C4F9A-C6CD-4998-80C1-4FFF2A7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0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quib3012/NPV/blob/main/Ramen-Ratings%20Dataset%20-%20NPV%20-%20Batch%208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598A-F342-4894-95B4-411F38BB5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tx1"/>
                </a:solidFill>
              </a:rPr>
              <a:t>Numpy, Pandas &amp; Visualization</a:t>
            </a:r>
            <a:br>
              <a:rPr lang="en-US" sz="3200" b="1">
                <a:solidFill>
                  <a:schemeClr val="tx1"/>
                </a:solidFill>
              </a:rPr>
            </a:br>
            <a:r>
              <a:rPr lang="en-US" sz="3200" b="1">
                <a:solidFill>
                  <a:schemeClr val="tx1"/>
                </a:solidFill>
              </a:rPr>
              <a:t>Ramen Ratings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DC908-9922-441E-99EC-60AC702C6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b="1"/>
              <a:t>Batch 8</a:t>
            </a:r>
          </a:p>
          <a:p>
            <a:r>
              <a:rPr lang="en-US" b="1" err="1"/>
              <a:t>Saquib</a:t>
            </a:r>
            <a:r>
              <a:rPr lang="en-US" b="1"/>
              <a:t> </a:t>
            </a:r>
            <a:r>
              <a:rPr lang="en-US" b="1" err="1"/>
              <a:t>Rafeeq</a:t>
            </a:r>
            <a:r>
              <a:rPr lang="en-US" b="1"/>
              <a:t>, Suma </a:t>
            </a:r>
            <a:r>
              <a:rPr lang="en-US" b="1" err="1"/>
              <a:t>Danappa</a:t>
            </a:r>
            <a:r>
              <a:rPr lang="en-US" b="1"/>
              <a:t> &amp; Ghanshyam Ji</a:t>
            </a:r>
          </a:p>
        </p:txBody>
      </p:sp>
    </p:spTree>
    <p:extLst>
      <p:ext uri="{BB962C8B-B14F-4D97-AF65-F5344CB8AC3E}">
        <p14:creationId xmlns:p14="http://schemas.microsoft.com/office/powerpoint/2010/main" val="6728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A167-BB2A-4B27-A20B-7DD53BCC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Project Statement</a:t>
            </a:r>
          </a:p>
          <a:p>
            <a:pPr marL="0" indent="0">
              <a:buNone/>
            </a:pPr>
            <a:r>
              <a:rPr lang="en-US" sz="1800" dirty="0"/>
              <a:t>To analyze the popularity of Ramen based on the star ratings, brand &amp; style across the continents from the given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Preliminary Analysis</a:t>
            </a:r>
          </a:p>
          <a:p>
            <a:r>
              <a:rPr lang="en-US" sz="1800" dirty="0"/>
              <a:t>Variable Identification</a:t>
            </a:r>
          </a:p>
          <a:p>
            <a:r>
              <a:rPr lang="en-US" sz="1800" dirty="0"/>
              <a:t>Missing Value Treatment</a:t>
            </a:r>
          </a:p>
          <a:p>
            <a:r>
              <a:rPr lang="en-US" sz="1800" dirty="0"/>
              <a:t>Outlier Treatment</a:t>
            </a:r>
          </a:p>
          <a:p>
            <a:r>
              <a:rPr lang="en-US" sz="1800" dirty="0"/>
              <a:t>Data Cleaning</a:t>
            </a:r>
          </a:p>
          <a:p>
            <a:r>
              <a:rPr lang="en-US" sz="1800" dirty="0"/>
              <a:t>Univariate / Bi-variate Analysis</a:t>
            </a:r>
          </a:p>
          <a:p>
            <a:r>
              <a:rPr lang="en-US" sz="1800" dirty="0"/>
              <a:t>Variable Creation</a:t>
            </a:r>
          </a:p>
          <a:p>
            <a:r>
              <a:rPr lang="en-US" sz="1800" dirty="0"/>
              <a:t>Data Visualization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2ABFD-FD93-4008-AC46-D2720463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467302"/>
            <a:ext cx="365760" cy="36576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73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427E-48A0-46E5-89A6-CFF79633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82"/>
            <a:ext cx="10515600" cy="6864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Detailed Analysis:</a:t>
            </a:r>
          </a:p>
          <a:p>
            <a:pPr marL="0" indent="0">
              <a:buNone/>
            </a:pPr>
            <a:endParaRPr lang="en-GB" sz="3500" dirty="0"/>
          </a:p>
          <a:p>
            <a:pPr marL="0" indent="0" algn="just">
              <a:lnSpc>
                <a:spcPct val="120000"/>
              </a:lnSpc>
              <a:buNone/>
            </a:pPr>
            <a:endParaRPr lang="en-GB" sz="1600" b="1" dirty="0"/>
          </a:p>
          <a:p>
            <a:pPr marL="0" indent="0" algn="just">
              <a:lnSpc>
                <a:spcPct val="120000"/>
              </a:lnSpc>
              <a:buNone/>
            </a:pPr>
            <a:endParaRPr lang="en-GB" sz="1600" b="1" dirty="0"/>
          </a:p>
          <a:p>
            <a:pPr marL="0" indent="0" algn="just">
              <a:lnSpc>
                <a:spcPct val="120000"/>
              </a:lnSpc>
              <a:buNone/>
            </a:pPr>
            <a:endParaRPr lang="en-GB" sz="20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2000" b="1" dirty="0"/>
              <a:t>Types of variables: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600" b="1" dirty="0"/>
              <a:t>Predictor Variables: </a:t>
            </a:r>
            <a:r>
              <a:rPr lang="en-GB" sz="1600" dirty="0"/>
              <a:t>Review #, Brand, Variety, Style, Country, Stars, Top Ten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600" b="1" dirty="0"/>
              <a:t>Target Variables: </a:t>
            </a:r>
            <a:r>
              <a:rPr lang="en-GB" sz="1600" dirty="0"/>
              <a:t>Variables based on Style, Popular Brand, Star ratings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600" b="1" dirty="0"/>
              <a:t>Data Type:</a:t>
            </a:r>
            <a:r>
              <a:rPr lang="en-GB" sz="1600" dirty="0"/>
              <a:t> 	</a:t>
            </a:r>
            <a:endParaRPr lang="en-GB" sz="1600" b="1" u="sng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600" b="1" dirty="0"/>
              <a:t>Character</a:t>
            </a:r>
            <a:r>
              <a:rPr lang="en-GB" sz="1600" dirty="0"/>
              <a:t>: Brand, Variety, Style &amp; Country 	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600" b="1" dirty="0"/>
              <a:t>Numeric</a:t>
            </a:r>
            <a:r>
              <a:rPr lang="en-GB" sz="1600" dirty="0"/>
              <a:t>: Review#, Stars, Top Ten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600" b="1" dirty="0"/>
              <a:t>Variable Category: 	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600" b="1" dirty="0"/>
              <a:t>Categorical</a:t>
            </a:r>
            <a:r>
              <a:rPr lang="en-GB" sz="1600" dirty="0"/>
              <a:t>: Style 		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600" b="1" dirty="0" err="1"/>
              <a:t>Continous</a:t>
            </a:r>
            <a:r>
              <a:rPr lang="en-GB" sz="1600" b="1" dirty="0"/>
              <a:t>: </a:t>
            </a:r>
            <a:r>
              <a:rPr lang="en-GB" sz="1600" dirty="0"/>
              <a:t>Review #, Brand, Variety, Country, Stars, Top 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F4F32-1743-431D-8D09-4C7BEA0B279C}"/>
              </a:ext>
            </a:extLst>
          </p:cNvPr>
          <p:cNvSpPr txBox="1"/>
          <p:nvPr/>
        </p:nvSpPr>
        <p:spPr>
          <a:xfrm>
            <a:off x="1173792" y="970169"/>
            <a:ext cx="219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b="1" dirty="0"/>
              <a:t>Initial Explorations:</a:t>
            </a:r>
          </a:p>
          <a:p>
            <a:pPr marL="0" indent="0">
              <a:buNone/>
            </a:pPr>
            <a:r>
              <a:rPr lang="en-GB" sz="1800" dirty="0" err="1"/>
              <a:t>Dataframe.describe</a:t>
            </a:r>
            <a:r>
              <a:rPr lang="en-GB" sz="1800" dirty="0"/>
              <a:t>()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6C83D-DB10-4870-B797-0368C864F6FA}"/>
              </a:ext>
            </a:extLst>
          </p:cNvPr>
          <p:cNvSpPr txBox="1"/>
          <p:nvPr/>
        </p:nvSpPr>
        <p:spPr>
          <a:xfrm>
            <a:off x="4447541" y="970169"/>
            <a:ext cx="2354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b="1" dirty="0"/>
              <a:t>Data Cleaning: </a:t>
            </a:r>
          </a:p>
          <a:p>
            <a:pPr marL="0" indent="0">
              <a:buNone/>
            </a:pPr>
            <a:r>
              <a:rPr lang="en-GB" sz="1800" dirty="0"/>
              <a:t>Drop.(columns)</a:t>
            </a:r>
          </a:p>
          <a:p>
            <a:pPr marL="0" indent="0">
              <a:buNone/>
            </a:pPr>
            <a:r>
              <a:rPr lang="en-GB" sz="1800" dirty="0" err="1"/>
              <a:t>Drop_Duplicates</a:t>
            </a:r>
            <a:r>
              <a:rPr lang="en-GB" sz="1800" dirty="0"/>
              <a:t>()</a:t>
            </a:r>
          </a:p>
          <a:p>
            <a:pPr marL="0" indent="0">
              <a:buNone/>
            </a:pPr>
            <a:r>
              <a:rPr lang="en-GB" sz="1800" dirty="0" err="1"/>
              <a:t>Dataframe</a:t>
            </a:r>
            <a:r>
              <a:rPr lang="en-GB" sz="1800" dirty="0"/>
              <a:t>. Replace()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93CFA-C074-4208-95CE-E31563140E4B}"/>
              </a:ext>
            </a:extLst>
          </p:cNvPr>
          <p:cNvSpPr txBox="1"/>
          <p:nvPr/>
        </p:nvSpPr>
        <p:spPr>
          <a:xfrm>
            <a:off x="7744460" y="939743"/>
            <a:ext cx="26513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000" b="1" dirty="0"/>
              <a:t>Outlier Treatment:</a:t>
            </a:r>
          </a:p>
          <a:p>
            <a:pPr marL="0" indent="0">
              <a:buNone/>
            </a:pPr>
            <a:r>
              <a:rPr lang="en-GB" sz="1800" dirty="0"/>
              <a:t>Seaborn : 	</a:t>
            </a:r>
            <a:r>
              <a:rPr lang="en-GB" sz="1800" dirty="0" err="1"/>
              <a:t>Plotly</a:t>
            </a:r>
            <a:r>
              <a:rPr lang="en-GB" sz="1800" dirty="0"/>
              <a:t>:</a:t>
            </a:r>
          </a:p>
          <a:p>
            <a:pPr marL="0" indent="0">
              <a:buNone/>
            </a:pPr>
            <a:r>
              <a:rPr lang="en-GB" sz="1800" dirty="0" err="1"/>
              <a:t>Countplot</a:t>
            </a:r>
            <a:r>
              <a:rPr lang="en-GB" sz="1800" dirty="0"/>
              <a:t>()	Bar</a:t>
            </a:r>
          </a:p>
          <a:p>
            <a:pPr marL="0" indent="0">
              <a:buNone/>
            </a:pPr>
            <a:r>
              <a:rPr lang="en-GB" sz="1800" dirty="0" err="1"/>
              <a:t>Swarmplot</a:t>
            </a:r>
            <a:r>
              <a:rPr lang="en-GB" sz="1800" dirty="0"/>
              <a:t>()</a:t>
            </a:r>
          </a:p>
          <a:p>
            <a:pPr marL="0" indent="0">
              <a:buNone/>
            </a:pPr>
            <a:r>
              <a:rPr lang="en-GB" sz="1800" dirty="0" err="1"/>
              <a:t>Distplot</a:t>
            </a:r>
            <a:r>
              <a:rPr lang="en-GB" sz="1800" dirty="0"/>
              <a:t>()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7D944-E8A5-4945-8CFA-38073946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075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26F81-C7C2-4910-8DE1-FB959A990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361" y="779455"/>
            <a:ext cx="4140000" cy="28540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35C43-C482-467A-90D8-7088B6B4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61" y="3721148"/>
            <a:ext cx="4140000" cy="2801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E767F-69C0-4B6B-9494-042869AF8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975" y="779453"/>
            <a:ext cx="4140000" cy="2773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9A21F-452B-471B-ACD6-6C9721969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975" y="3721148"/>
            <a:ext cx="4140000" cy="2894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333481-35C2-4673-948B-A60713E9E5EB}"/>
              </a:ext>
            </a:extLst>
          </p:cNvPr>
          <p:cNvSpPr txBox="1"/>
          <p:nvPr/>
        </p:nvSpPr>
        <p:spPr>
          <a:xfrm>
            <a:off x="1120361" y="133122"/>
            <a:ext cx="472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6F122FD-6E16-41EC-B95D-B00CDD6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93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24AB0F7-EF90-4748-B281-1EA0A516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71" y="3531154"/>
            <a:ext cx="3917965" cy="317756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FF9825AB-7258-459B-91DF-DD202AA9B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71" y="206334"/>
            <a:ext cx="6579754" cy="335567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35D4007-711A-4D6E-8EE6-9BC9205D2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35" y="3562236"/>
            <a:ext cx="3917965" cy="3106050"/>
          </a:xfrm>
          <a:prstGeom prst="rect">
            <a:avLst/>
          </a:prstGeom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5F8EAF2A-A1AC-4DC2-B8F5-41FD09F68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94" y="1368145"/>
            <a:ext cx="4139364" cy="2193863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7FAB1E6A-9FFD-4B63-9624-96962F832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94" y="3895607"/>
            <a:ext cx="3952856" cy="1976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658638-2620-4D40-A9DF-798C07FE675C}"/>
              </a:ext>
            </a:extLst>
          </p:cNvPr>
          <p:cNvSpPr txBox="1"/>
          <p:nvPr/>
        </p:nvSpPr>
        <p:spPr>
          <a:xfrm>
            <a:off x="216707" y="388215"/>
            <a:ext cx="413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Analysis Contd.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E391FE9-FCC8-4BDE-B14D-FB4B6A5C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467301"/>
            <a:ext cx="365760" cy="36576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485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B3F0-80DD-44A3-9A74-3B27AE2B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47"/>
            <a:ext cx="10515600" cy="59139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sz="3600" u="sng" dirty="0"/>
              <a:t>Findings from the Analysis</a:t>
            </a:r>
            <a:endParaRPr lang="en-US" sz="3600" dirty="0"/>
          </a:p>
          <a:p>
            <a:r>
              <a:rPr lang="en-US" sz="1800" dirty="0"/>
              <a:t>Highest consumers of Ramen products : Asian Countries</a:t>
            </a:r>
          </a:p>
          <a:p>
            <a:r>
              <a:rPr lang="en-US" sz="1800" dirty="0"/>
              <a:t>Most preferred Ramen’s packing style : Pack</a:t>
            </a:r>
          </a:p>
          <a:p>
            <a:r>
              <a:rPr lang="en-US" sz="1800" dirty="0"/>
              <a:t>Most brands used in country: Japan (352)</a:t>
            </a:r>
          </a:p>
          <a:p>
            <a:r>
              <a:rPr lang="en-US" sz="1800" dirty="0"/>
              <a:t>Least brands used in country: Nigeria (1)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u="sng" dirty="0"/>
              <a:t>Revised Project Statement</a:t>
            </a:r>
          </a:p>
          <a:p>
            <a:pPr marL="0" indent="0">
              <a:buNone/>
            </a:pPr>
            <a:r>
              <a:rPr lang="en-US" sz="1800" dirty="0"/>
              <a:t>To improve Ramen business:</a:t>
            </a:r>
          </a:p>
          <a:p>
            <a:r>
              <a:rPr lang="en-US" sz="1800" dirty="0"/>
              <a:t>In Africa and South America continents</a:t>
            </a:r>
          </a:p>
          <a:p>
            <a:r>
              <a:rPr lang="en-US" sz="1800" dirty="0"/>
              <a:t>By Recommending the packing style: Pack, Bowl &amp; Cup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to the project presentation: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https://github.com/saquib3012/NPV/blob/main/Ramen-Ratings%20Dataset%20-%20NPV%20-%20Batch%208.ipynb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6F90-6BCE-4BE5-8917-C4F32FC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4674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8299-494C-4785-97B7-44486FF9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98440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40</TotalTime>
  <Words>296</Words>
  <Application>Microsoft Office PowerPoint</Application>
  <PresentationFormat>Widescreen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Numpy, Pandas &amp; Visualization Ramen Ratings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Numpy, Pandas &amp; Visualization Ramen Ratings Dataset</dc:title>
  <dc:creator>Prasanna GANGALER</dc:creator>
  <cp:lastModifiedBy>Prasanna GANGALER</cp:lastModifiedBy>
  <cp:revision>7</cp:revision>
  <dcterms:created xsi:type="dcterms:W3CDTF">2021-01-08T20:24:26Z</dcterms:created>
  <dcterms:modified xsi:type="dcterms:W3CDTF">2021-01-08T21:06:15Z</dcterms:modified>
</cp:coreProperties>
</file>