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8" r:id="rId5"/>
    <p:sldId id="261" r:id="rId6"/>
    <p:sldId id="269" r:id="rId7"/>
    <p:sldId id="262" r:id="rId8"/>
    <p:sldId id="270" r:id="rId9"/>
    <p:sldId id="263" r:id="rId10"/>
    <p:sldId id="271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161" d="100"/>
          <a:sy n="161" d="100"/>
        </p:scale>
        <p:origin x="179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Pictures for this 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right-click ‘</a:t>
            </a:r>
            <a:r>
              <a:rPr lang="en-US" i="1" dirty="0">
                <a:solidFill>
                  <a:schemeClr val="tx1"/>
                </a:solidFill>
              </a:rPr>
              <a:t>Save as Picture …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PNG format and use the slide title as the file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0585-9A93-4808-A26C-0E1A5C6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Dll6_full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6C685A-8715-41DF-A58A-3BEF215A1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35544"/>
              </p:ext>
            </p:extLst>
          </p:nvPr>
        </p:nvGraphicFramePr>
        <p:xfrm>
          <a:off x="2970598" y="5022115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50CFE1D-E432-46EE-9480-34428CB19794}"/>
              </a:ext>
            </a:extLst>
          </p:cNvPr>
          <p:cNvSpPr/>
          <p:nvPr/>
        </p:nvSpPr>
        <p:spPr>
          <a:xfrm>
            <a:off x="2902814" y="4819007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15E00-DED9-4E97-A834-9CF1F204CBAD}"/>
              </a:ext>
            </a:extLst>
          </p:cNvPr>
          <p:cNvSpPr/>
          <p:nvPr/>
        </p:nvSpPr>
        <p:spPr>
          <a:xfrm>
            <a:off x="3203780" y="4819007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62A17-7D30-4BE0-ABE4-7250CD31B3CF}"/>
              </a:ext>
            </a:extLst>
          </p:cNvPr>
          <p:cNvSpPr/>
          <p:nvPr/>
        </p:nvSpPr>
        <p:spPr>
          <a:xfrm>
            <a:off x="3544693" y="4818482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53E35E0-AAD7-4E01-810E-4173CB31F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06781"/>
              </p:ext>
            </p:extLst>
          </p:nvPr>
        </p:nvGraphicFramePr>
        <p:xfrm>
          <a:off x="4596233" y="502892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Freeform 115">
            <a:extLst>
              <a:ext uri="{FF2B5EF4-FFF2-40B4-BE49-F238E27FC236}">
                <a16:creationId xmlns:a16="http://schemas.microsoft.com/office/drawing/2014/main" id="{65DDD36B-389B-4C77-B9FB-0CEE8A3D3335}"/>
              </a:ext>
            </a:extLst>
          </p:cNvPr>
          <p:cNvSpPr/>
          <p:nvPr/>
        </p:nvSpPr>
        <p:spPr>
          <a:xfrm rot="10800000" flipV="1">
            <a:off x="3823843" y="5237034"/>
            <a:ext cx="842921" cy="254803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262AF5-E481-4F84-A81D-923E57277D31}"/>
              </a:ext>
            </a:extLst>
          </p:cNvPr>
          <p:cNvSpPr/>
          <p:nvPr/>
        </p:nvSpPr>
        <p:spPr>
          <a:xfrm>
            <a:off x="4528449" y="482582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E9126A-6456-4E58-BF3E-22379C0D24E2}"/>
              </a:ext>
            </a:extLst>
          </p:cNvPr>
          <p:cNvSpPr/>
          <p:nvPr/>
        </p:nvSpPr>
        <p:spPr>
          <a:xfrm>
            <a:off x="4829415" y="482582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10B517-53E0-4C11-978E-575019F10C6E}"/>
              </a:ext>
            </a:extLst>
          </p:cNvPr>
          <p:cNvSpPr/>
          <p:nvPr/>
        </p:nvSpPr>
        <p:spPr>
          <a:xfrm>
            <a:off x="5170328" y="48252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48" name="Freeform 119">
            <a:extLst>
              <a:ext uri="{FF2B5EF4-FFF2-40B4-BE49-F238E27FC236}">
                <a16:creationId xmlns:a16="http://schemas.microsoft.com/office/drawing/2014/main" id="{02D28A49-0A63-49CD-8C4C-B8DC04CCFDC9}"/>
              </a:ext>
            </a:extLst>
          </p:cNvPr>
          <p:cNvSpPr/>
          <p:nvPr/>
        </p:nvSpPr>
        <p:spPr>
          <a:xfrm flipV="1">
            <a:off x="3744650" y="4962961"/>
            <a:ext cx="851583" cy="247903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744797-0C96-43A3-94BD-E41BD7ACCE10}"/>
              </a:ext>
            </a:extLst>
          </p:cNvPr>
          <p:cNvCxnSpPr/>
          <p:nvPr/>
        </p:nvCxnSpPr>
        <p:spPr>
          <a:xfrm flipV="1">
            <a:off x="2970598" y="5028928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6D9E0F-A142-40FF-801F-D432A449362E}"/>
              </a:ext>
            </a:extLst>
          </p:cNvPr>
          <p:cNvCxnSpPr/>
          <p:nvPr/>
        </p:nvCxnSpPr>
        <p:spPr>
          <a:xfrm flipH="1" flipV="1">
            <a:off x="2970598" y="5022116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210B44-2D09-464D-A3D0-D250A6CFACA8}"/>
              </a:ext>
            </a:extLst>
          </p:cNvPr>
          <p:cNvCxnSpPr/>
          <p:nvPr/>
        </p:nvCxnSpPr>
        <p:spPr>
          <a:xfrm flipH="1" flipV="1">
            <a:off x="3179588" y="5022115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6E0F62B-8A8D-4E8D-923C-81B30B5BC039}"/>
              </a:ext>
            </a:extLst>
          </p:cNvPr>
          <p:cNvCxnSpPr/>
          <p:nvPr/>
        </p:nvCxnSpPr>
        <p:spPr>
          <a:xfrm flipH="1">
            <a:off x="3173540" y="5028928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7BC108-D1DB-4DF8-BA47-B9803FAA445C}"/>
              </a:ext>
            </a:extLst>
          </p:cNvPr>
          <p:cNvCxnSpPr/>
          <p:nvPr/>
        </p:nvCxnSpPr>
        <p:spPr>
          <a:xfrm flipH="1" flipV="1">
            <a:off x="4805223" y="5029693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27106B-0D9D-44C5-80EA-812D9353530B}"/>
              </a:ext>
            </a:extLst>
          </p:cNvPr>
          <p:cNvCxnSpPr/>
          <p:nvPr/>
        </p:nvCxnSpPr>
        <p:spPr>
          <a:xfrm flipH="1">
            <a:off x="4799175" y="5036506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59AB2A-6B8D-410D-99A8-241507E4243D}"/>
              </a:ext>
            </a:extLst>
          </p:cNvPr>
          <p:cNvCxnSpPr/>
          <p:nvPr/>
        </p:nvCxnSpPr>
        <p:spPr>
          <a:xfrm flipV="1">
            <a:off x="5238859" y="5036507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C6251E-582F-4DF5-B142-DC12CDB121B0}"/>
              </a:ext>
            </a:extLst>
          </p:cNvPr>
          <p:cNvCxnSpPr/>
          <p:nvPr/>
        </p:nvCxnSpPr>
        <p:spPr>
          <a:xfrm flipH="1" flipV="1">
            <a:off x="5238859" y="5029695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855C26-51D2-4695-993F-2F0F04CF3138}"/>
              </a:ext>
            </a:extLst>
          </p:cNvPr>
          <p:cNvSpPr txBox="1"/>
          <p:nvPr/>
        </p:nvSpPr>
        <p:spPr>
          <a:xfrm>
            <a:off x="1822656" y="5595304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Iterator:start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730F49-A0A7-4E79-B26B-31315DD1BC69}"/>
              </a:ext>
            </a:extLst>
          </p:cNvPr>
          <p:cNvSpPr txBox="1"/>
          <p:nvPr/>
        </p:nvSpPr>
        <p:spPr>
          <a:xfrm>
            <a:off x="3575205" y="5595304"/>
            <a:ext cx="13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Iterator:end</a:t>
            </a:r>
          </a:p>
        </p:txBody>
      </p:sp>
      <p:cxnSp>
        <p:nvCxnSpPr>
          <p:cNvPr id="59" name="Straight Arrow Connector 144">
            <a:extLst>
              <a:ext uri="{FF2B5EF4-FFF2-40B4-BE49-F238E27FC236}">
                <a16:creationId xmlns:a16="http://schemas.microsoft.com/office/drawing/2014/main" id="{36754E90-2100-4D3A-9E56-2CE74504E21A}"/>
              </a:ext>
            </a:extLst>
          </p:cNvPr>
          <p:cNvCxnSpPr>
            <a:cxnSpLocks/>
            <a:stCxn id="57" idx="3"/>
            <a:endCxn id="3" idx="2"/>
          </p:cNvCxnSpPr>
          <p:nvPr/>
        </p:nvCxnSpPr>
        <p:spPr>
          <a:xfrm flipV="1">
            <a:off x="3259909" y="5418364"/>
            <a:ext cx="133473" cy="36160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44">
            <a:extLst>
              <a:ext uri="{FF2B5EF4-FFF2-40B4-BE49-F238E27FC236}">
                <a16:creationId xmlns:a16="http://schemas.microsoft.com/office/drawing/2014/main" id="{1E2E34E7-4507-4E2E-8560-D793156CC162}"/>
              </a:ext>
            </a:extLst>
          </p:cNvPr>
          <p:cNvCxnSpPr>
            <a:stCxn id="58" idx="3"/>
            <a:endCxn id="43" idx="2"/>
          </p:cNvCxnSpPr>
          <p:nvPr/>
        </p:nvCxnSpPr>
        <p:spPr>
          <a:xfrm flipV="1">
            <a:off x="4889604" y="5425177"/>
            <a:ext cx="129413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BE9C61E-2134-41E5-9382-8EFC0F1360AF}"/>
              </a:ext>
            </a:extLst>
          </p:cNvPr>
          <p:cNvSpPr txBox="1"/>
          <p:nvPr/>
        </p:nvSpPr>
        <p:spPr>
          <a:xfrm>
            <a:off x="2906251" y="44457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TextBuffer</a:t>
            </a:r>
            <a:r>
              <a:rPr lang="en-US" dirty="0"/>
              <a:t>: buffer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0A4E5A-8D60-4ACD-8D7F-5274986BADA7}"/>
              </a:ext>
            </a:extLst>
          </p:cNvPr>
          <p:cNvSpPr txBox="1"/>
          <p:nvPr/>
        </p:nvSpPr>
        <p:spPr>
          <a:xfrm>
            <a:off x="3429000" y="5823904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Iterator:cursor</a:t>
            </a:r>
          </a:p>
        </p:txBody>
      </p:sp>
      <p:cxnSp>
        <p:nvCxnSpPr>
          <p:cNvPr id="63" name="Straight Arrow Connector 144">
            <a:extLst>
              <a:ext uri="{FF2B5EF4-FFF2-40B4-BE49-F238E27FC236}">
                <a16:creationId xmlns:a16="http://schemas.microsoft.com/office/drawing/2014/main" id="{2048EA53-894E-4C5A-A4F7-B71D62A85430}"/>
              </a:ext>
            </a:extLst>
          </p:cNvPr>
          <p:cNvCxnSpPr>
            <a:cxnSpLocks/>
          </p:cNvCxnSpPr>
          <p:nvPr/>
        </p:nvCxnSpPr>
        <p:spPr>
          <a:xfrm flipV="1">
            <a:off x="4886607" y="5426468"/>
            <a:ext cx="283721" cy="58210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9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14527"/>
              </p:ext>
            </p:extLst>
          </p:nvPr>
        </p:nvGraphicFramePr>
        <p:xfrm>
          <a:off x="3753700" y="56526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17137"/>
              </p:ext>
            </p:extLst>
          </p:nvPr>
        </p:nvGraphicFramePr>
        <p:xfrm>
          <a:off x="3625823" y="489977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3547773" y="4696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696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89652" y="46961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28364"/>
              </p:ext>
            </p:extLst>
          </p:nvPr>
        </p:nvGraphicFramePr>
        <p:xfrm>
          <a:off x="4724988" y="48997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51081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4696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4696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99083" y="46961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02" name="Freeform 101"/>
          <p:cNvSpPr/>
          <p:nvPr/>
        </p:nvSpPr>
        <p:spPr>
          <a:xfrm flipV="1">
            <a:off x="4361160" y="48338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3625823" y="4906590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3625823" y="4899778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3834813" y="4899777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828765" y="4906590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4933978" y="4908122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4927930" y="4914935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5367614" y="4914936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5367614" y="4908124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2"/>
          </p:cNvCxnSpPr>
          <p:nvPr/>
        </p:nvCxnSpPr>
        <p:spPr>
          <a:xfrm rot="16200000" flipV="1">
            <a:off x="3778876" y="5565758"/>
            <a:ext cx="53946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/>
          <p:nvPr/>
        </p:nvCxnSpPr>
        <p:spPr>
          <a:xfrm rot="5400000" flipH="1" flipV="1">
            <a:off x="5007004" y="5513648"/>
            <a:ext cx="531882" cy="1245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84349"/>
              </p:ext>
            </p:extLst>
          </p:nvPr>
        </p:nvGraphicFramePr>
        <p:xfrm>
          <a:off x="3753702" y="59567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5" name="Straight Arrow Connector 144"/>
          <p:cNvCxnSpPr/>
          <p:nvPr/>
        </p:nvCxnSpPr>
        <p:spPr>
          <a:xfrm rot="5400000" flipH="1" flipV="1">
            <a:off x="4632758" y="5320474"/>
            <a:ext cx="539461" cy="4905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dll6</a:t>
            </a:r>
          </a:p>
        </p:txBody>
      </p:sp>
    </p:spTree>
    <p:extLst>
      <p:ext uri="{BB962C8B-B14F-4D97-AF65-F5344CB8AC3E}">
        <p14:creationId xmlns:p14="http://schemas.microsoft.com/office/powerpoint/2010/main" val="259399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74799"/>
              </p:ext>
            </p:extLst>
          </p:nvPr>
        </p:nvGraphicFramePr>
        <p:xfrm>
          <a:off x="280339" y="32706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6810"/>
              </p:ext>
            </p:extLst>
          </p:nvPr>
        </p:nvGraphicFramePr>
        <p:xfrm>
          <a:off x="280340" y="28614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47933"/>
              </p:ext>
            </p:extLst>
          </p:nvPr>
        </p:nvGraphicFramePr>
        <p:xfrm>
          <a:off x="2512492" y="32706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76241"/>
              </p:ext>
            </p:extLst>
          </p:nvPr>
        </p:nvGraphicFramePr>
        <p:xfrm>
          <a:off x="2512493" y="28614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22033"/>
              </p:ext>
            </p:extLst>
          </p:nvPr>
        </p:nvGraphicFramePr>
        <p:xfrm>
          <a:off x="4744646" y="32706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0290"/>
              </p:ext>
            </p:extLst>
          </p:nvPr>
        </p:nvGraphicFramePr>
        <p:xfrm>
          <a:off x="4744647" y="28614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69297"/>
              </p:ext>
            </p:extLst>
          </p:nvPr>
        </p:nvGraphicFramePr>
        <p:xfrm>
          <a:off x="6976799" y="32706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90213"/>
              </p:ext>
            </p:extLst>
          </p:nvPr>
        </p:nvGraphicFramePr>
        <p:xfrm>
          <a:off x="6976800" y="28614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>
            <a:off x="2098343" y="3205061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778715" y="3557881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0800000">
            <a:off x="4330496" y="320221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010868" y="355503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0800000">
            <a:off x="6562650" y="320221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243022" y="355503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80339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0339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6030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86030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00252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200252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94561" y="3266168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594561" y="3266168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05124"/>
              </p:ext>
            </p:extLst>
          </p:nvPr>
        </p:nvGraphicFramePr>
        <p:xfrm>
          <a:off x="2996871" y="6261590"/>
          <a:ext cx="2027994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cursor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38196"/>
              </p:ext>
            </p:extLst>
          </p:nvPr>
        </p:nvGraphicFramePr>
        <p:xfrm>
          <a:off x="2996872" y="5731914"/>
          <a:ext cx="2027994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Elbow Connector 54"/>
          <p:cNvCxnSpPr>
            <a:endCxn id="4" idx="2"/>
          </p:cNvCxnSpPr>
          <p:nvPr/>
        </p:nvCxnSpPr>
        <p:spPr>
          <a:xfrm rot="16200000" flipV="1">
            <a:off x="1151141" y="3838532"/>
            <a:ext cx="2218232" cy="2141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 flipH="1" flipV="1">
            <a:off x="3934805" y="4887446"/>
            <a:ext cx="1205536" cy="1053410"/>
          </a:xfrm>
          <a:prstGeom prst="bentConnector3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16" idx="2"/>
          </p:cNvCxnSpPr>
          <p:nvPr/>
        </p:nvCxnSpPr>
        <p:spPr>
          <a:xfrm flipV="1">
            <a:off x="4744647" y="3800333"/>
            <a:ext cx="3141153" cy="2218233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70252"/>
              </p:ext>
            </p:extLst>
          </p:nvPr>
        </p:nvGraphicFramePr>
        <p:xfrm>
          <a:off x="4744645" y="4272208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72617"/>
              </p:ext>
            </p:extLst>
          </p:nvPr>
        </p:nvGraphicFramePr>
        <p:xfrm>
          <a:off x="4744646" y="3862980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Freeform 74"/>
          <p:cNvSpPr/>
          <p:nvPr/>
        </p:nvSpPr>
        <p:spPr>
          <a:xfrm>
            <a:off x="6243021" y="3833042"/>
            <a:ext cx="834048" cy="10046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  <a:gd name="connsiteX0" fmla="*/ 0 w 834048"/>
              <a:gd name="connsiteY0" fmla="*/ 928370 h 1371596"/>
              <a:gd name="connsiteX1" fmla="*/ 352778 w 834048"/>
              <a:gd name="connsiteY1" fmla="*/ 1326101 h 1371596"/>
              <a:gd name="connsiteX2" fmla="*/ 834048 w 834048"/>
              <a:gd name="connsiteY2" fmla="*/ 0 h 1371596"/>
              <a:gd name="connsiteX0" fmla="*/ 0 w 834048"/>
              <a:gd name="connsiteY0" fmla="*/ 928370 h 1143433"/>
              <a:gd name="connsiteX1" fmla="*/ 564458 w 834048"/>
              <a:gd name="connsiteY1" fmla="*/ 1026326 h 1143433"/>
              <a:gd name="connsiteX2" fmla="*/ 834048 w 834048"/>
              <a:gd name="connsiteY2" fmla="*/ 0 h 1143433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227326"/>
              <a:gd name="connsiteX1" fmla="*/ 564458 w 834048"/>
              <a:gd name="connsiteY1" fmla="*/ 1026326 h 1227326"/>
              <a:gd name="connsiteX2" fmla="*/ 834048 w 834048"/>
              <a:gd name="connsiteY2" fmla="*/ 0 h 1227326"/>
              <a:gd name="connsiteX0" fmla="*/ 0 w 834048"/>
              <a:gd name="connsiteY0" fmla="*/ 928370 h 1215049"/>
              <a:gd name="connsiteX1" fmla="*/ 564458 w 834048"/>
              <a:gd name="connsiteY1" fmla="*/ 1026326 h 1215049"/>
              <a:gd name="connsiteX2" fmla="*/ 834048 w 834048"/>
              <a:gd name="connsiteY2" fmla="*/ 0 h 1215049"/>
              <a:gd name="connsiteX0" fmla="*/ 0 w 834048"/>
              <a:gd name="connsiteY0" fmla="*/ 928370 h 1110911"/>
              <a:gd name="connsiteX1" fmla="*/ 497612 w 834048"/>
              <a:gd name="connsiteY1" fmla="*/ 826474 h 1110911"/>
              <a:gd name="connsiteX2" fmla="*/ 834048 w 834048"/>
              <a:gd name="connsiteY2" fmla="*/ 0 h 1110911"/>
              <a:gd name="connsiteX0" fmla="*/ 0 w 834048"/>
              <a:gd name="connsiteY0" fmla="*/ 928370 h 1273140"/>
              <a:gd name="connsiteX1" fmla="*/ 285932 w 834048"/>
              <a:gd name="connsiteY1" fmla="*/ 1111976 h 1273140"/>
              <a:gd name="connsiteX2" fmla="*/ 834048 w 834048"/>
              <a:gd name="connsiteY2" fmla="*/ 0 h 1273140"/>
              <a:gd name="connsiteX0" fmla="*/ 0 w 834048"/>
              <a:gd name="connsiteY0" fmla="*/ 928370 h 1140984"/>
              <a:gd name="connsiteX1" fmla="*/ 285932 w 834048"/>
              <a:gd name="connsiteY1" fmla="*/ 1111976 h 1140984"/>
              <a:gd name="connsiteX2" fmla="*/ 834048 w 834048"/>
              <a:gd name="connsiteY2" fmla="*/ 0 h 1140984"/>
              <a:gd name="connsiteX0" fmla="*/ 0 w 834048"/>
              <a:gd name="connsiteY0" fmla="*/ 928370 h 1287443"/>
              <a:gd name="connsiteX1" fmla="*/ 363920 w 834048"/>
              <a:gd name="connsiteY1" fmla="*/ 1283277 h 1287443"/>
              <a:gd name="connsiteX2" fmla="*/ 834048 w 834048"/>
              <a:gd name="connsiteY2" fmla="*/ 0 h 128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048" h="1287443">
                <a:moveTo>
                  <a:pt x="0" y="928370"/>
                </a:moveTo>
                <a:cubicBezTo>
                  <a:pt x="91722" y="1214120"/>
                  <a:pt x="191489" y="1309531"/>
                  <a:pt x="363920" y="1283277"/>
                </a:cubicBezTo>
                <a:cubicBezTo>
                  <a:pt x="536351" y="1257023"/>
                  <a:pt x="806323" y="298630"/>
                  <a:pt x="834048" y="0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1777341" y="3860105"/>
            <a:ext cx="3258404" cy="679533"/>
          </a:xfrm>
          <a:custGeom>
            <a:avLst/>
            <a:gdLst>
              <a:gd name="connsiteX0" fmla="*/ 83211 w 3258404"/>
              <a:gd name="connsiteY0" fmla="*/ 0 h 679533"/>
              <a:gd name="connsiteX1" fmla="*/ 406301 w 3258404"/>
              <a:gd name="connsiteY1" fmla="*/ 345336 h 679533"/>
              <a:gd name="connsiteX2" fmla="*/ 3258404 w 3258404"/>
              <a:gd name="connsiteY2" fmla="*/ 679533 h 6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8404" h="679533">
                <a:moveTo>
                  <a:pt x="83211" y="0"/>
                </a:moveTo>
                <a:cubicBezTo>
                  <a:pt x="-19844" y="116040"/>
                  <a:pt x="-122898" y="232081"/>
                  <a:pt x="406301" y="345336"/>
                </a:cubicBezTo>
                <a:cubicBezTo>
                  <a:pt x="935500" y="458592"/>
                  <a:pt x="2588086" y="675820"/>
                  <a:pt x="3258404" y="679533"/>
                </a:cubicBezTo>
              </a:path>
            </a:pathLst>
          </a:custGeom>
          <a:ln>
            <a:solidFill>
              <a:schemeClr val="tx1"/>
            </a:solidFill>
            <a:headEnd type="arrow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baddll2</a:t>
            </a:r>
          </a:p>
        </p:txBody>
      </p:sp>
    </p:spTree>
    <p:extLst>
      <p:ext uri="{BB962C8B-B14F-4D97-AF65-F5344CB8AC3E}">
        <p14:creationId xmlns:p14="http://schemas.microsoft.com/office/powerpoint/2010/main" val="259399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88237"/>
              </p:ext>
            </p:extLst>
          </p:nvPr>
        </p:nvGraphicFramePr>
        <p:xfrm>
          <a:off x="280339" y="30420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11136"/>
              </p:ext>
            </p:extLst>
          </p:nvPr>
        </p:nvGraphicFramePr>
        <p:xfrm>
          <a:off x="280340" y="26328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0103"/>
              </p:ext>
            </p:extLst>
          </p:nvPr>
        </p:nvGraphicFramePr>
        <p:xfrm>
          <a:off x="2512492" y="30420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51861"/>
              </p:ext>
            </p:extLst>
          </p:nvPr>
        </p:nvGraphicFramePr>
        <p:xfrm>
          <a:off x="2512493" y="26328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19748"/>
              </p:ext>
            </p:extLst>
          </p:nvPr>
        </p:nvGraphicFramePr>
        <p:xfrm>
          <a:off x="4744646" y="30420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66867"/>
              </p:ext>
            </p:extLst>
          </p:nvPr>
        </p:nvGraphicFramePr>
        <p:xfrm>
          <a:off x="4744647" y="26328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31851"/>
              </p:ext>
            </p:extLst>
          </p:nvPr>
        </p:nvGraphicFramePr>
        <p:xfrm>
          <a:off x="6976799" y="30420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90146"/>
              </p:ext>
            </p:extLst>
          </p:nvPr>
        </p:nvGraphicFramePr>
        <p:xfrm>
          <a:off x="6976800" y="26328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>
            <a:off x="2098343" y="2976461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778715" y="3329281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0800000">
            <a:off x="4330496" y="297361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010867" y="3326438"/>
            <a:ext cx="733777" cy="839782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  <a:gd name="connsiteX0" fmla="*/ 0 w 678072"/>
              <a:gd name="connsiteY0" fmla="*/ 0 h 954795"/>
              <a:gd name="connsiteX1" fmla="*/ 352778 w 678072"/>
              <a:gd name="connsiteY1" fmla="*/ 397731 h 954795"/>
              <a:gd name="connsiteX2" fmla="*/ 678072 w 678072"/>
              <a:gd name="connsiteY2" fmla="*/ 941663 h 954795"/>
              <a:gd name="connsiteX0" fmla="*/ 0 w 678072"/>
              <a:gd name="connsiteY0" fmla="*/ 0 h 951927"/>
              <a:gd name="connsiteX1" fmla="*/ 486470 w 678072"/>
              <a:gd name="connsiteY1" fmla="*/ 240705 h 951927"/>
              <a:gd name="connsiteX2" fmla="*/ 678072 w 678072"/>
              <a:gd name="connsiteY2" fmla="*/ 941663 h 951927"/>
              <a:gd name="connsiteX0" fmla="*/ 0 w 678072"/>
              <a:gd name="connsiteY0" fmla="*/ 0 h 941663"/>
              <a:gd name="connsiteX1" fmla="*/ 486470 w 678072"/>
              <a:gd name="connsiteY1" fmla="*/ 240705 h 941663"/>
              <a:gd name="connsiteX2" fmla="*/ 678072 w 678072"/>
              <a:gd name="connsiteY2" fmla="*/ 941663 h 941663"/>
              <a:gd name="connsiteX0" fmla="*/ 0 w 678072"/>
              <a:gd name="connsiteY0" fmla="*/ 0 h 941663"/>
              <a:gd name="connsiteX1" fmla="*/ 311452 w 678072"/>
              <a:gd name="connsiteY1" fmla="*/ 740332 h 941663"/>
              <a:gd name="connsiteX2" fmla="*/ 678072 w 678072"/>
              <a:gd name="connsiteY2" fmla="*/ 941663 h 941663"/>
              <a:gd name="connsiteX0" fmla="*/ 0 w 678072"/>
              <a:gd name="connsiteY0" fmla="*/ 0 h 941663"/>
              <a:gd name="connsiteX1" fmla="*/ 311452 w 678072"/>
              <a:gd name="connsiteY1" fmla="*/ 868807 h 941663"/>
              <a:gd name="connsiteX2" fmla="*/ 678072 w 678072"/>
              <a:gd name="connsiteY2" fmla="*/ 941663 h 941663"/>
              <a:gd name="connsiteX0" fmla="*/ 0 w 678072"/>
              <a:gd name="connsiteY0" fmla="*/ 0 h 963749"/>
              <a:gd name="connsiteX1" fmla="*/ 311452 w 678072"/>
              <a:gd name="connsiteY1" fmla="*/ 868807 h 963749"/>
              <a:gd name="connsiteX2" fmla="*/ 678072 w 678072"/>
              <a:gd name="connsiteY2" fmla="*/ 941663 h 9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072" h="963749">
                <a:moveTo>
                  <a:pt x="0" y="0"/>
                </a:moveTo>
                <a:cubicBezTo>
                  <a:pt x="91722" y="285750"/>
                  <a:pt x="198440" y="711863"/>
                  <a:pt x="311452" y="868807"/>
                </a:cubicBezTo>
                <a:cubicBezTo>
                  <a:pt x="424464" y="1025751"/>
                  <a:pt x="565448" y="940516"/>
                  <a:pt x="678072" y="94166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0800000">
            <a:off x="6562650" y="297361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243022" y="332643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80339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0339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6030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86030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00252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200252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94561" y="3037568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594561" y="3037568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47548"/>
              </p:ext>
            </p:extLst>
          </p:nvPr>
        </p:nvGraphicFramePr>
        <p:xfrm>
          <a:off x="2996872" y="5503314"/>
          <a:ext cx="2027994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Elbow Connector 54"/>
          <p:cNvCxnSpPr>
            <a:endCxn id="4" idx="2"/>
          </p:cNvCxnSpPr>
          <p:nvPr/>
        </p:nvCxnSpPr>
        <p:spPr>
          <a:xfrm rot="16200000" flipV="1">
            <a:off x="1151141" y="3609932"/>
            <a:ext cx="2218232" cy="2141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12" idx="2"/>
          </p:cNvCxnSpPr>
          <p:nvPr/>
        </p:nvCxnSpPr>
        <p:spPr>
          <a:xfrm rot="16200000" flipV="1">
            <a:off x="2607888" y="4385338"/>
            <a:ext cx="2216586" cy="589375"/>
          </a:xfrm>
          <a:prstGeom prst="bentConnector3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16" idx="2"/>
          </p:cNvCxnSpPr>
          <p:nvPr/>
        </p:nvCxnSpPr>
        <p:spPr>
          <a:xfrm flipV="1">
            <a:off x="4744647" y="3571733"/>
            <a:ext cx="3141153" cy="2218233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93827"/>
              </p:ext>
            </p:extLst>
          </p:nvPr>
        </p:nvGraphicFramePr>
        <p:xfrm>
          <a:off x="4744645" y="4043608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88431"/>
              </p:ext>
            </p:extLst>
          </p:nvPr>
        </p:nvGraphicFramePr>
        <p:xfrm>
          <a:off x="4744646" y="3634380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Freeform 74"/>
          <p:cNvSpPr/>
          <p:nvPr/>
        </p:nvSpPr>
        <p:spPr>
          <a:xfrm>
            <a:off x="6243021" y="3604442"/>
            <a:ext cx="834048" cy="10046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  <a:gd name="connsiteX0" fmla="*/ 0 w 834048"/>
              <a:gd name="connsiteY0" fmla="*/ 928370 h 1371596"/>
              <a:gd name="connsiteX1" fmla="*/ 352778 w 834048"/>
              <a:gd name="connsiteY1" fmla="*/ 1326101 h 1371596"/>
              <a:gd name="connsiteX2" fmla="*/ 834048 w 834048"/>
              <a:gd name="connsiteY2" fmla="*/ 0 h 1371596"/>
              <a:gd name="connsiteX0" fmla="*/ 0 w 834048"/>
              <a:gd name="connsiteY0" fmla="*/ 928370 h 1143433"/>
              <a:gd name="connsiteX1" fmla="*/ 564458 w 834048"/>
              <a:gd name="connsiteY1" fmla="*/ 1026326 h 1143433"/>
              <a:gd name="connsiteX2" fmla="*/ 834048 w 834048"/>
              <a:gd name="connsiteY2" fmla="*/ 0 h 1143433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227326"/>
              <a:gd name="connsiteX1" fmla="*/ 564458 w 834048"/>
              <a:gd name="connsiteY1" fmla="*/ 1026326 h 1227326"/>
              <a:gd name="connsiteX2" fmla="*/ 834048 w 834048"/>
              <a:gd name="connsiteY2" fmla="*/ 0 h 1227326"/>
              <a:gd name="connsiteX0" fmla="*/ 0 w 834048"/>
              <a:gd name="connsiteY0" fmla="*/ 928370 h 1215049"/>
              <a:gd name="connsiteX1" fmla="*/ 564458 w 834048"/>
              <a:gd name="connsiteY1" fmla="*/ 1026326 h 1215049"/>
              <a:gd name="connsiteX2" fmla="*/ 834048 w 834048"/>
              <a:gd name="connsiteY2" fmla="*/ 0 h 1215049"/>
              <a:gd name="connsiteX0" fmla="*/ 0 w 834048"/>
              <a:gd name="connsiteY0" fmla="*/ 928370 h 1110911"/>
              <a:gd name="connsiteX1" fmla="*/ 497612 w 834048"/>
              <a:gd name="connsiteY1" fmla="*/ 826474 h 1110911"/>
              <a:gd name="connsiteX2" fmla="*/ 834048 w 834048"/>
              <a:gd name="connsiteY2" fmla="*/ 0 h 1110911"/>
              <a:gd name="connsiteX0" fmla="*/ 0 w 834048"/>
              <a:gd name="connsiteY0" fmla="*/ 928370 h 1273140"/>
              <a:gd name="connsiteX1" fmla="*/ 285932 w 834048"/>
              <a:gd name="connsiteY1" fmla="*/ 1111976 h 1273140"/>
              <a:gd name="connsiteX2" fmla="*/ 834048 w 834048"/>
              <a:gd name="connsiteY2" fmla="*/ 0 h 1273140"/>
              <a:gd name="connsiteX0" fmla="*/ 0 w 834048"/>
              <a:gd name="connsiteY0" fmla="*/ 928370 h 1140984"/>
              <a:gd name="connsiteX1" fmla="*/ 285932 w 834048"/>
              <a:gd name="connsiteY1" fmla="*/ 1111976 h 1140984"/>
              <a:gd name="connsiteX2" fmla="*/ 834048 w 834048"/>
              <a:gd name="connsiteY2" fmla="*/ 0 h 1140984"/>
              <a:gd name="connsiteX0" fmla="*/ 0 w 834048"/>
              <a:gd name="connsiteY0" fmla="*/ 928370 h 1287443"/>
              <a:gd name="connsiteX1" fmla="*/ 363920 w 834048"/>
              <a:gd name="connsiteY1" fmla="*/ 1283277 h 1287443"/>
              <a:gd name="connsiteX2" fmla="*/ 834048 w 834048"/>
              <a:gd name="connsiteY2" fmla="*/ 0 h 128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048" h="1287443">
                <a:moveTo>
                  <a:pt x="0" y="928370"/>
                </a:moveTo>
                <a:cubicBezTo>
                  <a:pt x="91722" y="1214120"/>
                  <a:pt x="191489" y="1309531"/>
                  <a:pt x="363920" y="1283277"/>
                </a:cubicBezTo>
                <a:cubicBezTo>
                  <a:pt x="536351" y="1257023"/>
                  <a:pt x="806323" y="298630"/>
                  <a:pt x="834048" y="0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4010867" y="3553525"/>
            <a:ext cx="1024879" cy="757513"/>
          </a:xfrm>
          <a:custGeom>
            <a:avLst/>
            <a:gdLst>
              <a:gd name="connsiteX0" fmla="*/ 83211 w 3258404"/>
              <a:gd name="connsiteY0" fmla="*/ 0 h 679533"/>
              <a:gd name="connsiteX1" fmla="*/ 406301 w 3258404"/>
              <a:gd name="connsiteY1" fmla="*/ 345336 h 679533"/>
              <a:gd name="connsiteX2" fmla="*/ 3258404 w 3258404"/>
              <a:gd name="connsiteY2" fmla="*/ 679533 h 679533"/>
              <a:gd name="connsiteX0" fmla="*/ 6896 w 3182089"/>
              <a:gd name="connsiteY0" fmla="*/ 0 h 679533"/>
              <a:gd name="connsiteX1" fmla="*/ 1510935 w 3182089"/>
              <a:gd name="connsiteY1" fmla="*/ 389895 h 679533"/>
              <a:gd name="connsiteX2" fmla="*/ 3182089 w 3182089"/>
              <a:gd name="connsiteY2" fmla="*/ 679533 h 679533"/>
              <a:gd name="connsiteX0" fmla="*/ 50940 w 1978338"/>
              <a:gd name="connsiteY0" fmla="*/ 0 h 757513"/>
              <a:gd name="connsiteX1" fmla="*/ 307184 w 1978338"/>
              <a:gd name="connsiteY1" fmla="*/ 467875 h 757513"/>
              <a:gd name="connsiteX2" fmla="*/ 1978338 w 1978338"/>
              <a:gd name="connsiteY2" fmla="*/ 757513 h 757513"/>
              <a:gd name="connsiteX0" fmla="*/ 21339 w 1948737"/>
              <a:gd name="connsiteY0" fmla="*/ 0 h 757513"/>
              <a:gd name="connsiteX1" fmla="*/ 277583 w 1948737"/>
              <a:gd name="connsiteY1" fmla="*/ 467875 h 757513"/>
              <a:gd name="connsiteX2" fmla="*/ 1948737 w 1948737"/>
              <a:gd name="connsiteY2" fmla="*/ 757513 h 757513"/>
              <a:gd name="connsiteX0" fmla="*/ 4768 w 1932166"/>
              <a:gd name="connsiteY0" fmla="*/ 0 h 757513"/>
              <a:gd name="connsiteX1" fmla="*/ 461551 w 1932166"/>
              <a:gd name="connsiteY1" fmla="*/ 601554 h 757513"/>
              <a:gd name="connsiteX2" fmla="*/ 1932166 w 1932166"/>
              <a:gd name="connsiteY2" fmla="*/ 757513 h 757513"/>
              <a:gd name="connsiteX0" fmla="*/ 0 w 1927398"/>
              <a:gd name="connsiteY0" fmla="*/ 0 h 757513"/>
              <a:gd name="connsiteX1" fmla="*/ 456783 w 1927398"/>
              <a:gd name="connsiteY1" fmla="*/ 601554 h 757513"/>
              <a:gd name="connsiteX2" fmla="*/ 1927398 w 1927398"/>
              <a:gd name="connsiteY2" fmla="*/ 757513 h 75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398" h="757513">
                <a:moveTo>
                  <a:pt x="0" y="0"/>
                </a:moveTo>
                <a:cubicBezTo>
                  <a:pt x="41778" y="205160"/>
                  <a:pt x="135550" y="475302"/>
                  <a:pt x="456783" y="601554"/>
                </a:cubicBezTo>
                <a:cubicBezTo>
                  <a:pt x="778016" y="727806"/>
                  <a:pt x="1257080" y="753800"/>
                  <a:pt x="1927398" y="757513"/>
                </a:cubicBezTo>
              </a:path>
            </a:pathLst>
          </a:custGeom>
          <a:ln>
            <a:solidFill>
              <a:schemeClr val="tx1"/>
            </a:solidFill>
            <a:headEnd type="arrow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21096"/>
              </p:ext>
            </p:extLst>
          </p:nvPr>
        </p:nvGraphicFramePr>
        <p:xfrm>
          <a:off x="2996871" y="6032990"/>
          <a:ext cx="2027994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cursor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baddll3</a:t>
            </a:r>
          </a:p>
        </p:txBody>
      </p:sp>
    </p:spTree>
    <p:extLst>
      <p:ext uri="{BB962C8B-B14F-4D97-AF65-F5344CB8AC3E}">
        <p14:creationId xmlns:p14="http://schemas.microsoft.com/office/powerpoint/2010/main" val="259399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20322"/>
              </p:ext>
            </p:extLst>
          </p:nvPr>
        </p:nvGraphicFramePr>
        <p:xfrm>
          <a:off x="3680109" y="58812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17137"/>
              </p:ext>
            </p:extLst>
          </p:nvPr>
        </p:nvGraphicFramePr>
        <p:xfrm>
          <a:off x="3625823" y="454536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3547773" y="434226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34226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89652" y="434173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95165"/>
              </p:ext>
            </p:extLst>
          </p:nvPr>
        </p:nvGraphicFramePr>
        <p:xfrm>
          <a:off x="6402604" y="4567946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6334820" y="4364838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6635786" y="4364838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976699" y="4364313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02" name="Freeform 101"/>
          <p:cNvSpPr/>
          <p:nvPr/>
        </p:nvSpPr>
        <p:spPr>
          <a:xfrm flipV="1">
            <a:off x="4361160" y="4479402"/>
            <a:ext cx="201184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3625823" y="4552180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3625823" y="4545368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3834813" y="4545367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828765" y="4552180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6611594" y="4576290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6605546" y="4583103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7045230" y="4583104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7045230" y="4576292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2"/>
          </p:cNvCxnSpPr>
          <p:nvPr/>
        </p:nvCxnSpPr>
        <p:spPr>
          <a:xfrm rot="5400000" flipH="1" flipV="1">
            <a:off x="3456727" y="5464222"/>
            <a:ext cx="1114486" cy="692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endCxn id="97" idx="2"/>
          </p:cNvCxnSpPr>
          <p:nvPr/>
        </p:nvCxnSpPr>
        <p:spPr>
          <a:xfrm flipV="1">
            <a:off x="5147776" y="4964195"/>
            <a:ext cx="1677612" cy="1091909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755"/>
              </p:ext>
            </p:extLst>
          </p:nvPr>
        </p:nvGraphicFramePr>
        <p:xfrm>
          <a:off x="3680111" y="61853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5" name="Straight Arrow Connector 144"/>
          <p:cNvCxnSpPr>
            <a:endCxn id="97" idx="2"/>
          </p:cNvCxnSpPr>
          <p:nvPr/>
        </p:nvCxnSpPr>
        <p:spPr>
          <a:xfrm flipV="1">
            <a:off x="4566679" y="4964195"/>
            <a:ext cx="2258709" cy="1091908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91055"/>
              </p:ext>
            </p:extLst>
          </p:nvPr>
        </p:nvGraphicFramePr>
        <p:xfrm>
          <a:off x="5331294" y="5007680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‘x’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5263510" y="4804572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5564476" y="4804572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05389" y="4804047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cxnSp>
        <p:nvCxnSpPr>
          <p:cNvPr id="42" name="Straight Arrow Connector 144"/>
          <p:cNvCxnSpPr/>
          <p:nvPr/>
        </p:nvCxnSpPr>
        <p:spPr>
          <a:xfrm flipH="1" flipV="1">
            <a:off x="4471391" y="4895892"/>
            <a:ext cx="981856" cy="303217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 rot="7515313" flipV="1">
            <a:off x="6169353" y="4937448"/>
            <a:ext cx="511366" cy="16043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18320902" flipV="1">
            <a:off x="5922600" y="4897366"/>
            <a:ext cx="509018" cy="119290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baddll-discovered-1</a:t>
            </a:r>
          </a:p>
        </p:txBody>
      </p:sp>
    </p:spTree>
    <p:extLst>
      <p:ext uri="{BB962C8B-B14F-4D97-AF65-F5344CB8AC3E}">
        <p14:creationId xmlns:p14="http://schemas.microsoft.com/office/powerpoint/2010/main" val="259399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97160"/>
              </p:ext>
            </p:extLst>
          </p:nvPr>
        </p:nvGraphicFramePr>
        <p:xfrm>
          <a:off x="284365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21658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51754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58460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35439"/>
              </p:ext>
            </p:extLst>
          </p:nvPr>
        </p:nvGraphicFramePr>
        <p:xfrm>
          <a:off x="1400265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 flipV="1">
            <a:off x="1183015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32481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1633447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97436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84" name="Freeform 83"/>
          <p:cNvSpPr/>
          <p:nvPr/>
        </p:nvSpPr>
        <p:spPr>
          <a:xfrm flipV="1">
            <a:off x="1036437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44441"/>
              </p:ext>
            </p:extLst>
          </p:nvPr>
        </p:nvGraphicFramePr>
        <p:xfrm>
          <a:off x="2504937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‘p’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Freeform 85"/>
          <p:cNvSpPr/>
          <p:nvPr/>
        </p:nvSpPr>
        <p:spPr>
          <a:xfrm rot="10800000" flipV="1">
            <a:off x="2287687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437153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2738119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79032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90" name="Freeform 89"/>
          <p:cNvSpPr/>
          <p:nvPr/>
        </p:nvSpPr>
        <p:spPr>
          <a:xfrm flipV="1">
            <a:off x="2141109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38897"/>
              </p:ext>
            </p:extLst>
          </p:nvPr>
        </p:nvGraphicFramePr>
        <p:xfrm>
          <a:off x="3615557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Freeform 91"/>
          <p:cNvSpPr/>
          <p:nvPr/>
        </p:nvSpPr>
        <p:spPr>
          <a:xfrm rot="10800000" flipV="1">
            <a:off x="3398307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47773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89652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96" name="Freeform 95"/>
          <p:cNvSpPr/>
          <p:nvPr/>
        </p:nvSpPr>
        <p:spPr>
          <a:xfrm flipV="1">
            <a:off x="3251729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28297"/>
              </p:ext>
            </p:extLst>
          </p:nvPr>
        </p:nvGraphicFramePr>
        <p:xfrm>
          <a:off x="4724988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99083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02" name="Freeform 101"/>
          <p:cNvSpPr/>
          <p:nvPr/>
        </p:nvSpPr>
        <p:spPr>
          <a:xfrm flipV="1">
            <a:off x="4361160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9688"/>
              </p:ext>
            </p:extLst>
          </p:nvPr>
        </p:nvGraphicFramePr>
        <p:xfrm>
          <a:off x="5834192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Freeform 103"/>
          <p:cNvSpPr/>
          <p:nvPr/>
        </p:nvSpPr>
        <p:spPr>
          <a:xfrm rot="10800000" flipV="1">
            <a:off x="5616942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766408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6" name="Rectangle 105"/>
          <p:cNvSpPr/>
          <p:nvPr/>
        </p:nvSpPr>
        <p:spPr>
          <a:xfrm>
            <a:off x="6067374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40828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08" name="Freeform 107"/>
          <p:cNvSpPr/>
          <p:nvPr/>
        </p:nvSpPr>
        <p:spPr>
          <a:xfrm flipV="1">
            <a:off x="5470364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85339"/>
              </p:ext>
            </p:extLst>
          </p:nvPr>
        </p:nvGraphicFramePr>
        <p:xfrm>
          <a:off x="6949009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Freeform 109"/>
          <p:cNvSpPr/>
          <p:nvPr/>
        </p:nvSpPr>
        <p:spPr>
          <a:xfrm rot="10800000" flipV="1">
            <a:off x="6731759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881225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2" name="Rectangle 111"/>
          <p:cNvSpPr/>
          <p:nvPr/>
        </p:nvSpPr>
        <p:spPr>
          <a:xfrm>
            <a:off x="718219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523104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14" name="Freeform 113"/>
          <p:cNvSpPr/>
          <p:nvPr/>
        </p:nvSpPr>
        <p:spPr>
          <a:xfrm flipV="1">
            <a:off x="6585181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63537"/>
              </p:ext>
            </p:extLst>
          </p:nvPr>
        </p:nvGraphicFramePr>
        <p:xfrm>
          <a:off x="8063974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Freeform 115"/>
          <p:cNvSpPr/>
          <p:nvPr/>
        </p:nvSpPr>
        <p:spPr>
          <a:xfrm rot="10800000" flipV="1">
            <a:off x="7846724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99619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8297156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638069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20" name="Freeform 119"/>
          <p:cNvSpPr/>
          <p:nvPr/>
        </p:nvSpPr>
        <p:spPr>
          <a:xfrm flipV="1">
            <a:off x="7700146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84365" y="5395705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284365" y="5388893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493355" y="5388892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87307" y="5395705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8272964" y="5389657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266916" y="5396470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706600" y="539647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8706600" y="538965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25144" y="5955268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Iterator:start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042946" y="5955268"/>
            <a:ext cx="13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Iterator:end</a:t>
            </a:r>
          </a:p>
        </p:txBody>
      </p:sp>
      <p:cxnSp>
        <p:nvCxnSpPr>
          <p:cNvPr id="145" name="Straight Arrow Connector 144"/>
          <p:cNvCxnSpPr>
            <a:stCxn id="141" idx="1"/>
            <a:endCxn id="121" idx="2"/>
          </p:cNvCxnSpPr>
          <p:nvPr/>
        </p:nvCxnSpPr>
        <p:spPr>
          <a:xfrm rot="10800000">
            <a:off x="707150" y="5785142"/>
            <a:ext cx="217995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stCxn id="142" idx="3"/>
            <a:endCxn id="115" idx="2"/>
          </p:cNvCxnSpPr>
          <p:nvPr/>
        </p:nvCxnSpPr>
        <p:spPr>
          <a:xfrm flipV="1">
            <a:off x="8357345" y="5785141"/>
            <a:ext cx="129413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73BA0C-7881-468A-B4CE-9AD73167D836}"/>
              </a:ext>
            </a:extLst>
          </p:cNvPr>
          <p:cNvSpPr txBox="1"/>
          <p:nvPr/>
        </p:nvSpPr>
        <p:spPr>
          <a:xfrm>
            <a:off x="220018" y="48125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TextBuffer</a:t>
            </a:r>
            <a:r>
              <a:rPr lang="en-US" dirty="0"/>
              <a:t>: buffer</a:t>
            </a:r>
          </a:p>
        </p:txBody>
      </p:sp>
    </p:spTree>
    <p:extLst>
      <p:ext uri="{BB962C8B-B14F-4D97-AF65-F5344CB8AC3E}">
        <p14:creationId xmlns:p14="http://schemas.microsoft.com/office/powerpoint/2010/main" val="259399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dll2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A6DA41D-92CC-448B-9F11-A47D9CE4A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32394"/>
              </p:ext>
            </p:extLst>
          </p:nvPr>
        </p:nvGraphicFramePr>
        <p:xfrm>
          <a:off x="284365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B0CE1566-5889-4A8A-9714-DF52E147082B}"/>
              </a:ext>
            </a:extLst>
          </p:cNvPr>
          <p:cNvSpPr/>
          <p:nvPr/>
        </p:nvSpPr>
        <p:spPr>
          <a:xfrm>
            <a:off x="21658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FAB495-3DE3-4611-8FBD-2E96AF53B588}"/>
              </a:ext>
            </a:extLst>
          </p:cNvPr>
          <p:cNvSpPr/>
          <p:nvPr/>
        </p:nvSpPr>
        <p:spPr>
          <a:xfrm>
            <a:off x="51754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6BC55F-0786-4478-8D5A-D272D310BAF0}"/>
              </a:ext>
            </a:extLst>
          </p:cNvPr>
          <p:cNvSpPr/>
          <p:nvPr/>
        </p:nvSpPr>
        <p:spPr>
          <a:xfrm>
            <a:off x="858460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30852CEA-A2BD-4D1E-9AF6-EC22E82AB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0208"/>
              </p:ext>
            </p:extLst>
          </p:nvPr>
        </p:nvGraphicFramePr>
        <p:xfrm>
          <a:off x="1400265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Freeform 30">
            <a:extLst>
              <a:ext uri="{FF2B5EF4-FFF2-40B4-BE49-F238E27FC236}">
                <a16:creationId xmlns:a16="http://schemas.microsoft.com/office/drawing/2014/main" id="{0BC53AB4-6EC8-4881-89B7-FC79E5FE9017}"/>
              </a:ext>
            </a:extLst>
          </p:cNvPr>
          <p:cNvSpPr/>
          <p:nvPr/>
        </p:nvSpPr>
        <p:spPr>
          <a:xfrm rot="10800000" flipV="1">
            <a:off x="1183015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09F510-3623-4DDA-BADB-254901367B0A}"/>
              </a:ext>
            </a:extLst>
          </p:cNvPr>
          <p:cNvSpPr/>
          <p:nvPr/>
        </p:nvSpPr>
        <p:spPr>
          <a:xfrm>
            <a:off x="1332481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451898-422C-48A6-A1F8-804D9027890D}"/>
              </a:ext>
            </a:extLst>
          </p:cNvPr>
          <p:cNvSpPr/>
          <p:nvPr/>
        </p:nvSpPr>
        <p:spPr>
          <a:xfrm>
            <a:off x="1633447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403FE-9F1A-40B8-A556-A558B6126B33}"/>
              </a:ext>
            </a:extLst>
          </p:cNvPr>
          <p:cNvSpPr/>
          <p:nvPr/>
        </p:nvSpPr>
        <p:spPr>
          <a:xfrm>
            <a:off x="197436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73" name="Freeform 83">
            <a:extLst>
              <a:ext uri="{FF2B5EF4-FFF2-40B4-BE49-F238E27FC236}">
                <a16:creationId xmlns:a16="http://schemas.microsoft.com/office/drawing/2014/main" id="{A246CEDA-94A8-4BF3-9EE6-AA7A12E71733}"/>
              </a:ext>
            </a:extLst>
          </p:cNvPr>
          <p:cNvSpPr/>
          <p:nvPr/>
        </p:nvSpPr>
        <p:spPr>
          <a:xfrm flipV="1">
            <a:off x="1036437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63BF54C-F358-45D1-B0AB-0AFC5047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08392"/>
              </p:ext>
            </p:extLst>
          </p:nvPr>
        </p:nvGraphicFramePr>
        <p:xfrm>
          <a:off x="2504937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‘p’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Freeform 85">
            <a:extLst>
              <a:ext uri="{FF2B5EF4-FFF2-40B4-BE49-F238E27FC236}">
                <a16:creationId xmlns:a16="http://schemas.microsoft.com/office/drawing/2014/main" id="{679C755E-B539-4892-9229-F7458A76FBED}"/>
              </a:ext>
            </a:extLst>
          </p:cNvPr>
          <p:cNvSpPr/>
          <p:nvPr/>
        </p:nvSpPr>
        <p:spPr>
          <a:xfrm rot="10800000" flipV="1">
            <a:off x="2287687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30DF27-3294-4C95-9094-E7E97B49269B}"/>
              </a:ext>
            </a:extLst>
          </p:cNvPr>
          <p:cNvSpPr/>
          <p:nvPr/>
        </p:nvSpPr>
        <p:spPr>
          <a:xfrm>
            <a:off x="2437153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68605F-0298-4AB4-802A-9B804F95038A}"/>
              </a:ext>
            </a:extLst>
          </p:cNvPr>
          <p:cNvSpPr/>
          <p:nvPr/>
        </p:nvSpPr>
        <p:spPr>
          <a:xfrm>
            <a:off x="2738119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0FE2D2-A97F-4AF4-B613-37AB170636F0}"/>
              </a:ext>
            </a:extLst>
          </p:cNvPr>
          <p:cNvSpPr/>
          <p:nvPr/>
        </p:nvSpPr>
        <p:spPr>
          <a:xfrm>
            <a:off x="3079032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80" name="Freeform 89">
            <a:extLst>
              <a:ext uri="{FF2B5EF4-FFF2-40B4-BE49-F238E27FC236}">
                <a16:creationId xmlns:a16="http://schemas.microsoft.com/office/drawing/2014/main" id="{C79C0752-6443-4EE7-B89B-491D2C27096A}"/>
              </a:ext>
            </a:extLst>
          </p:cNvPr>
          <p:cNvSpPr/>
          <p:nvPr/>
        </p:nvSpPr>
        <p:spPr>
          <a:xfrm flipV="1">
            <a:off x="2141109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813ECEF0-4430-4111-B1C2-FD4436239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5270"/>
              </p:ext>
            </p:extLst>
          </p:nvPr>
        </p:nvGraphicFramePr>
        <p:xfrm>
          <a:off x="3615557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Freeform 91">
            <a:extLst>
              <a:ext uri="{FF2B5EF4-FFF2-40B4-BE49-F238E27FC236}">
                <a16:creationId xmlns:a16="http://schemas.microsoft.com/office/drawing/2014/main" id="{B7AFB82F-02B6-409B-A8C8-6006BBD09031}"/>
              </a:ext>
            </a:extLst>
          </p:cNvPr>
          <p:cNvSpPr/>
          <p:nvPr/>
        </p:nvSpPr>
        <p:spPr>
          <a:xfrm rot="10800000" flipV="1">
            <a:off x="3398307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2DC0AB9-0D21-4A26-B8BB-D72683996319}"/>
              </a:ext>
            </a:extLst>
          </p:cNvPr>
          <p:cNvSpPr/>
          <p:nvPr/>
        </p:nvSpPr>
        <p:spPr>
          <a:xfrm>
            <a:off x="3547773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18293C-E844-4E9F-BA5E-F8DA00745D3B}"/>
              </a:ext>
            </a:extLst>
          </p:cNvPr>
          <p:cNvSpPr/>
          <p:nvPr/>
        </p:nvSpPr>
        <p:spPr>
          <a:xfrm>
            <a:off x="3848739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7C53A4-24FB-4D39-9D88-AEAAC8652D86}"/>
              </a:ext>
            </a:extLst>
          </p:cNvPr>
          <p:cNvSpPr/>
          <p:nvPr/>
        </p:nvSpPr>
        <p:spPr>
          <a:xfrm>
            <a:off x="4189652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32" name="Freeform 95">
            <a:extLst>
              <a:ext uri="{FF2B5EF4-FFF2-40B4-BE49-F238E27FC236}">
                <a16:creationId xmlns:a16="http://schemas.microsoft.com/office/drawing/2014/main" id="{74C4DD14-5628-4924-9524-A3012C216A00}"/>
              </a:ext>
            </a:extLst>
          </p:cNvPr>
          <p:cNvSpPr/>
          <p:nvPr/>
        </p:nvSpPr>
        <p:spPr>
          <a:xfrm flipV="1">
            <a:off x="3251729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D30E2A81-3324-48DA-A360-6CECD9E7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09832"/>
              </p:ext>
            </p:extLst>
          </p:nvPr>
        </p:nvGraphicFramePr>
        <p:xfrm>
          <a:off x="4724988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Freeform 97">
            <a:extLst>
              <a:ext uri="{FF2B5EF4-FFF2-40B4-BE49-F238E27FC236}">
                <a16:creationId xmlns:a16="http://schemas.microsoft.com/office/drawing/2014/main" id="{AAA3E12D-F1FB-40EC-9F7C-F6A6737396FE}"/>
              </a:ext>
            </a:extLst>
          </p:cNvPr>
          <p:cNvSpPr/>
          <p:nvPr/>
        </p:nvSpPr>
        <p:spPr>
          <a:xfrm rot="10800000" flipV="1">
            <a:off x="4507738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DF88AFF-F740-4051-876B-082AA8BA9228}"/>
              </a:ext>
            </a:extLst>
          </p:cNvPr>
          <p:cNvSpPr/>
          <p:nvPr/>
        </p:nvSpPr>
        <p:spPr>
          <a:xfrm>
            <a:off x="4657204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34CB128-303C-4357-BC92-24430743D34F}"/>
              </a:ext>
            </a:extLst>
          </p:cNvPr>
          <p:cNvSpPr/>
          <p:nvPr/>
        </p:nvSpPr>
        <p:spPr>
          <a:xfrm>
            <a:off x="495817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ECDFB4-9CD7-418D-88B9-8C96BD5B3D95}"/>
              </a:ext>
            </a:extLst>
          </p:cNvPr>
          <p:cNvSpPr/>
          <p:nvPr/>
        </p:nvSpPr>
        <p:spPr>
          <a:xfrm>
            <a:off x="5299083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43" name="Freeform 101">
            <a:extLst>
              <a:ext uri="{FF2B5EF4-FFF2-40B4-BE49-F238E27FC236}">
                <a16:creationId xmlns:a16="http://schemas.microsoft.com/office/drawing/2014/main" id="{25124204-4F1F-4332-B6A2-C88C35BAE583}"/>
              </a:ext>
            </a:extLst>
          </p:cNvPr>
          <p:cNvSpPr/>
          <p:nvPr/>
        </p:nvSpPr>
        <p:spPr>
          <a:xfrm flipV="1">
            <a:off x="4361160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CAD5A356-3C72-4A96-A36B-A48826D55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66756"/>
              </p:ext>
            </p:extLst>
          </p:nvPr>
        </p:nvGraphicFramePr>
        <p:xfrm>
          <a:off x="5834192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Freeform 103">
            <a:extLst>
              <a:ext uri="{FF2B5EF4-FFF2-40B4-BE49-F238E27FC236}">
                <a16:creationId xmlns:a16="http://schemas.microsoft.com/office/drawing/2014/main" id="{B861CE5C-6ADD-467F-B56D-31473FDCD52F}"/>
              </a:ext>
            </a:extLst>
          </p:cNvPr>
          <p:cNvSpPr/>
          <p:nvPr/>
        </p:nvSpPr>
        <p:spPr>
          <a:xfrm rot="10800000" flipV="1">
            <a:off x="5616942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950BB2E-7A48-47A8-864E-A3F3BB2B5B10}"/>
              </a:ext>
            </a:extLst>
          </p:cNvPr>
          <p:cNvSpPr/>
          <p:nvPr/>
        </p:nvSpPr>
        <p:spPr>
          <a:xfrm>
            <a:off x="5766408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535BB3-459F-4F31-8B4D-4CD27DDD868C}"/>
              </a:ext>
            </a:extLst>
          </p:cNvPr>
          <p:cNvSpPr/>
          <p:nvPr/>
        </p:nvSpPr>
        <p:spPr>
          <a:xfrm>
            <a:off x="6067374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84CF6F9-350E-48CA-A4DD-9C1EEE73A9C5}"/>
              </a:ext>
            </a:extLst>
          </p:cNvPr>
          <p:cNvSpPr/>
          <p:nvPr/>
        </p:nvSpPr>
        <p:spPr>
          <a:xfrm>
            <a:off x="640828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51" name="Freeform 107">
            <a:extLst>
              <a:ext uri="{FF2B5EF4-FFF2-40B4-BE49-F238E27FC236}">
                <a16:creationId xmlns:a16="http://schemas.microsoft.com/office/drawing/2014/main" id="{E0F938AE-A0A9-4FC9-AC3E-42A0913230BF}"/>
              </a:ext>
            </a:extLst>
          </p:cNvPr>
          <p:cNvSpPr/>
          <p:nvPr/>
        </p:nvSpPr>
        <p:spPr>
          <a:xfrm flipV="1">
            <a:off x="5470364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089F0CF-0555-40A6-9FFD-51C250FDE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39285"/>
              </p:ext>
            </p:extLst>
          </p:nvPr>
        </p:nvGraphicFramePr>
        <p:xfrm>
          <a:off x="6949009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Freeform 109">
            <a:extLst>
              <a:ext uri="{FF2B5EF4-FFF2-40B4-BE49-F238E27FC236}">
                <a16:creationId xmlns:a16="http://schemas.microsoft.com/office/drawing/2014/main" id="{C8A0E2BE-F00A-4785-BBC2-F5347E920A6C}"/>
              </a:ext>
            </a:extLst>
          </p:cNvPr>
          <p:cNvSpPr/>
          <p:nvPr/>
        </p:nvSpPr>
        <p:spPr>
          <a:xfrm rot="10800000" flipV="1">
            <a:off x="6731759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F97099-5EF2-429A-A0D3-F07A336B86E0}"/>
              </a:ext>
            </a:extLst>
          </p:cNvPr>
          <p:cNvSpPr/>
          <p:nvPr/>
        </p:nvSpPr>
        <p:spPr>
          <a:xfrm>
            <a:off x="6881225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3864B9D-BED5-4D11-8608-65520DE7394C}"/>
              </a:ext>
            </a:extLst>
          </p:cNvPr>
          <p:cNvSpPr/>
          <p:nvPr/>
        </p:nvSpPr>
        <p:spPr>
          <a:xfrm>
            <a:off x="718219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D9F5B77-EA30-471F-B0A7-66D1962D4204}"/>
              </a:ext>
            </a:extLst>
          </p:cNvPr>
          <p:cNvSpPr/>
          <p:nvPr/>
        </p:nvSpPr>
        <p:spPr>
          <a:xfrm>
            <a:off x="7523104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57" name="Freeform 113">
            <a:extLst>
              <a:ext uri="{FF2B5EF4-FFF2-40B4-BE49-F238E27FC236}">
                <a16:creationId xmlns:a16="http://schemas.microsoft.com/office/drawing/2014/main" id="{63693F02-6ECE-485D-A1F9-A3CE680265EF}"/>
              </a:ext>
            </a:extLst>
          </p:cNvPr>
          <p:cNvSpPr/>
          <p:nvPr/>
        </p:nvSpPr>
        <p:spPr>
          <a:xfrm flipV="1">
            <a:off x="6585181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EB862519-C277-4B41-805D-F1ED2F7B1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34019"/>
              </p:ext>
            </p:extLst>
          </p:nvPr>
        </p:nvGraphicFramePr>
        <p:xfrm>
          <a:off x="8063974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Freeform 115">
            <a:extLst>
              <a:ext uri="{FF2B5EF4-FFF2-40B4-BE49-F238E27FC236}">
                <a16:creationId xmlns:a16="http://schemas.microsoft.com/office/drawing/2014/main" id="{56EAA602-3B39-434B-86DD-01029EDA9F0E}"/>
              </a:ext>
            </a:extLst>
          </p:cNvPr>
          <p:cNvSpPr/>
          <p:nvPr/>
        </p:nvSpPr>
        <p:spPr>
          <a:xfrm rot="10800000" flipV="1">
            <a:off x="7846724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DCDD2BD-7D10-4765-9B4A-549CB5DC3F86}"/>
              </a:ext>
            </a:extLst>
          </p:cNvPr>
          <p:cNvSpPr/>
          <p:nvPr/>
        </p:nvSpPr>
        <p:spPr>
          <a:xfrm>
            <a:off x="799619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ABF4A14-0DBC-47B2-9417-A744FA20AD9B}"/>
              </a:ext>
            </a:extLst>
          </p:cNvPr>
          <p:cNvSpPr/>
          <p:nvPr/>
        </p:nvSpPr>
        <p:spPr>
          <a:xfrm>
            <a:off x="8297156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491C4A2-402F-4C58-B327-C5894EC469F1}"/>
              </a:ext>
            </a:extLst>
          </p:cNvPr>
          <p:cNvSpPr/>
          <p:nvPr/>
        </p:nvSpPr>
        <p:spPr>
          <a:xfrm>
            <a:off x="8638069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63" name="Freeform 119">
            <a:extLst>
              <a:ext uri="{FF2B5EF4-FFF2-40B4-BE49-F238E27FC236}">
                <a16:creationId xmlns:a16="http://schemas.microsoft.com/office/drawing/2014/main" id="{31F9890B-3269-4757-AC89-B9DF45E7A38C}"/>
              </a:ext>
            </a:extLst>
          </p:cNvPr>
          <p:cNvSpPr/>
          <p:nvPr/>
        </p:nvSpPr>
        <p:spPr>
          <a:xfrm flipV="1">
            <a:off x="7700146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E264ACD-62D3-4CFF-BC9C-B244C2659A0B}"/>
              </a:ext>
            </a:extLst>
          </p:cNvPr>
          <p:cNvCxnSpPr/>
          <p:nvPr/>
        </p:nvCxnSpPr>
        <p:spPr>
          <a:xfrm flipV="1">
            <a:off x="284365" y="5395705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189357B-852F-4997-8D37-41ECD00F519E}"/>
              </a:ext>
            </a:extLst>
          </p:cNvPr>
          <p:cNvCxnSpPr/>
          <p:nvPr/>
        </p:nvCxnSpPr>
        <p:spPr>
          <a:xfrm flipH="1" flipV="1">
            <a:off x="284365" y="5388893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656257-EE30-44DF-B8EA-36D757232F33}"/>
              </a:ext>
            </a:extLst>
          </p:cNvPr>
          <p:cNvCxnSpPr/>
          <p:nvPr/>
        </p:nvCxnSpPr>
        <p:spPr>
          <a:xfrm flipH="1" flipV="1">
            <a:off x="493355" y="5388892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09C859F-ADE2-4A21-8CE7-846188179F20}"/>
              </a:ext>
            </a:extLst>
          </p:cNvPr>
          <p:cNvCxnSpPr/>
          <p:nvPr/>
        </p:nvCxnSpPr>
        <p:spPr>
          <a:xfrm flipH="1">
            <a:off x="487307" y="5395705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25BCB9-AF01-425B-9A30-DFAF34F8FBEA}"/>
              </a:ext>
            </a:extLst>
          </p:cNvPr>
          <p:cNvCxnSpPr/>
          <p:nvPr/>
        </p:nvCxnSpPr>
        <p:spPr>
          <a:xfrm flipH="1" flipV="1">
            <a:off x="8272964" y="5389657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844DCF3-6DE4-4C53-AD8B-A29E75DC9FA0}"/>
              </a:ext>
            </a:extLst>
          </p:cNvPr>
          <p:cNvCxnSpPr/>
          <p:nvPr/>
        </p:nvCxnSpPr>
        <p:spPr>
          <a:xfrm flipH="1">
            <a:off x="8266916" y="5396470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6F68BFB-9C06-4FCA-8AEF-0B99A6E865FF}"/>
              </a:ext>
            </a:extLst>
          </p:cNvPr>
          <p:cNvCxnSpPr/>
          <p:nvPr/>
        </p:nvCxnSpPr>
        <p:spPr>
          <a:xfrm flipV="1">
            <a:off x="8706600" y="539647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E183A45-0F04-4BB1-B8D3-BB1D71871EEF}"/>
              </a:ext>
            </a:extLst>
          </p:cNvPr>
          <p:cNvCxnSpPr/>
          <p:nvPr/>
        </p:nvCxnSpPr>
        <p:spPr>
          <a:xfrm flipH="1" flipV="1">
            <a:off x="8706600" y="538965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D48C265-04F6-4F4A-8FCA-A682656A9DB7}"/>
              </a:ext>
            </a:extLst>
          </p:cNvPr>
          <p:cNvSpPr txBox="1"/>
          <p:nvPr/>
        </p:nvSpPr>
        <p:spPr>
          <a:xfrm>
            <a:off x="925144" y="5955268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Iterator:start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004AE08-3803-4428-8E26-8B2950F52FCA}"/>
              </a:ext>
            </a:extLst>
          </p:cNvPr>
          <p:cNvSpPr txBox="1"/>
          <p:nvPr/>
        </p:nvSpPr>
        <p:spPr>
          <a:xfrm>
            <a:off x="7042946" y="5955268"/>
            <a:ext cx="13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Iterator:end</a:t>
            </a:r>
          </a:p>
        </p:txBody>
      </p:sp>
      <p:cxnSp>
        <p:nvCxnSpPr>
          <p:cNvPr id="174" name="Straight Arrow Connector 144">
            <a:extLst>
              <a:ext uri="{FF2B5EF4-FFF2-40B4-BE49-F238E27FC236}">
                <a16:creationId xmlns:a16="http://schemas.microsoft.com/office/drawing/2014/main" id="{124637D4-1AFE-4FC4-AAA0-5A85C7AB2DF4}"/>
              </a:ext>
            </a:extLst>
          </p:cNvPr>
          <p:cNvCxnSpPr>
            <a:stCxn id="172" idx="1"/>
            <a:endCxn id="62" idx="2"/>
          </p:cNvCxnSpPr>
          <p:nvPr/>
        </p:nvCxnSpPr>
        <p:spPr>
          <a:xfrm rot="10800000">
            <a:off x="707150" y="5785142"/>
            <a:ext cx="217995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44">
            <a:extLst>
              <a:ext uri="{FF2B5EF4-FFF2-40B4-BE49-F238E27FC236}">
                <a16:creationId xmlns:a16="http://schemas.microsoft.com/office/drawing/2014/main" id="{CB732645-66A4-43C0-8B26-F6CB18BDCE5E}"/>
              </a:ext>
            </a:extLst>
          </p:cNvPr>
          <p:cNvCxnSpPr>
            <a:stCxn id="173" idx="3"/>
            <a:endCxn id="158" idx="2"/>
          </p:cNvCxnSpPr>
          <p:nvPr/>
        </p:nvCxnSpPr>
        <p:spPr>
          <a:xfrm flipV="1">
            <a:off x="8357345" y="5785141"/>
            <a:ext cx="129413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7DF73BC-5428-429E-918C-4E613EF25075}"/>
              </a:ext>
            </a:extLst>
          </p:cNvPr>
          <p:cNvSpPr txBox="1"/>
          <p:nvPr/>
        </p:nvSpPr>
        <p:spPr>
          <a:xfrm>
            <a:off x="220018" y="48125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TextBuffer</a:t>
            </a:r>
            <a:r>
              <a:rPr lang="en-US" dirty="0"/>
              <a:t>: buffer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44752D-2EF1-46A9-ABDD-A8E83C9A4988}"/>
              </a:ext>
            </a:extLst>
          </p:cNvPr>
          <p:cNvSpPr txBox="1"/>
          <p:nvPr/>
        </p:nvSpPr>
        <p:spPr>
          <a:xfrm>
            <a:off x="3410142" y="5943600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Iterator:cursor</a:t>
            </a:r>
          </a:p>
        </p:txBody>
      </p:sp>
      <p:cxnSp>
        <p:nvCxnSpPr>
          <p:cNvPr id="178" name="Straight Arrow Connector 144">
            <a:extLst>
              <a:ext uri="{FF2B5EF4-FFF2-40B4-BE49-F238E27FC236}">
                <a16:creationId xmlns:a16="http://schemas.microsoft.com/office/drawing/2014/main" id="{9A51B56D-2B7C-4325-8F7C-17E3011B5C28}"/>
              </a:ext>
            </a:extLst>
          </p:cNvPr>
          <p:cNvCxnSpPr>
            <a:cxnSpLocks/>
            <a:stCxn id="177" idx="3"/>
            <a:endCxn id="134" idx="2"/>
          </p:cNvCxnSpPr>
          <p:nvPr/>
        </p:nvCxnSpPr>
        <p:spPr>
          <a:xfrm flipV="1">
            <a:off x="4953000" y="5785141"/>
            <a:ext cx="194772" cy="34312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9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4A04-D829-42B7-9E98-DC678A87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dll3_full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002065-0FA2-456B-91B1-BF5FFD221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46968"/>
              </p:ext>
            </p:extLst>
          </p:nvPr>
        </p:nvGraphicFramePr>
        <p:xfrm>
          <a:off x="284365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7F7D981-9340-4A04-8DED-AB4D445FCEB3}"/>
              </a:ext>
            </a:extLst>
          </p:cNvPr>
          <p:cNvSpPr/>
          <p:nvPr/>
        </p:nvSpPr>
        <p:spPr>
          <a:xfrm>
            <a:off x="21658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3BBD8-7E39-43F2-83AE-8CDCB8EEEE1F}"/>
              </a:ext>
            </a:extLst>
          </p:cNvPr>
          <p:cNvSpPr/>
          <p:nvPr/>
        </p:nvSpPr>
        <p:spPr>
          <a:xfrm>
            <a:off x="51754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13352-8CA7-445B-B6E7-BBA387840C92}"/>
              </a:ext>
            </a:extLst>
          </p:cNvPr>
          <p:cNvSpPr/>
          <p:nvPr/>
        </p:nvSpPr>
        <p:spPr>
          <a:xfrm>
            <a:off x="858460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266D60-E37C-444E-A9DA-EBB946FFE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46687"/>
              </p:ext>
            </p:extLst>
          </p:nvPr>
        </p:nvGraphicFramePr>
        <p:xfrm>
          <a:off x="1400265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30">
            <a:extLst>
              <a:ext uri="{FF2B5EF4-FFF2-40B4-BE49-F238E27FC236}">
                <a16:creationId xmlns:a16="http://schemas.microsoft.com/office/drawing/2014/main" id="{F6ECB316-06FB-451E-B344-1897740D957B}"/>
              </a:ext>
            </a:extLst>
          </p:cNvPr>
          <p:cNvSpPr/>
          <p:nvPr/>
        </p:nvSpPr>
        <p:spPr>
          <a:xfrm rot="10800000" flipV="1">
            <a:off x="1183015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65FEC-EBAE-4928-9631-D0CAC5824E2E}"/>
              </a:ext>
            </a:extLst>
          </p:cNvPr>
          <p:cNvSpPr/>
          <p:nvPr/>
        </p:nvSpPr>
        <p:spPr>
          <a:xfrm>
            <a:off x="1332481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D0B91-BF4F-4240-8FA3-A9E88DD61149}"/>
              </a:ext>
            </a:extLst>
          </p:cNvPr>
          <p:cNvSpPr/>
          <p:nvPr/>
        </p:nvSpPr>
        <p:spPr>
          <a:xfrm>
            <a:off x="1633447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46F36-8AF1-43D6-850A-714F0F8BD1EF}"/>
              </a:ext>
            </a:extLst>
          </p:cNvPr>
          <p:cNvSpPr/>
          <p:nvPr/>
        </p:nvSpPr>
        <p:spPr>
          <a:xfrm>
            <a:off x="197436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2" name="Freeform 83">
            <a:extLst>
              <a:ext uri="{FF2B5EF4-FFF2-40B4-BE49-F238E27FC236}">
                <a16:creationId xmlns:a16="http://schemas.microsoft.com/office/drawing/2014/main" id="{C8CB6BA5-627D-4049-9DD8-3367957F026C}"/>
              </a:ext>
            </a:extLst>
          </p:cNvPr>
          <p:cNvSpPr/>
          <p:nvPr/>
        </p:nvSpPr>
        <p:spPr>
          <a:xfrm flipV="1">
            <a:off x="1036437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1C0985-4926-4793-8662-CE74F3104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54735"/>
              </p:ext>
            </p:extLst>
          </p:nvPr>
        </p:nvGraphicFramePr>
        <p:xfrm>
          <a:off x="2504937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‘p’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85">
            <a:extLst>
              <a:ext uri="{FF2B5EF4-FFF2-40B4-BE49-F238E27FC236}">
                <a16:creationId xmlns:a16="http://schemas.microsoft.com/office/drawing/2014/main" id="{65CDCB01-739E-4CA1-B9FB-3DDB077E9E83}"/>
              </a:ext>
            </a:extLst>
          </p:cNvPr>
          <p:cNvSpPr/>
          <p:nvPr/>
        </p:nvSpPr>
        <p:spPr>
          <a:xfrm rot="10800000" flipV="1">
            <a:off x="2287687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E600EF-F49D-4C78-B9F6-DDE26FB00CA4}"/>
              </a:ext>
            </a:extLst>
          </p:cNvPr>
          <p:cNvSpPr/>
          <p:nvPr/>
        </p:nvSpPr>
        <p:spPr>
          <a:xfrm>
            <a:off x="2437153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02D86-67D3-4DAA-94C2-F9798AC3AE00}"/>
              </a:ext>
            </a:extLst>
          </p:cNvPr>
          <p:cNvSpPr/>
          <p:nvPr/>
        </p:nvSpPr>
        <p:spPr>
          <a:xfrm>
            <a:off x="2738119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CA3487-F3C4-41AA-8F75-CECA173CCE39}"/>
              </a:ext>
            </a:extLst>
          </p:cNvPr>
          <p:cNvSpPr/>
          <p:nvPr/>
        </p:nvSpPr>
        <p:spPr>
          <a:xfrm>
            <a:off x="3079032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8" name="Freeform 89">
            <a:extLst>
              <a:ext uri="{FF2B5EF4-FFF2-40B4-BE49-F238E27FC236}">
                <a16:creationId xmlns:a16="http://schemas.microsoft.com/office/drawing/2014/main" id="{366A8404-AE35-422F-A086-F65727D204AF}"/>
              </a:ext>
            </a:extLst>
          </p:cNvPr>
          <p:cNvSpPr/>
          <p:nvPr/>
        </p:nvSpPr>
        <p:spPr>
          <a:xfrm flipV="1">
            <a:off x="2141109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95">
            <a:extLst>
              <a:ext uri="{FF2B5EF4-FFF2-40B4-BE49-F238E27FC236}">
                <a16:creationId xmlns:a16="http://schemas.microsoft.com/office/drawing/2014/main" id="{1AEF6E0B-10BB-4D9D-916A-9263C37D46A1}"/>
              </a:ext>
            </a:extLst>
          </p:cNvPr>
          <p:cNvSpPr/>
          <p:nvPr/>
        </p:nvSpPr>
        <p:spPr>
          <a:xfrm flipV="1">
            <a:off x="3251729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3E4C889-AA4C-4288-867D-143747A68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20809"/>
              </p:ext>
            </p:extLst>
          </p:nvPr>
        </p:nvGraphicFramePr>
        <p:xfrm>
          <a:off x="3634693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918BD93-9F18-4EC1-9EBE-AB24020D937A}"/>
              </a:ext>
            </a:extLst>
          </p:cNvPr>
          <p:cNvSpPr/>
          <p:nvPr/>
        </p:nvSpPr>
        <p:spPr>
          <a:xfrm>
            <a:off x="3566909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66E6A1-B806-4A73-8599-94DD1D4B8318}"/>
              </a:ext>
            </a:extLst>
          </p:cNvPr>
          <p:cNvSpPr/>
          <p:nvPr/>
        </p:nvSpPr>
        <p:spPr>
          <a:xfrm>
            <a:off x="3867875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0306C1-DC40-442F-8AE2-82D30D44850E}"/>
              </a:ext>
            </a:extLst>
          </p:cNvPr>
          <p:cNvSpPr/>
          <p:nvPr/>
        </p:nvSpPr>
        <p:spPr>
          <a:xfrm>
            <a:off x="4208788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6E20409-1D58-4810-8923-E5FCC1F81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75933"/>
              </p:ext>
            </p:extLst>
          </p:nvPr>
        </p:nvGraphicFramePr>
        <p:xfrm>
          <a:off x="4743897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Freeform 103">
            <a:extLst>
              <a:ext uri="{FF2B5EF4-FFF2-40B4-BE49-F238E27FC236}">
                <a16:creationId xmlns:a16="http://schemas.microsoft.com/office/drawing/2014/main" id="{469808BD-1789-43DC-A99A-17C9173EF479}"/>
              </a:ext>
            </a:extLst>
          </p:cNvPr>
          <p:cNvSpPr/>
          <p:nvPr/>
        </p:nvSpPr>
        <p:spPr>
          <a:xfrm rot="10800000" flipV="1">
            <a:off x="4526647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9EB17A-FAAB-4834-9456-1D62D5296176}"/>
              </a:ext>
            </a:extLst>
          </p:cNvPr>
          <p:cNvSpPr/>
          <p:nvPr/>
        </p:nvSpPr>
        <p:spPr>
          <a:xfrm>
            <a:off x="4676113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A44EFA-7FEA-4F93-AC11-864D5BDEC87A}"/>
              </a:ext>
            </a:extLst>
          </p:cNvPr>
          <p:cNvSpPr/>
          <p:nvPr/>
        </p:nvSpPr>
        <p:spPr>
          <a:xfrm>
            <a:off x="4977079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857A20-AC54-4FCD-83A1-C0C2F2B2779D}"/>
              </a:ext>
            </a:extLst>
          </p:cNvPr>
          <p:cNvSpPr/>
          <p:nvPr/>
        </p:nvSpPr>
        <p:spPr>
          <a:xfrm>
            <a:off x="5317992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36" name="Freeform 107">
            <a:extLst>
              <a:ext uri="{FF2B5EF4-FFF2-40B4-BE49-F238E27FC236}">
                <a16:creationId xmlns:a16="http://schemas.microsoft.com/office/drawing/2014/main" id="{E67CF72F-E514-4C8F-A8F8-816ACF430F96}"/>
              </a:ext>
            </a:extLst>
          </p:cNvPr>
          <p:cNvSpPr/>
          <p:nvPr/>
        </p:nvSpPr>
        <p:spPr>
          <a:xfrm flipV="1">
            <a:off x="4380069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1EC5AF1-603E-4A81-A01D-7852D49E7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64585"/>
              </p:ext>
            </p:extLst>
          </p:nvPr>
        </p:nvGraphicFramePr>
        <p:xfrm>
          <a:off x="5858714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Freeform 109">
            <a:extLst>
              <a:ext uri="{FF2B5EF4-FFF2-40B4-BE49-F238E27FC236}">
                <a16:creationId xmlns:a16="http://schemas.microsoft.com/office/drawing/2014/main" id="{AB483FFB-CA91-4FEB-BFC8-5E7D9FEA99B3}"/>
              </a:ext>
            </a:extLst>
          </p:cNvPr>
          <p:cNvSpPr/>
          <p:nvPr/>
        </p:nvSpPr>
        <p:spPr>
          <a:xfrm rot="10800000" flipV="1">
            <a:off x="5641464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C5BF0-67D3-48CB-A4EC-A529099FC077}"/>
              </a:ext>
            </a:extLst>
          </p:cNvPr>
          <p:cNvSpPr/>
          <p:nvPr/>
        </p:nvSpPr>
        <p:spPr>
          <a:xfrm>
            <a:off x="579093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65D0D7-3F78-484D-9F55-12399D34D2A4}"/>
              </a:ext>
            </a:extLst>
          </p:cNvPr>
          <p:cNvSpPr/>
          <p:nvPr/>
        </p:nvSpPr>
        <p:spPr>
          <a:xfrm>
            <a:off x="6091896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DB3CD-EE17-42A5-A5AB-E3B604971083}"/>
              </a:ext>
            </a:extLst>
          </p:cNvPr>
          <p:cNvSpPr/>
          <p:nvPr/>
        </p:nvSpPr>
        <p:spPr>
          <a:xfrm>
            <a:off x="6432809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42" name="Freeform 113">
            <a:extLst>
              <a:ext uri="{FF2B5EF4-FFF2-40B4-BE49-F238E27FC236}">
                <a16:creationId xmlns:a16="http://schemas.microsoft.com/office/drawing/2014/main" id="{28FF894F-3185-48BE-9FA5-1174CC788A52}"/>
              </a:ext>
            </a:extLst>
          </p:cNvPr>
          <p:cNvSpPr/>
          <p:nvPr/>
        </p:nvSpPr>
        <p:spPr>
          <a:xfrm flipV="1">
            <a:off x="5494886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1075247-C6FB-480F-ABE9-2CD757750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80123"/>
              </p:ext>
            </p:extLst>
          </p:nvPr>
        </p:nvGraphicFramePr>
        <p:xfrm>
          <a:off x="6973679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Freeform 115">
            <a:extLst>
              <a:ext uri="{FF2B5EF4-FFF2-40B4-BE49-F238E27FC236}">
                <a16:creationId xmlns:a16="http://schemas.microsoft.com/office/drawing/2014/main" id="{599DE4E8-F193-41C6-9EF2-1D8C6370E469}"/>
              </a:ext>
            </a:extLst>
          </p:cNvPr>
          <p:cNvSpPr/>
          <p:nvPr/>
        </p:nvSpPr>
        <p:spPr>
          <a:xfrm rot="10800000" flipV="1">
            <a:off x="6756429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6D8A8B-B0A5-4E94-AD19-A37E39D79E32}"/>
              </a:ext>
            </a:extLst>
          </p:cNvPr>
          <p:cNvSpPr/>
          <p:nvPr/>
        </p:nvSpPr>
        <p:spPr>
          <a:xfrm>
            <a:off x="6905895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23B244-7AC4-484A-98C4-BB3993D6E3A5}"/>
              </a:ext>
            </a:extLst>
          </p:cNvPr>
          <p:cNvSpPr/>
          <p:nvPr/>
        </p:nvSpPr>
        <p:spPr>
          <a:xfrm>
            <a:off x="720686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B3B711-F4AC-4FBA-A9B2-102FEB9681F9}"/>
              </a:ext>
            </a:extLst>
          </p:cNvPr>
          <p:cNvSpPr/>
          <p:nvPr/>
        </p:nvSpPr>
        <p:spPr>
          <a:xfrm>
            <a:off x="7547774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48" name="Freeform 119">
            <a:extLst>
              <a:ext uri="{FF2B5EF4-FFF2-40B4-BE49-F238E27FC236}">
                <a16:creationId xmlns:a16="http://schemas.microsoft.com/office/drawing/2014/main" id="{E83C393E-CD2C-40D7-8D81-2EEEACFF8E6C}"/>
              </a:ext>
            </a:extLst>
          </p:cNvPr>
          <p:cNvSpPr/>
          <p:nvPr/>
        </p:nvSpPr>
        <p:spPr>
          <a:xfrm flipV="1">
            <a:off x="6609851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3287D7-0D7A-4384-9522-00A7E59895CE}"/>
              </a:ext>
            </a:extLst>
          </p:cNvPr>
          <p:cNvCxnSpPr/>
          <p:nvPr/>
        </p:nvCxnSpPr>
        <p:spPr>
          <a:xfrm flipV="1">
            <a:off x="284365" y="5395705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65E6E0-833D-451C-B545-D0FF22F5E596}"/>
              </a:ext>
            </a:extLst>
          </p:cNvPr>
          <p:cNvCxnSpPr/>
          <p:nvPr/>
        </p:nvCxnSpPr>
        <p:spPr>
          <a:xfrm flipH="1" flipV="1">
            <a:off x="284365" y="5388893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EBC8EF-D597-41CE-8421-647ADFD7D6E1}"/>
              </a:ext>
            </a:extLst>
          </p:cNvPr>
          <p:cNvCxnSpPr/>
          <p:nvPr/>
        </p:nvCxnSpPr>
        <p:spPr>
          <a:xfrm flipH="1" flipV="1">
            <a:off x="493355" y="5388892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DE91FF-B97E-4534-BDF2-49E2DADC1426}"/>
              </a:ext>
            </a:extLst>
          </p:cNvPr>
          <p:cNvCxnSpPr/>
          <p:nvPr/>
        </p:nvCxnSpPr>
        <p:spPr>
          <a:xfrm flipH="1">
            <a:off x="487307" y="5395705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D892F8F-FF07-48D4-A473-C5D307A61D85}"/>
              </a:ext>
            </a:extLst>
          </p:cNvPr>
          <p:cNvCxnSpPr/>
          <p:nvPr/>
        </p:nvCxnSpPr>
        <p:spPr>
          <a:xfrm flipH="1" flipV="1">
            <a:off x="7182669" y="5389657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032E81-ECC0-4B41-929B-85B8CDA29AF6}"/>
              </a:ext>
            </a:extLst>
          </p:cNvPr>
          <p:cNvCxnSpPr/>
          <p:nvPr/>
        </p:nvCxnSpPr>
        <p:spPr>
          <a:xfrm flipH="1">
            <a:off x="7176621" y="5396470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C61346-C688-4927-9F83-1B632EABB83E}"/>
              </a:ext>
            </a:extLst>
          </p:cNvPr>
          <p:cNvCxnSpPr/>
          <p:nvPr/>
        </p:nvCxnSpPr>
        <p:spPr>
          <a:xfrm flipV="1">
            <a:off x="7616305" y="539647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07A0A3-7C6D-4D64-9E7F-23E1B01346C3}"/>
              </a:ext>
            </a:extLst>
          </p:cNvPr>
          <p:cNvCxnSpPr/>
          <p:nvPr/>
        </p:nvCxnSpPr>
        <p:spPr>
          <a:xfrm flipH="1" flipV="1">
            <a:off x="7616305" y="538965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B5A81F-7FFF-4C80-9FBC-E2E92E6495A8}"/>
              </a:ext>
            </a:extLst>
          </p:cNvPr>
          <p:cNvSpPr txBox="1"/>
          <p:nvPr/>
        </p:nvSpPr>
        <p:spPr>
          <a:xfrm>
            <a:off x="848747" y="5955268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Iterator:start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16A141-F2D0-4863-A70D-68B671785D8A}"/>
              </a:ext>
            </a:extLst>
          </p:cNvPr>
          <p:cNvSpPr txBox="1"/>
          <p:nvPr/>
        </p:nvSpPr>
        <p:spPr>
          <a:xfrm>
            <a:off x="5952651" y="5955268"/>
            <a:ext cx="13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Iterator:end</a:t>
            </a:r>
          </a:p>
        </p:txBody>
      </p:sp>
      <p:cxnSp>
        <p:nvCxnSpPr>
          <p:cNvPr id="59" name="Straight Arrow Connector 144">
            <a:extLst>
              <a:ext uri="{FF2B5EF4-FFF2-40B4-BE49-F238E27FC236}">
                <a16:creationId xmlns:a16="http://schemas.microsoft.com/office/drawing/2014/main" id="{F66D1A24-92B1-4E32-9114-EDAC8C0E95E9}"/>
              </a:ext>
            </a:extLst>
          </p:cNvPr>
          <p:cNvCxnSpPr>
            <a:stCxn id="57" idx="1"/>
            <a:endCxn id="3" idx="2"/>
          </p:cNvCxnSpPr>
          <p:nvPr/>
        </p:nvCxnSpPr>
        <p:spPr>
          <a:xfrm rot="10800000">
            <a:off x="707149" y="5785142"/>
            <a:ext cx="141598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44">
            <a:extLst>
              <a:ext uri="{FF2B5EF4-FFF2-40B4-BE49-F238E27FC236}">
                <a16:creationId xmlns:a16="http://schemas.microsoft.com/office/drawing/2014/main" id="{12B84899-561A-42A7-9E35-DD6B801AF9D5}"/>
              </a:ext>
            </a:extLst>
          </p:cNvPr>
          <p:cNvCxnSpPr>
            <a:stCxn id="58" idx="3"/>
            <a:endCxn id="43" idx="2"/>
          </p:cNvCxnSpPr>
          <p:nvPr/>
        </p:nvCxnSpPr>
        <p:spPr>
          <a:xfrm flipV="1">
            <a:off x="7267050" y="5785141"/>
            <a:ext cx="129413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943B28-5CB6-4394-B56D-07AF08056F85}"/>
              </a:ext>
            </a:extLst>
          </p:cNvPr>
          <p:cNvSpPr txBox="1"/>
          <p:nvPr/>
        </p:nvSpPr>
        <p:spPr>
          <a:xfrm>
            <a:off x="220018" y="48125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TextBuffer</a:t>
            </a:r>
            <a:r>
              <a:rPr lang="en-US" dirty="0"/>
              <a:t>: buffer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FFF409-9D83-4AA2-A1A4-085A42176213}"/>
              </a:ext>
            </a:extLst>
          </p:cNvPr>
          <p:cNvSpPr txBox="1"/>
          <p:nvPr/>
        </p:nvSpPr>
        <p:spPr>
          <a:xfrm>
            <a:off x="2419542" y="5943600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Iterator:cursor</a:t>
            </a:r>
          </a:p>
        </p:txBody>
      </p:sp>
      <p:cxnSp>
        <p:nvCxnSpPr>
          <p:cNvPr id="63" name="Straight Arrow Connector 144">
            <a:extLst>
              <a:ext uri="{FF2B5EF4-FFF2-40B4-BE49-F238E27FC236}">
                <a16:creationId xmlns:a16="http://schemas.microsoft.com/office/drawing/2014/main" id="{C3FC5477-23EE-42C3-B16B-6E5E82CD53DF}"/>
              </a:ext>
            </a:extLst>
          </p:cNvPr>
          <p:cNvCxnSpPr>
            <a:cxnSpLocks/>
            <a:stCxn id="62" idx="3"/>
            <a:endCxn id="25" idx="2"/>
          </p:cNvCxnSpPr>
          <p:nvPr/>
        </p:nvCxnSpPr>
        <p:spPr>
          <a:xfrm flipV="1">
            <a:off x="3962400" y="5785141"/>
            <a:ext cx="95077" cy="34312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91">
            <a:extLst>
              <a:ext uri="{FF2B5EF4-FFF2-40B4-BE49-F238E27FC236}">
                <a16:creationId xmlns:a16="http://schemas.microsoft.com/office/drawing/2014/main" id="{46791E22-28D5-4513-B13D-2E9D43A9C10A}"/>
              </a:ext>
            </a:extLst>
          </p:cNvPr>
          <p:cNvSpPr/>
          <p:nvPr/>
        </p:nvSpPr>
        <p:spPr>
          <a:xfrm rot="10800000" flipV="1">
            <a:off x="3398307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55409"/>
              </p:ext>
            </p:extLst>
          </p:nvPr>
        </p:nvGraphicFramePr>
        <p:xfrm>
          <a:off x="3753700" y="54240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4958"/>
              </p:ext>
            </p:extLst>
          </p:nvPr>
        </p:nvGraphicFramePr>
        <p:xfrm>
          <a:off x="3753702" y="57281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97160"/>
              </p:ext>
            </p:extLst>
          </p:nvPr>
        </p:nvGraphicFramePr>
        <p:xfrm>
          <a:off x="284365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216581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517547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58460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35439"/>
              </p:ext>
            </p:extLst>
          </p:nvPr>
        </p:nvGraphicFramePr>
        <p:xfrm>
          <a:off x="1400265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 flipV="1">
            <a:off x="1183015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32481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1633447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974360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84" name="Freeform 83"/>
          <p:cNvSpPr/>
          <p:nvPr/>
        </p:nvSpPr>
        <p:spPr>
          <a:xfrm flipV="1">
            <a:off x="1036437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44441"/>
              </p:ext>
            </p:extLst>
          </p:nvPr>
        </p:nvGraphicFramePr>
        <p:xfrm>
          <a:off x="2504937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‘p’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Freeform 85"/>
          <p:cNvSpPr/>
          <p:nvPr/>
        </p:nvSpPr>
        <p:spPr>
          <a:xfrm rot="10800000" flipV="1">
            <a:off x="2287687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437153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2738119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79032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90" name="Freeform 89"/>
          <p:cNvSpPr/>
          <p:nvPr/>
        </p:nvSpPr>
        <p:spPr>
          <a:xfrm flipV="1">
            <a:off x="2141109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83177"/>
              </p:ext>
            </p:extLst>
          </p:nvPr>
        </p:nvGraphicFramePr>
        <p:xfrm>
          <a:off x="3615557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Freeform 91"/>
          <p:cNvSpPr/>
          <p:nvPr/>
        </p:nvSpPr>
        <p:spPr>
          <a:xfrm rot="10800000" flipV="1">
            <a:off x="3398307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47773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89652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96" name="Freeform 95"/>
          <p:cNvSpPr/>
          <p:nvPr/>
        </p:nvSpPr>
        <p:spPr>
          <a:xfrm flipV="1">
            <a:off x="3251729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48545"/>
              </p:ext>
            </p:extLst>
          </p:nvPr>
        </p:nvGraphicFramePr>
        <p:xfrm>
          <a:off x="4724988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99083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02" name="Freeform 101"/>
          <p:cNvSpPr/>
          <p:nvPr/>
        </p:nvSpPr>
        <p:spPr>
          <a:xfrm flipV="1">
            <a:off x="4361160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21677"/>
              </p:ext>
            </p:extLst>
          </p:nvPr>
        </p:nvGraphicFramePr>
        <p:xfrm>
          <a:off x="5834192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Freeform 103"/>
          <p:cNvSpPr/>
          <p:nvPr/>
        </p:nvSpPr>
        <p:spPr>
          <a:xfrm rot="10800000" flipV="1">
            <a:off x="5616942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766408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6" name="Rectangle 105"/>
          <p:cNvSpPr/>
          <p:nvPr/>
        </p:nvSpPr>
        <p:spPr>
          <a:xfrm>
            <a:off x="6067374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408287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08" name="Freeform 107"/>
          <p:cNvSpPr/>
          <p:nvPr/>
        </p:nvSpPr>
        <p:spPr>
          <a:xfrm flipV="1">
            <a:off x="5470364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91525"/>
              </p:ext>
            </p:extLst>
          </p:nvPr>
        </p:nvGraphicFramePr>
        <p:xfrm>
          <a:off x="6949009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Freeform 109"/>
          <p:cNvSpPr/>
          <p:nvPr/>
        </p:nvSpPr>
        <p:spPr>
          <a:xfrm rot="10800000" flipV="1">
            <a:off x="6731759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881225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2" name="Rectangle 111"/>
          <p:cNvSpPr/>
          <p:nvPr/>
        </p:nvSpPr>
        <p:spPr>
          <a:xfrm>
            <a:off x="7182191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523104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14" name="Freeform 113"/>
          <p:cNvSpPr/>
          <p:nvPr/>
        </p:nvSpPr>
        <p:spPr>
          <a:xfrm flipV="1">
            <a:off x="6585181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84365" y="467799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284365" y="467117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493355" y="4671178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87307" y="4677991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7157999" y="4671943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151951" y="4678756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7591635" y="4678757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7591635" y="4671945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cxnSpLocks/>
            <a:endCxn id="121" idx="2"/>
          </p:cNvCxnSpPr>
          <p:nvPr/>
        </p:nvCxnSpPr>
        <p:spPr>
          <a:xfrm rot="10800000">
            <a:off x="707150" y="5067427"/>
            <a:ext cx="3341457" cy="539464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cxnSpLocks/>
            <a:endCxn id="109" idx="2"/>
          </p:cNvCxnSpPr>
          <p:nvPr/>
        </p:nvCxnSpPr>
        <p:spPr>
          <a:xfrm flipV="1">
            <a:off x="5241636" y="5067427"/>
            <a:ext cx="2130157" cy="539462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44"/>
          <p:cNvCxnSpPr/>
          <p:nvPr/>
        </p:nvCxnSpPr>
        <p:spPr>
          <a:xfrm rot="10800000">
            <a:off x="4225765" y="5289065"/>
            <a:ext cx="431440" cy="3178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44"/>
          <p:cNvCxnSpPr>
            <a:cxnSpLocks/>
            <a:endCxn id="91" idx="2"/>
          </p:cNvCxnSpPr>
          <p:nvPr/>
        </p:nvCxnSpPr>
        <p:spPr>
          <a:xfrm rot="10800000">
            <a:off x="4038342" y="5067427"/>
            <a:ext cx="322819" cy="221638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dll3</a:t>
            </a:r>
          </a:p>
        </p:txBody>
      </p:sp>
    </p:spTree>
    <p:extLst>
      <p:ext uri="{BB962C8B-B14F-4D97-AF65-F5344CB8AC3E}">
        <p14:creationId xmlns:p14="http://schemas.microsoft.com/office/powerpoint/2010/main" val="25939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dll4_full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A6DA41D-92CC-448B-9F11-A47D9CE4AB3F}"/>
              </a:ext>
            </a:extLst>
          </p:cNvPr>
          <p:cNvGraphicFramePr>
            <a:graphicFrameLocks noGrp="1"/>
          </p:cNvGraphicFramePr>
          <p:nvPr/>
        </p:nvGraphicFramePr>
        <p:xfrm>
          <a:off x="284365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B0CE1566-5889-4A8A-9714-DF52E147082B}"/>
              </a:ext>
            </a:extLst>
          </p:cNvPr>
          <p:cNvSpPr/>
          <p:nvPr/>
        </p:nvSpPr>
        <p:spPr>
          <a:xfrm>
            <a:off x="21658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FAB495-3DE3-4611-8FBD-2E96AF53B588}"/>
              </a:ext>
            </a:extLst>
          </p:cNvPr>
          <p:cNvSpPr/>
          <p:nvPr/>
        </p:nvSpPr>
        <p:spPr>
          <a:xfrm>
            <a:off x="51754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6BC55F-0786-4478-8D5A-D272D310BAF0}"/>
              </a:ext>
            </a:extLst>
          </p:cNvPr>
          <p:cNvSpPr/>
          <p:nvPr/>
        </p:nvSpPr>
        <p:spPr>
          <a:xfrm>
            <a:off x="858460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30852CEA-A2BD-4D1E-9AF6-EC22E82AB6E7}"/>
              </a:ext>
            </a:extLst>
          </p:cNvPr>
          <p:cNvGraphicFramePr>
            <a:graphicFrameLocks noGrp="1"/>
          </p:cNvGraphicFramePr>
          <p:nvPr/>
        </p:nvGraphicFramePr>
        <p:xfrm>
          <a:off x="1400265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Freeform 30">
            <a:extLst>
              <a:ext uri="{FF2B5EF4-FFF2-40B4-BE49-F238E27FC236}">
                <a16:creationId xmlns:a16="http://schemas.microsoft.com/office/drawing/2014/main" id="{0BC53AB4-6EC8-4881-89B7-FC79E5FE9017}"/>
              </a:ext>
            </a:extLst>
          </p:cNvPr>
          <p:cNvSpPr/>
          <p:nvPr/>
        </p:nvSpPr>
        <p:spPr>
          <a:xfrm rot="10800000" flipV="1">
            <a:off x="1183015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09F510-3623-4DDA-BADB-254901367B0A}"/>
              </a:ext>
            </a:extLst>
          </p:cNvPr>
          <p:cNvSpPr/>
          <p:nvPr/>
        </p:nvSpPr>
        <p:spPr>
          <a:xfrm>
            <a:off x="1332481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451898-422C-48A6-A1F8-804D9027890D}"/>
              </a:ext>
            </a:extLst>
          </p:cNvPr>
          <p:cNvSpPr/>
          <p:nvPr/>
        </p:nvSpPr>
        <p:spPr>
          <a:xfrm>
            <a:off x="1633447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403FE-9F1A-40B8-A556-A558B6126B33}"/>
              </a:ext>
            </a:extLst>
          </p:cNvPr>
          <p:cNvSpPr/>
          <p:nvPr/>
        </p:nvSpPr>
        <p:spPr>
          <a:xfrm>
            <a:off x="197436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73" name="Freeform 83">
            <a:extLst>
              <a:ext uri="{FF2B5EF4-FFF2-40B4-BE49-F238E27FC236}">
                <a16:creationId xmlns:a16="http://schemas.microsoft.com/office/drawing/2014/main" id="{A246CEDA-94A8-4BF3-9EE6-AA7A12E71733}"/>
              </a:ext>
            </a:extLst>
          </p:cNvPr>
          <p:cNvSpPr/>
          <p:nvPr/>
        </p:nvSpPr>
        <p:spPr>
          <a:xfrm flipV="1">
            <a:off x="1036437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63BF54C-F358-45D1-B0AB-0AFC50477D8F}"/>
              </a:ext>
            </a:extLst>
          </p:cNvPr>
          <p:cNvGraphicFramePr>
            <a:graphicFrameLocks noGrp="1"/>
          </p:cNvGraphicFramePr>
          <p:nvPr/>
        </p:nvGraphicFramePr>
        <p:xfrm>
          <a:off x="2504937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‘p’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Freeform 85">
            <a:extLst>
              <a:ext uri="{FF2B5EF4-FFF2-40B4-BE49-F238E27FC236}">
                <a16:creationId xmlns:a16="http://schemas.microsoft.com/office/drawing/2014/main" id="{679C755E-B539-4892-9229-F7458A76FBED}"/>
              </a:ext>
            </a:extLst>
          </p:cNvPr>
          <p:cNvSpPr/>
          <p:nvPr/>
        </p:nvSpPr>
        <p:spPr>
          <a:xfrm rot="10800000" flipV="1">
            <a:off x="2287687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30DF27-3294-4C95-9094-E7E97B49269B}"/>
              </a:ext>
            </a:extLst>
          </p:cNvPr>
          <p:cNvSpPr/>
          <p:nvPr/>
        </p:nvSpPr>
        <p:spPr>
          <a:xfrm>
            <a:off x="2437153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68605F-0298-4AB4-802A-9B804F95038A}"/>
              </a:ext>
            </a:extLst>
          </p:cNvPr>
          <p:cNvSpPr/>
          <p:nvPr/>
        </p:nvSpPr>
        <p:spPr>
          <a:xfrm>
            <a:off x="2738119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0FE2D2-A97F-4AF4-B613-37AB170636F0}"/>
              </a:ext>
            </a:extLst>
          </p:cNvPr>
          <p:cNvSpPr/>
          <p:nvPr/>
        </p:nvSpPr>
        <p:spPr>
          <a:xfrm>
            <a:off x="3079032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80" name="Freeform 89">
            <a:extLst>
              <a:ext uri="{FF2B5EF4-FFF2-40B4-BE49-F238E27FC236}">
                <a16:creationId xmlns:a16="http://schemas.microsoft.com/office/drawing/2014/main" id="{C79C0752-6443-4EE7-B89B-491D2C27096A}"/>
              </a:ext>
            </a:extLst>
          </p:cNvPr>
          <p:cNvSpPr/>
          <p:nvPr/>
        </p:nvSpPr>
        <p:spPr>
          <a:xfrm flipV="1">
            <a:off x="2141109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813ECEF0-4430-4111-B1C2-FD4436239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923"/>
              </p:ext>
            </p:extLst>
          </p:nvPr>
        </p:nvGraphicFramePr>
        <p:xfrm>
          <a:off x="3615557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Freeform 91">
            <a:extLst>
              <a:ext uri="{FF2B5EF4-FFF2-40B4-BE49-F238E27FC236}">
                <a16:creationId xmlns:a16="http://schemas.microsoft.com/office/drawing/2014/main" id="{B7AFB82F-02B6-409B-A8C8-6006BBD09031}"/>
              </a:ext>
            </a:extLst>
          </p:cNvPr>
          <p:cNvSpPr/>
          <p:nvPr/>
        </p:nvSpPr>
        <p:spPr>
          <a:xfrm rot="10800000" flipV="1">
            <a:off x="3398307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2DC0AB9-0D21-4A26-B8BB-D72683996319}"/>
              </a:ext>
            </a:extLst>
          </p:cNvPr>
          <p:cNvSpPr/>
          <p:nvPr/>
        </p:nvSpPr>
        <p:spPr>
          <a:xfrm>
            <a:off x="3547773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18293C-E844-4E9F-BA5E-F8DA00745D3B}"/>
              </a:ext>
            </a:extLst>
          </p:cNvPr>
          <p:cNvSpPr/>
          <p:nvPr/>
        </p:nvSpPr>
        <p:spPr>
          <a:xfrm>
            <a:off x="3848739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7C53A4-24FB-4D39-9D88-AEAAC8652D86}"/>
              </a:ext>
            </a:extLst>
          </p:cNvPr>
          <p:cNvSpPr/>
          <p:nvPr/>
        </p:nvSpPr>
        <p:spPr>
          <a:xfrm>
            <a:off x="4189652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32" name="Freeform 95">
            <a:extLst>
              <a:ext uri="{FF2B5EF4-FFF2-40B4-BE49-F238E27FC236}">
                <a16:creationId xmlns:a16="http://schemas.microsoft.com/office/drawing/2014/main" id="{74C4DD14-5628-4924-9524-A3012C216A00}"/>
              </a:ext>
            </a:extLst>
          </p:cNvPr>
          <p:cNvSpPr/>
          <p:nvPr/>
        </p:nvSpPr>
        <p:spPr>
          <a:xfrm flipV="1">
            <a:off x="3251729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D30E2A81-3324-48DA-A360-6CECD9E799DB}"/>
              </a:ext>
            </a:extLst>
          </p:cNvPr>
          <p:cNvGraphicFramePr>
            <a:graphicFrameLocks noGrp="1"/>
          </p:cNvGraphicFramePr>
          <p:nvPr/>
        </p:nvGraphicFramePr>
        <p:xfrm>
          <a:off x="4724988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Freeform 97">
            <a:extLst>
              <a:ext uri="{FF2B5EF4-FFF2-40B4-BE49-F238E27FC236}">
                <a16:creationId xmlns:a16="http://schemas.microsoft.com/office/drawing/2014/main" id="{AAA3E12D-F1FB-40EC-9F7C-F6A6737396FE}"/>
              </a:ext>
            </a:extLst>
          </p:cNvPr>
          <p:cNvSpPr/>
          <p:nvPr/>
        </p:nvSpPr>
        <p:spPr>
          <a:xfrm rot="10800000" flipV="1">
            <a:off x="4507738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DF88AFF-F740-4051-876B-082AA8BA9228}"/>
              </a:ext>
            </a:extLst>
          </p:cNvPr>
          <p:cNvSpPr/>
          <p:nvPr/>
        </p:nvSpPr>
        <p:spPr>
          <a:xfrm>
            <a:off x="4657204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34CB128-303C-4357-BC92-24430743D34F}"/>
              </a:ext>
            </a:extLst>
          </p:cNvPr>
          <p:cNvSpPr/>
          <p:nvPr/>
        </p:nvSpPr>
        <p:spPr>
          <a:xfrm>
            <a:off x="495817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ECDFB4-9CD7-418D-88B9-8C96BD5B3D95}"/>
              </a:ext>
            </a:extLst>
          </p:cNvPr>
          <p:cNvSpPr/>
          <p:nvPr/>
        </p:nvSpPr>
        <p:spPr>
          <a:xfrm>
            <a:off x="5299083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43" name="Freeform 101">
            <a:extLst>
              <a:ext uri="{FF2B5EF4-FFF2-40B4-BE49-F238E27FC236}">
                <a16:creationId xmlns:a16="http://schemas.microsoft.com/office/drawing/2014/main" id="{25124204-4F1F-4332-B6A2-C88C35BAE583}"/>
              </a:ext>
            </a:extLst>
          </p:cNvPr>
          <p:cNvSpPr/>
          <p:nvPr/>
        </p:nvSpPr>
        <p:spPr>
          <a:xfrm flipV="1">
            <a:off x="4361160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CAD5A356-3C72-4A96-A36B-A48826D55430}"/>
              </a:ext>
            </a:extLst>
          </p:cNvPr>
          <p:cNvGraphicFramePr>
            <a:graphicFrameLocks noGrp="1"/>
          </p:cNvGraphicFramePr>
          <p:nvPr/>
        </p:nvGraphicFramePr>
        <p:xfrm>
          <a:off x="5834192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Freeform 103">
            <a:extLst>
              <a:ext uri="{FF2B5EF4-FFF2-40B4-BE49-F238E27FC236}">
                <a16:creationId xmlns:a16="http://schemas.microsoft.com/office/drawing/2014/main" id="{B861CE5C-6ADD-467F-B56D-31473FDCD52F}"/>
              </a:ext>
            </a:extLst>
          </p:cNvPr>
          <p:cNvSpPr/>
          <p:nvPr/>
        </p:nvSpPr>
        <p:spPr>
          <a:xfrm rot="10800000" flipV="1">
            <a:off x="5616942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950BB2E-7A48-47A8-864E-A3F3BB2B5B10}"/>
              </a:ext>
            </a:extLst>
          </p:cNvPr>
          <p:cNvSpPr/>
          <p:nvPr/>
        </p:nvSpPr>
        <p:spPr>
          <a:xfrm>
            <a:off x="5766408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535BB3-459F-4F31-8B4D-4CD27DDD868C}"/>
              </a:ext>
            </a:extLst>
          </p:cNvPr>
          <p:cNvSpPr/>
          <p:nvPr/>
        </p:nvSpPr>
        <p:spPr>
          <a:xfrm>
            <a:off x="6067374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84CF6F9-350E-48CA-A4DD-9C1EEE73A9C5}"/>
              </a:ext>
            </a:extLst>
          </p:cNvPr>
          <p:cNvSpPr/>
          <p:nvPr/>
        </p:nvSpPr>
        <p:spPr>
          <a:xfrm>
            <a:off x="640828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51" name="Freeform 107">
            <a:extLst>
              <a:ext uri="{FF2B5EF4-FFF2-40B4-BE49-F238E27FC236}">
                <a16:creationId xmlns:a16="http://schemas.microsoft.com/office/drawing/2014/main" id="{E0F938AE-A0A9-4FC9-AC3E-42A0913230BF}"/>
              </a:ext>
            </a:extLst>
          </p:cNvPr>
          <p:cNvSpPr/>
          <p:nvPr/>
        </p:nvSpPr>
        <p:spPr>
          <a:xfrm flipV="1">
            <a:off x="5470364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089F0CF-0555-40A6-9FFD-51C250FDE0AA}"/>
              </a:ext>
            </a:extLst>
          </p:cNvPr>
          <p:cNvGraphicFramePr>
            <a:graphicFrameLocks noGrp="1"/>
          </p:cNvGraphicFramePr>
          <p:nvPr/>
        </p:nvGraphicFramePr>
        <p:xfrm>
          <a:off x="6949009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Freeform 109">
            <a:extLst>
              <a:ext uri="{FF2B5EF4-FFF2-40B4-BE49-F238E27FC236}">
                <a16:creationId xmlns:a16="http://schemas.microsoft.com/office/drawing/2014/main" id="{C8A0E2BE-F00A-4785-BBC2-F5347E920A6C}"/>
              </a:ext>
            </a:extLst>
          </p:cNvPr>
          <p:cNvSpPr/>
          <p:nvPr/>
        </p:nvSpPr>
        <p:spPr>
          <a:xfrm rot="10800000" flipV="1">
            <a:off x="6731759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F97099-5EF2-429A-A0D3-F07A336B86E0}"/>
              </a:ext>
            </a:extLst>
          </p:cNvPr>
          <p:cNvSpPr/>
          <p:nvPr/>
        </p:nvSpPr>
        <p:spPr>
          <a:xfrm>
            <a:off x="6881225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3864B9D-BED5-4D11-8608-65520DE7394C}"/>
              </a:ext>
            </a:extLst>
          </p:cNvPr>
          <p:cNvSpPr/>
          <p:nvPr/>
        </p:nvSpPr>
        <p:spPr>
          <a:xfrm>
            <a:off x="718219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D9F5B77-EA30-471F-B0A7-66D1962D4204}"/>
              </a:ext>
            </a:extLst>
          </p:cNvPr>
          <p:cNvSpPr/>
          <p:nvPr/>
        </p:nvSpPr>
        <p:spPr>
          <a:xfrm>
            <a:off x="7523104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57" name="Freeform 113">
            <a:extLst>
              <a:ext uri="{FF2B5EF4-FFF2-40B4-BE49-F238E27FC236}">
                <a16:creationId xmlns:a16="http://schemas.microsoft.com/office/drawing/2014/main" id="{63693F02-6ECE-485D-A1F9-A3CE680265EF}"/>
              </a:ext>
            </a:extLst>
          </p:cNvPr>
          <p:cNvSpPr/>
          <p:nvPr/>
        </p:nvSpPr>
        <p:spPr>
          <a:xfrm flipV="1">
            <a:off x="6585181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EB862519-C277-4B41-805D-F1ED2F7B1A2F}"/>
              </a:ext>
            </a:extLst>
          </p:cNvPr>
          <p:cNvGraphicFramePr>
            <a:graphicFrameLocks noGrp="1"/>
          </p:cNvGraphicFramePr>
          <p:nvPr/>
        </p:nvGraphicFramePr>
        <p:xfrm>
          <a:off x="8063974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Freeform 115">
            <a:extLst>
              <a:ext uri="{FF2B5EF4-FFF2-40B4-BE49-F238E27FC236}">
                <a16:creationId xmlns:a16="http://schemas.microsoft.com/office/drawing/2014/main" id="{56EAA602-3B39-434B-86DD-01029EDA9F0E}"/>
              </a:ext>
            </a:extLst>
          </p:cNvPr>
          <p:cNvSpPr/>
          <p:nvPr/>
        </p:nvSpPr>
        <p:spPr>
          <a:xfrm rot="10800000" flipV="1">
            <a:off x="7846724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DCDD2BD-7D10-4765-9B4A-549CB5DC3F86}"/>
              </a:ext>
            </a:extLst>
          </p:cNvPr>
          <p:cNvSpPr/>
          <p:nvPr/>
        </p:nvSpPr>
        <p:spPr>
          <a:xfrm>
            <a:off x="799619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ABF4A14-0DBC-47B2-9417-A744FA20AD9B}"/>
              </a:ext>
            </a:extLst>
          </p:cNvPr>
          <p:cNvSpPr/>
          <p:nvPr/>
        </p:nvSpPr>
        <p:spPr>
          <a:xfrm>
            <a:off x="8297156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491C4A2-402F-4C58-B327-C5894EC469F1}"/>
              </a:ext>
            </a:extLst>
          </p:cNvPr>
          <p:cNvSpPr/>
          <p:nvPr/>
        </p:nvSpPr>
        <p:spPr>
          <a:xfrm>
            <a:off x="8638069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63" name="Freeform 119">
            <a:extLst>
              <a:ext uri="{FF2B5EF4-FFF2-40B4-BE49-F238E27FC236}">
                <a16:creationId xmlns:a16="http://schemas.microsoft.com/office/drawing/2014/main" id="{31F9890B-3269-4757-AC89-B9DF45E7A38C}"/>
              </a:ext>
            </a:extLst>
          </p:cNvPr>
          <p:cNvSpPr/>
          <p:nvPr/>
        </p:nvSpPr>
        <p:spPr>
          <a:xfrm flipV="1">
            <a:off x="7700146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E264ACD-62D3-4CFF-BC9C-B244C2659A0B}"/>
              </a:ext>
            </a:extLst>
          </p:cNvPr>
          <p:cNvCxnSpPr/>
          <p:nvPr/>
        </p:nvCxnSpPr>
        <p:spPr>
          <a:xfrm flipV="1">
            <a:off x="284365" y="5395705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189357B-852F-4997-8D37-41ECD00F519E}"/>
              </a:ext>
            </a:extLst>
          </p:cNvPr>
          <p:cNvCxnSpPr/>
          <p:nvPr/>
        </p:nvCxnSpPr>
        <p:spPr>
          <a:xfrm flipH="1" flipV="1">
            <a:off x="284365" y="5388893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656257-EE30-44DF-B8EA-36D757232F33}"/>
              </a:ext>
            </a:extLst>
          </p:cNvPr>
          <p:cNvCxnSpPr/>
          <p:nvPr/>
        </p:nvCxnSpPr>
        <p:spPr>
          <a:xfrm flipH="1" flipV="1">
            <a:off x="493355" y="5388892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09C859F-ADE2-4A21-8CE7-846188179F20}"/>
              </a:ext>
            </a:extLst>
          </p:cNvPr>
          <p:cNvCxnSpPr/>
          <p:nvPr/>
        </p:nvCxnSpPr>
        <p:spPr>
          <a:xfrm flipH="1">
            <a:off x="487307" y="5395705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25BCB9-AF01-425B-9A30-DFAF34F8FBEA}"/>
              </a:ext>
            </a:extLst>
          </p:cNvPr>
          <p:cNvCxnSpPr/>
          <p:nvPr/>
        </p:nvCxnSpPr>
        <p:spPr>
          <a:xfrm flipH="1" flipV="1">
            <a:off x="8272964" y="5389657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844DCF3-6DE4-4C53-AD8B-A29E75DC9FA0}"/>
              </a:ext>
            </a:extLst>
          </p:cNvPr>
          <p:cNvCxnSpPr/>
          <p:nvPr/>
        </p:nvCxnSpPr>
        <p:spPr>
          <a:xfrm flipH="1">
            <a:off x="8266916" y="5396470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6F68BFB-9C06-4FCA-8AEF-0B99A6E865FF}"/>
              </a:ext>
            </a:extLst>
          </p:cNvPr>
          <p:cNvCxnSpPr/>
          <p:nvPr/>
        </p:nvCxnSpPr>
        <p:spPr>
          <a:xfrm flipV="1">
            <a:off x="8706600" y="539647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E183A45-0F04-4BB1-B8D3-BB1D71871EEF}"/>
              </a:ext>
            </a:extLst>
          </p:cNvPr>
          <p:cNvCxnSpPr/>
          <p:nvPr/>
        </p:nvCxnSpPr>
        <p:spPr>
          <a:xfrm flipH="1" flipV="1">
            <a:off x="8706600" y="538965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D48C265-04F6-4F4A-8FCA-A682656A9DB7}"/>
              </a:ext>
            </a:extLst>
          </p:cNvPr>
          <p:cNvSpPr txBox="1"/>
          <p:nvPr/>
        </p:nvSpPr>
        <p:spPr>
          <a:xfrm>
            <a:off x="925144" y="5955268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Iterator:start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004AE08-3803-4428-8E26-8B2950F52FCA}"/>
              </a:ext>
            </a:extLst>
          </p:cNvPr>
          <p:cNvSpPr txBox="1"/>
          <p:nvPr/>
        </p:nvSpPr>
        <p:spPr>
          <a:xfrm>
            <a:off x="7042946" y="5955268"/>
            <a:ext cx="13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Iterator:end</a:t>
            </a:r>
          </a:p>
        </p:txBody>
      </p:sp>
      <p:cxnSp>
        <p:nvCxnSpPr>
          <p:cNvPr id="174" name="Straight Arrow Connector 144">
            <a:extLst>
              <a:ext uri="{FF2B5EF4-FFF2-40B4-BE49-F238E27FC236}">
                <a16:creationId xmlns:a16="http://schemas.microsoft.com/office/drawing/2014/main" id="{124637D4-1AFE-4FC4-AAA0-5A85C7AB2DF4}"/>
              </a:ext>
            </a:extLst>
          </p:cNvPr>
          <p:cNvCxnSpPr>
            <a:stCxn id="172" idx="1"/>
            <a:endCxn id="62" idx="2"/>
          </p:cNvCxnSpPr>
          <p:nvPr/>
        </p:nvCxnSpPr>
        <p:spPr>
          <a:xfrm rot="10800000">
            <a:off x="707150" y="5785142"/>
            <a:ext cx="217995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44">
            <a:extLst>
              <a:ext uri="{FF2B5EF4-FFF2-40B4-BE49-F238E27FC236}">
                <a16:creationId xmlns:a16="http://schemas.microsoft.com/office/drawing/2014/main" id="{CB732645-66A4-43C0-8B26-F6CB18BDCE5E}"/>
              </a:ext>
            </a:extLst>
          </p:cNvPr>
          <p:cNvCxnSpPr>
            <a:stCxn id="173" idx="3"/>
            <a:endCxn id="158" idx="2"/>
          </p:cNvCxnSpPr>
          <p:nvPr/>
        </p:nvCxnSpPr>
        <p:spPr>
          <a:xfrm flipV="1">
            <a:off x="8357345" y="5785141"/>
            <a:ext cx="129413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7DF73BC-5428-429E-918C-4E613EF25075}"/>
              </a:ext>
            </a:extLst>
          </p:cNvPr>
          <p:cNvSpPr txBox="1"/>
          <p:nvPr/>
        </p:nvSpPr>
        <p:spPr>
          <a:xfrm>
            <a:off x="220018" y="48125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TextBuffer</a:t>
            </a:r>
            <a:r>
              <a:rPr lang="en-US" dirty="0"/>
              <a:t>: buffer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44752D-2EF1-46A9-ABDD-A8E83C9A4988}"/>
              </a:ext>
            </a:extLst>
          </p:cNvPr>
          <p:cNvSpPr txBox="1"/>
          <p:nvPr/>
        </p:nvSpPr>
        <p:spPr>
          <a:xfrm>
            <a:off x="3410142" y="5943600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Iterator:cursor</a:t>
            </a:r>
          </a:p>
        </p:txBody>
      </p:sp>
      <p:cxnSp>
        <p:nvCxnSpPr>
          <p:cNvPr id="178" name="Straight Arrow Connector 144">
            <a:extLst>
              <a:ext uri="{FF2B5EF4-FFF2-40B4-BE49-F238E27FC236}">
                <a16:creationId xmlns:a16="http://schemas.microsoft.com/office/drawing/2014/main" id="{9A51B56D-2B7C-4325-8F7C-17E3011B5C28}"/>
              </a:ext>
            </a:extLst>
          </p:cNvPr>
          <p:cNvCxnSpPr>
            <a:cxnSpLocks/>
            <a:stCxn id="177" idx="3"/>
            <a:endCxn id="134" idx="2"/>
          </p:cNvCxnSpPr>
          <p:nvPr/>
        </p:nvCxnSpPr>
        <p:spPr>
          <a:xfrm flipV="1">
            <a:off x="4953000" y="5785141"/>
            <a:ext cx="194772" cy="34312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14527"/>
              </p:ext>
            </p:extLst>
          </p:nvPr>
        </p:nvGraphicFramePr>
        <p:xfrm>
          <a:off x="3753700" y="54240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97160"/>
              </p:ext>
            </p:extLst>
          </p:nvPr>
        </p:nvGraphicFramePr>
        <p:xfrm>
          <a:off x="284365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216581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517547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58460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35439"/>
              </p:ext>
            </p:extLst>
          </p:nvPr>
        </p:nvGraphicFramePr>
        <p:xfrm>
          <a:off x="1400265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 flipV="1">
            <a:off x="1183015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32481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1633447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974360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84" name="Freeform 83"/>
          <p:cNvSpPr/>
          <p:nvPr/>
        </p:nvSpPr>
        <p:spPr>
          <a:xfrm flipV="1">
            <a:off x="1036437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44441"/>
              </p:ext>
            </p:extLst>
          </p:nvPr>
        </p:nvGraphicFramePr>
        <p:xfrm>
          <a:off x="2504937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‘p’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Freeform 85"/>
          <p:cNvSpPr/>
          <p:nvPr/>
        </p:nvSpPr>
        <p:spPr>
          <a:xfrm rot="10800000" flipV="1">
            <a:off x="2287687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437153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2738119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79032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90" name="Freeform 89"/>
          <p:cNvSpPr/>
          <p:nvPr/>
        </p:nvSpPr>
        <p:spPr>
          <a:xfrm flipV="1">
            <a:off x="2141109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452"/>
              </p:ext>
            </p:extLst>
          </p:nvPr>
        </p:nvGraphicFramePr>
        <p:xfrm>
          <a:off x="3615557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Freeform 91"/>
          <p:cNvSpPr/>
          <p:nvPr/>
        </p:nvSpPr>
        <p:spPr>
          <a:xfrm rot="10800000" flipV="1">
            <a:off x="3398307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47773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89652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96" name="Freeform 95"/>
          <p:cNvSpPr/>
          <p:nvPr/>
        </p:nvSpPr>
        <p:spPr>
          <a:xfrm flipV="1">
            <a:off x="3251729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28297"/>
              </p:ext>
            </p:extLst>
          </p:nvPr>
        </p:nvGraphicFramePr>
        <p:xfrm>
          <a:off x="4724988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99083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02" name="Freeform 101"/>
          <p:cNvSpPr/>
          <p:nvPr/>
        </p:nvSpPr>
        <p:spPr>
          <a:xfrm flipV="1">
            <a:off x="4361160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9688"/>
              </p:ext>
            </p:extLst>
          </p:nvPr>
        </p:nvGraphicFramePr>
        <p:xfrm>
          <a:off x="5834192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Freeform 103"/>
          <p:cNvSpPr/>
          <p:nvPr/>
        </p:nvSpPr>
        <p:spPr>
          <a:xfrm rot="10800000" flipV="1">
            <a:off x="5616942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766408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6" name="Rectangle 105"/>
          <p:cNvSpPr/>
          <p:nvPr/>
        </p:nvSpPr>
        <p:spPr>
          <a:xfrm>
            <a:off x="6067374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408287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08" name="Freeform 107"/>
          <p:cNvSpPr/>
          <p:nvPr/>
        </p:nvSpPr>
        <p:spPr>
          <a:xfrm flipV="1">
            <a:off x="5470364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85339"/>
              </p:ext>
            </p:extLst>
          </p:nvPr>
        </p:nvGraphicFramePr>
        <p:xfrm>
          <a:off x="6949009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Freeform 109"/>
          <p:cNvSpPr/>
          <p:nvPr/>
        </p:nvSpPr>
        <p:spPr>
          <a:xfrm rot="10800000" flipV="1">
            <a:off x="6731759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881225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2" name="Rectangle 111"/>
          <p:cNvSpPr/>
          <p:nvPr/>
        </p:nvSpPr>
        <p:spPr>
          <a:xfrm>
            <a:off x="7182191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523104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14" name="Freeform 113"/>
          <p:cNvSpPr/>
          <p:nvPr/>
        </p:nvSpPr>
        <p:spPr>
          <a:xfrm flipV="1">
            <a:off x="6585181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63537"/>
              </p:ext>
            </p:extLst>
          </p:nvPr>
        </p:nvGraphicFramePr>
        <p:xfrm>
          <a:off x="8063974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Freeform 115"/>
          <p:cNvSpPr/>
          <p:nvPr/>
        </p:nvSpPr>
        <p:spPr>
          <a:xfrm rot="10800000" flipV="1">
            <a:off x="7846724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996190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8297156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638069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20" name="Freeform 119"/>
          <p:cNvSpPr/>
          <p:nvPr/>
        </p:nvSpPr>
        <p:spPr>
          <a:xfrm flipV="1">
            <a:off x="7700146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84365" y="467799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284365" y="467117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493355" y="4671178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87307" y="4677991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8272964" y="4671943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266916" y="4678756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706600" y="4678757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8706600" y="4671945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2"/>
          </p:cNvCxnSpPr>
          <p:nvPr/>
        </p:nvCxnSpPr>
        <p:spPr>
          <a:xfrm rot="10800000">
            <a:off x="707150" y="5067427"/>
            <a:ext cx="3341457" cy="539464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endCxn id="115" idx="2"/>
          </p:cNvCxnSpPr>
          <p:nvPr/>
        </p:nvCxnSpPr>
        <p:spPr>
          <a:xfrm flipV="1">
            <a:off x="5241636" y="5067427"/>
            <a:ext cx="3245122" cy="539461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84349"/>
              </p:ext>
            </p:extLst>
          </p:nvPr>
        </p:nvGraphicFramePr>
        <p:xfrm>
          <a:off x="3753702" y="57281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5" name="Straight Arrow Connector 144"/>
          <p:cNvCxnSpPr>
            <a:endCxn id="97" idx="2"/>
          </p:cNvCxnSpPr>
          <p:nvPr/>
        </p:nvCxnSpPr>
        <p:spPr>
          <a:xfrm rot="5400000" flipH="1" flipV="1">
            <a:off x="4632758" y="5091874"/>
            <a:ext cx="539461" cy="4905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dll4</a:t>
            </a:r>
          </a:p>
        </p:txBody>
      </p:sp>
    </p:spTree>
    <p:extLst>
      <p:ext uri="{BB962C8B-B14F-4D97-AF65-F5344CB8AC3E}">
        <p14:creationId xmlns:p14="http://schemas.microsoft.com/office/powerpoint/2010/main" val="259399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dll5_full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A6DA41D-92CC-448B-9F11-A47D9CE4AB3F}"/>
              </a:ext>
            </a:extLst>
          </p:cNvPr>
          <p:cNvGraphicFramePr>
            <a:graphicFrameLocks noGrp="1"/>
          </p:cNvGraphicFramePr>
          <p:nvPr/>
        </p:nvGraphicFramePr>
        <p:xfrm>
          <a:off x="284365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B0CE1566-5889-4A8A-9714-DF52E147082B}"/>
              </a:ext>
            </a:extLst>
          </p:cNvPr>
          <p:cNvSpPr/>
          <p:nvPr/>
        </p:nvSpPr>
        <p:spPr>
          <a:xfrm>
            <a:off x="21658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FAB495-3DE3-4611-8FBD-2E96AF53B588}"/>
              </a:ext>
            </a:extLst>
          </p:cNvPr>
          <p:cNvSpPr/>
          <p:nvPr/>
        </p:nvSpPr>
        <p:spPr>
          <a:xfrm>
            <a:off x="51754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6BC55F-0786-4478-8D5A-D272D310BAF0}"/>
              </a:ext>
            </a:extLst>
          </p:cNvPr>
          <p:cNvSpPr/>
          <p:nvPr/>
        </p:nvSpPr>
        <p:spPr>
          <a:xfrm>
            <a:off x="858460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30852CEA-A2BD-4D1E-9AF6-EC22E82AB6E7}"/>
              </a:ext>
            </a:extLst>
          </p:cNvPr>
          <p:cNvGraphicFramePr>
            <a:graphicFrameLocks noGrp="1"/>
          </p:cNvGraphicFramePr>
          <p:nvPr/>
        </p:nvGraphicFramePr>
        <p:xfrm>
          <a:off x="1400265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Freeform 30">
            <a:extLst>
              <a:ext uri="{FF2B5EF4-FFF2-40B4-BE49-F238E27FC236}">
                <a16:creationId xmlns:a16="http://schemas.microsoft.com/office/drawing/2014/main" id="{0BC53AB4-6EC8-4881-89B7-FC79E5FE9017}"/>
              </a:ext>
            </a:extLst>
          </p:cNvPr>
          <p:cNvSpPr/>
          <p:nvPr/>
        </p:nvSpPr>
        <p:spPr>
          <a:xfrm rot="10800000" flipV="1">
            <a:off x="1183015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09F510-3623-4DDA-BADB-254901367B0A}"/>
              </a:ext>
            </a:extLst>
          </p:cNvPr>
          <p:cNvSpPr/>
          <p:nvPr/>
        </p:nvSpPr>
        <p:spPr>
          <a:xfrm>
            <a:off x="1332481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451898-422C-48A6-A1F8-804D9027890D}"/>
              </a:ext>
            </a:extLst>
          </p:cNvPr>
          <p:cNvSpPr/>
          <p:nvPr/>
        </p:nvSpPr>
        <p:spPr>
          <a:xfrm>
            <a:off x="1633447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403FE-9F1A-40B8-A556-A558B6126B33}"/>
              </a:ext>
            </a:extLst>
          </p:cNvPr>
          <p:cNvSpPr/>
          <p:nvPr/>
        </p:nvSpPr>
        <p:spPr>
          <a:xfrm>
            <a:off x="197436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73" name="Freeform 83">
            <a:extLst>
              <a:ext uri="{FF2B5EF4-FFF2-40B4-BE49-F238E27FC236}">
                <a16:creationId xmlns:a16="http://schemas.microsoft.com/office/drawing/2014/main" id="{A246CEDA-94A8-4BF3-9EE6-AA7A12E71733}"/>
              </a:ext>
            </a:extLst>
          </p:cNvPr>
          <p:cNvSpPr/>
          <p:nvPr/>
        </p:nvSpPr>
        <p:spPr>
          <a:xfrm flipV="1">
            <a:off x="1036437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63BF54C-F358-45D1-B0AB-0AFC50477D8F}"/>
              </a:ext>
            </a:extLst>
          </p:cNvPr>
          <p:cNvGraphicFramePr>
            <a:graphicFrameLocks noGrp="1"/>
          </p:cNvGraphicFramePr>
          <p:nvPr/>
        </p:nvGraphicFramePr>
        <p:xfrm>
          <a:off x="2504937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‘p’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Freeform 85">
            <a:extLst>
              <a:ext uri="{FF2B5EF4-FFF2-40B4-BE49-F238E27FC236}">
                <a16:creationId xmlns:a16="http://schemas.microsoft.com/office/drawing/2014/main" id="{679C755E-B539-4892-9229-F7458A76FBED}"/>
              </a:ext>
            </a:extLst>
          </p:cNvPr>
          <p:cNvSpPr/>
          <p:nvPr/>
        </p:nvSpPr>
        <p:spPr>
          <a:xfrm rot="10800000" flipV="1">
            <a:off x="2287687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30DF27-3294-4C95-9094-E7E97B49269B}"/>
              </a:ext>
            </a:extLst>
          </p:cNvPr>
          <p:cNvSpPr/>
          <p:nvPr/>
        </p:nvSpPr>
        <p:spPr>
          <a:xfrm>
            <a:off x="2437153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68605F-0298-4AB4-802A-9B804F95038A}"/>
              </a:ext>
            </a:extLst>
          </p:cNvPr>
          <p:cNvSpPr/>
          <p:nvPr/>
        </p:nvSpPr>
        <p:spPr>
          <a:xfrm>
            <a:off x="2738119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0FE2D2-A97F-4AF4-B613-37AB170636F0}"/>
              </a:ext>
            </a:extLst>
          </p:cNvPr>
          <p:cNvSpPr/>
          <p:nvPr/>
        </p:nvSpPr>
        <p:spPr>
          <a:xfrm>
            <a:off x="3079032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80" name="Freeform 89">
            <a:extLst>
              <a:ext uri="{FF2B5EF4-FFF2-40B4-BE49-F238E27FC236}">
                <a16:creationId xmlns:a16="http://schemas.microsoft.com/office/drawing/2014/main" id="{C79C0752-6443-4EE7-B89B-491D2C27096A}"/>
              </a:ext>
            </a:extLst>
          </p:cNvPr>
          <p:cNvSpPr/>
          <p:nvPr/>
        </p:nvSpPr>
        <p:spPr>
          <a:xfrm flipV="1">
            <a:off x="2141109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813ECEF0-4430-4111-B1C2-FD4436239973}"/>
              </a:ext>
            </a:extLst>
          </p:cNvPr>
          <p:cNvGraphicFramePr>
            <a:graphicFrameLocks noGrp="1"/>
          </p:cNvGraphicFramePr>
          <p:nvPr/>
        </p:nvGraphicFramePr>
        <p:xfrm>
          <a:off x="3615557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Freeform 91">
            <a:extLst>
              <a:ext uri="{FF2B5EF4-FFF2-40B4-BE49-F238E27FC236}">
                <a16:creationId xmlns:a16="http://schemas.microsoft.com/office/drawing/2014/main" id="{B7AFB82F-02B6-409B-A8C8-6006BBD09031}"/>
              </a:ext>
            </a:extLst>
          </p:cNvPr>
          <p:cNvSpPr/>
          <p:nvPr/>
        </p:nvSpPr>
        <p:spPr>
          <a:xfrm rot="10800000" flipV="1">
            <a:off x="3398307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2DC0AB9-0D21-4A26-B8BB-D72683996319}"/>
              </a:ext>
            </a:extLst>
          </p:cNvPr>
          <p:cNvSpPr/>
          <p:nvPr/>
        </p:nvSpPr>
        <p:spPr>
          <a:xfrm>
            <a:off x="3547773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18293C-E844-4E9F-BA5E-F8DA00745D3B}"/>
              </a:ext>
            </a:extLst>
          </p:cNvPr>
          <p:cNvSpPr/>
          <p:nvPr/>
        </p:nvSpPr>
        <p:spPr>
          <a:xfrm>
            <a:off x="3848739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7C53A4-24FB-4D39-9D88-AEAAC8652D86}"/>
              </a:ext>
            </a:extLst>
          </p:cNvPr>
          <p:cNvSpPr/>
          <p:nvPr/>
        </p:nvSpPr>
        <p:spPr>
          <a:xfrm>
            <a:off x="4189652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32" name="Freeform 95">
            <a:extLst>
              <a:ext uri="{FF2B5EF4-FFF2-40B4-BE49-F238E27FC236}">
                <a16:creationId xmlns:a16="http://schemas.microsoft.com/office/drawing/2014/main" id="{74C4DD14-5628-4924-9524-A3012C216A00}"/>
              </a:ext>
            </a:extLst>
          </p:cNvPr>
          <p:cNvSpPr/>
          <p:nvPr/>
        </p:nvSpPr>
        <p:spPr>
          <a:xfrm flipV="1">
            <a:off x="3251729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D30E2A81-3324-48DA-A360-6CECD9E799DB}"/>
              </a:ext>
            </a:extLst>
          </p:cNvPr>
          <p:cNvGraphicFramePr>
            <a:graphicFrameLocks noGrp="1"/>
          </p:cNvGraphicFramePr>
          <p:nvPr/>
        </p:nvGraphicFramePr>
        <p:xfrm>
          <a:off x="4724988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Freeform 97">
            <a:extLst>
              <a:ext uri="{FF2B5EF4-FFF2-40B4-BE49-F238E27FC236}">
                <a16:creationId xmlns:a16="http://schemas.microsoft.com/office/drawing/2014/main" id="{AAA3E12D-F1FB-40EC-9F7C-F6A6737396FE}"/>
              </a:ext>
            </a:extLst>
          </p:cNvPr>
          <p:cNvSpPr/>
          <p:nvPr/>
        </p:nvSpPr>
        <p:spPr>
          <a:xfrm rot="10800000" flipV="1">
            <a:off x="4507738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DF88AFF-F740-4051-876B-082AA8BA9228}"/>
              </a:ext>
            </a:extLst>
          </p:cNvPr>
          <p:cNvSpPr/>
          <p:nvPr/>
        </p:nvSpPr>
        <p:spPr>
          <a:xfrm>
            <a:off x="4657204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34CB128-303C-4357-BC92-24430743D34F}"/>
              </a:ext>
            </a:extLst>
          </p:cNvPr>
          <p:cNvSpPr/>
          <p:nvPr/>
        </p:nvSpPr>
        <p:spPr>
          <a:xfrm>
            <a:off x="495817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ECDFB4-9CD7-418D-88B9-8C96BD5B3D95}"/>
              </a:ext>
            </a:extLst>
          </p:cNvPr>
          <p:cNvSpPr/>
          <p:nvPr/>
        </p:nvSpPr>
        <p:spPr>
          <a:xfrm>
            <a:off x="5299083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43" name="Freeform 101">
            <a:extLst>
              <a:ext uri="{FF2B5EF4-FFF2-40B4-BE49-F238E27FC236}">
                <a16:creationId xmlns:a16="http://schemas.microsoft.com/office/drawing/2014/main" id="{25124204-4F1F-4332-B6A2-C88C35BAE583}"/>
              </a:ext>
            </a:extLst>
          </p:cNvPr>
          <p:cNvSpPr/>
          <p:nvPr/>
        </p:nvSpPr>
        <p:spPr>
          <a:xfrm flipV="1">
            <a:off x="4361160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CAD5A356-3C72-4A96-A36B-A48826D55430}"/>
              </a:ext>
            </a:extLst>
          </p:cNvPr>
          <p:cNvGraphicFramePr>
            <a:graphicFrameLocks noGrp="1"/>
          </p:cNvGraphicFramePr>
          <p:nvPr/>
        </p:nvGraphicFramePr>
        <p:xfrm>
          <a:off x="5834192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Freeform 103">
            <a:extLst>
              <a:ext uri="{FF2B5EF4-FFF2-40B4-BE49-F238E27FC236}">
                <a16:creationId xmlns:a16="http://schemas.microsoft.com/office/drawing/2014/main" id="{B861CE5C-6ADD-467F-B56D-31473FDCD52F}"/>
              </a:ext>
            </a:extLst>
          </p:cNvPr>
          <p:cNvSpPr/>
          <p:nvPr/>
        </p:nvSpPr>
        <p:spPr>
          <a:xfrm rot="10800000" flipV="1">
            <a:off x="5616942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950BB2E-7A48-47A8-864E-A3F3BB2B5B10}"/>
              </a:ext>
            </a:extLst>
          </p:cNvPr>
          <p:cNvSpPr/>
          <p:nvPr/>
        </p:nvSpPr>
        <p:spPr>
          <a:xfrm>
            <a:off x="5766408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535BB3-459F-4F31-8B4D-4CD27DDD868C}"/>
              </a:ext>
            </a:extLst>
          </p:cNvPr>
          <p:cNvSpPr/>
          <p:nvPr/>
        </p:nvSpPr>
        <p:spPr>
          <a:xfrm>
            <a:off x="6067374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84CF6F9-350E-48CA-A4DD-9C1EEE73A9C5}"/>
              </a:ext>
            </a:extLst>
          </p:cNvPr>
          <p:cNvSpPr/>
          <p:nvPr/>
        </p:nvSpPr>
        <p:spPr>
          <a:xfrm>
            <a:off x="640828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51" name="Freeform 107">
            <a:extLst>
              <a:ext uri="{FF2B5EF4-FFF2-40B4-BE49-F238E27FC236}">
                <a16:creationId xmlns:a16="http://schemas.microsoft.com/office/drawing/2014/main" id="{E0F938AE-A0A9-4FC9-AC3E-42A0913230BF}"/>
              </a:ext>
            </a:extLst>
          </p:cNvPr>
          <p:cNvSpPr/>
          <p:nvPr/>
        </p:nvSpPr>
        <p:spPr>
          <a:xfrm flipV="1">
            <a:off x="5470364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089F0CF-0555-40A6-9FFD-51C250FDE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42884"/>
              </p:ext>
            </p:extLst>
          </p:nvPr>
        </p:nvGraphicFramePr>
        <p:xfrm>
          <a:off x="6949009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‘d’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Freeform 109">
            <a:extLst>
              <a:ext uri="{FF2B5EF4-FFF2-40B4-BE49-F238E27FC236}">
                <a16:creationId xmlns:a16="http://schemas.microsoft.com/office/drawing/2014/main" id="{C8A0E2BE-F00A-4785-BBC2-F5347E920A6C}"/>
              </a:ext>
            </a:extLst>
          </p:cNvPr>
          <p:cNvSpPr/>
          <p:nvPr/>
        </p:nvSpPr>
        <p:spPr>
          <a:xfrm rot="10800000" flipV="1">
            <a:off x="6731759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F97099-5EF2-429A-A0D3-F07A336B86E0}"/>
              </a:ext>
            </a:extLst>
          </p:cNvPr>
          <p:cNvSpPr/>
          <p:nvPr/>
        </p:nvSpPr>
        <p:spPr>
          <a:xfrm>
            <a:off x="6881225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3864B9D-BED5-4D11-8608-65520DE7394C}"/>
              </a:ext>
            </a:extLst>
          </p:cNvPr>
          <p:cNvSpPr/>
          <p:nvPr/>
        </p:nvSpPr>
        <p:spPr>
          <a:xfrm>
            <a:off x="718219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D9F5B77-EA30-471F-B0A7-66D1962D4204}"/>
              </a:ext>
            </a:extLst>
          </p:cNvPr>
          <p:cNvSpPr/>
          <p:nvPr/>
        </p:nvSpPr>
        <p:spPr>
          <a:xfrm>
            <a:off x="7523104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57" name="Freeform 113">
            <a:extLst>
              <a:ext uri="{FF2B5EF4-FFF2-40B4-BE49-F238E27FC236}">
                <a16:creationId xmlns:a16="http://schemas.microsoft.com/office/drawing/2014/main" id="{63693F02-6ECE-485D-A1F9-A3CE680265EF}"/>
              </a:ext>
            </a:extLst>
          </p:cNvPr>
          <p:cNvSpPr/>
          <p:nvPr/>
        </p:nvSpPr>
        <p:spPr>
          <a:xfrm flipV="1">
            <a:off x="6585181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EB862519-C277-4B41-805D-F1ED2F7B1A2F}"/>
              </a:ext>
            </a:extLst>
          </p:cNvPr>
          <p:cNvGraphicFramePr>
            <a:graphicFrameLocks noGrp="1"/>
          </p:cNvGraphicFramePr>
          <p:nvPr/>
        </p:nvGraphicFramePr>
        <p:xfrm>
          <a:off x="8063974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Freeform 115">
            <a:extLst>
              <a:ext uri="{FF2B5EF4-FFF2-40B4-BE49-F238E27FC236}">
                <a16:creationId xmlns:a16="http://schemas.microsoft.com/office/drawing/2014/main" id="{56EAA602-3B39-434B-86DD-01029EDA9F0E}"/>
              </a:ext>
            </a:extLst>
          </p:cNvPr>
          <p:cNvSpPr/>
          <p:nvPr/>
        </p:nvSpPr>
        <p:spPr>
          <a:xfrm rot="10800000" flipV="1">
            <a:off x="7846724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DCDD2BD-7D10-4765-9B4A-549CB5DC3F86}"/>
              </a:ext>
            </a:extLst>
          </p:cNvPr>
          <p:cNvSpPr/>
          <p:nvPr/>
        </p:nvSpPr>
        <p:spPr>
          <a:xfrm>
            <a:off x="799619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ABF4A14-0DBC-47B2-9417-A744FA20AD9B}"/>
              </a:ext>
            </a:extLst>
          </p:cNvPr>
          <p:cNvSpPr/>
          <p:nvPr/>
        </p:nvSpPr>
        <p:spPr>
          <a:xfrm>
            <a:off x="8297156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491C4A2-402F-4C58-B327-C5894EC469F1}"/>
              </a:ext>
            </a:extLst>
          </p:cNvPr>
          <p:cNvSpPr/>
          <p:nvPr/>
        </p:nvSpPr>
        <p:spPr>
          <a:xfrm>
            <a:off x="8638069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63" name="Freeform 119">
            <a:extLst>
              <a:ext uri="{FF2B5EF4-FFF2-40B4-BE49-F238E27FC236}">
                <a16:creationId xmlns:a16="http://schemas.microsoft.com/office/drawing/2014/main" id="{31F9890B-3269-4757-AC89-B9DF45E7A38C}"/>
              </a:ext>
            </a:extLst>
          </p:cNvPr>
          <p:cNvSpPr/>
          <p:nvPr/>
        </p:nvSpPr>
        <p:spPr>
          <a:xfrm flipV="1">
            <a:off x="7700146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E264ACD-62D3-4CFF-BC9C-B244C2659A0B}"/>
              </a:ext>
            </a:extLst>
          </p:cNvPr>
          <p:cNvCxnSpPr/>
          <p:nvPr/>
        </p:nvCxnSpPr>
        <p:spPr>
          <a:xfrm flipV="1">
            <a:off x="284365" y="5395705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189357B-852F-4997-8D37-41ECD00F519E}"/>
              </a:ext>
            </a:extLst>
          </p:cNvPr>
          <p:cNvCxnSpPr/>
          <p:nvPr/>
        </p:nvCxnSpPr>
        <p:spPr>
          <a:xfrm flipH="1" flipV="1">
            <a:off x="284365" y="5388893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656257-EE30-44DF-B8EA-36D757232F33}"/>
              </a:ext>
            </a:extLst>
          </p:cNvPr>
          <p:cNvCxnSpPr/>
          <p:nvPr/>
        </p:nvCxnSpPr>
        <p:spPr>
          <a:xfrm flipH="1" flipV="1">
            <a:off x="493355" y="5388892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09C859F-ADE2-4A21-8CE7-846188179F20}"/>
              </a:ext>
            </a:extLst>
          </p:cNvPr>
          <p:cNvCxnSpPr/>
          <p:nvPr/>
        </p:nvCxnSpPr>
        <p:spPr>
          <a:xfrm flipH="1">
            <a:off x="487307" y="5395705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25BCB9-AF01-425B-9A30-DFAF34F8FBEA}"/>
              </a:ext>
            </a:extLst>
          </p:cNvPr>
          <p:cNvCxnSpPr/>
          <p:nvPr/>
        </p:nvCxnSpPr>
        <p:spPr>
          <a:xfrm flipH="1" flipV="1">
            <a:off x="8272964" y="5389657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844DCF3-6DE4-4C53-AD8B-A29E75DC9FA0}"/>
              </a:ext>
            </a:extLst>
          </p:cNvPr>
          <p:cNvCxnSpPr/>
          <p:nvPr/>
        </p:nvCxnSpPr>
        <p:spPr>
          <a:xfrm flipH="1">
            <a:off x="8266916" y="5396470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6F68BFB-9C06-4FCA-8AEF-0B99A6E865FF}"/>
              </a:ext>
            </a:extLst>
          </p:cNvPr>
          <p:cNvCxnSpPr/>
          <p:nvPr/>
        </p:nvCxnSpPr>
        <p:spPr>
          <a:xfrm flipV="1">
            <a:off x="8706600" y="539647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E183A45-0F04-4BB1-B8D3-BB1D71871EEF}"/>
              </a:ext>
            </a:extLst>
          </p:cNvPr>
          <p:cNvCxnSpPr/>
          <p:nvPr/>
        </p:nvCxnSpPr>
        <p:spPr>
          <a:xfrm flipH="1" flipV="1">
            <a:off x="8706600" y="538965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D48C265-04F6-4F4A-8FCA-A682656A9DB7}"/>
              </a:ext>
            </a:extLst>
          </p:cNvPr>
          <p:cNvSpPr txBox="1"/>
          <p:nvPr/>
        </p:nvSpPr>
        <p:spPr>
          <a:xfrm>
            <a:off x="925144" y="5955268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Iterator:start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004AE08-3803-4428-8E26-8B2950F52FCA}"/>
              </a:ext>
            </a:extLst>
          </p:cNvPr>
          <p:cNvSpPr txBox="1"/>
          <p:nvPr/>
        </p:nvSpPr>
        <p:spPr>
          <a:xfrm>
            <a:off x="7042946" y="5955268"/>
            <a:ext cx="13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Iterator:end</a:t>
            </a:r>
          </a:p>
        </p:txBody>
      </p:sp>
      <p:cxnSp>
        <p:nvCxnSpPr>
          <p:cNvPr id="174" name="Straight Arrow Connector 144">
            <a:extLst>
              <a:ext uri="{FF2B5EF4-FFF2-40B4-BE49-F238E27FC236}">
                <a16:creationId xmlns:a16="http://schemas.microsoft.com/office/drawing/2014/main" id="{124637D4-1AFE-4FC4-AAA0-5A85C7AB2DF4}"/>
              </a:ext>
            </a:extLst>
          </p:cNvPr>
          <p:cNvCxnSpPr>
            <a:stCxn id="172" idx="1"/>
            <a:endCxn id="62" idx="2"/>
          </p:cNvCxnSpPr>
          <p:nvPr/>
        </p:nvCxnSpPr>
        <p:spPr>
          <a:xfrm rot="10800000">
            <a:off x="707150" y="5785142"/>
            <a:ext cx="217995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44">
            <a:extLst>
              <a:ext uri="{FF2B5EF4-FFF2-40B4-BE49-F238E27FC236}">
                <a16:creationId xmlns:a16="http://schemas.microsoft.com/office/drawing/2014/main" id="{CB732645-66A4-43C0-8B26-F6CB18BDCE5E}"/>
              </a:ext>
            </a:extLst>
          </p:cNvPr>
          <p:cNvCxnSpPr>
            <a:stCxn id="173" idx="3"/>
            <a:endCxn id="158" idx="2"/>
          </p:cNvCxnSpPr>
          <p:nvPr/>
        </p:nvCxnSpPr>
        <p:spPr>
          <a:xfrm flipV="1">
            <a:off x="8357345" y="5785141"/>
            <a:ext cx="129413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7DF73BC-5428-429E-918C-4E613EF25075}"/>
              </a:ext>
            </a:extLst>
          </p:cNvPr>
          <p:cNvSpPr txBox="1"/>
          <p:nvPr/>
        </p:nvSpPr>
        <p:spPr>
          <a:xfrm>
            <a:off x="220018" y="48125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TextBuffer</a:t>
            </a:r>
            <a:r>
              <a:rPr lang="en-US" dirty="0"/>
              <a:t>: buffer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44752D-2EF1-46A9-ABDD-A8E83C9A4988}"/>
              </a:ext>
            </a:extLst>
          </p:cNvPr>
          <p:cNvSpPr txBox="1"/>
          <p:nvPr/>
        </p:nvSpPr>
        <p:spPr>
          <a:xfrm>
            <a:off x="6811490" y="6183868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Iterator:cursor</a:t>
            </a:r>
          </a:p>
        </p:txBody>
      </p:sp>
      <p:cxnSp>
        <p:nvCxnSpPr>
          <p:cNvPr id="178" name="Straight Arrow Connector 144">
            <a:extLst>
              <a:ext uri="{FF2B5EF4-FFF2-40B4-BE49-F238E27FC236}">
                <a16:creationId xmlns:a16="http://schemas.microsoft.com/office/drawing/2014/main" id="{9A51B56D-2B7C-4325-8F7C-17E3011B5C28}"/>
              </a:ext>
            </a:extLst>
          </p:cNvPr>
          <p:cNvCxnSpPr>
            <a:cxnSpLocks/>
            <a:stCxn id="177" idx="3"/>
          </p:cNvCxnSpPr>
          <p:nvPr/>
        </p:nvCxnSpPr>
        <p:spPr>
          <a:xfrm flipV="1">
            <a:off x="8354348" y="5786432"/>
            <a:ext cx="283721" cy="58210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14527"/>
              </p:ext>
            </p:extLst>
          </p:nvPr>
        </p:nvGraphicFramePr>
        <p:xfrm>
          <a:off x="3753700" y="55764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97160"/>
              </p:ext>
            </p:extLst>
          </p:nvPr>
        </p:nvGraphicFramePr>
        <p:xfrm>
          <a:off x="284365" y="48235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216581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517547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58460" y="46199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35439"/>
              </p:ext>
            </p:extLst>
          </p:nvPr>
        </p:nvGraphicFramePr>
        <p:xfrm>
          <a:off x="1400265" y="48241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 flipV="1">
            <a:off x="1183015" y="50324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32481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1633447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974360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84" name="Freeform 83"/>
          <p:cNvSpPr/>
          <p:nvPr/>
        </p:nvSpPr>
        <p:spPr>
          <a:xfrm flipV="1">
            <a:off x="1036437" y="47581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44441"/>
              </p:ext>
            </p:extLst>
          </p:nvPr>
        </p:nvGraphicFramePr>
        <p:xfrm>
          <a:off x="2504937" y="48241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‘p’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Freeform 85"/>
          <p:cNvSpPr/>
          <p:nvPr/>
        </p:nvSpPr>
        <p:spPr>
          <a:xfrm rot="10800000" flipV="1">
            <a:off x="2287687" y="50324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437153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2738119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79032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90" name="Freeform 89"/>
          <p:cNvSpPr/>
          <p:nvPr/>
        </p:nvSpPr>
        <p:spPr>
          <a:xfrm flipV="1">
            <a:off x="2141109" y="47581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452"/>
              </p:ext>
            </p:extLst>
          </p:nvPr>
        </p:nvGraphicFramePr>
        <p:xfrm>
          <a:off x="3615557" y="48235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Freeform 91"/>
          <p:cNvSpPr/>
          <p:nvPr/>
        </p:nvSpPr>
        <p:spPr>
          <a:xfrm rot="10800000" flipV="1">
            <a:off x="3398307" y="50319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47773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89652" y="46199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96" name="Freeform 95"/>
          <p:cNvSpPr/>
          <p:nvPr/>
        </p:nvSpPr>
        <p:spPr>
          <a:xfrm flipV="1">
            <a:off x="3251729" y="47576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28297"/>
              </p:ext>
            </p:extLst>
          </p:nvPr>
        </p:nvGraphicFramePr>
        <p:xfrm>
          <a:off x="4724988" y="48235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50319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99083" y="46199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02" name="Freeform 101"/>
          <p:cNvSpPr/>
          <p:nvPr/>
        </p:nvSpPr>
        <p:spPr>
          <a:xfrm flipV="1">
            <a:off x="4361160" y="47576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9688"/>
              </p:ext>
            </p:extLst>
          </p:nvPr>
        </p:nvGraphicFramePr>
        <p:xfrm>
          <a:off x="5834192" y="48241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Freeform 103"/>
          <p:cNvSpPr/>
          <p:nvPr/>
        </p:nvSpPr>
        <p:spPr>
          <a:xfrm rot="10800000" flipV="1">
            <a:off x="5616942" y="50324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766408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6" name="Rectangle 105"/>
          <p:cNvSpPr/>
          <p:nvPr/>
        </p:nvSpPr>
        <p:spPr>
          <a:xfrm>
            <a:off x="6067374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408287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08" name="Freeform 107"/>
          <p:cNvSpPr/>
          <p:nvPr/>
        </p:nvSpPr>
        <p:spPr>
          <a:xfrm flipV="1">
            <a:off x="5470364" y="47581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75150"/>
              </p:ext>
            </p:extLst>
          </p:nvPr>
        </p:nvGraphicFramePr>
        <p:xfrm>
          <a:off x="6949009" y="48235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Freeform 109"/>
          <p:cNvSpPr/>
          <p:nvPr/>
        </p:nvSpPr>
        <p:spPr>
          <a:xfrm rot="10800000" flipV="1">
            <a:off x="6731759" y="50319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881225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2" name="Rectangle 111"/>
          <p:cNvSpPr/>
          <p:nvPr/>
        </p:nvSpPr>
        <p:spPr>
          <a:xfrm>
            <a:off x="7182191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523104" y="46199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14" name="Freeform 113"/>
          <p:cNvSpPr/>
          <p:nvPr/>
        </p:nvSpPr>
        <p:spPr>
          <a:xfrm flipV="1">
            <a:off x="6585181" y="47576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63537"/>
              </p:ext>
            </p:extLst>
          </p:nvPr>
        </p:nvGraphicFramePr>
        <p:xfrm>
          <a:off x="8063974" y="48235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Freeform 115"/>
          <p:cNvSpPr/>
          <p:nvPr/>
        </p:nvSpPr>
        <p:spPr>
          <a:xfrm rot="10800000" flipV="1">
            <a:off x="7846724" y="50319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996190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8297156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638069" y="46199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next</a:t>
            </a:r>
          </a:p>
        </p:txBody>
      </p:sp>
      <p:sp>
        <p:nvSpPr>
          <p:cNvPr id="120" name="Freeform 119"/>
          <p:cNvSpPr/>
          <p:nvPr/>
        </p:nvSpPr>
        <p:spPr>
          <a:xfrm flipV="1">
            <a:off x="7700146" y="47576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84365" y="483039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284365" y="482357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493355" y="4823578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87307" y="4830391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8272964" y="4824343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266916" y="4831156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706600" y="4831157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8706600" y="4824345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2"/>
          </p:cNvCxnSpPr>
          <p:nvPr/>
        </p:nvCxnSpPr>
        <p:spPr>
          <a:xfrm rot="10800000">
            <a:off x="707150" y="5219827"/>
            <a:ext cx="3341457" cy="539464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endCxn id="115" idx="2"/>
          </p:cNvCxnSpPr>
          <p:nvPr/>
        </p:nvCxnSpPr>
        <p:spPr>
          <a:xfrm flipV="1">
            <a:off x="5241636" y="5219827"/>
            <a:ext cx="3245122" cy="539461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84349"/>
              </p:ext>
            </p:extLst>
          </p:nvPr>
        </p:nvGraphicFramePr>
        <p:xfrm>
          <a:off x="3753702" y="58805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5" name="Straight Arrow Connector 144"/>
          <p:cNvCxnSpPr/>
          <p:nvPr/>
        </p:nvCxnSpPr>
        <p:spPr>
          <a:xfrm flipV="1">
            <a:off x="4657205" y="5449161"/>
            <a:ext cx="3609711" cy="310129"/>
          </a:xfrm>
          <a:prstGeom prst="bentConnector3">
            <a:avLst>
              <a:gd name="adj1" fmla="val 5861"/>
            </a:avLst>
          </a:prstGeom>
          <a:ln>
            <a:solidFill>
              <a:schemeClr val="tx1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44"/>
          <p:cNvCxnSpPr/>
          <p:nvPr/>
        </p:nvCxnSpPr>
        <p:spPr>
          <a:xfrm flipV="1">
            <a:off x="8037702" y="5219827"/>
            <a:ext cx="310510" cy="229334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dll5</a:t>
            </a:r>
          </a:p>
        </p:txBody>
      </p:sp>
    </p:spTree>
    <p:extLst>
      <p:ext uri="{BB962C8B-B14F-4D97-AF65-F5344CB8AC3E}">
        <p14:creationId xmlns:p14="http://schemas.microsoft.com/office/powerpoint/2010/main" val="259399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542</Words>
  <Application>Microsoft Office PowerPoint</Application>
  <PresentationFormat>On-screen Show (4:3)</PresentationFormat>
  <Paragraphs>352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Pictures for this Homework</vt:lpstr>
      <vt:lpstr>dll1</vt:lpstr>
      <vt:lpstr>dll2</vt:lpstr>
      <vt:lpstr>dll3_full</vt:lpstr>
      <vt:lpstr>dll3</vt:lpstr>
      <vt:lpstr>dll4_full</vt:lpstr>
      <vt:lpstr>dll4</vt:lpstr>
      <vt:lpstr>dll5_full</vt:lpstr>
      <vt:lpstr>dll5</vt:lpstr>
      <vt:lpstr>Dll6_full</vt:lpstr>
      <vt:lpstr>dll6</vt:lpstr>
      <vt:lpstr>baddll2</vt:lpstr>
      <vt:lpstr>baddll3</vt:lpstr>
      <vt:lpstr>baddll-discovered-1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Razak, Saquib</cp:lastModifiedBy>
  <cp:revision>73</cp:revision>
  <dcterms:created xsi:type="dcterms:W3CDTF">2011-02-11T13:14:12Z</dcterms:created>
  <dcterms:modified xsi:type="dcterms:W3CDTF">2024-02-09T20:28:18Z</dcterms:modified>
</cp:coreProperties>
</file>