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55" d="100"/>
          <a:sy n="25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2A86-1E17-8934-F520-D386C42B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64629-9236-B7B5-E021-68F3D818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0100-355A-B13E-DEEC-411294CB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AEA2-DC9D-971D-B02A-71BAD2E7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DB5F-E501-B331-718D-4B8F2BE0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3BE5-4794-29BD-1BA7-C69CFB67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58783-C3AF-32AA-3238-FAB776EA5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6D27-670B-EC98-8F79-760ECD0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3632-EAD1-16A5-B929-DDF5F93A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4C6C-E4B7-276C-5EDF-C4B00956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7E357-718D-916C-D3AB-85357B81B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E866-9C31-8084-600A-B2D3D204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4944-EEE1-B2BF-4688-30EABF6B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BE98-0663-4679-FE43-E7ADD670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9B5C-F508-EEC5-F9B9-9C4A5621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17B9-5B1D-0B99-6E5B-60B03136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8970-A798-974B-B557-AE57D6E7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CD33-D48D-24DB-60A4-3ABDF52F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DCB5-E2AD-5662-7F42-EBC9F7B1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EE5B-AC61-4AD9-E7F7-A893F0F7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D1EB-5A91-DB52-468D-8615CB59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93C19-776B-344E-0C86-E890938E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0DE8-0F52-CC35-32F1-EBA2BC1E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28F1-E98F-98AC-0431-1915DD9A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0082-5A1D-4A7C-769B-70254BD8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46F-E8E0-D4C1-A6FA-AE43EC2D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1E29-467D-8D64-0279-C4BF0F035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332FB-7E75-6B2F-D13E-9556E96E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00B8F-AEEF-971D-16F5-FE37E966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BDE0-7AC7-BBD2-B002-3CAABDE5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E1DB-870F-F88D-6C11-FEE99420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55EC-B60E-6855-4143-67BA3FA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73855-29A1-479B-C25C-EDA860A4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ED8E-F20D-FEFB-BB62-41C919C6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F1225-0CEF-853A-8FF7-12E3F23D0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722DF-6E2A-8F5C-89AC-CD6C18357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0F844-8CFE-D408-9FC8-1CAD4356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F9320-594C-7B53-338B-B82C3D3D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467ED-289D-A6FB-65D8-A6124F22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D44F-2E19-4164-601E-2E1151DC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8428-D945-FC80-703B-04197A34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15ED-062E-1EB1-C083-D3433EAE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9932-321E-F7C4-27D5-BCEB4DF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F48CB-50F3-C399-87BA-CA346A40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FCB5E-BAB2-19E4-931C-54199554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6486-A9BA-AD24-AC79-923684A6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A049-22D5-76EE-C115-6DDD8BA0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F2BF-A7B9-C33E-4A66-D35857E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BD18B-3C3D-30FF-B534-7B003E94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77D2-BA04-0B2F-BAE3-35730A8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2B626-9C19-472E-C42E-F381DD2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40D09-2B3C-E155-DE76-CC691655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610D-5084-7B21-CAB3-2EE7D028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D68BE-B5CF-070A-BE2C-E62BC8A19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7FBD-838C-165B-BC59-C566AF832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15917-B39A-FBCC-0BA2-A8380126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EE48-AB00-A4A8-D0ED-04A3B1B4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2496-28D2-5ED6-E6ED-409A097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55F5E-6F2E-3DFB-7F3C-0CB3805C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AA66-34EB-54EC-00DC-667987F90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E053-AB62-F87D-D5F3-017ED3F8C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179ED-59A1-EE4A-8EDF-EC78B80800E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340B-DB98-EB4A-D749-9CB47790D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5DDE-42A3-DFC6-ED51-E2BF5606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43A08-95AB-C74A-B18D-B50B8BF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a white background&#10;&#10;Description automatically generated">
            <a:extLst>
              <a:ext uri="{FF2B5EF4-FFF2-40B4-BE49-F238E27FC236}">
                <a16:creationId xmlns:a16="http://schemas.microsoft.com/office/drawing/2014/main" id="{A591DC42-5DF6-724D-B0BB-D6F4D3350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6" t="14233" r="86231" b="80427"/>
          <a:stretch/>
        </p:blipFill>
        <p:spPr>
          <a:xfrm>
            <a:off x="384048" y="73152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F325F-4722-2442-40C0-31B1FE5AA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white background&#10;&#10;Description automatically generated">
            <a:extLst>
              <a:ext uri="{FF2B5EF4-FFF2-40B4-BE49-F238E27FC236}">
                <a16:creationId xmlns:a16="http://schemas.microsoft.com/office/drawing/2014/main" id="{F1941E02-9549-D5CD-D966-1733EFEC2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" t="14240" r="86236" b="80420"/>
          <a:stretch/>
        </p:blipFill>
        <p:spPr>
          <a:xfrm>
            <a:off x="384048" y="73152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3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9B8AA-715A-FC88-401C-05EE21EB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A54B2-2F24-1CAA-B2BA-34481ECD1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" t="14240" r="86236" b="80420"/>
          <a:stretch/>
        </p:blipFill>
        <p:spPr>
          <a:xfrm>
            <a:off x="384048" y="73152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1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77231-DF4F-F0CE-25D4-F9158E76B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79EC-062E-975F-7352-641EF68F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" t="14240" r="86236" b="80420"/>
          <a:stretch/>
        </p:blipFill>
        <p:spPr>
          <a:xfrm>
            <a:off x="384048" y="73152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9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5B7C9-8A04-C61D-9BDB-C7B27B42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B5953B-9C6F-9272-E6BE-18A63F99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" t="14240" r="86235" b="80420"/>
          <a:stretch/>
        </p:blipFill>
        <p:spPr>
          <a:xfrm>
            <a:off x="384048" y="73152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F74D1-747E-19E2-043A-D4242F86D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012FE-3442-539A-6EF9-50DAE3DCC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" t="14240" r="86235" b="80420"/>
          <a:stretch/>
        </p:blipFill>
        <p:spPr>
          <a:xfrm>
            <a:off x="384048" y="73152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52802-AA9E-78B4-3F95-CF8835CD3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7155E-8D1C-B8C3-8896-622A5CC89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" t="14240" r="86235" b="80420"/>
          <a:stretch/>
        </p:blipFill>
        <p:spPr>
          <a:xfrm>
            <a:off x="384048" y="73152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C83C-0D2B-82F1-E0D5-DB13DDB7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A8D0A-FC30-4A9A-B725-AC62C6CD1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" t="14240" r="86235" b="80420"/>
          <a:stretch/>
        </p:blipFill>
        <p:spPr>
          <a:xfrm>
            <a:off x="384048" y="73152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FF8727-F390-8459-3D86-5255ABA23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1" t="14240" r="86236" b="80420"/>
          <a:stretch/>
        </p:blipFill>
        <p:spPr>
          <a:xfrm>
            <a:off x="361311" y="731520"/>
            <a:ext cx="685800" cy="274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D4A44-C345-19D0-78DA-0016B2420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1" t="14240" r="86236" b="80420"/>
          <a:stretch/>
        </p:blipFill>
        <p:spPr>
          <a:xfrm>
            <a:off x="361311" y="1044630"/>
            <a:ext cx="685800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06F222-915D-1E37-0085-6D1C25EF58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1" t="14240" r="86235" b="80420"/>
          <a:stretch/>
        </p:blipFill>
        <p:spPr>
          <a:xfrm>
            <a:off x="361311" y="1357740"/>
            <a:ext cx="685800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F69DC-C310-63BD-3C6F-F2DC1987BF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41" t="14240" r="86235" b="80420"/>
          <a:stretch/>
        </p:blipFill>
        <p:spPr>
          <a:xfrm>
            <a:off x="361311" y="1670850"/>
            <a:ext cx="68580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74452-F3D3-3EC7-68D7-28A514E7C3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41" t="14240" r="86235" b="80420"/>
          <a:stretch/>
        </p:blipFill>
        <p:spPr>
          <a:xfrm>
            <a:off x="361311" y="1983960"/>
            <a:ext cx="685800" cy="27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671BA-822C-7DD4-A458-8374DE2982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41" t="14240" r="86235" b="80420"/>
          <a:stretch/>
        </p:blipFill>
        <p:spPr>
          <a:xfrm>
            <a:off x="361311" y="2297071"/>
            <a:ext cx="68580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962865-8CC2-A6B1-A4B9-8328A69773F0}"/>
              </a:ext>
            </a:extLst>
          </p:cNvPr>
          <p:cNvSpPr txBox="1"/>
          <p:nvPr/>
        </p:nvSpPr>
        <p:spPr>
          <a:xfrm>
            <a:off x="1284157" y="728841"/>
            <a:ext cx="351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(hit the right arrow key to move the cursor forward…)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F3254-90BC-35DA-8917-B7E54B8E020F}"/>
              </a:ext>
            </a:extLst>
          </p:cNvPr>
          <p:cNvSpPr txBox="1"/>
          <p:nvPr/>
        </p:nvSpPr>
        <p:spPr>
          <a:xfrm>
            <a:off x="1284157" y="1041951"/>
            <a:ext cx="351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(hit the right arrow key to move the cursor forward…)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0F55C-00A3-FB19-18EB-27975E3517CE}"/>
              </a:ext>
            </a:extLst>
          </p:cNvPr>
          <p:cNvSpPr txBox="1"/>
          <p:nvPr/>
        </p:nvSpPr>
        <p:spPr>
          <a:xfrm>
            <a:off x="1284157" y="1355061"/>
            <a:ext cx="351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(hit the right arrow key to move the cursor forward…)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07248-ACE0-7D41-A44F-E569328709C3}"/>
              </a:ext>
            </a:extLst>
          </p:cNvPr>
          <p:cNvSpPr txBox="1"/>
          <p:nvPr/>
        </p:nvSpPr>
        <p:spPr>
          <a:xfrm>
            <a:off x="1284157" y="1669510"/>
            <a:ext cx="351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(hit the backspace key…)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1D57B-217A-5622-FAFA-B4D00D8C2E42}"/>
              </a:ext>
            </a:extLst>
          </p:cNvPr>
          <p:cNvSpPr txBox="1"/>
          <p:nvPr/>
        </p:nvSpPr>
        <p:spPr>
          <a:xfrm>
            <a:off x="1284157" y="1981281"/>
            <a:ext cx="351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(type “d”…)</a:t>
            </a:r>
          </a:p>
        </p:txBody>
      </p:sp>
    </p:spTree>
    <p:extLst>
      <p:ext uri="{BB962C8B-B14F-4D97-AF65-F5344CB8AC3E}">
        <p14:creationId xmlns:p14="http://schemas.microsoft.com/office/powerpoint/2010/main" val="174024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Kamil, Amir</dc:creator>
  <cp:lastModifiedBy>Kamil, Amir</cp:lastModifiedBy>
  <cp:revision>5</cp:revision>
  <dcterms:created xsi:type="dcterms:W3CDTF">2024-02-08T02:36:53Z</dcterms:created>
  <dcterms:modified xsi:type="dcterms:W3CDTF">2024-02-08T02:51:36Z</dcterms:modified>
</cp:coreProperties>
</file>