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82"/>
  </p:normalViewPr>
  <p:slideViewPr>
    <p:cSldViewPr snapToGrid="0">
      <p:cViewPr varScale="1">
        <p:scale>
          <a:sx n="111" d="100"/>
          <a:sy n="11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26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BEST MOVIES OF ALL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img_1_2b9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014537"/>
            <a:ext cx="5029200" cy="2828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Dark Knight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First Batman film without 'Batman' in title</a:t>
            </a:r>
          </a:p>
          <a:p>
            <a:r>
              <a:t>Heath Ledger delivers transformative performance as The Joker</a:t>
            </a:r>
          </a:p>
          <a:p>
            <a:r>
              <a:t>Reimagines Joker as chaos-driven terrorist in post-9/11 context</a:t>
            </a:r>
          </a:p>
          <a:p>
            <a:r>
              <a:t>Opens with masterful clown-mask bank heist sequence</a:t>
            </a:r>
          </a:p>
          <a:p>
            <a:r>
              <a:t>Combines crime saga elements with superhero genre</a:t>
            </a:r>
          </a:p>
          <a:p>
            <a:r>
              <a:t>Directed by Christopher Nolan with no-holds-barred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Godfather (1972)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0"/>
          </a:xfrm>
        </p:spPr>
        <p:txBody>
          <a:bodyPr/>
          <a:lstStyle/>
          <a:p/>
          <a:p>
            <a:r>
              <a:t>American crime film released in 1972</a:t>
            </a:r>
          </a:p>
          <a:p>
            <a:r>
              <a:t>Directed by Francis Ford Coppola</a:t>
            </a:r>
          </a:p>
          <a:p>
            <a:r>
              <a:t>Adapted from Mario Puzo's novel</a:t>
            </a:r>
          </a:p>
          <a:p>
            <a:r>
              <a:t>Chronicles the Corleone crime family</a:t>
            </a:r>
          </a:p>
        </p:txBody>
      </p:sp>
      <p:pic>
        <p:nvPicPr>
          <p:cNvPr id="4" name="Picture 3" descr="img_4_c14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71712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 Biography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Francis Ford Coppola</a:t>
            </a:r>
          </a:p>
          <a:p>
            <a:r>
              <a:t>Acclaimed American filmmaker</a:t>
            </a:r>
          </a:p>
          <a:p>
            <a:r>
              <a:t>Professional film director</a:t>
            </a:r>
          </a:p>
          <a:p>
            <a:r>
              <a:t>Member of the New Hollywood wave of filmmaking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Marlon Brando leads the cast</a:t>
            </a:r>
          </a:p>
          <a:p>
            <a:r>
              <a:t>Al Pacino in starring role</a:t>
            </a:r>
          </a:p>
          <a:p>
            <a:r>
              <a:t>James Caan features prominently</a:t>
            </a:r>
          </a:p>
          <a:p>
            <a:r>
              <a:t>John Cazale among key performers</a:t>
            </a:r>
          </a:p>
          <a:p>
            <a:r>
              <a:t>Talia Shire completes main cast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Godfather's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Praised by Stanley Kubrick as "best film ever made"</a:t>
            </a:r>
          </a:p>
          <a:p>
            <a:r>
              <a:t>Successfully bridged arthouse drama and commercial blockbuster</a:t>
            </a:r>
          </a:p>
          <a:p>
            <a:r>
              <a:t>Launched the era of mega-movies</a:t>
            </a:r>
          </a:p>
          <a:p>
            <a:r>
              <a:t>Broke box office records while maintaining artistic merit</a:t>
            </a:r>
          </a:p>
          <a:p>
            <a:r>
              <a:t>**Film's Cultural Impact**</a:t>
            </a:r>
          </a:p>
          <a:p>
            <a:r>
              <a:t>Created iconic phrases like "Luca Brasi sleeps with the fishes"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 Wars: The Empire Strikes Back (1980)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0"/>
          </a:xfrm>
        </p:spPr>
        <p:txBody>
          <a:bodyPr/>
          <a:lstStyle/>
          <a:p/>
          <a:p>
            <a:r>
              <a:t>Second film in the Star Wars saga</a:t>
            </a:r>
          </a:p>
          <a:p>
            <a:r>
              <a:t>Released in 1980</a:t>
            </a:r>
          </a:p>
          <a:p>
            <a:r>
              <a:t>Sequel to Star Wars: A New Hope</a:t>
            </a:r>
          </a:p>
          <a:p>
            <a:r>
              <a:t>Often considered the darkest entry in the original trilogy</a:t>
            </a:r>
          </a:p>
        </p:txBody>
      </p:sp>
      <p:pic>
        <p:nvPicPr>
          <p:cNvPr id="4" name="Picture 3" descr="img_5_198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71712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Irvin Kershner directed the film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Mark Hamill</a:t>
            </a:r>
          </a:p>
          <a:p>
            <a:r>
              <a:t>Harrison Ford</a:t>
            </a:r>
          </a:p>
          <a:p>
            <a:r>
              <a:t>Carrie Fisher</a:t>
            </a:r>
          </a:p>
          <a:p>
            <a:r>
              <a:t>Billy Dee Williams</a:t>
            </a:r>
          </a:p>
          <a:p>
            <a:r>
              <a:t>David Prowse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 Wars: The Empire Strikes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Expanded and deepened the Star Wars galaxy universe</a:t>
            </a:r>
          </a:p>
          <a:p>
            <a:r>
              <a:t>Directed by Irvin Kershner in collaboration with George Lucas</a:t>
            </a:r>
          </a:p>
          <a:p>
            <a:r>
              <a:t>Features Luke's training with Master Yoda</a:t>
            </a:r>
          </a:p>
          <a:p>
            <a:r>
              <a:t>Includes iconic "I am your father" revelation</a:t>
            </a:r>
          </a:p>
          <a:p>
            <a:r>
              <a:t>Showcases advanced model work and visual effects</a:t>
            </a:r>
          </a:p>
          <a:p>
            <a:r>
              <a:t>**Key Action Sequences**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Lord of the Rings: The Fellowship of the 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0"/>
          </a:xfrm>
        </p:spPr>
        <p:txBody>
          <a:bodyPr/>
          <a:lstStyle/>
          <a:p/>
          <a:p>
            <a:r>
              <a:t>Released in 2001</a:t>
            </a:r>
          </a:p>
          <a:p>
            <a:r>
              <a:t>First film in The Lord of the Rings trilogy</a:t>
            </a:r>
          </a:p>
          <a:p>
            <a:r>
              <a:t>Directed by Peter Jackson</a:t>
            </a:r>
          </a:p>
          <a:p>
            <a:r>
              <a:t>Based on J.R.R. Tolkien's novel</a:t>
            </a:r>
          </a:p>
        </p:txBody>
      </p:sp>
      <p:pic>
        <p:nvPicPr>
          <p:cNvPr id="4" name="Picture 3" descr="img_6_840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71712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Movies Great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Movies stand the test of time through multiple elements</a:t>
            </a:r>
          </a:p>
          <a:p>
            <a:r>
              <a:t>Best films create indelible images</a:t>
            </a:r>
          </a:p>
          <a:p>
            <a:r>
              <a:t>Great movies evoke powerful emotions</a:t>
            </a:r>
          </a:p>
          <a:p>
            <a:r>
              <a:t>Top films tell unforgettable stories</a:t>
            </a:r>
          </a:p>
          <a:p>
            <a:r>
              <a:t>Classic movies feature believable characters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 Peter Jackson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Film director from New Zealand</a:t>
            </a:r>
          </a:p>
          <a:p>
            <a:r>
              <a:t>Directed The Lord of the Rings trilogy</a:t>
            </a:r>
          </a:p>
          <a:p>
            <a:r>
              <a:t>Known for epic fantasy adaptations</a:t>
            </a:r>
          </a:p>
          <a:p>
            <a:r>
              <a:t>Award-winning filmmaker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 of The Lord of the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Elijah Wood</a:t>
            </a:r>
          </a:p>
          <a:p>
            <a:r>
              <a:t>Sean Astin</a:t>
            </a:r>
          </a:p>
          <a:p>
            <a:r>
              <a:t>Ian McKellen</a:t>
            </a:r>
          </a:p>
          <a:p>
            <a:r>
              <a:t>Viggo Mortensen</a:t>
            </a:r>
          </a:p>
          <a:p>
            <a:r>
              <a:t>Orlando Bloom</a:t>
            </a:r>
          </a:p>
          <a:p>
            <a:r>
              <a:t>Sean Bean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Fellowship of the Ring's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Peter Jackson's fantasy film took 20 years to reach top position in movie rankings</a:t>
            </a:r>
          </a:p>
          <a:p>
            <a:r>
              <a:t>Film delivers exceptional amount of content even by midpoint at Rivendell</a:t>
            </a:r>
          </a:p>
          <a:p>
            <a:r>
              <a:t>Combines multiple elements: thrills, suspense, jollity, and ethereal beauty</a:t>
            </a:r>
          </a:p>
          <a:p>
            <a:r>
              <a:t>Surpasses standard film expectations in scope and content</a:t>
            </a:r>
          </a:p>
          <a:p>
            <a:r>
              <a:t>Story continues to expand beyond already rich midpoint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Fellowship's Enduring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Masterwork featuring ornate detail and emotional depth</a:t>
            </a:r>
          </a:p>
          <a:p>
            <a:r>
              <a:t>Perfect reflection of modern times with focus on perseverance</a:t>
            </a:r>
          </a:p>
          <a:p>
            <a:r>
              <a:t>Heroes defined by determination rather than strength</a:t>
            </a:r>
          </a:p>
          <a:p>
            <a:r>
              <a:t>Celebrates those who continue despite adversity</a:t>
            </a:r>
          </a:p>
          <a:p>
            <a:r>
              <a:t>Sets gold standard for cinematic storytelling and filmmaking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Shawshank Redemption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0"/>
          </a:xfrm>
        </p:spPr>
        <p:txBody>
          <a:bodyPr/>
          <a:lstStyle/>
          <a:p/>
          <a:p>
            <a:r>
              <a:t>Released in 1994</a:t>
            </a:r>
          </a:p>
          <a:p>
            <a:r>
              <a:t>Prison drama film</a:t>
            </a:r>
          </a:p>
          <a:p>
            <a:r>
              <a:t>Based on Stephen King's novella</a:t>
            </a:r>
          </a:p>
          <a:p>
            <a:r>
              <a:t>Award-winning performance by Morgan Freeman</a:t>
            </a:r>
          </a:p>
        </p:txBody>
      </p:sp>
      <p:pic>
        <p:nvPicPr>
          <p:cNvPr id="4" name="Picture 3" descr="img_2_440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71712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Frank Darabont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Tim Robbins plays lead role</a:t>
            </a:r>
          </a:p>
          <a:p>
            <a:r>
              <a:t>Morgan Freeman features in film</a:t>
            </a:r>
          </a:p>
          <a:p>
            <a:r>
              <a:t>William Sadler part of cast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Shawshank Redemption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Morgan Freeman's distinctive narration sets warm tone</a:t>
            </a:r>
          </a:p>
          <a:p>
            <a:r>
              <a:t>Tim Robbins' performance evokes Gary Cooper-like qualities</a:t>
            </a:r>
          </a:p>
          <a:p>
            <a:r>
              <a:t>Initially failed at box office despite later becoming beloved</a:t>
            </a:r>
          </a:p>
          <a:p>
            <a:r>
              <a:t>Frank Darabont's directorial debut showcases masterful construction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Dark Knight (2008)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6705600" cy="0"/>
          </a:xfrm>
        </p:spPr>
        <p:txBody>
          <a:bodyPr/>
          <a:lstStyle/>
          <a:p/>
          <a:p>
            <a:r>
              <a:t>Second film in Christopher Nolan's Batman trilogy</a:t>
            </a:r>
          </a:p>
          <a:p>
            <a:r>
              <a:t>Features Heath Ledger's iconic portrayal of The Joker</a:t>
            </a:r>
          </a:p>
          <a:p>
            <a:r>
              <a:t>Released in 2008 to critical and commercial success</a:t>
            </a:r>
          </a:p>
          <a:p>
            <a:r>
              <a:t>Stars Christian Bale as Batman/Bruce Wayne</a:t>
            </a:r>
          </a:p>
        </p:txBody>
      </p:sp>
      <p:pic>
        <p:nvPicPr>
          <p:cNvPr id="4" name="Picture 3" descr="img_3_62a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271712"/>
            <a:ext cx="4114800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Nolan - Director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Film director and screenwriter</a:t>
            </a:r>
          </a:p>
          <a:p>
            <a:r>
              <a:t>Renowned for complex, non-linear storytelling</a:t>
            </a:r>
          </a:p>
          <a:p>
            <a:r>
              <a:t>Known for directing major blockbuster films</a:t>
            </a:r>
          </a:p>
          <a:p>
            <a:r>
              <a:t>Combines artistic vision with commercial success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Christian Bale</a:t>
            </a:r>
          </a:p>
          <a:p>
            <a:r>
              <a:t>Heath Ledger</a:t>
            </a:r>
          </a:p>
          <a:p>
            <a:r>
              <a:t>Aaron Eckhart</a:t>
            </a:r>
          </a:p>
          <a:p>
            <a:r>
              <a:t>Maggie Gyllenhaal</a:t>
            </a:r>
          </a:p>
          <a:p>
            <a:r>
              <a:t>Gary Oldman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Aggarwal</dc:creator>
  <cp:lastModifiedBy>Deepak Saini</cp:lastModifiedBy>
  <cp:revision>4</cp:revision>
  <dcterms:created xsi:type="dcterms:W3CDTF">2024-10-02T16:57:53Z</dcterms:created>
  <dcterms:modified xsi:type="dcterms:W3CDTF">2025-03-17T20:36:53Z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2025-03-17T20:36:53Z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2d89d53c-914d-4408-b84e-b7ee31afe075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