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327" r:id="rId2"/>
    <p:sldId id="330" r:id="rId3"/>
    <p:sldId id="331" r:id="rId4"/>
    <p:sldId id="332" r:id="rId5"/>
    <p:sldId id="333" r:id="rId6"/>
    <p:sldId id="334" r:id="rId7"/>
    <p:sldId id="335" r:id="rId8"/>
    <p:sldId id="336" r:id="rId9"/>
    <p:sldId id="337" r:id="rId10"/>
    <p:sldId id="378" r:id="rId11"/>
    <p:sldId id="338" r:id="rId12"/>
    <p:sldId id="339" r:id="rId13"/>
    <p:sldId id="340" r:id="rId14"/>
    <p:sldId id="341" r:id="rId15"/>
    <p:sldId id="379" r:id="rId16"/>
    <p:sldId id="380" r:id="rId17"/>
    <p:sldId id="345" r:id="rId18"/>
    <p:sldId id="346" r:id="rId19"/>
    <p:sldId id="347" r:id="rId20"/>
    <p:sldId id="348" r:id="rId21"/>
    <p:sldId id="349" r:id="rId22"/>
    <p:sldId id="350" r:id="rId23"/>
    <p:sldId id="351" r:id="rId24"/>
    <p:sldId id="352" r:id="rId25"/>
    <p:sldId id="353" r:id="rId26"/>
    <p:sldId id="381" r:id="rId27"/>
    <p:sldId id="355" r:id="rId28"/>
    <p:sldId id="356" r:id="rId29"/>
    <p:sldId id="357" r:id="rId30"/>
    <p:sldId id="358" r:id="rId31"/>
    <p:sldId id="359" r:id="rId32"/>
    <p:sldId id="360" r:id="rId33"/>
    <p:sldId id="361" r:id="rId34"/>
    <p:sldId id="382" r:id="rId35"/>
    <p:sldId id="363" r:id="rId36"/>
    <p:sldId id="364" r:id="rId37"/>
    <p:sldId id="365" r:id="rId38"/>
    <p:sldId id="366" r:id="rId39"/>
    <p:sldId id="367" r:id="rId40"/>
    <p:sldId id="368" r:id="rId41"/>
    <p:sldId id="369" r:id="rId42"/>
    <p:sldId id="370" r:id="rId43"/>
    <p:sldId id="371" r:id="rId44"/>
    <p:sldId id="372" r:id="rId45"/>
    <p:sldId id="374" r:id="rId46"/>
    <p:sldId id="375" r:id="rId47"/>
    <p:sldId id="376" r:id="rId48"/>
    <p:sldId id="377" r:id="rId49"/>
  </p:sldIdLst>
  <p:sldSz cx="9144000" cy="6858000" type="screen4x3"/>
  <p:notesSz cx="6858000" cy="9144000"/>
  <p:custDataLst>
    <p:tags r:id="rId51"/>
  </p:custDataLst>
  <p:defaultTextStyle>
    <a:defPPr>
      <a:defRPr lang="en-US"/>
    </a:defPPr>
    <a:lvl1pPr algn="ctr" rtl="0" eaLnBrk="0" fontAlgn="base" hangingPunct="0">
      <a:spcBef>
        <a:spcPct val="0"/>
      </a:spcBef>
      <a:spcAft>
        <a:spcPct val="0"/>
      </a:spcAft>
      <a:defRPr sz="1200" kern="1200">
        <a:solidFill>
          <a:schemeClr val="tx1"/>
        </a:solidFill>
        <a:latin typeface="Comic Sans MS" panose="030F0902030302020204" pitchFamily="66" charset="0"/>
        <a:ea typeface="+mn-ea"/>
        <a:cs typeface="+mn-cs"/>
      </a:defRPr>
    </a:lvl1pPr>
    <a:lvl2pPr marL="457200" algn="ctr" rtl="0" eaLnBrk="0" fontAlgn="base" hangingPunct="0">
      <a:spcBef>
        <a:spcPct val="0"/>
      </a:spcBef>
      <a:spcAft>
        <a:spcPct val="0"/>
      </a:spcAft>
      <a:defRPr sz="1200" kern="1200">
        <a:solidFill>
          <a:schemeClr val="tx1"/>
        </a:solidFill>
        <a:latin typeface="Comic Sans MS" panose="030F0902030302020204" pitchFamily="66" charset="0"/>
        <a:ea typeface="+mn-ea"/>
        <a:cs typeface="+mn-cs"/>
      </a:defRPr>
    </a:lvl2pPr>
    <a:lvl3pPr marL="914400" algn="ctr" rtl="0" eaLnBrk="0" fontAlgn="base" hangingPunct="0">
      <a:spcBef>
        <a:spcPct val="0"/>
      </a:spcBef>
      <a:spcAft>
        <a:spcPct val="0"/>
      </a:spcAft>
      <a:defRPr sz="1200" kern="1200">
        <a:solidFill>
          <a:schemeClr val="tx1"/>
        </a:solidFill>
        <a:latin typeface="Comic Sans MS" panose="030F0902030302020204" pitchFamily="66" charset="0"/>
        <a:ea typeface="+mn-ea"/>
        <a:cs typeface="+mn-cs"/>
      </a:defRPr>
    </a:lvl3pPr>
    <a:lvl4pPr marL="1371600" algn="ctr" rtl="0" eaLnBrk="0" fontAlgn="base" hangingPunct="0">
      <a:spcBef>
        <a:spcPct val="0"/>
      </a:spcBef>
      <a:spcAft>
        <a:spcPct val="0"/>
      </a:spcAft>
      <a:defRPr sz="1200" kern="1200">
        <a:solidFill>
          <a:schemeClr val="tx1"/>
        </a:solidFill>
        <a:latin typeface="Comic Sans MS" panose="030F0902030302020204" pitchFamily="66" charset="0"/>
        <a:ea typeface="+mn-ea"/>
        <a:cs typeface="+mn-cs"/>
      </a:defRPr>
    </a:lvl4pPr>
    <a:lvl5pPr marL="1828800" algn="ctr" rtl="0" eaLnBrk="0" fontAlgn="base" hangingPunct="0">
      <a:spcBef>
        <a:spcPct val="0"/>
      </a:spcBef>
      <a:spcAft>
        <a:spcPct val="0"/>
      </a:spcAft>
      <a:defRPr sz="1200" kern="1200">
        <a:solidFill>
          <a:schemeClr val="tx1"/>
        </a:solidFill>
        <a:latin typeface="Comic Sans MS" panose="030F0902030302020204" pitchFamily="66" charset="0"/>
        <a:ea typeface="+mn-ea"/>
        <a:cs typeface="+mn-cs"/>
      </a:defRPr>
    </a:lvl5pPr>
    <a:lvl6pPr marL="2286000" algn="l" defTabSz="914400" rtl="0" eaLnBrk="1" latinLnBrk="0" hangingPunct="1">
      <a:defRPr sz="1200" kern="1200">
        <a:solidFill>
          <a:schemeClr val="tx1"/>
        </a:solidFill>
        <a:latin typeface="Comic Sans MS" panose="030F0902030302020204" pitchFamily="66" charset="0"/>
        <a:ea typeface="+mn-ea"/>
        <a:cs typeface="+mn-cs"/>
      </a:defRPr>
    </a:lvl6pPr>
    <a:lvl7pPr marL="2743200" algn="l" defTabSz="914400" rtl="0" eaLnBrk="1" latinLnBrk="0" hangingPunct="1">
      <a:defRPr sz="1200" kern="1200">
        <a:solidFill>
          <a:schemeClr val="tx1"/>
        </a:solidFill>
        <a:latin typeface="Comic Sans MS" panose="030F0902030302020204" pitchFamily="66" charset="0"/>
        <a:ea typeface="+mn-ea"/>
        <a:cs typeface="+mn-cs"/>
      </a:defRPr>
    </a:lvl7pPr>
    <a:lvl8pPr marL="3200400" algn="l" defTabSz="914400" rtl="0" eaLnBrk="1" latinLnBrk="0" hangingPunct="1">
      <a:defRPr sz="1200" kern="1200">
        <a:solidFill>
          <a:schemeClr val="tx1"/>
        </a:solidFill>
        <a:latin typeface="Comic Sans MS" panose="030F0902030302020204" pitchFamily="66" charset="0"/>
        <a:ea typeface="+mn-ea"/>
        <a:cs typeface="+mn-cs"/>
      </a:defRPr>
    </a:lvl8pPr>
    <a:lvl9pPr marL="3657600" algn="l" defTabSz="914400" rtl="0" eaLnBrk="1" latinLnBrk="0" hangingPunct="1">
      <a:defRPr sz="1200" kern="1200">
        <a:solidFill>
          <a:schemeClr val="tx1"/>
        </a:solidFill>
        <a:latin typeface="Comic Sans MS" panose="030F0902030302020204" pitchFamily="66" charset="0"/>
        <a:ea typeface="+mn-ea"/>
        <a:cs typeface="+mn-cs"/>
      </a:defRPr>
    </a:lvl9pPr>
  </p:defaultTextStyle>
  <p:extLst>
    <p:ext uri="{EFAFB233-063F-42B5-8137-9DF3F51BA10A}">
      <p15:sldGuideLst xmlns:p15="http://schemas.microsoft.com/office/powerpoint/2012/main">
        <p15:guide id="1" orient="horz" pos="26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4660"/>
  </p:normalViewPr>
  <p:slideViewPr>
    <p:cSldViewPr>
      <p:cViewPr varScale="1">
        <p:scale>
          <a:sx n="128" d="100"/>
          <a:sy n="128" d="100"/>
        </p:scale>
        <p:origin x="1400" y="176"/>
      </p:cViewPr>
      <p:guideLst>
        <p:guide orient="horz" pos="2688"/>
        <p:guide pos="2880"/>
      </p:guideLst>
    </p:cSldViewPr>
  </p:slideViewPr>
  <p:notesTextViewPr>
    <p:cViewPr>
      <p:scale>
        <a:sx n="100" d="100"/>
        <a:sy n="100" d="100"/>
      </p:scale>
      <p:origin x="0" y="0"/>
    </p:cViewPr>
  </p:notesTextViewPr>
  <p:sorterViewPr>
    <p:cViewPr>
      <p:scale>
        <a:sx n="66" d="100"/>
        <a:sy n="66" d="100"/>
      </p:scale>
      <p:origin x="0" y="76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67DE3F4-2CAA-6EDA-C7BD-EEF2115E825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a:lvl1pPr>
          </a:lstStyle>
          <a:p>
            <a:endParaRPr lang="en-US" altLang="en-US"/>
          </a:p>
        </p:txBody>
      </p:sp>
      <p:sp>
        <p:nvSpPr>
          <p:cNvPr id="11267" name="Rectangle 3">
            <a:extLst>
              <a:ext uri="{FF2B5EF4-FFF2-40B4-BE49-F238E27FC236}">
                <a16:creationId xmlns:a16="http://schemas.microsoft.com/office/drawing/2014/main" id="{D9F56FCC-9608-2F23-135E-CB02A740FDA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endParaRPr lang="en-US" altLang="en-US"/>
          </a:p>
        </p:txBody>
      </p:sp>
      <p:sp>
        <p:nvSpPr>
          <p:cNvPr id="11268" name="Rectangle 4">
            <a:extLst>
              <a:ext uri="{FF2B5EF4-FFF2-40B4-BE49-F238E27FC236}">
                <a16:creationId xmlns:a16="http://schemas.microsoft.com/office/drawing/2014/main" id="{CF0A0D7F-3A6F-D8D7-7478-83E6B1F2F62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a:extLst>
              <a:ext uri="{FF2B5EF4-FFF2-40B4-BE49-F238E27FC236}">
                <a16:creationId xmlns:a16="http://schemas.microsoft.com/office/drawing/2014/main" id="{CAFB13A1-2B73-56C8-270F-8E31B723464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270" name="Rectangle 6">
            <a:extLst>
              <a:ext uri="{FF2B5EF4-FFF2-40B4-BE49-F238E27FC236}">
                <a16:creationId xmlns:a16="http://schemas.microsoft.com/office/drawing/2014/main" id="{6200D465-42D4-91EE-9A50-C5D65982728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a:lvl1pPr>
          </a:lstStyle>
          <a:p>
            <a:endParaRPr lang="en-US" altLang="en-US"/>
          </a:p>
        </p:txBody>
      </p:sp>
      <p:sp>
        <p:nvSpPr>
          <p:cNvPr id="11271" name="Rectangle 7">
            <a:extLst>
              <a:ext uri="{FF2B5EF4-FFF2-40B4-BE49-F238E27FC236}">
                <a16:creationId xmlns:a16="http://schemas.microsoft.com/office/drawing/2014/main" id="{5BAD2456-AFE0-2715-1004-6467EEA859E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a:lvl1pPr>
          </a:lstStyle>
          <a:p>
            <a:fld id="{E70DAB7D-DF71-8C45-9F53-1774F84979A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omic Sans MS" panose="030F0902030302020204" pitchFamily="66" charset="0"/>
        <a:ea typeface="+mn-ea"/>
        <a:cs typeface="+mn-cs"/>
      </a:defRPr>
    </a:lvl1pPr>
    <a:lvl2pPr marL="457200" algn="l" rtl="0" fontAlgn="base">
      <a:spcBef>
        <a:spcPct val="30000"/>
      </a:spcBef>
      <a:spcAft>
        <a:spcPct val="0"/>
      </a:spcAft>
      <a:defRPr sz="1200" kern="1200">
        <a:solidFill>
          <a:schemeClr val="tx1"/>
        </a:solidFill>
        <a:latin typeface="Comic Sans MS" panose="030F0902030302020204" pitchFamily="66" charset="0"/>
        <a:ea typeface="+mn-ea"/>
        <a:cs typeface="+mn-cs"/>
      </a:defRPr>
    </a:lvl2pPr>
    <a:lvl3pPr marL="914400" algn="l" rtl="0" fontAlgn="base">
      <a:spcBef>
        <a:spcPct val="30000"/>
      </a:spcBef>
      <a:spcAft>
        <a:spcPct val="0"/>
      </a:spcAft>
      <a:defRPr sz="1200" kern="1200">
        <a:solidFill>
          <a:schemeClr val="tx1"/>
        </a:solidFill>
        <a:latin typeface="Comic Sans MS" panose="030F0902030302020204" pitchFamily="66" charset="0"/>
        <a:ea typeface="+mn-ea"/>
        <a:cs typeface="+mn-cs"/>
      </a:defRPr>
    </a:lvl3pPr>
    <a:lvl4pPr marL="1371600" algn="l" rtl="0" fontAlgn="base">
      <a:spcBef>
        <a:spcPct val="30000"/>
      </a:spcBef>
      <a:spcAft>
        <a:spcPct val="0"/>
      </a:spcAft>
      <a:defRPr sz="1200" kern="1200">
        <a:solidFill>
          <a:schemeClr val="tx1"/>
        </a:solidFill>
        <a:latin typeface="Comic Sans MS" panose="030F0902030302020204" pitchFamily="66" charset="0"/>
        <a:ea typeface="+mn-ea"/>
        <a:cs typeface="+mn-cs"/>
      </a:defRPr>
    </a:lvl4pPr>
    <a:lvl5pPr marL="1828800" algn="l" rtl="0" fontAlgn="base">
      <a:spcBef>
        <a:spcPct val="30000"/>
      </a:spcBef>
      <a:spcAft>
        <a:spcPct val="0"/>
      </a:spcAft>
      <a:defRPr sz="1200" kern="1200">
        <a:solidFill>
          <a:schemeClr val="tx1"/>
        </a:solidFill>
        <a:latin typeface="Comic Sans MS" panose="030F09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4F9C5F-4DD7-78EE-D2A4-A7C132F4988C}"/>
              </a:ext>
            </a:extLst>
          </p:cNvPr>
          <p:cNvSpPr>
            <a:spLocks noGrp="1" noChangeArrowheads="1"/>
          </p:cNvSpPr>
          <p:nvPr>
            <p:ph type="sldNum" sz="quarter" idx="5"/>
          </p:nvPr>
        </p:nvSpPr>
        <p:spPr>
          <a:ln/>
        </p:spPr>
        <p:txBody>
          <a:bodyPr/>
          <a:lstStyle/>
          <a:p>
            <a:fld id="{704A7A61-FF37-7D45-A100-134CEAE7A5B1}" type="slidenum">
              <a:rPr lang="en-US" altLang="en-US"/>
              <a:pPr/>
              <a:t>1</a:t>
            </a:fld>
            <a:endParaRPr lang="en-US" altLang="en-US"/>
          </a:p>
        </p:txBody>
      </p:sp>
      <p:sp>
        <p:nvSpPr>
          <p:cNvPr id="457730" name="Rectangle 2">
            <a:extLst>
              <a:ext uri="{FF2B5EF4-FFF2-40B4-BE49-F238E27FC236}">
                <a16:creationId xmlns:a16="http://schemas.microsoft.com/office/drawing/2014/main" id="{971C98AB-7098-F813-BD36-F141B3F4CFD2}"/>
              </a:ext>
            </a:extLst>
          </p:cNvPr>
          <p:cNvSpPr>
            <a:spLocks noRot="1" noChangeArrowheads="1" noTextEdit="1"/>
          </p:cNvSpPr>
          <p:nvPr>
            <p:ph type="sldImg"/>
          </p:nvPr>
        </p:nvSpPr>
        <p:spPr>
          <a:xfrm>
            <a:off x="1144588" y="687388"/>
            <a:ext cx="4572000" cy="3429000"/>
          </a:xfrm>
          <a:ln/>
        </p:spPr>
      </p:sp>
      <p:sp>
        <p:nvSpPr>
          <p:cNvPr id="457731" name="Rectangle 3">
            <a:extLst>
              <a:ext uri="{FF2B5EF4-FFF2-40B4-BE49-F238E27FC236}">
                <a16:creationId xmlns:a16="http://schemas.microsoft.com/office/drawing/2014/main" id="{812F9754-E58D-00CA-EF64-2F3DC5745A20}"/>
              </a:ext>
            </a:extLst>
          </p:cNvPr>
          <p:cNvSpPr>
            <a:spLocks noGrp="1" noChangeArrowheads="1"/>
          </p:cNvSpPr>
          <p:nvPr>
            <p:ph type="body" idx="1"/>
          </p:nvPr>
        </p:nvSpPr>
        <p:spPr>
          <a:xfrm>
            <a:off x="912813" y="4343400"/>
            <a:ext cx="5032375" cy="4113213"/>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8A2C47-8FFB-4624-A8DC-2B3F520CBABA}"/>
              </a:ext>
            </a:extLst>
          </p:cNvPr>
          <p:cNvSpPr>
            <a:spLocks noGrp="1" noChangeArrowheads="1"/>
          </p:cNvSpPr>
          <p:nvPr>
            <p:ph type="sldNum" sz="quarter" idx="5"/>
          </p:nvPr>
        </p:nvSpPr>
        <p:spPr>
          <a:ln/>
        </p:spPr>
        <p:txBody>
          <a:bodyPr/>
          <a:lstStyle/>
          <a:p>
            <a:fld id="{3740DB8F-2D3B-E84A-A5AC-FF9E4C5B182E}" type="slidenum">
              <a:rPr lang="en-US" altLang="en-US"/>
              <a:pPr/>
              <a:t>10</a:t>
            </a:fld>
            <a:endParaRPr lang="en-US" altLang="en-US"/>
          </a:p>
        </p:txBody>
      </p:sp>
      <p:sp>
        <p:nvSpPr>
          <p:cNvPr id="842754" name="Rectangle 2">
            <a:extLst>
              <a:ext uri="{FF2B5EF4-FFF2-40B4-BE49-F238E27FC236}">
                <a16:creationId xmlns:a16="http://schemas.microsoft.com/office/drawing/2014/main" id="{0A215C28-DE86-0C3F-2B13-70DCB9521DC2}"/>
              </a:ext>
            </a:extLst>
          </p:cNvPr>
          <p:cNvSpPr>
            <a:spLocks noRot="1" noChangeArrowheads="1" noTextEdit="1"/>
          </p:cNvSpPr>
          <p:nvPr>
            <p:ph type="sldImg"/>
          </p:nvPr>
        </p:nvSpPr>
        <p:spPr>
          <a:ln/>
        </p:spPr>
      </p:sp>
      <p:sp>
        <p:nvSpPr>
          <p:cNvPr id="842755" name="Rectangle 3">
            <a:extLst>
              <a:ext uri="{FF2B5EF4-FFF2-40B4-BE49-F238E27FC236}">
                <a16:creationId xmlns:a16="http://schemas.microsoft.com/office/drawing/2014/main" id="{F6F4882B-4595-AE72-81DB-CA7899B0B7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B8EAC9-7208-FEDC-B920-A9B7C9058FB1}"/>
              </a:ext>
            </a:extLst>
          </p:cNvPr>
          <p:cNvSpPr>
            <a:spLocks noGrp="1" noChangeArrowheads="1"/>
          </p:cNvSpPr>
          <p:nvPr>
            <p:ph type="sldNum" sz="quarter" idx="5"/>
          </p:nvPr>
        </p:nvSpPr>
        <p:spPr>
          <a:ln/>
        </p:spPr>
        <p:txBody>
          <a:bodyPr/>
          <a:lstStyle/>
          <a:p>
            <a:fld id="{49AE1C6A-CFB2-254C-A517-F65C80286D36}" type="slidenum">
              <a:rPr lang="en-US" altLang="en-US"/>
              <a:pPr/>
              <a:t>11</a:t>
            </a:fld>
            <a:endParaRPr lang="en-US" altLang="en-US"/>
          </a:p>
        </p:txBody>
      </p:sp>
      <p:sp>
        <p:nvSpPr>
          <p:cNvPr id="802818" name="Rectangle 2">
            <a:extLst>
              <a:ext uri="{FF2B5EF4-FFF2-40B4-BE49-F238E27FC236}">
                <a16:creationId xmlns:a16="http://schemas.microsoft.com/office/drawing/2014/main" id="{4F260653-955D-AEB1-60D7-FBA3AC2EE272}"/>
              </a:ext>
            </a:extLst>
          </p:cNvPr>
          <p:cNvSpPr>
            <a:spLocks noRot="1" noChangeArrowheads="1" noTextEdit="1"/>
          </p:cNvSpPr>
          <p:nvPr>
            <p:ph type="sldImg"/>
          </p:nvPr>
        </p:nvSpPr>
        <p:spPr>
          <a:ln/>
        </p:spPr>
      </p:sp>
      <p:sp>
        <p:nvSpPr>
          <p:cNvPr id="802819" name="Rectangle 3">
            <a:extLst>
              <a:ext uri="{FF2B5EF4-FFF2-40B4-BE49-F238E27FC236}">
                <a16:creationId xmlns:a16="http://schemas.microsoft.com/office/drawing/2014/main" id="{56C291AA-C109-0D68-F8E3-4E2A5D6507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21F69E-AC43-8090-3988-FE0DDF34CC96}"/>
              </a:ext>
            </a:extLst>
          </p:cNvPr>
          <p:cNvSpPr>
            <a:spLocks noGrp="1" noChangeArrowheads="1"/>
          </p:cNvSpPr>
          <p:nvPr>
            <p:ph type="sldNum" sz="quarter" idx="5"/>
          </p:nvPr>
        </p:nvSpPr>
        <p:spPr>
          <a:ln/>
        </p:spPr>
        <p:txBody>
          <a:bodyPr/>
          <a:lstStyle/>
          <a:p>
            <a:fld id="{AAE38094-E9D9-5449-AAAD-C963A5098237}" type="slidenum">
              <a:rPr lang="en-US" altLang="en-US"/>
              <a:pPr/>
              <a:t>12</a:t>
            </a:fld>
            <a:endParaRPr lang="en-US" altLang="en-US"/>
          </a:p>
        </p:txBody>
      </p:sp>
      <p:sp>
        <p:nvSpPr>
          <p:cNvPr id="803842" name="Rectangle 2">
            <a:extLst>
              <a:ext uri="{FF2B5EF4-FFF2-40B4-BE49-F238E27FC236}">
                <a16:creationId xmlns:a16="http://schemas.microsoft.com/office/drawing/2014/main" id="{35E4429B-4CF6-F0C3-7B43-6C75652094A1}"/>
              </a:ext>
            </a:extLst>
          </p:cNvPr>
          <p:cNvSpPr>
            <a:spLocks noRot="1" noChangeArrowheads="1" noTextEdit="1"/>
          </p:cNvSpPr>
          <p:nvPr>
            <p:ph type="sldImg"/>
          </p:nvPr>
        </p:nvSpPr>
        <p:spPr>
          <a:ln/>
        </p:spPr>
      </p:sp>
      <p:sp>
        <p:nvSpPr>
          <p:cNvPr id="803843" name="Rectangle 3">
            <a:extLst>
              <a:ext uri="{FF2B5EF4-FFF2-40B4-BE49-F238E27FC236}">
                <a16:creationId xmlns:a16="http://schemas.microsoft.com/office/drawing/2014/main" id="{41632270-CF16-29B3-329C-660B8517B1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BB5E377-3F9C-5D1F-156C-F6D1FEB4FF38}"/>
              </a:ext>
            </a:extLst>
          </p:cNvPr>
          <p:cNvSpPr>
            <a:spLocks noGrp="1" noChangeArrowheads="1"/>
          </p:cNvSpPr>
          <p:nvPr>
            <p:ph type="sldNum" sz="quarter" idx="5"/>
          </p:nvPr>
        </p:nvSpPr>
        <p:spPr>
          <a:ln/>
        </p:spPr>
        <p:txBody>
          <a:bodyPr/>
          <a:lstStyle/>
          <a:p>
            <a:fld id="{BCAEFCA2-A873-E543-AA77-E0D212F85DF0}" type="slidenum">
              <a:rPr lang="en-US" altLang="en-US"/>
              <a:pPr/>
              <a:t>13</a:t>
            </a:fld>
            <a:endParaRPr lang="en-US" altLang="en-US"/>
          </a:p>
        </p:txBody>
      </p:sp>
      <p:sp>
        <p:nvSpPr>
          <p:cNvPr id="804866" name="Rectangle 2">
            <a:extLst>
              <a:ext uri="{FF2B5EF4-FFF2-40B4-BE49-F238E27FC236}">
                <a16:creationId xmlns:a16="http://schemas.microsoft.com/office/drawing/2014/main" id="{CD9C720C-81D6-989D-85B8-010A66955DC8}"/>
              </a:ext>
            </a:extLst>
          </p:cNvPr>
          <p:cNvSpPr>
            <a:spLocks noRot="1" noChangeArrowheads="1" noTextEdit="1"/>
          </p:cNvSpPr>
          <p:nvPr>
            <p:ph type="sldImg"/>
          </p:nvPr>
        </p:nvSpPr>
        <p:spPr>
          <a:ln/>
        </p:spPr>
      </p:sp>
      <p:sp>
        <p:nvSpPr>
          <p:cNvPr id="804867" name="Rectangle 3">
            <a:extLst>
              <a:ext uri="{FF2B5EF4-FFF2-40B4-BE49-F238E27FC236}">
                <a16:creationId xmlns:a16="http://schemas.microsoft.com/office/drawing/2014/main" id="{CBA5D020-594C-D295-B12E-058949C29D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E2AF0E-307C-38FD-547C-D7BF34BA65F2}"/>
              </a:ext>
            </a:extLst>
          </p:cNvPr>
          <p:cNvSpPr>
            <a:spLocks noGrp="1" noChangeArrowheads="1"/>
          </p:cNvSpPr>
          <p:nvPr>
            <p:ph type="sldNum" sz="quarter" idx="5"/>
          </p:nvPr>
        </p:nvSpPr>
        <p:spPr>
          <a:ln/>
        </p:spPr>
        <p:txBody>
          <a:bodyPr/>
          <a:lstStyle/>
          <a:p>
            <a:fld id="{DDB01C8E-CE0F-2D45-BCF4-810DA5188654}" type="slidenum">
              <a:rPr lang="en-US" altLang="en-US"/>
              <a:pPr/>
              <a:t>14</a:t>
            </a:fld>
            <a:endParaRPr lang="en-US" altLang="en-US"/>
          </a:p>
        </p:txBody>
      </p:sp>
      <p:sp>
        <p:nvSpPr>
          <p:cNvPr id="805890" name="Rectangle 2">
            <a:extLst>
              <a:ext uri="{FF2B5EF4-FFF2-40B4-BE49-F238E27FC236}">
                <a16:creationId xmlns:a16="http://schemas.microsoft.com/office/drawing/2014/main" id="{D52418FE-6E07-81E1-EB14-6B92F6C9F2AE}"/>
              </a:ext>
            </a:extLst>
          </p:cNvPr>
          <p:cNvSpPr>
            <a:spLocks noRot="1" noChangeArrowheads="1" noTextEdit="1"/>
          </p:cNvSpPr>
          <p:nvPr>
            <p:ph type="sldImg"/>
          </p:nvPr>
        </p:nvSpPr>
        <p:spPr>
          <a:ln/>
        </p:spPr>
      </p:sp>
      <p:sp>
        <p:nvSpPr>
          <p:cNvPr id="805891" name="Rectangle 3">
            <a:extLst>
              <a:ext uri="{FF2B5EF4-FFF2-40B4-BE49-F238E27FC236}">
                <a16:creationId xmlns:a16="http://schemas.microsoft.com/office/drawing/2014/main" id="{A8A328F8-51BE-32CA-08C2-F4B370E3173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51EF67-BA76-B8A7-841A-4FBB535C3F07}"/>
              </a:ext>
            </a:extLst>
          </p:cNvPr>
          <p:cNvSpPr>
            <a:spLocks noGrp="1" noChangeArrowheads="1"/>
          </p:cNvSpPr>
          <p:nvPr>
            <p:ph type="sldNum" sz="quarter" idx="5"/>
          </p:nvPr>
        </p:nvSpPr>
        <p:spPr>
          <a:ln/>
        </p:spPr>
        <p:txBody>
          <a:bodyPr/>
          <a:lstStyle/>
          <a:p>
            <a:fld id="{8C550B7E-A559-DD4F-982A-669734E7AC2F}" type="slidenum">
              <a:rPr lang="en-US" altLang="en-US"/>
              <a:pPr/>
              <a:t>15</a:t>
            </a:fld>
            <a:endParaRPr lang="en-US" altLang="en-US"/>
          </a:p>
        </p:txBody>
      </p:sp>
      <p:sp>
        <p:nvSpPr>
          <p:cNvPr id="844802" name="Rectangle 2">
            <a:extLst>
              <a:ext uri="{FF2B5EF4-FFF2-40B4-BE49-F238E27FC236}">
                <a16:creationId xmlns:a16="http://schemas.microsoft.com/office/drawing/2014/main" id="{0DD9D7EF-EFE4-0772-2085-6A7ADCB6E060}"/>
              </a:ext>
            </a:extLst>
          </p:cNvPr>
          <p:cNvSpPr>
            <a:spLocks noRot="1" noChangeArrowheads="1" noTextEdit="1"/>
          </p:cNvSpPr>
          <p:nvPr>
            <p:ph type="sldImg"/>
          </p:nvPr>
        </p:nvSpPr>
        <p:spPr>
          <a:ln/>
        </p:spPr>
      </p:sp>
      <p:sp>
        <p:nvSpPr>
          <p:cNvPr id="844803" name="Rectangle 3">
            <a:extLst>
              <a:ext uri="{FF2B5EF4-FFF2-40B4-BE49-F238E27FC236}">
                <a16:creationId xmlns:a16="http://schemas.microsoft.com/office/drawing/2014/main" id="{FCEF4CAD-A578-79E1-78C0-D84AA0A07F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1F7D6B-5D87-1C07-316D-C18F999F4270}"/>
              </a:ext>
            </a:extLst>
          </p:cNvPr>
          <p:cNvSpPr>
            <a:spLocks noGrp="1" noChangeArrowheads="1"/>
          </p:cNvSpPr>
          <p:nvPr>
            <p:ph type="sldNum" sz="quarter" idx="5"/>
          </p:nvPr>
        </p:nvSpPr>
        <p:spPr>
          <a:ln/>
        </p:spPr>
        <p:txBody>
          <a:bodyPr/>
          <a:lstStyle/>
          <a:p>
            <a:fld id="{43A6CEC7-A3EB-4844-8F4C-0D8A65E5A228}" type="slidenum">
              <a:rPr lang="en-US" altLang="en-US"/>
              <a:pPr/>
              <a:t>16</a:t>
            </a:fld>
            <a:endParaRPr lang="en-US" altLang="en-US"/>
          </a:p>
        </p:txBody>
      </p:sp>
      <p:sp>
        <p:nvSpPr>
          <p:cNvPr id="846850" name="Rectangle 2">
            <a:extLst>
              <a:ext uri="{FF2B5EF4-FFF2-40B4-BE49-F238E27FC236}">
                <a16:creationId xmlns:a16="http://schemas.microsoft.com/office/drawing/2014/main" id="{4F8F6FB0-DE1A-F5C3-118B-3084AB47FEAB}"/>
              </a:ext>
            </a:extLst>
          </p:cNvPr>
          <p:cNvSpPr>
            <a:spLocks noRot="1" noChangeArrowheads="1" noTextEdit="1"/>
          </p:cNvSpPr>
          <p:nvPr>
            <p:ph type="sldImg"/>
          </p:nvPr>
        </p:nvSpPr>
        <p:spPr>
          <a:ln/>
        </p:spPr>
      </p:sp>
      <p:sp>
        <p:nvSpPr>
          <p:cNvPr id="846851" name="Rectangle 3">
            <a:extLst>
              <a:ext uri="{FF2B5EF4-FFF2-40B4-BE49-F238E27FC236}">
                <a16:creationId xmlns:a16="http://schemas.microsoft.com/office/drawing/2014/main" id="{DC4D7CED-4082-5453-8817-A144C099AD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BFBDF2-A0A9-EA8C-6D53-FFCF6D1F6411}"/>
              </a:ext>
            </a:extLst>
          </p:cNvPr>
          <p:cNvSpPr>
            <a:spLocks noGrp="1" noChangeArrowheads="1"/>
          </p:cNvSpPr>
          <p:nvPr>
            <p:ph type="sldNum" sz="quarter" idx="5"/>
          </p:nvPr>
        </p:nvSpPr>
        <p:spPr>
          <a:ln/>
        </p:spPr>
        <p:txBody>
          <a:bodyPr/>
          <a:lstStyle/>
          <a:p>
            <a:fld id="{AE22CB5D-A985-D043-B45F-DC8B050F4DEE}" type="slidenum">
              <a:rPr lang="en-US" altLang="en-US"/>
              <a:pPr/>
              <a:t>17</a:t>
            </a:fld>
            <a:endParaRPr lang="en-US" altLang="en-US"/>
          </a:p>
        </p:txBody>
      </p:sp>
      <p:sp>
        <p:nvSpPr>
          <p:cNvPr id="809986" name="Rectangle 2">
            <a:extLst>
              <a:ext uri="{FF2B5EF4-FFF2-40B4-BE49-F238E27FC236}">
                <a16:creationId xmlns:a16="http://schemas.microsoft.com/office/drawing/2014/main" id="{7CC79579-B91A-4744-88FA-C0A775B2627A}"/>
              </a:ext>
            </a:extLst>
          </p:cNvPr>
          <p:cNvSpPr>
            <a:spLocks noRot="1" noChangeArrowheads="1" noTextEdit="1"/>
          </p:cNvSpPr>
          <p:nvPr>
            <p:ph type="sldImg"/>
          </p:nvPr>
        </p:nvSpPr>
        <p:spPr>
          <a:ln/>
        </p:spPr>
      </p:sp>
      <p:sp>
        <p:nvSpPr>
          <p:cNvPr id="809987" name="Rectangle 3">
            <a:extLst>
              <a:ext uri="{FF2B5EF4-FFF2-40B4-BE49-F238E27FC236}">
                <a16:creationId xmlns:a16="http://schemas.microsoft.com/office/drawing/2014/main" id="{ED6F437A-FE73-AC79-60BF-C36504F3AB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4811AD-21D7-D998-A447-8BBFA4DA3CFD}"/>
              </a:ext>
            </a:extLst>
          </p:cNvPr>
          <p:cNvSpPr>
            <a:spLocks noGrp="1" noChangeArrowheads="1"/>
          </p:cNvSpPr>
          <p:nvPr>
            <p:ph type="sldNum" sz="quarter" idx="5"/>
          </p:nvPr>
        </p:nvSpPr>
        <p:spPr>
          <a:ln/>
        </p:spPr>
        <p:txBody>
          <a:bodyPr/>
          <a:lstStyle/>
          <a:p>
            <a:fld id="{D4E968B5-7910-1246-90F4-083995CC512E}" type="slidenum">
              <a:rPr lang="en-US" altLang="en-US"/>
              <a:pPr/>
              <a:t>18</a:t>
            </a:fld>
            <a:endParaRPr lang="en-US" altLang="en-US"/>
          </a:p>
        </p:txBody>
      </p:sp>
      <p:sp>
        <p:nvSpPr>
          <p:cNvPr id="811010" name="Rectangle 2">
            <a:extLst>
              <a:ext uri="{FF2B5EF4-FFF2-40B4-BE49-F238E27FC236}">
                <a16:creationId xmlns:a16="http://schemas.microsoft.com/office/drawing/2014/main" id="{2C2C66B7-139B-BD42-1CBD-5ADBA841F505}"/>
              </a:ext>
            </a:extLst>
          </p:cNvPr>
          <p:cNvSpPr>
            <a:spLocks noRot="1" noChangeArrowheads="1" noTextEdit="1"/>
          </p:cNvSpPr>
          <p:nvPr>
            <p:ph type="sldImg"/>
          </p:nvPr>
        </p:nvSpPr>
        <p:spPr>
          <a:ln/>
        </p:spPr>
      </p:sp>
      <p:sp>
        <p:nvSpPr>
          <p:cNvPr id="811011" name="Rectangle 3">
            <a:extLst>
              <a:ext uri="{FF2B5EF4-FFF2-40B4-BE49-F238E27FC236}">
                <a16:creationId xmlns:a16="http://schemas.microsoft.com/office/drawing/2014/main" id="{1214DE9B-F5A5-0DC1-ACE2-0928B4BAB0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13DE76-7057-7175-4366-E80A259E79D0}"/>
              </a:ext>
            </a:extLst>
          </p:cNvPr>
          <p:cNvSpPr>
            <a:spLocks noGrp="1" noChangeArrowheads="1"/>
          </p:cNvSpPr>
          <p:nvPr>
            <p:ph type="sldNum" sz="quarter" idx="5"/>
          </p:nvPr>
        </p:nvSpPr>
        <p:spPr>
          <a:ln/>
        </p:spPr>
        <p:txBody>
          <a:bodyPr/>
          <a:lstStyle/>
          <a:p>
            <a:fld id="{3FC3C9AF-CE22-0E45-B4DD-B01D6554FDC4}" type="slidenum">
              <a:rPr lang="en-US" altLang="en-US"/>
              <a:pPr/>
              <a:t>19</a:t>
            </a:fld>
            <a:endParaRPr lang="en-US" altLang="en-US"/>
          </a:p>
        </p:txBody>
      </p:sp>
      <p:sp>
        <p:nvSpPr>
          <p:cNvPr id="812034" name="Rectangle 2">
            <a:extLst>
              <a:ext uri="{FF2B5EF4-FFF2-40B4-BE49-F238E27FC236}">
                <a16:creationId xmlns:a16="http://schemas.microsoft.com/office/drawing/2014/main" id="{929BAC9C-090E-2DB6-2ADD-1290D4B8A407}"/>
              </a:ext>
            </a:extLst>
          </p:cNvPr>
          <p:cNvSpPr>
            <a:spLocks noRot="1" noChangeArrowheads="1" noTextEdit="1"/>
          </p:cNvSpPr>
          <p:nvPr>
            <p:ph type="sldImg"/>
          </p:nvPr>
        </p:nvSpPr>
        <p:spPr>
          <a:ln/>
        </p:spPr>
      </p:sp>
      <p:sp>
        <p:nvSpPr>
          <p:cNvPr id="812035" name="Rectangle 3">
            <a:extLst>
              <a:ext uri="{FF2B5EF4-FFF2-40B4-BE49-F238E27FC236}">
                <a16:creationId xmlns:a16="http://schemas.microsoft.com/office/drawing/2014/main" id="{DCC26181-9FAF-A533-7140-A29B808DA0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14BA2A-733C-A781-2683-535EC8C78CC9}"/>
              </a:ext>
            </a:extLst>
          </p:cNvPr>
          <p:cNvSpPr>
            <a:spLocks noGrp="1" noChangeArrowheads="1"/>
          </p:cNvSpPr>
          <p:nvPr>
            <p:ph type="sldNum" sz="quarter" idx="5"/>
          </p:nvPr>
        </p:nvSpPr>
        <p:spPr>
          <a:ln/>
        </p:spPr>
        <p:txBody>
          <a:bodyPr/>
          <a:lstStyle/>
          <a:p>
            <a:fld id="{769684DE-D42F-ED4A-87AC-D16A6F3E63E4}" type="slidenum">
              <a:rPr lang="en-US" altLang="en-US"/>
              <a:pPr/>
              <a:t>2</a:t>
            </a:fld>
            <a:endParaRPr lang="en-US" altLang="en-US"/>
          </a:p>
        </p:txBody>
      </p:sp>
      <p:sp>
        <p:nvSpPr>
          <p:cNvPr id="794626" name="Rectangle 2">
            <a:extLst>
              <a:ext uri="{FF2B5EF4-FFF2-40B4-BE49-F238E27FC236}">
                <a16:creationId xmlns:a16="http://schemas.microsoft.com/office/drawing/2014/main" id="{06778586-8491-83B2-D515-9566589C5175}"/>
              </a:ext>
            </a:extLst>
          </p:cNvPr>
          <p:cNvSpPr>
            <a:spLocks noRot="1" noChangeArrowheads="1" noTextEdit="1"/>
          </p:cNvSpPr>
          <p:nvPr>
            <p:ph type="sldImg"/>
          </p:nvPr>
        </p:nvSpPr>
        <p:spPr>
          <a:ln/>
        </p:spPr>
      </p:sp>
      <p:sp>
        <p:nvSpPr>
          <p:cNvPr id="794627" name="Rectangle 3">
            <a:extLst>
              <a:ext uri="{FF2B5EF4-FFF2-40B4-BE49-F238E27FC236}">
                <a16:creationId xmlns:a16="http://schemas.microsoft.com/office/drawing/2014/main" id="{7C1A3AF2-8875-7B7C-3C89-FECA002DE8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CB10C4-C971-928F-AD22-91F9DEE70A38}"/>
              </a:ext>
            </a:extLst>
          </p:cNvPr>
          <p:cNvSpPr>
            <a:spLocks noGrp="1" noChangeArrowheads="1"/>
          </p:cNvSpPr>
          <p:nvPr>
            <p:ph type="sldNum" sz="quarter" idx="5"/>
          </p:nvPr>
        </p:nvSpPr>
        <p:spPr>
          <a:ln/>
        </p:spPr>
        <p:txBody>
          <a:bodyPr/>
          <a:lstStyle/>
          <a:p>
            <a:fld id="{2FD0E23C-C360-8A49-8E8F-EAA3C3C4ACAE}" type="slidenum">
              <a:rPr lang="en-US" altLang="en-US"/>
              <a:pPr/>
              <a:t>20</a:t>
            </a:fld>
            <a:endParaRPr lang="en-US" altLang="en-US"/>
          </a:p>
        </p:txBody>
      </p:sp>
      <p:sp>
        <p:nvSpPr>
          <p:cNvPr id="813058" name="Rectangle 2">
            <a:extLst>
              <a:ext uri="{FF2B5EF4-FFF2-40B4-BE49-F238E27FC236}">
                <a16:creationId xmlns:a16="http://schemas.microsoft.com/office/drawing/2014/main" id="{0075CD9F-8CCA-50C6-2B0E-D4D20D71CB72}"/>
              </a:ext>
            </a:extLst>
          </p:cNvPr>
          <p:cNvSpPr>
            <a:spLocks noRot="1" noChangeArrowheads="1" noTextEdit="1"/>
          </p:cNvSpPr>
          <p:nvPr>
            <p:ph type="sldImg"/>
          </p:nvPr>
        </p:nvSpPr>
        <p:spPr>
          <a:ln/>
        </p:spPr>
      </p:sp>
      <p:sp>
        <p:nvSpPr>
          <p:cNvPr id="813059" name="Rectangle 3">
            <a:extLst>
              <a:ext uri="{FF2B5EF4-FFF2-40B4-BE49-F238E27FC236}">
                <a16:creationId xmlns:a16="http://schemas.microsoft.com/office/drawing/2014/main" id="{74778B98-34AF-4801-B7A8-75A7967AF9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E2FE3D-5993-E823-DB27-C4E75380FF57}"/>
              </a:ext>
            </a:extLst>
          </p:cNvPr>
          <p:cNvSpPr>
            <a:spLocks noGrp="1" noChangeArrowheads="1"/>
          </p:cNvSpPr>
          <p:nvPr>
            <p:ph type="sldNum" sz="quarter" idx="5"/>
          </p:nvPr>
        </p:nvSpPr>
        <p:spPr>
          <a:ln/>
        </p:spPr>
        <p:txBody>
          <a:bodyPr/>
          <a:lstStyle/>
          <a:p>
            <a:fld id="{2C0ADDC6-F5A4-9B41-9480-812D43FC778F}" type="slidenum">
              <a:rPr lang="en-US" altLang="en-US"/>
              <a:pPr/>
              <a:t>21</a:t>
            </a:fld>
            <a:endParaRPr lang="en-US" altLang="en-US"/>
          </a:p>
        </p:txBody>
      </p:sp>
      <p:sp>
        <p:nvSpPr>
          <p:cNvPr id="814082" name="Rectangle 2">
            <a:extLst>
              <a:ext uri="{FF2B5EF4-FFF2-40B4-BE49-F238E27FC236}">
                <a16:creationId xmlns:a16="http://schemas.microsoft.com/office/drawing/2014/main" id="{BEFD393B-2E7E-F92F-EBFD-369C69FCA1A1}"/>
              </a:ext>
            </a:extLst>
          </p:cNvPr>
          <p:cNvSpPr>
            <a:spLocks noRot="1" noChangeArrowheads="1" noTextEdit="1"/>
          </p:cNvSpPr>
          <p:nvPr>
            <p:ph type="sldImg"/>
          </p:nvPr>
        </p:nvSpPr>
        <p:spPr>
          <a:ln/>
        </p:spPr>
      </p:sp>
      <p:sp>
        <p:nvSpPr>
          <p:cNvPr id="814083" name="Rectangle 3">
            <a:extLst>
              <a:ext uri="{FF2B5EF4-FFF2-40B4-BE49-F238E27FC236}">
                <a16:creationId xmlns:a16="http://schemas.microsoft.com/office/drawing/2014/main" id="{CB2E26DD-D343-1B17-1E69-1D2E5A1AE9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1C9BFE-E30D-FD49-1E4A-0D1FB0E699C2}"/>
              </a:ext>
            </a:extLst>
          </p:cNvPr>
          <p:cNvSpPr>
            <a:spLocks noGrp="1" noChangeArrowheads="1"/>
          </p:cNvSpPr>
          <p:nvPr>
            <p:ph type="sldNum" sz="quarter" idx="5"/>
          </p:nvPr>
        </p:nvSpPr>
        <p:spPr>
          <a:ln/>
        </p:spPr>
        <p:txBody>
          <a:bodyPr/>
          <a:lstStyle/>
          <a:p>
            <a:fld id="{3985EDD3-7739-E547-9068-EA4206BA44A3}" type="slidenum">
              <a:rPr lang="en-US" altLang="en-US"/>
              <a:pPr/>
              <a:t>22</a:t>
            </a:fld>
            <a:endParaRPr lang="en-US" altLang="en-US"/>
          </a:p>
        </p:txBody>
      </p:sp>
      <p:sp>
        <p:nvSpPr>
          <p:cNvPr id="815106" name="Rectangle 2">
            <a:extLst>
              <a:ext uri="{FF2B5EF4-FFF2-40B4-BE49-F238E27FC236}">
                <a16:creationId xmlns:a16="http://schemas.microsoft.com/office/drawing/2014/main" id="{043C4B4F-A289-63C3-56C0-29AB0DB692ED}"/>
              </a:ext>
            </a:extLst>
          </p:cNvPr>
          <p:cNvSpPr>
            <a:spLocks noRot="1" noChangeArrowheads="1" noTextEdit="1"/>
          </p:cNvSpPr>
          <p:nvPr>
            <p:ph type="sldImg"/>
          </p:nvPr>
        </p:nvSpPr>
        <p:spPr>
          <a:ln/>
        </p:spPr>
      </p:sp>
      <p:sp>
        <p:nvSpPr>
          <p:cNvPr id="815107" name="Rectangle 3">
            <a:extLst>
              <a:ext uri="{FF2B5EF4-FFF2-40B4-BE49-F238E27FC236}">
                <a16:creationId xmlns:a16="http://schemas.microsoft.com/office/drawing/2014/main" id="{67F59CC8-FD0F-5C67-BDB5-FD4410197F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A53CC7-3012-7AA9-36FD-E9AF91A2D435}"/>
              </a:ext>
            </a:extLst>
          </p:cNvPr>
          <p:cNvSpPr>
            <a:spLocks noGrp="1" noChangeArrowheads="1"/>
          </p:cNvSpPr>
          <p:nvPr>
            <p:ph type="sldNum" sz="quarter" idx="5"/>
          </p:nvPr>
        </p:nvSpPr>
        <p:spPr>
          <a:ln/>
        </p:spPr>
        <p:txBody>
          <a:bodyPr/>
          <a:lstStyle/>
          <a:p>
            <a:fld id="{596E61AB-2894-C045-9700-A010169C0A4D}" type="slidenum">
              <a:rPr lang="en-US" altLang="en-US"/>
              <a:pPr/>
              <a:t>23</a:t>
            </a:fld>
            <a:endParaRPr lang="en-US" altLang="en-US"/>
          </a:p>
        </p:txBody>
      </p:sp>
      <p:sp>
        <p:nvSpPr>
          <p:cNvPr id="816130" name="Rectangle 2">
            <a:extLst>
              <a:ext uri="{FF2B5EF4-FFF2-40B4-BE49-F238E27FC236}">
                <a16:creationId xmlns:a16="http://schemas.microsoft.com/office/drawing/2014/main" id="{E4DA442B-D6B2-F62F-6B4F-3BBA4B86F1A6}"/>
              </a:ext>
            </a:extLst>
          </p:cNvPr>
          <p:cNvSpPr>
            <a:spLocks noRot="1" noChangeArrowheads="1" noTextEdit="1"/>
          </p:cNvSpPr>
          <p:nvPr>
            <p:ph type="sldImg"/>
          </p:nvPr>
        </p:nvSpPr>
        <p:spPr>
          <a:ln/>
        </p:spPr>
      </p:sp>
      <p:sp>
        <p:nvSpPr>
          <p:cNvPr id="816131" name="Rectangle 3">
            <a:extLst>
              <a:ext uri="{FF2B5EF4-FFF2-40B4-BE49-F238E27FC236}">
                <a16:creationId xmlns:a16="http://schemas.microsoft.com/office/drawing/2014/main" id="{365BFF1B-F564-64B0-7896-D96E41B26A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185C68-6A88-9178-7414-1233E82A11BA}"/>
              </a:ext>
            </a:extLst>
          </p:cNvPr>
          <p:cNvSpPr>
            <a:spLocks noGrp="1" noChangeArrowheads="1"/>
          </p:cNvSpPr>
          <p:nvPr>
            <p:ph type="sldNum" sz="quarter" idx="5"/>
          </p:nvPr>
        </p:nvSpPr>
        <p:spPr>
          <a:ln/>
        </p:spPr>
        <p:txBody>
          <a:bodyPr/>
          <a:lstStyle/>
          <a:p>
            <a:fld id="{73B00327-B589-134C-871D-B561E07ECA22}" type="slidenum">
              <a:rPr lang="en-US" altLang="en-US"/>
              <a:pPr/>
              <a:t>24</a:t>
            </a:fld>
            <a:endParaRPr lang="en-US" altLang="en-US"/>
          </a:p>
        </p:txBody>
      </p:sp>
      <p:sp>
        <p:nvSpPr>
          <p:cNvPr id="817154" name="Rectangle 2">
            <a:extLst>
              <a:ext uri="{FF2B5EF4-FFF2-40B4-BE49-F238E27FC236}">
                <a16:creationId xmlns:a16="http://schemas.microsoft.com/office/drawing/2014/main" id="{A8A80B73-FAB9-DB06-EDB6-940E460793B8}"/>
              </a:ext>
            </a:extLst>
          </p:cNvPr>
          <p:cNvSpPr>
            <a:spLocks noRot="1" noChangeArrowheads="1" noTextEdit="1"/>
          </p:cNvSpPr>
          <p:nvPr>
            <p:ph type="sldImg"/>
          </p:nvPr>
        </p:nvSpPr>
        <p:spPr>
          <a:ln/>
        </p:spPr>
      </p:sp>
      <p:sp>
        <p:nvSpPr>
          <p:cNvPr id="817155" name="Rectangle 3">
            <a:extLst>
              <a:ext uri="{FF2B5EF4-FFF2-40B4-BE49-F238E27FC236}">
                <a16:creationId xmlns:a16="http://schemas.microsoft.com/office/drawing/2014/main" id="{4FB70906-6B84-47F5-3EB4-8FDC24A69E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41A751-06F4-91F7-8C2B-D97FA82EE07B}"/>
              </a:ext>
            </a:extLst>
          </p:cNvPr>
          <p:cNvSpPr>
            <a:spLocks noGrp="1" noChangeArrowheads="1"/>
          </p:cNvSpPr>
          <p:nvPr>
            <p:ph type="sldNum" sz="quarter" idx="5"/>
          </p:nvPr>
        </p:nvSpPr>
        <p:spPr>
          <a:ln/>
        </p:spPr>
        <p:txBody>
          <a:bodyPr/>
          <a:lstStyle/>
          <a:p>
            <a:fld id="{D4D1F555-4F91-6840-A351-363C4174A7F3}" type="slidenum">
              <a:rPr lang="en-US" altLang="en-US"/>
              <a:pPr/>
              <a:t>25</a:t>
            </a:fld>
            <a:endParaRPr lang="en-US" altLang="en-US"/>
          </a:p>
        </p:txBody>
      </p:sp>
      <p:sp>
        <p:nvSpPr>
          <p:cNvPr id="818178" name="Rectangle 2">
            <a:extLst>
              <a:ext uri="{FF2B5EF4-FFF2-40B4-BE49-F238E27FC236}">
                <a16:creationId xmlns:a16="http://schemas.microsoft.com/office/drawing/2014/main" id="{E64ADA2B-1D62-795A-CED9-A02F38DB602B}"/>
              </a:ext>
            </a:extLst>
          </p:cNvPr>
          <p:cNvSpPr>
            <a:spLocks noRot="1" noChangeArrowheads="1" noTextEdit="1"/>
          </p:cNvSpPr>
          <p:nvPr>
            <p:ph type="sldImg"/>
          </p:nvPr>
        </p:nvSpPr>
        <p:spPr>
          <a:ln/>
        </p:spPr>
      </p:sp>
      <p:sp>
        <p:nvSpPr>
          <p:cNvPr id="818179" name="Rectangle 3">
            <a:extLst>
              <a:ext uri="{FF2B5EF4-FFF2-40B4-BE49-F238E27FC236}">
                <a16:creationId xmlns:a16="http://schemas.microsoft.com/office/drawing/2014/main" id="{A1D84D1C-B962-149F-C8CB-F3AD4A8DF1C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D7D5E2-278A-C4F7-3E1A-CDCEA8D03E5D}"/>
              </a:ext>
            </a:extLst>
          </p:cNvPr>
          <p:cNvSpPr>
            <a:spLocks noGrp="1" noChangeArrowheads="1"/>
          </p:cNvSpPr>
          <p:nvPr>
            <p:ph type="sldNum" sz="quarter" idx="5"/>
          </p:nvPr>
        </p:nvSpPr>
        <p:spPr>
          <a:ln/>
        </p:spPr>
        <p:txBody>
          <a:bodyPr/>
          <a:lstStyle/>
          <a:p>
            <a:fld id="{E95A303F-4D84-0648-B2D8-23460969DE8B}" type="slidenum">
              <a:rPr lang="en-US" altLang="en-US"/>
              <a:pPr/>
              <a:t>26</a:t>
            </a:fld>
            <a:endParaRPr lang="en-US" altLang="en-US"/>
          </a:p>
        </p:txBody>
      </p:sp>
      <p:sp>
        <p:nvSpPr>
          <p:cNvPr id="848898" name="Rectangle 2">
            <a:extLst>
              <a:ext uri="{FF2B5EF4-FFF2-40B4-BE49-F238E27FC236}">
                <a16:creationId xmlns:a16="http://schemas.microsoft.com/office/drawing/2014/main" id="{31768892-1E68-1E51-433C-ADE2F9DFF012}"/>
              </a:ext>
            </a:extLst>
          </p:cNvPr>
          <p:cNvSpPr>
            <a:spLocks noRot="1" noChangeArrowheads="1" noTextEdit="1"/>
          </p:cNvSpPr>
          <p:nvPr>
            <p:ph type="sldImg"/>
          </p:nvPr>
        </p:nvSpPr>
        <p:spPr>
          <a:ln/>
        </p:spPr>
      </p:sp>
      <p:sp>
        <p:nvSpPr>
          <p:cNvPr id="848899" name="Rectangle 3">
            <a:extLst>
              <a:ext uri="{FF2B5EF4-FFF2-40B4-BE49-F238E27FC236}">
                <a16:creationId xmlns:a16="http://schemas.microsoft.com/office/drawing/2014/main" id="{2A2BD4A3-BAF7-8E08-3AEF-F9FC156FA4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0DCB14-7FFF-13C2-673D-489E40168ABE}"/>
              </a:ext>
            </a:extLst>
          </p:cNvPr>
          <p:cNvSpPr>
            <a:spLocks noGrp="1" noChangeArrowheads="1"/>
          </p:cNvSpPr>
          <p:nvPr>
            <p:ph type="sldNum" sz="quarter" idx="5"/>
          </p:nvPr>
        </p:nvSpPr>
        <p:spPr>
          <a:ln/>
        </p:spPr>
        <p:txBody>
          <a:bodyPr/>
          <a:lstStyle/>
          <a:p>
            <a:fld id="{8C4706BE-EA41-1C44-A021-336B6325A37F}" type="slidenum">
              <a:rPr lang="en-US" altLang="en-US"/>
              <a:pPr/>
              <a:t>27</a:t>
            </a:fld>
            <a:endParaRPr lang="en-US" altLang="en-US"/>
          </a:p>
        </p:txBody>
      </p:sp>
      <p:sp>
        <p:nvSpPr>
          <p:cNvPr id="820226" name="Rectangle 2">
            <a:extLst>
              <a:ext uri="{FF2B5EF4-FFF2-40B4-BE49-F238E27FC236}">
                <a16:creationId xmlns:a16="http://schemas.microsoft.com/office/drawing/2014/main" id="{312C6ED1-0DA9-065D-66E4-1B7B479E10EB}"/>
              </a:ext>
            </a:extLst>
          </p:cNvPr>
          <p:cNvSpPr>
            <a:spLocks noRot="1" noChangeArrowheads="1" noTextEdit="1"/>
          </p:cNvSpPr>
          <p:nvPr>
            <p:ph type="sldImg"/>
          </p:nvPr>
        </p:nvSpPr>
        <p:spPr>
          <a:ln/>
        </p:spPr>
      </p:sp>
      <p:sp>
        <p:nvSpPr>
          <p:cNvPr id="820227" name="Rectangle 3">
            <a:extLst>
              <a:ext uri="{FF2B5EF4-FFF2-40B4-BE49-F238E27FC236}">
                <a16:creationId xmlns:a16="http://schemas.microsoft.com/office/drawing/2014/main" id="{FE28B6B4-CAFC-EF81-4F37-E853D0AE869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EEA6D5-5E94-A879-F74A-8080576C94F5}"/>
              </a:ext>
            </a:extLst>
          </p:cNvPr>
          <p:cNvSpPr>
            <a:spLocks noGrp="1" noChangeArrowheads="1"/>
          </p:cNvSpPr>
          <p:nvPr>
            <p:ph type="sldNum" sz="quarter" idx="5"/>
          </p:nvPr>
        </p:nvSpPr>
        <p:spPr>
          <a:ln/>
        </p:spPr>
        <p:txBody>
          <a:bodyPr/>
          <a:lstStyle/>
          <a:p>
            <a:fld id="{F7FC5E6C-FC70-BF44-A314-6ECE9A442E1A}" type="slidenum">
              <a:rPr lang="en-US" altLang="en-US"/>
              <a:pPr/>
              <a:t>28</a:t>
            </a:fld>
            <a:endParaRPr lang="en-US" altLang="en-US"/>
          </a:p>
        </p:txBody>
      </p:sp>
      <p:sp>
        <p:nvSpPr>
          <p:cNvPr id="821250" name="Rectangle 2">
            <a:extLst>
              <a:ext uri="{FF2B5EF4-FFF2-40B4-BE49-F238E27FC236}">
                <a16:creationId xmlns:a16="http://schemas.microsoft.com/office/drawing/2014/main" id="{8E438976-089F-8CCE-7CAB-493328B360F6}"/>
              </a:ext>
            </a:extLst>
          </p:cNvPr>
          <p:cNvSpPr>
            <a:spLocks noRot="1" noChangeArrowheads="1" noTextEdit="1"/>
          </p:cNvSpPr>
          <p:nvPr>
            <p:ph type="sldImg"/>
          </p:nvPr>
        </p:nvSpPr>
        <p:spPr>
          <a:ln/>
        </p:spPr>
      </p:sp>
      <p:sp>
        <p:nvSpPr>
          <p:cNvPr id="821251" name="Rectangle 3">
            <a:extLst>
              <a:ext uri="{FF2B5EF4-FFF2-40B4-BE49-F238E27FC236}">
                <a16:creationId xmlns:a16="http://schemas.microsoft.com/office/drawing/2014/main" id="{D0729FF8-3E48-8430-56FC-E7AD7F6F43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68B9A7F-C988-164E-0986-7EC47732F60C}"/>
              </a:ext>
            </a:extLst>
          </p:cNvPr>
          <p:cNvSpPr>
            <a:spLocks noGrp="1" noChangeArrowheads="1"/>
          </p:cNvSpPr>
          <p:nvPr>
            <p:ph type="sldNum" sz="quarter" idx="5"/>
          </p:nvPr>
        </p:nvSpPr>
        <p:spPr>
          <a:ln/>
        </p:spPr>
        <p:txBody>
          <a:bodyPr/>
          <a:lstStyle/>
          <a:p>
            <a:fld id="{9C5B61D2-AB10-1A43-9D50-66A838ADA01E}" type="slidenum">
              <a:rPr lang="en-US" altLang="en-US"/>
              <a:pPr/>
              <a:t>29</a:t>
            </a:fld>
            <a:endParaRPr lang="en-US" altLang="en-US"/>
          </a:p>
        </p:txBody>
      </p:sp>
      <p:sp>
        <p:nvSpPr>
          <p:cNvPr id="822274" name="Rectangle 2">
            <a:extLst>
              <a:ext uri="{FF2B5EF4-FFF2-40B4-BE49-F238E27FC236}">
                <a16:creationId xmlns:a16="http://schemas.microsoft.com/office/drawing/2014/main" id="{0C92ED92-5C1B-1D5B-C961-C719D06D2C72}"/>
              </a:ext>
            </a:extLst>
          </p:cNvPr>
          <p:cNvSpPr>
            <a:spLocks noRot="1" noChangeArrowheads="1" noTextEdit="1"/>
          </p:cNvSpPr>
          <p:nvPr>
            <p:ph type="sldImg"/>
          </p:nvPr>
        </p:nvSpPr>
        <p:spPr>
          <a:ln/>
        </p:spPr>
      </p:sp>
      <p:sp>
        <p:nvSpPr>
          <p:cNvPr id="822275" name="Rectangle 3">
            <a:extLst>
              <a:ext uri="{FF2B5EF4-FFF2-40B4-BE49-F238E27FC236}">
                <a16:creationId xmlns:a16="http://schemas.microsoft.com/office/drawing/2014/main" id="{837F4318-979D-AE70-2E15-5CF09F33B6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8D08FB-6BFE-1EEF-5411-9D60D5114C71}"/>
              </a:ext>
            </a:extLst>
          </p:cNvPr>
          <p:cNvSpPr>
            <a:spLocks noGrp="1" noChangeArrowheads="1"/>
          </p:cNvSpPr>
          <p:nvPr>
            <p:ph type="sldNum" sz="quarter" idx="5"/>
          </p:nvPr>
        </p:nvSpPr>
        <p:spPr>
          <a:ln/>
        </p:spPr>
        <p:txBody>
          <a:bodyPr/>
          <a:lstStyle/>
          <a:p>
            <a:fld id="{F340E879-84B8-9940-9397-44AE28C876EA}" type="slidenum">
              <a:rPr lang="en-US" altLang="en-US"/>
              <a:pPr/>
              <a:t>3</a:t>
            </a:fld>
            <a:endParaRPr lang="en-US" altLang="en-US"/>
          </a:p>
        </p:txBody>
      </p:sp>
      <p:sp>
        <p:nvSpPr>
          <p:cNvPr id="795650" name="Rectangle 2">
            <a:extLst>
              <a:ext uri="{FF2B5EF4-FFF2-40B4-BE49-F238E27FC236}">
                <a16:creationId xmlns:a16="http://schemas.microsoft.com/office/drawing/2014/main" id="{3EEBC2DA-87FE-3E62-4AFB-E18968920D00}"/>
              </a:ext>
            </a:extLst>
          </p:cNvPr>
          <p:cNvSpPr>
            <a:spLocks noRot="1" noChangeArrowheads="1" noTextEdit="1"/>
          </p:cNvSpPr>
          <p:nvPr>
            <p:ph type="sldImg"/>
          </p:nvPr>
        </p:nvSpPr>
        <p:spPr>
          <a:ln/>
        </p:spPr>
      </p:sp>
      <p:sp>
        <p:nvSpPr>
          <p:cNvPr id="795651" name="Rectangle 3">
            <a:extLst>
              <a:ext uri="{FF2B5EF4-FFF2-40B4-BE49-F238E27FC236}">
                <a16:creationId xmlns:a16="http://schemas.microsoft.com/office/drawing/2014/main" id="{BA0A73CB-999F-24AC-4FEE-AAC891448F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307B8A-E4C0-72F9-D45F-DF420D404D45}"/>
              </a:ext>
            </a:extLst>
          </p:cNvPr>
          <p:cNvSpPr>
            <a:spLocks noGrp="1" noChangeArrowheads="1"/>
          </p:cNvSpPr>
          <p:nvPr>
            <p:ph type="sldNum" sz="quarter" idx="5"/>
          </p:nvPr>
        </p:nvSpPr>
        <p:spPr>
          <a:ln/>
        </p:spPr>
        <p:txBody>
          <a:bodyPr/>
          <a:lstStyle/>
          <a:p>
            <a:fld id="{5B2F52C7-794B-5640-8C1B-C1AB690FB5C8}" type="slidenum">
              <a:rPr lang="en-US" altLang="en-US"/>
              <a:pPr/>
              <a:t>30</a:t>
            </a:fld>
            <a:endParaRPr lang="en-US" altLang="en-US"/>
          </a:p>
        </p:txBody>
      </p:sp>
      <p:sp>
        <p:nvSpPr>
          <p:cNvPr id="823298" name="Rectangle 2">
            <a:extLst>
              <a:ext uri="{FF2B5EF4-FFF2-40B4-BE49-F238E27FC236}">
                <a16:creationId xmlns:a16="http://schemas.microsoft.com/office/drawing/2014/main" id="{E52B8172-F0BC-F642-FF3E-E30E5149D936}"/>
              </a:ext>
            </a:extLst>
          </p:cNvPr>
          <p:cNvSpPr>
            <a:spLocks noRot="1" noChangeArrowheads="1" noTextEdit="1"/>
          </p:cNvSpPr>
          <p:nvPr>
            <p:ph type="sldImg"/>
          </p:nvPr>
        </p:nvSpPr>
        <p:spPr>
          <a:ln/>
        </p:spPr>
      </p:sp>
      <p:sp>
        <p:nvSpPr>
          <p:cNvPr id="823299" name="Rectangle 3">
            <a:extLst>
              <a:ext uri="{FF2B5EF4-FFF2-40B4-BE49-F238E27FC236}">
                <a16:creationId xmlns:a16="http://schemas.microsoft.com/office/drawing/2014/main" id="{F4AECE9F-7B58-8F4F-5C09-C43FE4F751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50CCEC-50CF-5757-A7F0-B2DA883F292A}"/>
              </a:ext>
            </a:extLst>
          </p:cNvPr>
          <p:cNvSpPr>
            <a:spLocks noGrp="1" noChangeArrowheads="1"/>
          </p:cNvSpPr>
          <p:nvPr>
            <p:ph type="sldNum" sz="quarter" idx="5"/>
          </p:nvPr>
        </p:nvSpPr>
        <p:spPr>
          <a:ln/>
        </p:spPr>
        <p:txBody>
          <a:bodyPr/>
          <a:lstStyle/>
          <a:p>
            <a:fld id="{DFA5A05C-6C4F-1146-B5F7-F7F2D2CAB544}" type="slidenum">
              <a:rPr lang="en-US" altLang="en-US"/>
              <a:pPr/>
              <a:t>31</a:t>
            </a:fld>
            <a:endParaRPr lang="en-US" altLang="en-US"/>
          </a:p>
        </p:txBody>
      </p:sp>
      <p:sp>
        <p:nvSpPr>
          <p:cNvPr id="824322" name="Rectangle 2">
            <a:extLst>
              <a:ext uri="{FF2B5EF4-FFF2-40B4-BE49-F238E27FC236}">
                <a16:creationId xmlns:a16="http://schemas.microsoft.com/office/drawing/2014/main" id="{E56D79F4-7EAC-6A7A-34EE-9F09882779E3}"/>
              </a:ext>
            </a:extLst>
          </p:cNvPr>
          <p:cNvSpPr>
            <a:spLocks noRot="1" noChangeArrowheads="1" noTextEdit="1"/>
          </p:cNvSpPr>
          <p:nvPr>
            <p:ph type="sldImg"/>
          </p:nvPr>
        </p:nvSpPr>
        <p:spPr>
          <a:ln/>
        </p:spPr>
      </p:sp>
      <p:sp>
        <p:nvSpPr>
          <p:cNvPr id="824323" name="Rectangle 3">
            <a:extLst>
              <a:ext uri="{FF2B5EF4-FFF2-40B4-BE49-F238E27FC236}">
                <a16:creationId xmlns:a16="http://schemas.microsoft.com/office/drawing/2014/main" id="{08B57012-ED72-9A22-15CB-5CD85FF04D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361791-54A0-35C7-6875-E3F681482332}"/>
              </a:ext>
            </a:extLst>
          </p:cNvPr>
          <p:cNvSpPr>
            <a:spLocks noGrp="1" noChangeArrowheads="1"/>
          </p:cNvSpPr>
          <p:nvPr>
            <p:ph type="sldNum" sz="quarter" idx="5"/>
          </p:nvPr>
        </p:nvSpPr>
        <p:spPr>
          <a:ln/>
        </p:spPr>
        <p:txBody>
          <a:bodyPr/>
          <a:lstStyle/>
          <a:p>
            <a:fld id="{39719052-77E7-8243-99D1-76E3C0DB7BE4}" type="slidenum">
              <a:rPr lang="en-US" altLang="en-US"/>
              <a:pPr/>
              <a:t>32</a:t>
            </a:fld>
            <a:endParaRPr lang="en-US" altLang="en-US"/>
          </a:p>
        </p:txBody>
      </p:sp>
      <p:sp>
        <p:nvSpPr>
          <p:cNvPr id="825346" name="Rectangle 2">
            <a:extLst>
              <a:ext uri="{FF2B5EF4-FFF2-40B4-BE49-F238E27FC236}">
                <a16:creationId xmlns:a16="http://schemas.microsoft.com/office/drawing/2014/main" id="{DEFCA74E-8048-D01B-983F-2C81DB1C3C13}"/>
              </a:ext>
            </a:extLst>
          </p:cNvPr>
          <p:cNvSpPr>
            <a:spLocks noRot="1" noChangeArrowheads="1" noTextEdit="1"/>
          </p:cNvSpPr>
          <p:nvPr>
            <p:ph type="sldImg"/>
          </p:nvPr>
        </p:nvSpPr>
        <p:spPr>
          <a:ln/>
        </p:spPr>
      </p:sp>
      <p:sp>
        <p:nvSpPr>
          <p:cNvPr id="825347" name="Rectangle 3">
            <a:extLst>
              <a:ext uri="{FF2B5EF4-FFF2-40B4-BE49-F238E27FC236}">
                <a16:creationId xmlns:a16="http://schemas.microsoft.com/office/drawing/2014/main" id="{3DD5E1F2-ED04-651E-BF73-FDA9B2A65B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A70CBB-2E77-B807-A32F-1F56227B3586}"/>
              </a:ext>
            </a:extLst>
          </p:cNvPr>
          <p:cNvSpPr>
            <a:spLocks noGrp="1" noChangeArrowheads="1"/>
          </p:cNvSpPr>
          <p:nvPr>
            <p:ph type="sldNum" sz="quarter" idx="5"/>
          </p:nvPr>
        </p:nvSpPr>
        <p:spPr>
          <a:ln/>
        </p:spPr>
        <p:txBody>
          <a:bodyPr/>
          <a:lstStyle/>
          <a:p>
            <a:fld id="{C0224368-85BE-5443-BBC6-86918C7F979B}" type="slidenum">
              <a:rPr lang="en-US" altLang="en-US"/>
              <a:pPr/>
              <a:t>33</a:t>
            </a:fld>
            <a:endParaRPr lang="en-US" altLang="en-US"/>
          </a:p>
        </p:txBody>
      </p:sp>
      <p:sp>
        <p:nvSpPr>
          <p:cNvPr id="826370" name="Rectangle 2">
            <a:extLst>
              <a:ext uri="{FF2B5EF4-FFF2-40B4-BE49-F238E27FC236}">
                <a16:creationId xmlns:a16="http://schemas.microsoft.com/office/drawing/2014/main" id="{945E0E58-A69D-6213-3CB4-E4C4194EEFC7}"/>
              </a:ext>
            </a:extLst>
          </p:cNvPr>
          <p:cNvSpPr>
            <a:spLocks noRot="1" noChangeArrowheads="1" noTextEdit="1"/>
          </p:cNvSpPr>
          <p:nvPr>
            <p:ph type="sldImg"/>
          </p:nvPr>
        </p:nvSpPr>
        <p:spPr>
          <a:ln/>
        </p:spPr>
      </p:sp>
      <p:sp>
        <p:nvSpPr>
          <p:cNvPr id="826371" name="Rectangle 3">
            <a:extLst>
              <a:ext uri="{FF2B5EF4-FFF2-40B4-BE49-F238E27FC236}">
                <a16:creationId xmlns:a16="http://schemas.microsoft.com/office/drawing/2014/main" id="{3B2E46A8-0254-E5ED-3F56-3F521A84F6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BCF3A5-30B4-82A7-6197-E763B76E94F8}"/>
              </a:ext>
            </a:extLst>
          </p:cNvPr>
          <p:cNvSpPr>
            <a:spLocks noGrp="1" noChangeArrowheads="1"/>
          </p:cNvSpPr>
          <p:nvPr>
            <p:ph type="sldNum" sz="quarter" idx="5"/>
          </p:nvPr>
        </p:nvSpPr>
        <p:spPr>
          <a:ln/>
        </p:spPr>
        <p:txBody>
          <a:bodyPr/>
          <a:lstStyle/>
          <a:p>
            <a:fld id="{63EB24F1-57B7-1E46-B18D-6503B5C8F33B}" type="slidenum">
              <a:rPr lang="en-US" altLang="en-US"/>
              <a:pPr/>
              <a:t>34</a:t>
            </a:fld>
            <a:endParaRPr lang="en-US" altLang="en-US"/>
          </a:p>
        </p:txBody>
      </p:sp>
      <p:sp>
        <p:nvSpPr>
          <p:cNvPr id="850946" name="Rectangle 2">
            <a:extLst>
              <a:ext uri="{FF2B5EF4-FFF2-40B4-BE49-F238E27FC236}">
                <a16:creationId xmlns:a16="http://schemas.microsoft.com/office/drawing/2014/main" id="{15CDA1C5-232D-F1DB-8296-187A2E24F749}"/>
              </a:ext>
            </a:extLst>
          </p:cNvPr>
          <p:cNvSpPr>
            <a:spLocks noRot="1" noChangeArrowheads="1" noTextEdit="1"/>
          </p:cNvSpPr>
          <p:nvPr>
            <p:ph type="sldImg"/>
          </p:nvPr>
        </p:nvSpPr>
        <p:spPr>
          <a:ln/>
        </p:spPr>
      </p:sp>
      <p:sp>
        <p:nvSpPr>
          <p:cNvPr id="850947" name="Rectangle 3">
            <a:extLst>
              <a:ext uri="{FF2B5EF4-FFF2-40B4-BE49-F238E27FC236}">
                <a16:creationId xmlns:a16="http://schemas.microsoft.com/office/drawing/2014/main" id="{C07D44EA-F9C8-49E5-DE54-83AB7F5494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9D45C02-9E3F-F15F-7776-52D5550616C9}"/>
              </a:ext>
            </a:extLst>
          </p:cNvPr>
          <p:cNvSpPr>
            <a:spLocks noGrp="1" noChangeArrowheads="1"/>
          </p:cNvSpPr>
          <p:nvPr>
            <p:ph type="sldNum" sz="quarter" idx="5"/>
          </p:nvPr>
        </p:nvSpPr>
        <p:spPr>
          <a:ln/>
        </p:spPr>
        <p:txBody>
          <a:bodyPr/>
          <a:lstStyle/>
          <a:p>
            <a:fld id="{7CC93684-AC96-9C44-94BC-2D518B814535}" type="slidenum">
              <a:rPr lang="en-US" altLang="en-US"/>
              <a:pPr/>
              <a:t>35</a:t>
            </a:fld>
            <a:endParaRPr lang="en-US" altLang="en-US"/>
          </a:p>
        </p:txBody>
      </p:sp>
      <p:sp>
        <p:nvSpPr>
          <p:cNvPr id="828418" name="Rectangle 2">
            <a:extLst>
              <a:ext uri="{FF2B5EF4-FFF2-40B4-BE49-F238E27FC236}">
                <a16:creationId xmlns:a16="http://schemas.microsoft.com/office/drawing/2014/main" id="{82099E17-4618-6CDB-3B85-7B565DA4EE44}"/>
              </a:ext>
            </a:extLst>
          </p:cNvPr>
          <p:cNvSpPr>
            <a:spLocks noRot="1" noChangeArrowheads="1" noTextEdit="1"/>
          </p:cNvSpPr>
          <p:nvPr>
            <p:ph type="sldImg"/>
          </p:nvPr>
        </p:nvSpPr>
        <p:spPr>
          <a:ln/>
        </p:spPr>
      </p:sp>
      <p:sp>
        <p:nvSpPr>
          <p:cNvPr id="828419" name="Rectangle 3">
            <a:extLst>
              <a:ext uri="{FF2B5EF4-FFF2-40B4-BE49-F238E27FC236}">
                <a16:creationId xmlns:a16="http://schemas.microsoft.com/office/drawing/2014/main" id="{08D50052-763B-0C0A-60AF-9945CD72B5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CF527B-4051-A8F1-A099-68466F2BCB5D}"/>
              </a:ext>
            </a:extLst>
          </p:cNvPr>
          <p:cNvSpPr>
            <a:spLocks noGrp="1" noChangeArrowheads="1"/>
          </p:cNvSpPr>
          <p:nvPr>
            <p:ph type="sldNum" sz="quarter" idx="5"/>
          </p:nvPr>
        </p:nvSpPr>
        <p:spPr>
          <a:ln/>
        </p:spPr>
        <p:txBody>
          <a:bodyPr/>
          <a:lstStyle/>
          <a:p>
            <a:fld id="{04BA05FF-C471-B444-A265-568563BA5EB6}" type="slidenum">
              <a:rPr lang="en-US" altLang="en-US"/>
              <a:pPr/>
              <a:t>36</a:t>
            </a:fld>
            <a:endParaRPr lang="en-US" altLang="en-US"/>
          </a:p>
        </p:txBody>
      </p:sp>
      <p:sp>
        <p:nvSpPr>
          <p:cNvPr id="829442" name="Rectangle 2">
            <a:extLst>
              <a:ext uri="{FF2B5EF4-FFF2-40B4-BE49-F238E27FC236}">
                <a16:creationId xmlns:a16="http://schemas.microsoft.com/office/drawing/2014/main" id="{2CD1CDBB-A9C9-FA78-B069-787B9976EFEF}"/>
              </a:ext>
            </a:extLst>
          </p:cNvPr>
          <p:cNvSpPr>
            <a:spLocks noRot="1" noChangeArrowheads="1" noTextEdit="1"/>
          </p:cNvSpPr>
          <p:nvPr>
            <p:ph type="sldImg"/>
          </p:nvPr>
        </p:nvSpPr>
        <p:spPr>
          <a:ln/>
        </p:spPr>
      </p:sp>
      <p:sp>
        <p:nvSpPr>
          <p:cNvPr id="829443" name="Rectangle 3">
            <a:extLst>
              <a:ext uri="{FF2B5EF4-FFF2-40B4-BE49-F238E27FC236}">
                <a16:creationId xmlns:a16="http://schemas.microsoft.com/office/drawing/2014/main" id="{42F65DDD-003D-902B-79DB-4AE21A8658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E38E2E-22DC-BCCC-6450-E4BF925CD167}"/>
              </a:ext>
            </a:extLst>
          </p:cNvPr>
          <p:cNvSpPr>
            <a:spLocks noGrp="1" noChangeArrowheads="1"/>
          </p:cNvSpPr>
          <p:nvPr>
            <p:ph type="sldNum" sz="quarter" idx="5"/>
          </p:nvPr>
        </p:nvSpPr>
        <p:spPr>
          <a:ln/>
        </p:spPr>
        <p:txBody>
          <a:bodyPr/>
          <a:lstStyle/>
          <a:p>
            <a:fld id="{D98D2EE2-920A-1548-9B1E-6A0CDB7CB1E9}" type="slidenum">
              <a:rPr lang="en-US" altLang="en-US"/>
              <a:pPr/>
              <a:t>37</a:t>
            </a:fld>
            <a:endParaRPr lang="en-US" altLang="en-US"/>
          </a:p>
        </p:txBody>
      </p:sp>
      <p:sp>
        <p:nvSpPr>
          <p:cNvPr id="830466" name="Rectangle 2">
            <a:extLst>
              <a:ext uri="{FF2B5EF4-FFF2-40B4-BE49-F238E27FC236}">
                <a16:creationId xmlns:a16="http://schemas.microsoft.com/office/drawing/2014/main" id="{BB34F7AA-1F01-2969-6646-8FCCA3E31C5E}"/>
              </a:ext>
            </a:extLst>
          </p:cNvPr>
          <p:cNvSpPr>
            <a:spLocks noRot="1" noChangeArrowheads="1" noTextEdit="1"/>
          </p:cNvSpPr>
          <p:nvPr>
            <p:ph type="sldImg"/>
          </p:nvPr>
        </p:nvSpPr>
        <p:spPr>
          <a:ln/>
        </p:spPr>
      </p:sp>
      <p:sp>
        <p:nvSpPr>
          <p:cNvPr id="830467" name="Rectangle 3">
            <a:extLst>
              <a:ext uri="{FF2B5EF4-FFF2-40B4-BE49-F238E27FC236}">
                <a16:creationId xmlns:a16="http://schemas.microsoft.com/office/drawing/2014/main" id="{1C003F6C-EB79-5006-78D4-8F92D3F924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57F053-E49F-E8BD-1608-5FB40416539D}"/>
              </a:ext>
            </a:extLst>
          </p:cNvPr>
          <p:cNvSpPr>
            <a:spLocks noGrp="1" noChangeArrowheads="1"/>
          </p:cNvSpPr>
          <p:nvPr>
            <p:ph type="sldNum" sz="quarter" idx="5"/>
          </p:nvPr>
        </p:nvSpPr>
        <p:spPr>
          <a:ln/>
        </p:spPr>
        <p:txBody>
          <a:bodyPr/>
          <a:lstStyle/>
          <a:p>
            <a:fld id="{9BAA5D9E-CB64-4F43-A94E-A752CB617F62}" type="slidenum">
              <a:rPr lang="en-US" altLang="en-US"/>
              <a:pPr/>
              <a:t>38</a:t>
            </a:fld>
            <a:endParaRPr lang="en-US" altLang="en-US"/>
          </a:p>
        </p:txBody>
      </p:sp>
      <p:sp>
        <p:nvSpPr>
          <p:cNvPr id="831490" name="Rectangle 2">
            <a:extLst>
              <a:ext uri="{FF2B5EF4-FFF2-40B4-BE49-F238E27FC236}">
                <a16:creationId xmlns:a16="http://schemas.microsoft.com/office/drawing/2014/main" id="{2B87B8F1-BDFB-1380-73D4-96294DCA4BB2}"/>
              </a:ext>
            </a:extLst>
          </p:cNvPr>
          <p:cNvSpPr>
            <a:spLocks noRot="1" noChangeArrowheads="1" noTextEdit="1"/>
          </p:cNvSpPr>
          <p:nvPr>
            <p:ph type="sldImg"/>
          </p:nvPr>
        </p:nvSpPr>
        <p:spPr>
          <a:ln/>
        </p:spPr>
      </p:sp>
      <p:sp>
        <p:nvSpPr>
          <p:cNvPr id="831491" name="Rectangle 3">
            <a:extLst>
              <a:ext uri="{FF2B5EF4-FFF2-40B4-BE49-F238E27FC236}">
                <a16:creationId xmlns:a16="http://schemas.microsoft.com/office/drawing/2014/main" id="{423E797A-AD39-9D45-E1D3-4772C1D710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AADC61-5FCD-1DD7-A244-93FF2744F113}"/>
              </a:ext>
            </a:extLst>
          </p:cNvPr>
          <p:cNvSpPr>
            <a:spLocks noGrp="1" noChangeArrowheads="1"/>
          </p:cNvSpPr>
          <p:nvPr>
            <p:ph type="sldNum" sz="quarter" idx="5"/>
          </p:nvPr>
        </p:nvSpPr>
        <p:spPr>
          <a:ln/>
        </p:spPr>
        <p:txBody>
          <a:bodyPr/>
          <a:lstStyle/>
          <a:p>
            <a:fld id="{F20DC6ED-6891-374C-B69D-BFBF8B42A67E}" type="slidenum">
              <a:rPr lang="en-US" altLang="en-US"/>
              <a:pPr/>
              <a:t>39</a:t>
            </a:fld>
            <a:endParaRPr lang="en-US" altLang="en-US"/>
          </a:p>
        </p:txBody>
      </p:sp>
      <p:sp>
        <p:nvSpPr>
          <p:cNvPr id="832514" name="Rectangle 2">
            <a:extLst>
              <a:ext uri="{FF2B5EF4-FFF2-40B4-BE49-F238E27FC236}">
                <a16:creationId xmlns:a16="http://schemas.microsoft.com/office/drawing/2014/main" id="{DDC96C9A-0565-F3AE-99EB-F1C2FB2E154B}"/>
              </a:ext>
            </a:extLst>
          </p:cNvPr>
          <p:cNvSpPr>
            <a:spLocks noRot="1" noChangeArrowheads="1" noTextEdit="1"/>
          </p:cNvSpPr>
          <p:nvPr>
            <p:ph type="sldImg"/>
          </p:nvPr>
        </p:nvSpPr>
        <p:spPr>
          <a:ln/>
        </p:spPr>
      </p:sp>
      <p:sp>
        <p:nvSpPr>
          <p:cNvPr id="832515" name="Rectangle 3">
            <a:extLst>
              <a:ext uri="{FF2B5EF4-FFF2-40B4-BE49-F238E27FC236}">
                <a16:creationId xmlns:a16="http://schemas.microsoft.com/office/drawing/2014/main" id="{FBBBDA2B-1996-D9A3-A3FC-836900A3A9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B27F78-A5CC-2D9F-A9E1-705814FA4E77}"/>
              </a:ext>
            </a:extLst>
          </p:cNvPr>
          <p:cNvSpPr>
            <a:spLocks noGrp="1" noChangeArrowheads="1"/>
          </p:cNvSpPr>
          <p:nvPr>
            <p:ph type="sldNum" sz="quarter" idx="5"/>
          </p:nvPr>
        </p:nvSpPr>
        <p:spPr>
          <a:ln/>
        </p:spPr>
        <p:txBody>
          <a:bodyPr/>
          <a:lstStyle/>
          <a:p>
            <a:fld id="{D0B6AE93-62A0-A840-A139-A3693D102E1F}" type="slidenum">
              <a:rPr lang="en-US" altLang="en-US"/>
              <a:pPr/>
              <a:t>4</a:t>
            </a:fld>
            <a:endParaRPr lang="en-US" altLang="en-US"/>
          </a:p>
        </p:txBody>
      </p:sp>
      <p:sp>
        <p:nvSpPr>
          <p:cNvPr id="796674" name="Rectangle 2">
            <a:extLst>
              <a:ext uri="{FF2B5EF4-FFF2-40B4-BE49-F238E27FC236}">
                <a16:creationId xmlns:a16="http://schemas.microsoft.com/office/drawing/2014/main" id="{310D71FC-E93B-E768-1A11-E8707B0BA140}"/>
              </a:ext>
            </a:extLst>
          </p:cNvPr>
          <p:cNvSpPr>
            <a:spLocks noRot="1" noChangeArrowheads="1" noTextEdit="1"/>
          </p:cNvSpPr>
          <p:nvPr>
            <p:ph type="sldImg"/>
          </p:nvPr>
        </p:nvSpPr>
        <p:spPr>
          <a:ln/>
        </p:spPr>
      </p:sp>
      <p:sp>
        <p:nvSpPr>
          <p:cNvPr id="796675" name="Rectangle 3">
            <a:extLst>
              <a:ext uri="{FF2B5EF4-FFF2-40B4-BE49-F238E27FC236}">
                <a16:creationId xmlns:a16="http://schemas.microsoft.com/office/drawing/2014/main" id="{1C529F33-E9F9-12C8-ED1D-1A9D8B9B6F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FF559AB-9FFA-9529-01E4-9A5E59FCFE77}"/>
              </a:ext>
            </a:extLst>
          </p:cNvPr>
          <p:cNvSpPr>
            <a:spLocks noGrp="1" noChangeArrowheads="1"/>
          </p:cNvSpPr>
          <p:nvPr>
            <p:ph type="sldNum" sz="quarter" idx="5"/>
          </p:nvPr>
        </p:nvSpPr>
        <p:spPr>
          <a:ln/>
        </p:spPr>
        <p:txBody>
          <a:bodyPr/>
          <a:lstStyle/>
          <a:p>
            <a:fld id="{88EBFACD-6E09-7B4F-A4DA-A23B4232E167}" type="slidenum">
              <a:rPr lang="en-US" altLang="en-US"/>
              <a:pPr/>
              <a:t>40</a:t>
            </a:fld>
            <a:endParaRPr lang="en-US" altLang="en-US"/>
          </a:p>
        </p:txBody>
      </p:sp>
      <p:sp>
        <p:nvSpPr>
          <p:cNvPr id="833538" name="Rectangle 2">
            <a:extLst>
              <a:ext uri="{FF2B5EF4-FFF2-40B4-BE49-F238E27FC236}">
                <a16:creationId xmlns:a16="http://schemas.microsoft.com/office/drawing/2014/main" id="{27973205-4675-0C7D-FB47-4A77B101F7EA}"/>
              </a:ext>
            </a:extLst>
          </p:cNvPr>
          <p:cNvSpPr>
            <a:spLocks noRot="1" noChangeArrowheads="1" noTextEdit="1"/>
          </p:cNvSpPr>
          <p:nvPr>
            <p:ph type="sldImg"/>
          </p:nvPr>
        </p:nvSpPr>
        <p:spPr>
          <a:ln/>
        </p:spPr>
      </p:sp>
      <p:sp>
        <p:nvSpPr>
          <p:cNvPr id="833539" name="Rectangle 3">
            <a:extLst>
              <a:ext uri="{FF2B5EF4-FFF2-40B4-BE49-F238E27FC236}">
                <a16:creationId xmlns:a16="http://schemas.microsoft.com/office/drawing/2014/main" id="{A6BB5E6D-021B-5855-2F48-E225B16395F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D26000-53C9-2805-6CA6-A13C78CF6C07}"/>
              </a:ext>
            </a:extLst>
          </p:cNvPr>
          <p:cNvSpPr>
            <a:spLocks noGrp="1" noChangeArrowheads="1"/>
          </p:cNvSpPr>
          <p:nvPr>
            <p:ph type="sldNum" sz="quarter" idx="5"/>
          </p:nvPr>
        </p:nvSpPr>
        <p:spPr>
          <a:ln/>
        </p:spPr>
        <p:txBody>
          <a:bodyPr/>
          <a:lstStyle/>
          <a:p>
            <a:fld id="{9223CEF5-0DA3-E84A-B099-717C08216103}" type="slidenum">
              <a:rPr lang="en-US" altLang="en-US"/>
              <a:pPr/>
              <a:t>41</a:t>
            </a:fld>
            <a:endParaRPr lang="en-US" altLang="en-US"/>
          </a:p>
        </p:txBody>
      </p:sp>
      <p:sp>
        <p:nvSpPr>
          <p:cNvPr id="834562" name="Rectangle 2">
            <a:extLst>
              <a:ext uri="{FF2B5EF4-FFF2-40B4-BE49-F238E27FC236}">
                <a16:creationId xmlns:a16="http://schemas.microsoft.com/office/drawing/2014/main" id="{540AC9E2-4CB9-7E57-7483-6CBFFD83A72C}"/>
              </a:ext>
            </a:extLst>
          </p:cNvPr>
          <p:cNvSpPr>
            <a:spLocks noRot="1" noChangeArrowheads="1" noTextEdit="1"/>
          </p:cNvSpPr>
          <p:nvPr>
            <p:ph type="sldImg"/>
          </p:nvPr>
        </p:nvSpPr>
        <p:spPr>
          <a:ln/>
        </p:spPr>
      </p:sp>
      <p:sp>
        <p:nvSpPr>
          <p:cNvPr id="834563" name="Rectangle 3">
            <a:extLst>
              <a:ext uri="{FF2B5EF4-FFF2-40B4-BE49-F238E27FC236}">
                <a16:creationId xmlns:a16="http://schemas.microsoft.com/office/drawing/2014/main" id="{CCA2B434-39AF-F7AC-B809-0C62592EBD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6E2AA1-5805-6E62-AF12-4BC88D8C5759}"/>
              </a:ext>
            </a:extLst>
          </p:cNvPr>
          <p:cNvSpPr>
            <a:spLocks noGrp="1" noChangeArrowheads="1"/>
          </p:cNvSpPr>
          <p:nvPr>
            <p:ph type="sldNum" sz="quarter" idx="5"/>
          </p:nvPr>
        </p:nvSpPr>
        <p:spPr>
          <a:ln/>
        </p:spPr>
        <p:txBody>
          <a:bodyPr/>
          <a:lstStyle/>
          <a:p>
            <a:fld id="{50DABB08-F570-4D49-938D-86AFEE97F358}" type="slidenum">
              <a:rPr lang="en-US" altLang="en-US"/>
              <a:pPr/>
              <a:t>42</a:t>
            </a:fld>
            <a:endParaRPr lang="en-US" altLang="en-US"/>
          </a:p>
        </p:txBody>
      </p:sp>
      <p:sp>
        <p:nvSpPr>
          <p:cNvPr id="835586" name="Rectangle 2">
            <a:extLst>
              <a:ext uri="{FF2B5EF4-FFF2-40B4-BE49-F238E27FC236}">
                <a16:creationId xmlns:a16="http://schemas.microsoft.com/office/drawing/2014/main" id="{3EDE75B3-FF86-4FD3-E377-B05272FA83BC}"/>
              </a:ext>
            </a:extLst>
          </p:cNvPr>
          <p:cNvSpPr>
            <a:spLocks noRot="1" noChangeArrowheads="1" noTextEdit="1"/>
          </p:cNvSpPr>
          <p:nvPr>
            <p:ph type="sldImg"/>
          </p:nvPr>
        </p:nvSpPr>
        <p:spPr>
          <a:ln/>
        </p:spPr>
      </p:sp>
      <p:sp>
        <p:nvSpPr>
          <p:cNvPr id="835587" name="Rectangle 3">
            <a:extLst>
              <a:ext uri="{FF2B5EF4-FFF2-40B4-BE49-F238E27FC236}">
                <a16:creationId xmlns:a16="http://schemas.microsoft.com/office/drawing/2014/main" id="{60ADE78A-EEF5-8D8B-32D0-5BF5E9904F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86EEAA-F676-4BEF-1A0D-995BD110AB9F}"/>
              </a:ext>
            </a:extLst>
          </p:cNvPr>
          <p:cNvSpPr>
            <a:spLocks noGrp="1" noChangeArrowheads="1"/>
          </p:cNvSpPr>
          <p:nvPr>
            <p:ph type="sldNum" sz="quarter" idx="5"/>
          </p:nvPr>
        </p:nvSpPr>
        <p:spPr>
          <a:ln/>
        </p:spPr>
        <p:txBody>
          <a:bodyPr/>
          <a:lstStyle/>
          <a:p>
            <a:fld id="{CE435332-B3C3-2441-9F75-91BF70ECA8E3}" type="slidenum">
              <a:rPr lang="en-US" altLang="en-US"/>
              <a:pPr/>
              <a:t>43</a:t>
            </a:fld>
            <a:endParaRPr lang="en-US" altLang="en-US"/>
          </a:p>
        </p:txBody>
      </p:sp>
      <p:sp>
        <p:nvSpPr>
          <p:cNvPr id="836610" name="Rectangle 2">
            <a:extLst>
              <a:ext uri="{FF2B5EF4-FFF2-40B4-BE49-F238E27FC236}">
                <a16:creationId xmlns:a16="http://schemas.microsoft.com/office/drawing/2014/main" id="{4A5D323B-0FA6-B343-C5B9-44B85FBB9BCE}"/>
              </a:ext>
            </a:extLst>
          </p:cNvPr>
          <p:cNvSpPr>
            <a:spLocks noRot="1" noChangeArrowheads="1" noTextEdit="1"/>
          </p:cNvSpPr>
          <p:nvPr>
            <p:ph type="sldImg"/>
          </p:nvPr>
        </p:nvSpPr>
        <p:spPr>
          <a:ln/>
        </p:spPr>
      </p:sp>
      <p:sp>
        <p:nvSpPr>
          <p:cNvPr id="836611" name="Rectangle 3">
            <a:extLst>
              <a:ext uri="{FF2B5EF4-FFF2-40B4-BE49-F238E27FC236}">
                <a16:creationId xmlns:a16="http://schemas.microsoft.com/office/drawing/2014/main" id="{56D9989D-48F8-AE7F-0A5B-E0981B4240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AC43F8-9400-F62E-07F0-D49A7BA004CF}"/>
              </a:ext>
            </a:extLst>
          </p:cNvPr>
          <p:cNvSpPr>
            <a:spLocks noGrp="1" noChangeArrowheads="1"/>
          </p:cNvSpPr>
          <p:nvPr>
            <p:ph type="sldNum" sz="quarter" idx="5"/>
          </p:nvPr>
        </p:nvSpPr>
        <p:spPr>
          <a:ln/>
        </p:spPr>
        <p:txBody>
          <a:bodyPr/>
          <a:lstStyle/>
          <a:p>
            <a:fld id="{B483D9DB-5C99-0F4C-9A66-C6F13445E4C5}" type="slidenum">
              <a:rPr lang="en-US" altLang="en-US"/>
              <a:pPr/>
              <a:t>44</a:t>
            </a:fld>
            <a:endParaRPr lang="en-US" altLang="en-US"/>
          </a:p>
        </p:txBody>
      </p:sp>
      <p:sp>
        <p:nvSpPr>
          <p:cNvPr id="786434" name="Rectangle 2">
            <a:extLst>
              <a:ext uri="{FF2B5EF4-FFF2-40B4-BE49-F238E27FC236}">
                <a16:creationId xmlns:a16="http://schemas.microsoft.com/office/drawing/2014/main" id="{2A6AF4D1-872C-3D29-DF3B-B04B07EC9141}"/>
              </a:ext>
            </a:extLst>
          </p:cNvPr>
          <p:cNvSpPr>
            <a:spLocks noRot="1" noChangeArrowheads="1" noTextEdit="1"/>
          </p:cNvSpPr>
          <p:nvPr>
            <p:ph type="sldImg"/>
          </p:nvPr>
        </p:nvSpPr>
        <p:spPr>
          <a:xfrm>
            <a:off x="1143000" y="684213"/>
            <a:ext cx="4573588" cy="3430587"/>
          </a:xfrm>
          <a:ln/>
        </p:spPr>
      </p:sp>
      <p:sp>
        <p:nvSpPr>
          <p:cNvPr id="786435" name="Rectangle 3">
            <a:extLst>
              <a:ext uri="{FF2B5EF4-FFF2-40B4-BE49-F238E27FC236}">
                <a16:creationId xmlns:a16="http://schemas.microsoft.com/office/drawing/2014/main" id="{730DE620-E7FB-8F97-85A2-E4A605B22315}"/>
              </a:ext>
            </a:extLst>
          </p:cNvPr>
          <p:cNvSpPr>
            <a:spLocks noGrp="1" noChangeArrowheads="1"/>
          </p:cNvSpPr>
          <p:nvPr>
            <p:ph type="body" idx="1"/>
          </p:nvPr>
        </p:nvSpPr>
        <p:spPr>
          <a:xfrm>
            <a:off x="912813" y="4343400"/>
            <a:ext cx="5032375" cy="4116388"/>
          </a:xfrm>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726DD2-5873-A51F-8C8C-013BA4D4526C}"/>
              </a:ext>
            </a:extLst>
          </p:cNvPr>
          <p:cNvSpPr>
            <a:spLocks noGrp="1" noChangeArrowheads="1"/>
          </p:cNvSpPr>
          <p:nvPr>
            <p:ph type="sldNum" sz="quarter" idx="5"/>
          </p:nvPr>
        </p:nvSpPr>
        <p:spPr>
          <a:ln/>
        </p:spPr>
        <p:txBody>
          <a:bodyPr/>
          <a:lstStyle/>
          <a:p>
            <a:fld id="{29BFC122-F079-4E41-AAB2-5E44E4A1D5BB}" type="slidenum">
              <a:rPr lang="en-US" altLang="en-US"/>
              <a:pPr/>
              <a:t>45</a:t>
            </a:fld>
            <a:endParaRPr lang="en-US" altLang="en-US"/>
          </a:p>
        </p:txBody>
      </p:sp>
      <p:sp>
        <p:nvSpPr>
          <p:cNvPr id="837634" name="Rectangle 2">
            <a:extLst>
              <a:ext uri="{FF2B5EF4-FFF2-40B4-BE49-F238E27FC236}">
                <a16:creationId xmlns:a16="http://schemas.microsoft.com/office/drawing/2014/main" id="{27C740CB-725F-F908-E8DF-1588AE83F102}"/>
              </a:ext>
            </a:extLst>
          </p:cNvPr>
          <p:cNvSpPr>
            <a:spLocks noRot="1" noChangeArrowheads="1" noTextEdit="1"/>
          </p:cNvSpPr>
          <p:nvPr>
            <p:ph type="sldImg"/>
          </p:nvPr>
        </p:nvSpPr>
        <p:spPr>
          <a:ln/>
        </p:spPr>
      </p:sp>
      <p:sp>
        <p:nvSpPr>
          <p:cNvPr id="837635" name="Rectangle 3">
            <a:extLst>
              <a:ext uri="{FF2B5EF4-FFF2-40B4-BE49-F238E27FC236}">
                <a16:creationId xmlns:a16="http://schemas.microsoft.com/office/drawing/2014/main" id="{1C870B07-41DE-F664-E49E-E6E0CEB035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FF49FD-2E2E-AA49-C1C8-879DC969F5F1}"/>
              </a:ext>
            </a:extLst>
          </p:cNvPr>
          <p:cNvSpPr>
            <a:spLocks noGrp="1" noChangeArrowheads="1"/>
          </p:cNvSpPr>
          <p:nvPr>
            <p:ph type="sldNum" sz="quarter" idx="5"/>
          </p:nvPr>
        </p:nvSpPr>
        <p:spPr>
          <a:ln/>
        </p:spPr>
        <p:txBody>
          <a:bodyPr/>
          <a:lstStyle/>
          <a:p>
            <a:fld id="{BBE2981F-21A3-BE4C-A2EC-33575A48FE0A}" type="slidenum">
              <a:rPr lang="en-US" altLang="en-US"/>
              <a:pPr/>
              <a:t>46</a:t>
            </a:fld>
            <a:endParaRPr lang="en-US" altLang="en-US"/>
          </a:p>
        </p:txBody>
      </p:sp>
      <p:sp>
        <p:nvSpPr>
          <p:cNvPr id="838658" name="Rectangle 2">
            <a:extLst>
              <a:ext uri="{FF2B5EF4-FFF2-40B4-BE49-F238E27FC236}">
                <a16:creationId xmlns:a16="http://schemas.microsoft.com/office/drawing/2014/main" id="{043BE0FD-8EE1-5273-C9BD-8138BFA26D99}"/>
              </a:ext>
            </a:extLst>
          </p:cNvPr>
          <p:cNvSpPr>
            <a:spLocks noRot="1" noChangeArrowheads="1" noTextEdit="1"/>
          </p:cNvSpPr>
          <p:nvPr>
            <p:ph type="sldImg"/>
          </p:nvPr>
        </p:nvSpPr>
        <p:spPr>
          <a:ln/>
        </p:spPr>
      </p:sp>
      <p:sp>
        <p:nvSpPr>
          <p:cNvPr id="838659" name="Rectangle 3">
            <a:extLst>
              <a:ext uri="{FF2B5EF4-FFF2-40B4-BE49-F238E27FC236}">
                <a16:creationId xmlns:a16="http://schemas.microsoft.com/office/drawing/2014/main" id="{EADAD95E-B590-0A94-A615-0AA7475DB6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59FF00-13C9-D876-5129-9D3B42512A9B}"/>
              </a:ext>
            </a:extLst>
          </p:cNvPr>
          <p:cNvSpPr>
            <a:spLocks noGrp="1" noChangeArrowheads="1"/>
          </p:cNvSpPr>
          <p:nvPr>
            <p:ph type="sldNum" sz="quarter" idx="5"/>
          </p:nvPr>
        </p:nvSpPr>
        <p:spPr>
          <a:ln/>
        </p:spPr>
        <p:txBody>
          <a:bodyPr/>
          <a:lstStyle/>
          <a:p>
            <a:fld id="{C41BAD46-8A2A-B346-8BF1-C0F63FAC35B1}" type="slidenum">
              <a:rPr lang="en-US" altLang="en-US"/>
              <a:pPr/>
              <a:t>47</a:t>
            </a:fld>
            <a:endParaRPr lang="en-US" altLang="en-US"/>
          </a:p>
        </p:txBody>
      </p:sp>
      <p:sp>
        <p:nvSpPr>
          <p:cNvPr id="839682" name="Rectangle 2">
            <a:extLst>
              <a:ext uri="{FF2B5EF4-FFF2-40B4-BE49-F238E27FC236}">
                <a16:creationId xmlns:a16="http://schemas.microsoft.com/office/drawing/2014/main" id="{CD830913-83C2-B348-BEE4-2AAF6FFA965F}"/>
              </a:ext>
            </a:extLst>
          </p:cNvPr>
          <p:cNvSpPr>
            <a:spLocks noRot="1" noChangeArrowheads="1" noTextEdit="1"/>
          </p:cNvSpPr>
          <p:nvPr>
            <p:ph type="sldImg"/>
          </p:nvPr>
        </p:nvSpPr>
        <p:spPr>
          <a:ln/>
        </p:spPr>
      </p:sp>
      <p:sp>
        <p:nvSpPr>
          <p:cNvPr id="839683" name="Rectangle 3">
            <a:extLst>
              <a:ext uri="{FF2B5EF4-FFF2-40B4-BE49-F238E27FC236}">
                <a16:creationId xmlns:a16="http://schemas.microsoft.com/office/drawing/2014/main" id="{3B9AC71E-5060-F006-11BC-A5AF264BC7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2B52C1-CBE2-85D1-6E90-11C294AF9B31}"/>
              </a:ext>
            </a:extLst>
          </p:cNvPr>
          <p:cNvSpPr>
            <a:spLocks noGrp="1" noChangeArrowheads="1"/>
          </p:cNvSpPr>
          <p:nvPr>
            <p:ph type="sldNum" sz="quarter" idx="5"/>
          </p:nvPr>
        </p:nvSpPr>
        <p:spPr>
          <a:ln/>
        </p:spPr>
        <p:txBody>
          <a:bodyPr/>
          <a:lstStyle/>
          <a:p>
            <a:fld id="{DF7979F2-9B18-FF40-BABF-034AA7402977}" type="slidenum">
              <a:rPr lang="en-US" altLang="en-US"/>
              <a:pPr/>
              <a:t>48</a:t>
            </a:fld>
            <a:endParaRPr lang="en-US" altLang="en-US"/>
          </a:p>
        </p:txBody>
      </p:sp>
      <p:sp>
        <p:nvSpPr>
          <p:cNvPr id="840706" name="Rectangle 2">
            <a:extLst>
              <a:ext uri="{FF2B5EF4-FFF2-40B4-BE49-F238E27FC236}">
                <a16:creationId xmlns:a16="http://schemas.microsoft.com/office/drawing/2014/main" id="{885B5E40-DD16-BCD1-4128-A10A35A98C6F}"/>
              </a:ext>
            </a:extLst>
          </p:cNvPr>
          <p:cNvSpPr>
            <a:spLocks noRot="1" noChangeArrowheads="1" noTextEdit="1"/>
          </p:cNvSpPr>
          <p:nvPr>
            <p:ph type="sldImg"/>
          </p:nvPr>
        </p:nvSpPr>
        <p:spPr>
          <a:ln/>
        </p:spPr>
      </p:sp>
      <p:sp>
        <p:nvSpPr>
          <p:cNvPr id="840707" name="Rectangle 3">
            <a:extLst>
              <a:ext uri="{FF2B5EF4-FFF2-40B4-BE49-F238E27FC236}">
                <a16:creationId xmlns:a16="http://schemas.microsoft.com/office/drawing/2014/main" id="{3F0EDDB1-A00F-1014-218D-A8A69FC441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88EEED-793A-5571-6A19-4BD56E81D247}"/>
              </a:ext>
            </a:extLst>
          </p:cNvPr>
          <p:cNvSpPr>
            <a:spLocks noGrp="1" noChangeArrowheads="1"/>
          </p:cNvSpPr>
          <p:nvPr>
            <p:ph type="sldNum" sz="quarter" idx="5"/>
          </p:nvPr>
        </p:nvSpPr>
        <p:spPr>
          <a:ln/>
        </p:spPr>
        <p:txBody>
          <a:bodyPr/>
          <a:lstStyle/>
          <a:p>
            <a:fld id="{CCCE41DE-BC21-C343-BEF1-FA0608DE01EE}" type="slidenum">
              <a:rPr lang="en-US" altLang="en-US"/>
              <a:pPr/>
              <a:t>5</a:t>
            </a:fld>
            <a:endParaRPr lang="en-US" altLang="en-US"/>
          </a:p>
        </p:txBody>
      </p:sp>
      <p:sp>
        <p:nvSpPr>
          <p:cNvPr id="797698" name="Rectangle 2">
            <a:extLst>
              <a:ext uri="{FF2B5EF4-FFF2-40B4-BE49-F238E27FC236}">
                <a16:creationId xmlns:a16="http://schemas.microsoft.com/office/drawing/2014/main" id="{4A734073-6DA2-AF23-A12B-05E475F10332}"/>
              </a:ext>
            </a:extLst>
          </p:cNvPr>
          <p:cNvSpPr>
            <a:spLocks noRot="1" noChangeArrowheads="1" noTextEdit="1"/>
          </p:cNvSpPr>
          <p:nvPr>
            <p:ph type="sldImg"/>
          </p:nvPr>
        </p:nvSpPr>
        <p:spPr>
          <a:ln/>
        </p:spPr>
      </p:sp>
      <p:sp>
        <p:nvSpPr>
          <p:cNvPr id="797699" name="Rectangle 3">
            <a:extLst>
              <a:ext uri="{FF2B5EF4-FFF2-40B4-BE49-F238E27FC236}">
                <a16:creationId xmlns:a16="http://schemas.microsoft.com/office/drawing/2014/main" id="{28DB5E26-D816-9214-D4A3-47CF2954345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11E8F0-4AA4-650E-18AF-EA28C243984C}"/>
              </a:ext>
            </a:extLst>
          </p:cNvPr>
          <p:cNvSpPr>
            <a:spLocks noGrp="1" noChangeArrowheads="1"/>
          </p:cNvSpPr>
          <p:nvPr>
            <p:ph type="sldNum" sz="quarter" idx="5"/>
          </p:nvPr>
        </p:nvSpPr>
        <p:spPr>
          <a:ln/>
        </p:spPr>
        <p:txBody>
          <a:bodyPr/>
          <a:lstStyle/>
          <a:p>
            <a:fld id="{0C90A822-8C43-8D49-B1A1-5D463FA1F39A}" type="slidenum">
              <a:rPr lang="en-US" altLang="en-US"/>
              <a:pPr/>
              <a:t>6</a:t>
            </a:fld>
            <a:endParaRPr lang="en-US" altLang="en-US"/>
          </a:p>
        </p:txBody>
      </p:sp>
      <p:sp>
        <p:nvSpPr>
          <p:cNvPr id="798722" name="Rectangle 2">
            <a:extLst>
              <a:ext uri="{FF2B5EF4-FFF2-40B4-BE49-F238E27FC236}">
                <a16:creationId xmlns:a16="http://schemas.microsoft.com/office/drawing/2014/main" id="{E6879232-45D0-244A-6C0D-F5AE688502C4}"/>
              </a:ext>
            </a:extLst>
          </p:cNvPr>
          <p:cNvSpPr>
            <a:spLocks noRot="1" noChangeArrowheads="1" noTextEdit="1"/>
          </p:cNvSpPr>
          <p:nvPr>
            <p:ph type="sldImg"/>
          </p:nvPr>
        </p:nvSpPr>
        <p:spPr>
          <a:ln/>
        </p:spPr>
      </p:sp>
      <p:sp>
        <p:nvSpPr>
          <p:cNvPr id="798723" name="Rectangle 3">
            <a:extLst>
              <a:ext uri="{FF2B5EF4-FFF2-40B4-BE49-F238E27FC236}">
                <a16:creationId xmlns:a16="http://schemas.microsoft.com/office/drawing/2014/main" id="{611D953E-1142-4E8A-4B04-3C205A8B8A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A16925-78C7-A6E3-3FCE-34C863B932B0}"/>
              </a:ext>
            </a:extLst>
          </p:cNvPr>
          <p:cNvSpPr>
            <a:spLocks noGrp="1" noChangeArrowheads="1"/>
          </p:cNvSpPr>
          <p:nvPr>
            <p:ph type="sldNum" sz="quarter" idx="5"/>
          </p:nvPr>
        </p:nvSpPr>
        <p:spPr>
          <a:ln/>
        </p:spPr>
        <p:txBody>
          <a:bodyPr/>
          <a:lstStyle/>
          <a:p>
            <a:fld id="{FBA712CF-0131-4347-85C4-0DBE9FDA4ABF}" type="slidenum">
              <a:rPr lang="en-US" altLang="en-US"/>
              <a:pPr/>
              <a:t>7</a:t>
            </a:fld>
            <a:endParaRPr lang="en-US" altLang="en-US"/>
          </a:p>
        </p:txBody>
      </p:sp>
      <p:sp>
        <p:nvSpPr>
          <p:cNvPr id="799746" name="Rectangle 2">
            <a:extLst>
              <a:ext uri="{FF2B5EF4-FFF2-40B4-BE49-F238E27FC236}">
                <a16:creationId xmlns:a16="http://schemas.microsoft.com/office/drawing/2014/main" id="{E51D9A69-5CDE-1DC0-DA5B-647E6A658701}"/>
              </a:ext>
            </a:extLst>
          </p:cNvPr>
          <p:cNvSpPr>
            <a:spLocks noRot="1" noChangeArrowheads="1" noTextEdit="1"/>
          </p:cNvSpPr>
          <p:nvPr>
            <p:ph type="sldImg"/>
          </p:nvPr>
        </p:nvSpPr>
        <p:spPr>
          <a:ln/>
        </p:spPr>
      </p:sp>
      <p:sp>
        <p:nvSpPr>
          <p:cNvPr id="799747" name="Rectangle 3">
            <a:extLst>
              <a:ext uri="{FF2B5EF4-FFF2-40B4-BE49-F238E27FC236}">
                <a16:creationId xmlns:a16="http://schemas.microsoft.com/office/drawing/2014/main" id="{76198CD8-5E69-E563-4872-DA4CE2618F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874FE7-133D-1FA3-04D4-BBFCA88B807C}"/>
              </a:ext>
            </a:extLst>
          </p:cNvPr>
          <p:cNvSpPr>
            <a:spLocks noGrp="1" noChangeArrowheads="1"/>
          </p:cNvSpPr>
          <p:nvPr>
            <p:ph type="sldNum" sz="quarter" idx="5"/>
          </p:nvPr>
        </p:nvSpPr>
        <p:spPr>
          <a:ln/>
        </p:spPr>
        <p:txBody>
          <a:bodyPr/>
          <a:lstStyle/>
          <a:p>
            <a:fld id="{90B2EB9F-C9F0-0E4B-9404-390802B18966}" type="slidenum">
              <a:rPr lang="en-US" altLang="en-US"/>
              <a:pPr/>
              <a:t>8</a:t>
            </a:fld>
            <a:endParaRPr lang="en-US" altLang="en-US"/>
          </a:p>
        </p:txBody>
      </p:sp>
      <p:sp>
        <p:nvSpPr>
          <p:cNvPr id="800770" name="Rectangle 2">
            <a:extLst>
              <a:ext uri="{FF2B5EF4-FFF2-40B4-BE49-F238E27FC236}">
                <a16:creationId xmlns:a16="http://schemas.microsoft.com/office/drawing/2014/main" id="{E4401F91-FD74-143B-2717-487CCFA1AE27}"/>
              </a:ext>
            </a:extLst>
          </p:cNvPr>
          <p:cNvSpPr>
            <a:spLocks noRot="1" noChangeArrowheads="1" noTextEdit="1"/>
          </p:cNvSpPr>
          <p:nvPr>
            <p:ph type="sldImg"/>
          </p:nvPr>
        </p:nvSpPr>
        <p:spPr>
          <a:ln/>
        </p:spPr>
      </p:sp>
      <p:sp>
        <p:nvSpPr>
          <p:cNvPr id="800771" name="Rectangle 3">
            <a:extLst>
              <a:ext uri="{FF2B5EF4-FFF2-40B4-BE49-F238E27FC236}">
                <a16:creationId xmlns:a16="http://schemas.microsoft.com/office/drawing/2014/main" id="{71481E64-C554-0170-6F38-7553B5DCE9A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14F353-D8D5-B682-DBD8-16C1A0D4C94D}"/>
              </a:ext>
            </a:extLst>
          </p:cNvPr>
          <p:cNvSpPr>
            <a:spLocks noGrp="1" noChangeArrowheads="1"/>
          </p:cNvSpPr>
          <p:nvPr>
            <p:ph type="sldNum" sz="quarter" idx="5"/>
          </p:nvPr>
        </p:nvSpPr>
        <p:spPr>
          <a:ln/>
        </p:spPr>
        <p:txBody>
          <a:bodyPr/>
          <a:lstStyle/>
          <a:p>
            <a:fld id="{C04AA4B9-5D36-C74E-9172-FECD73726DD0}" type="slidenum">
              <a:rPr lang="en-US" altLang="en-US"/>
              <a:pPr/>
              <a:t>9</a:t>
            </a:fld>
            <a:endParaRPr lang="en-US" altLang="en-US"/>
          </a:p>
        </p:txBody>
      </p:sp>
      <p:sp>
        <p:nvSpPr>
          <p:cNvPr id="801794" name="Rectangle 2">
            <a:extLst>
              <a:ext uri="{FF2B5EF4-FFF2-40B4-BE49-F238E27FC236}">
                <a16:creationId xmlns:a16="http://schemas.microsoft.com/office/drawing/2014/main" id="{9A156D25-A0CD-1E71-AC46-E33C08180B67}"/>
              </a:ext>
            </a:extLst>
          </p:cNvPr>
          <p:cNvSpPr>
            <a:spLocks noRot="1" noChangeArrowheads="1" noTextEdit="1"/>
          </p:cNvSpPr>
          <p:nvPr>
            <p:ph type="sldImg"/>
          </p:nvPr>
        </p:nvSpPr>
        <p:spPr>
          <a:ln/>
        </p:spPr>
      </p:sp>
      <p:sp>
        <p:nvSpPr>
          <p:cNvPr id="801795" name="Rectangle 3">
            <a:extLst>
              <a:ext uri="{FF2B5EF4-FFF2-40B4-BE49-F238E27FC236}">
                <a16:creationId xmlns:a16="http://schemas.microsoft.com/office/drawing/2014/main" id="{15B4FC42-B117-F860-5131-4540F2DD5C3C}"/>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A3DD-5A64-8E9A-AB17-600C4DAE296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4A875-EC46-E3E5-0553-A3CDAFBDCC1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36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C73D-5DBD-DD95-5C93-E0734E95F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8FDCBF-AA4C-BD5E-5491-1E2754AA2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910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2207A8-2DDE-0E2B-4179-B964022E9F76}"/>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DA1E61-BEF1-B90C-BFB8-71B2C9121095}"/>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868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A92D-CFB9-1AB2-EB63-2F3FEC0B0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7A6E1-2F4B-49A5-3423-01EF397511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019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8C30-BC76-658C-B798-BEB61A25478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74523D-40BA-11AA-6CA8-DCAAFA1F7EE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55256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BA51-E59F-43EB-C18F-060A557EA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50132F-0BE4-1525-9529-4C35EDC85CA9}"/>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510590-9D69-349F-714D-128E8C3D8BB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390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1A2A-1362-DBE7-519D-944D58E3018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D9819C-C9AB-1717-C09C-51AB1D808BD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5EDFB1-4DF5-82AA-AF8D-15158394740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C4069-C410-50F9-5DC6-637C25FF052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8B81CB-A6E1-1832-55BA-AD9FEBF4AC7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62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C5DB-0F54-D331-B1E0-97C839940CA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875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13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BBC6-FBC1-7C4F-164C-983691DCE84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79DAD-7AB9-EF8B-3A22-E2C9807F5D7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7B3466-18AD-EF2F-C7EB-269139F5940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6770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7061-A89F-FC01-604C-7930076DCC8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87380-FCCF-F522-AB33-71BCC61CD5C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50F54E-5CCC-0343-1F64-3239ACC25D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7139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8B63E5C-3A32-3E71-14EF-418E2341E84A}"/>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FBACCB6-9EC2-0648-6A3D-4FD882BE21F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Comic Sans MS" panose="030F0902030302020204" pitchFamily="66" charset="0"/>
        </a:defRPr>
      </a:lvl2pPr>
      <a:lvl3pPr algn="ctr" rtl="0" fontAlgn="base">
        <a:spcBef>
          <a:spcPct val="0"/>
        </a:spcBef>
        <a:spcAft>
          <a:spcPct val="0"/>
        </a:spcAft>
        <a:defRPr sz="4000">
          <a:solidFill>
            <a:schemeClr val="tx2"/>
          </a:solidFill>
          <a:latin typeface="Comic Sans MS" panose="030F0902030302020204" pitchFamily="66" charset="0"/>
        </a:defRPr>
      </a:lvl3pPr>
      <a:lvl4pPr algn="ctr" rtl="0" fontAlgn="base">
        <a:spcBef>
          <a:spcPct val="0"/>
        </a:spcBef>
        <a:spcAft>
          <a:spcPct val="0"/>
        </a:spcAft>
        <a:defRPr sz="4000">
          <a:solidFill>
            <a:schemeClr val="tx2"/>
          </a:solidFill>
          <a:latin typeface="Comic Sans MS" panose="030F0902030302020204" pitchFamily="66" charset="0"/>
        </a:defRPr>
      </a:lvl4pPr>
      <a:lvl5pPr algn="ctr" rtl="0" fontAlgn="base">
        <a:spcBef>
          <a:spcPct val="0"/>
        </a:spcBef>
        <a:spcAft>
          <a:spcPct val="0"/>
        </a:spcAft>
        <a:defRPr sz="4000">
          <a:solidFill>
            <a:schemeClr val="tx2"/>
          </a:solidFill>
          <a:latin typeface="Comic Sans MS" panose="030F0902030302020204" pitchFamily="66" charset="0"/>
        </a:defRPr>
      </a:lvl5pPr>
      <a:lvl6pPr marL="457200" algn="ctr" rtl="0" fontAlgn="base">
        <a:spcBef>
          <a:spcPct val="0"/>
        </a:spcBef>
        <a:spcAft>
          <a:spcPct val="0"/>
        </a:spcAft>
        <a:defRPr sz="4000">
          <a:solidFill>
            <a:schemeClr val="tx2"/>
          </a:solidFill>
          <a:latin typeface="Comic Sans MS" panose="030F0902030302020204" pitchFamily="66" charset="0"/>
        </a:defRPr>
      </a:lvl6pPr>
      <a:lvl7pPr marL="914400" algn="ctr" rtl="0" fontAlgn="base">
        <a:spcBef>
          <a:spcPct val="0"/>
        </a:spcBef>
        <a:spcAft>
          <a:spcPct val="0"/>
        </a:spcAft>
        <a:defRPr sz="4000">
          <a:solidFill>
            <a:schemeClr val="tx2"/>
          </a:solidFill>
          <a:latin typeface="Comic Sans MS" panose="030F0902030302020204" pitchFamily="66" charset="0"/>
        </a:defRPr>
      </a:lvl7pPr>
      <a:lvl8pPr marL="1371600" algn="ctr" rtl="0" fontAlgn="base">
        <a:spcBef>
          <a:spcPct val="0"/>
        </a:spcBef>
        <a:spcAft>
          <a:spcPct val="0"/>
        </a:spcAft>
        <a:defRPr sz="4000">
          <a:solidFill>
            <a:schemeClr val="tx2"/>
          </a:solidFill>
          <a:latin typeface="Comic Sans MS" panose="030F0902030302020204" pitchFamily="66" charset="0"/>
        </a:defRPr>
      </a:lvl8pPr>
      <a:lvl9pPr marL="1828800" algn="ctr" rtl="0" fontAlgn="base">
        <a:spcBef>
          <a:spcPct val="0"/>
        </a:spcBef>
        <a:spcAft>
          <a:spcPct val="0"/>
        </a:spcAft>
        <a:defRPr sz="4000">
          <a:solidFill>
            <a:schemeClr val="tx2"/>
          </a:solidFill>
          <a:latin typeface="Comic Sans MS" panose="030F0902030302020204" pitchFamily="66" charset="0"/>
        </a:defRPr>
      </a:lvl9pPr>
    </p:titleStyle>
    <p:bodyStyle>
      <a:lvl1pPr marL="342900" indent="-342900" algn="l" rtl="0" fontAlgn="base">
        <a:spcBef>
          <a:spcPct val="20000"/>
        </a:spcBef>
        <a:spcAft>
          <a:spcPct val="0"/>
        </a:spcAft>
        <a:defRPr sz="3200" kern="1200">
          <a:solidFill>
            <a:schemeClr val="tx1"/>
          </a:solidFill>
          <a:latin typeface="+mn-lt"/>
          <a:ea typeface="+mn-ea"/>
          <a:cs typeface="+mn-cs"/>
        </a:defRPr>
      </a:lvl1pPr>
      <a:lvl2pPr marL="742950" indent="-285750" algn="l" rtl="0" fontAlgn="base">
        <a:spcBef>
          <a:spcPct val="20000"/>
        </a:spcBef>
        <a:spcAft>
          <a:spcPct val="0"/>
        </a:spcAft>
        <a:defRPr sz="2800" kern="1200">
          <a:solidFill>
            <a:schemeClr val="tx1"/>
          </a:solidFill>
          <a:latin typeface="+mn-lt"/>
          <a:ea typeface="+mn-ea"/>
          <a:cs typeface="+mn-cs"/>
        </a:defRPr>
      </a:lvl2pPr>
      <a:lvl3pPr marL="1143000" indent="-228600" algn="l" rtl="0" fontAlgn="base">
        <a:spcBef>
          <a:spcPct val="20000"/>
        </a:spcBef>
        <a:spcAft>
          <a:spcPct val="0"/>
        </a:spcAft>
        <a:defRPr sz="2400" kern="1200">
          <a:solidFill>
            <a:schemeClr val="tx1"/>
          </a:solidFill>
          <a:latin typeface="+mn-lt"/>
          <a:ea typeface="+mn-ea"/>
          <a:cs typeface="+mn-cs"/>
        </a:defRPr>
      </a:lvl3pPr>
      <a:lvl4pPr marL="1600200" indent="-228600" algn="l" rtl="0" fontAlgn="base">
        <a:spcBef>
          <a:spcPct val="20000"/>
        </a:spcBef>
        <a:spcAft>
          <a:spcPct val="0"/>
        </a:spcAft>
        <a:defRPr sz="2000" kern="1200">
          <a:solidFill>
            <a:schemeClr val="tx1"/>
          </a:solidFill>
          <a:latin typeface="+mn-lt"/>
          <a:ea typeface="+mn-ea"/>
          <a:cs typeface="+mn-cs"/>
        </a:defRPr>
      </a:lvl4pPr>
      <a:lvl5pPr marL="2057400" indent="-228600" algn="l" rtl="0" fontAlgn="base">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oleObject" Target="../embeddings/oleObject42.bin"/><Relationship Id="rId3" Type="http://schemas.openxmlformats.org/officeDocument/2006/relationships/oleObject" Target="../embeddings/oleObject34.bin"/><Relationship Id="rId7" Type="http://schemas.openxmlformats.org/officeDocument/2006/relationships/oleObject" Target="../embeddings/oleObject37.bin"/><Relationship Id="rId12" Type="http://schemas.openxmlformats.org/officeDocument/2006/relationships/oleObject" Target="../embeddings/oleObject4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oleObject" Target="../embeddings/oleObject36.bin"/><Relationship Id="rId11" Type="http://schemas.openxmlformats.org/officeDocument/2006/relationships/oleObject" Target="../embeddings/oleObject40.bin"/><Relationship Id="rId5" Type="http://schemas.openxmlformats.org/officeDocument/2006/relationships/oleObject" Target="../embeddings/oleObject35.bin"/><Relationship Id="rId10"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oleObject" Target="../embeddings/oleObject39.bin"/><Relationship Id="rId14" Type="http://schemas.openxmlformats.org/officeDocument/2006/relationships/oleObject" Target="../embeddings/oleObject4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2.bin"/><Relationship Id="rId3" Type="http://schemas.openxmlformats.org/officeDocument/2006/relationships/oleObject" Target="../embeddings/oleObject4.bin"/><Relationship Id="rId7" Type="http://schemas.openxmlformats.org/officeDocument/2006/relationships/oleObject" Target="../embeddings/oleObject7.bin"/><Relationship Id="rId12" Type="http://schemas.openxmlformats.org/officeDocument/2006/relationships/oleObject" Target="../embeddings/oleObject11.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oleObject" Target="../embeddings/oleObject10.bin"/><Relationship Id="rId5" Type="http://schemas.openxmlformats.org/officeDocument/2006/relationships/oleObject" Target="../embeddings/oleObject5.bin"/><Relationship Id="rId10"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oleObject" Target="../embeddings/oleObject9.bin"/><Relationship Id="rId14" Type="http://schemas.openxmlformats.org/officeDocument/2006/relationships/oleObject" Target="../embeddings/oleObject13.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audio" Target="../media/audio2.wav"/><Relationship Id="rId7" Type="http://schemas.openxmlformats.org/officeDocument/2006/relationships/oleObject" Target="../embeddings/oleObject50.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oleObject" Target="../embeddings/oleObject49.bin"/><Relationship Id="rId5" Type="http://schemas.openxmlformats.org/officeDocument/2006/relationships/image" Target="../media/image7.emf"/><Relationship Id="rId10" Type="http://schemas.openxmlformats.org/officeDocument/2006/relationships/oleObject" Target="../embeddings/oleObject53.bin"/><Relationship Id="rId4" Type="http://schemas.openxmlformats.org/officeDocument/2006/relationships/oleObject" Target="../embeddings/oleObject48.bin"/><Relationship Id="rId9"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oleObject" Target="../embeddings/oleObject54.bin"/><Relationship Id="rId7" Type="http://schemas.openxmlformats.org/officeDocument/2006/relationships/oleObject" Target="../embeddings/oleObject57.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image" Target="../media/image7.emf"/><Relationship Id="rId9" Type="http://schemas.openxmlformats.org/officeDocument/2006/relationships/oleObject" Target="../embeddings/oleObject59.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61.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2.bin"/><Relationship Id="rId3" Type="http://schemas.openxmlformats.org/officeDocument/2006/relationships/oleObject" Target="../embeddings/oleObject14.bin"/><Relationship Id="rId7" Type="http://schemas.openxmlformats.org/officeDocument/2006/relationships/oleObject" Target="../embeddings/oleObject17.bin"/><Relationship Id="rId12" Type="http://schemas.openxmlformats.org/officeDocument/2006/relationships/oleObject" Target="../embeddings/oleObject21.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oleObject" Target="../embeddings/oleObject16.bin"/><Relationship Id="rId11" Type="http://schemas.openxmlformats.org/officeDocument/2006/relationships/oleObject" Target="../embeddings/oleObject20.bin"/><Relationship Id="rId5" Type="http://schemas.openxmlformats.org/officeDocument/2006/relationships/oleObject" Target="../embeddings/oleObject15.bin"/><Relationship Id="rId10"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oleObject" Target="../embeddings/oleObject19.bin"/><Relationship Id="rId14" Type="http://schemas.openxmlformats.org/officeDocument/2006/relationships/oleObject" Target="../embeddings/oleObject23.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64.bin"/><Relationship Id="rId4" Type="http://schemas.openxmlformats.org/officeDocument/2006/relationships/audio" Target="../media/audio4.wav"/></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4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2.bin"/><Relationship Id="rId3" Type="http://schemas.openxmlformats.org/officeDocument/2006/relationships/oleObject" Target="../embeddings/oleObject24.bin"/><Relationship Id="rId7" Type="http://schemas.openxmlformats.org/officeDocument/2006/relationships/oleObject" Target="../embeddings/oleObject27.bin"/><Relationship Id="rId12" Type="http://schemas.openxmlformats.org/officeDocument/2006/relationships/oleObject" Target="../embeddings/oleObject3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oleObject" Target="../embeddings/oleObject30.bin"/><Relationship Id="rId5" Type="http://schemas.openxmlformats.org/officeDocument/2006/relationships/oleObject" Target="../embeddings/oleObject25.bin"/><Relationship Id="rId10"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oleObject" Target="../embeddings/oleObject29.bin"/><Relationship Id="rId14"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93" name="Comment 89">
            <a:extLst>
              <a:ext uri="{FF2B5EF4-FFF2-40B4-BE49-F238E27FC236}">
                <a16:creationId xmlns:a16="http://schemas.microsoft.com/office/drawing/2014/main" id="{6655F16D-A8CE-ADDC-DDC9-6A58CC6C75BD}"/>
              </a:ext>
            </a:extLst>
          </p:cNvPr>
          <p:cNvSpPr>
            <a:spLocks noRot="1" noChangeAspect="1" noEditPoints="1" noChangeArrowheads="1" noChangeShapeType="1" noTextEdit="1"/>
          </p:cNvSpPr>
          <p:nvPr/>
        </p:nvSpPr>
        <p:spPr bwMode="auto">
          <a:xfrm>
            <a:off x="1027113" y="5446713"/>
            <a:ext cx="1587" cy="1587"/>
          </a:xfrm>
          <a:custGeom>
            <a:avLst/>
            <a:gdLst>
              <a:gd name="T0" fmla="+- 0 2853 2853"/>
              <a:gd name="T1" fmla="*/ T0 w 1"/>
              <a:gd name="T2" fmla="+- 0 15131 15131"/>
              <a:gd name="T3" fmla="*/ 15131 h 1"/>
              <a:gd name="T4" fmla="+- 0 2853 2853"/>
              <a:gd name="T5" fmla="*/ T4 w 1"/>
              <a:gd name="T6" fmla="+- 0 15131 15131"/>
              <a:gd name="T7" fmla="*/ 15131 h 1"/>
              <a:gd name="T8" fmla="+- 0 2853 2853"/>
              <a:gd name="T9" fmla="*/ T8 w 1"/>
              <a:gd name="T10" fmla="+- 0 15131 15131"/>
              <a:gd name="T11" fmla="*/ 15131 h 1"/>
              <a:gd name="T12" fmla="+- 0 2853 2853"/>
              <a:gd name="T13" fmla="*/ T12 w 1"/>
              <a:gd name="T14" fmla="+- 0 15131 15131"/>
              <a:gd name="T15" fmla="*/ 15131 h 1"/>
              <a:gd name="T16" fmla="+- 0 2853 2853"/>
              <a:gd name="T17" fmla="*/ T16 w 1"/>
              <a:gd name="T18" fmla="+- 0 15131 15131"/>
              <a:gd name="T19" fmla="*/ 15131 h 1"/>
              <a:gd name="T20" fmla="+- 0 2853 2853"/>
              <a:gd name="T21" fmla="*/ T20 w 1"/>
              <a:gd name="T22" fmla="+- 0 15131 15131"/>
              <a:gd name="T23" fmla="*/ 15131 h 1"/>
              <a:gd name="T24" fmla="+- 0 2853 2853"/>
              <a:gd name="T25" fmla="*/ T24 w 1"/>
              <a:gd name="T26" fmla="+- 0 15131 15131"/>
              <a:gd name="T27" fmla="*/ 15131 h 1"/>
              <a:gd name="T28" fmla="+- 0 2853 2853"/>
              <a:gd name="T29" fmla="*/ T28 w 1"/>
              <a:gd name="T30" fmla="+- 0 15131 15131"/>
              <a:gd name="T31" fmla="*/ 15131 h 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 h="1" extrusionOk="0">
                <a:moveTo>
                  <a:pt x="0" y="0"/>
                </a:moveTo>
                <a:lnTo>
                  <a:pt x="0" y="0"/>
                </a:lnTo>
              </a:path>
              <a:path w="1" h="1" extrusionOk="0">
                <a:moveTo>
                  <a:pt x="0" y="0"/>
                </a:moveTo>
                <a:lnTo>
                  <a:pt x="0" y="0"/>
                </a:lnTo>
              </a:path>
              <a:path w="1" h="1" extrusionOk="0">
                <a:moveTo>
                  <a:pt x="0" y="0"/>
                </a:moveTo>
                <a:lnTo>
                  <a:pt x="0" y="0"/>
                </a:lnTo>
              </a:path>
              <a:path w="1" h="1" extrusionOk="0">
                <a:moveTo>
                  <a:pt x="0" y="0"/>
                </a:moveTo>
                <a:lnTo>
                  <a:pt x="0" y="0"/>
                </a:ln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6795" name="Rectangle 91">
            <a:extLst>
              <a:ext uri="{FF2B5EF4-FFF2-40B4-BE49-F238E27FC236}">
                <a16:creationId xmlns:a16="http://schemas.microsoft.com/office/drawing/2014/main" id="{0F28A706-88F8-EC7A-96A5-ADE8C8EE3978}"/>
              </a:ext>
            </a:extLst>
          </p:cNvPr>
          <p:cNvSpPr>
            <a:spLocks noChangeArrowheads="1"/>
          </p:cNvSpPr>
          <p:nvPr>
            <p:ph type="ctrTitle"/>
          </p:nvPr>
        </p:nvSpPr>
        <p:spPr bwMode="invGray">
          <a:xfrm>
            <a:off x="457200" y="838200"/>
            <a:ext cx="8229600" cy="2033587"/>
          </a:xfrm>
          <a:noFill/>
          <a:ln/>
        </p:spPr>
        <p:txBody>
          <a:bodyPr anchor="ctr"/>
          <a:lstStyle/>
          <a:p>
            <a:r>
              <a:rPr lang="en-US" altLang="en-US" sz="4000" dirty="0"/>
              <a:t>The Mathematics Of 1950’s Dating: Who wins the battle of the sexes?</a:t>
            </a:r>
          </a:p>
        </p:txBody>
      </p:sp>
      <p:graphicFrame>
        <p:nvGraphicFramePr>
          <p:cNvPr id="456796" name="Object 92">
            <a:extLst>
              <a:ext uri="{FF2B5EF4-FFF2-40B4-BE49-F238E27FC236}">
                <a16:creationId xmlns:a16="http://schemas.microsoft.com/office/drawing/2014/main" id="{09AB9AEA-62DF-B982-05A3-D07AAA8FF868}"/>
              </a:ext>
            </a:extLst>
          </p:cNvPr>
          <p:cNvGraphicFramePr>
            <a:graphicFrameLocks noChangeAspect="1"/>
          </p:cNvGraphicFramePr>
          <p:nvPr/>
        </p:nvGraphicFramePr>
        <p:xfrm>
          <a:off x="228600" y="3532188"/>
          <a:ext cx="2413000" cy="2868612"/>
        </p:xfrm>
        <a:graphic>
          <a:graphicData uri="http://schemas.openxmlformats.org/presentationml/2006/ole">
            <mc:AlternateContent xmlns:mc="http://schemas.openxmlformats.org/markup-compatibility/2006">
              <mc:Choice xmlns:v="urn:schemas-microsoft-com:vml" Requires="v">
                <p:oleObj name="Clip" r:id="rId3" imgW="13881100" imgH="10655300" progId="MS_ClipArt_Gallery.2">
                  <p:embed/>
                </p:oleObj>
              </mc:Choice>
              <mc:Fallback>
                <p:oleObj name="Clip" r:id="rId3" imgW="13881100" imgH="10655300" progId="MS_ClipArt_Gallery.2">
                  <p:embed/>
                  <p:pic>
                    <p:nvPicPr>
                      <p:cNvPr id="0"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28600" y="3532188"/>
                        <a:ext cx="2413000" cy="286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6797" name="Object 93">
            <a:extLst>
              <a:ext uri="{FF2B5EF4-FFF2-40B4-BE49-F238E27FC236}">
                <a16:creationId xmlns:a16="http://schemas.microsoft.com/office/drawing/2014/main" id="{1235F3CB-ED8A-F9CA-E568-EF37D70A5A9B}"/>
              </a:ext>
            </a:extLst>
          </p:cNvPr>
          <p:cNvGraphicFramePr>
            <a:graphicFrameLocks noChangeAspect="1"/>
          </p:cNvGraphicFramePr>
          <p:nvPr/>
        </p:nvGraphicFramePr>
        <p:xfrm>
          <a:off x="3276600" y="3532188"/>
          <a:ext cx="2917825" cy="2868612"/>
        </p:xfrm>
        <a:graphic>
          <a:graphicData uri="http://schemas.openxmlformats.org/presentationml/2006/ole">
            <mc:AlternateContent xmlns:mc="http://schemas.openxmlformats.org/markup-compatibility/2006">
              <mc:Choice xmlns:v="urn:schemas-microsoft-com:vml" Requires="v">
                <p:oleObj name="Clip" r:id="rId5" imgW="16776700" imgH="10655300" progId="MS_ClipArt_Gallery.2">
                  <p:embed/>
                </p:oleObj>
              </mc:Choice>
              <mc:Fallback>
                <p:oleObj name="Clip" r:id="rId5" imgW="16776700" imgH="10655300" progId="MS_ClipArt_Gallery.2">
                  <p:embed/>
                  <p:pic>
                    <p:nvPicPr>
                      <p:cNvPr id="0" name="Object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3276600" y="3532188"/>
                        <a:ext cx="2917825" cy="286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6798" name="Object 94">
            <a:extLst>
              <a:ext uri="{FF2B5EF4-FFF2-40B4-BE49-F238E27FC236}">
                <a16:creationId xmlns:a16="http://schemas.microsoft.com/office/drawing/2014/main" id="{F8A11378-4886-8D85-EB4A-04928BED5088}"/>
              </a:ext>
            </a:extLst>
          </p:cNvPr>
          <p:cNvGraphicFramePr>
            <a:graphicFrameLocks noChangeAspect="1"/>
          </p:cNvGraphicFramePr>
          <p:nvPr/>
        </p:nvGraphicFramePr>
        <p:xfrm>
          <a:off x="6400800" y="3581400"/>
          <a:ext cx="2371725" cy="2863850"/>
        </p:xfrm>
        <a:graphic>
          <a:graphicData uri="http://schemas.openxmlformats.org/presentationml/2006/ole">
            <mc:AlternateContent xmlns:mc="http://schemas.openxmlformats.org/markup-compatibility/2006">
              <mc:Choice xmlns:v="urn:schemas-microsoft-com:vml" Requires="v">
                <p:oleObj name="Clip" r:id="rId7" imgW="13665200" imgH="10655300" progId="MS_ClipArt_Gallery.2">
                  <p:embed/>
                </p:oleObj>
              </mc:Choice>
              <mc:Fallback>
                <p:oleObj name="Clip" r:id="rId7" imgW="13665200" imgH="10655300" progId="MS_ClipArt_Gallery.2">
                  <p:embed/>
                  <p:pic>
                    <p:nvPicPr>
                      <p:cNvPr id="0" name="Object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6400800" y="3581400"/>
                        <a:ext cx="2371725" cy="286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0BC7D8C0-8824-FEE4-9839-B76DD174D24A}"/>
              </a:ext>
            </a:extLst>
          </p:cNvPr>
          <p:cNvSpPr txBox="1"/>
          <p:nvPr/>
        </p:nvSpPr>
        <p:spPr>
          <a:xfrm>
            <a:off x="5900693" y="6326761"/>
            <a:ext cx="2904962" cy="461665"/>
          </a:xfrm>
          <a:prstGeom prst="rect">
            <a:avLst/>
          </a:prstGeom>
          <a:noFill/>
        </p:spPr>
        <p:txBody>
          <a:bodyPr wrap="none" rtlCol="0">
            <a:spAutoFit/>
          </a:bodyPr>
          <a:lstStyle/>
          <a:p>
            <a:r>
              <a:rPr lang="en-US" dirty="0"/>
              <a:t>(Lecture from Anupam Gupta at CMU)</a:t>
            </a:r>
          </a:p>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a:extLst>
              <a:ext uri="{FF2B5EF4-FFF2-40B4-BE49-F238E27FC236}">
                <a16:creationId xmlns:a16="http://schemas.microsoft.com/office/drawing/2014/main" id="{D0F6CB9F-B2B0-6880-EEB6-EE7A59C53927}"/>
              </a:ext>
            </a:extLst>
          </p:cNvPr>
          <p:cNvSpPr>
            <a:spLocks noGrp="1" noChangeArrowheads="1"/>
          </p:cNvSpPr>
          <p:nvPr>
            <p:ph type="title"/>
          </p:nvPr>
        </p:nvSpPr>
        <p:spPr bwMode="invGray"/>
        <p:txBody>
          <a:bodyPr/>
          <a:lstStyle/>
          <a:p>
            <a:r>
              <a:rPr lang="en-US" altLang="en-US"/>
              <a:t>Stable Pairings</a:t>
            </a:r>
          </a:p>
        </p:txBody>
      </p:sp>
      <p:sp>
        <p:nvSpPr>
          <p:cNvPr id="841731" name="Rectangle 3">
            <a:extLst>
              <a:ext uri="{FF2B5EF4-FFF2-40B4-BE49-F238E27FC236}">
                <a16:creationId xmlns:a16="http://schemas.microsoft.com/office/drawing/2014/main" id="{3BE4B7BD-B295-F58A-5C6C-2C0AF6012F8D}"/>
              </a:ext>
            </a:extLst>
          </p:cNvPr>
          <p:cNvSpPr>
            <a:spLocks noGrp="1" noChangeArrowheads="1"/>
          </p:cNvSpPr>
          <p:nvPr>
            <p:ph type="body" idx="1"/>
          </p:nvPr>
        </p:nvSpPr>
        <p:spPr bwMode="invGray"/>
        <p:txBody>
          <a:bodyPr/>
          <a:lstStyle/>
          <a:p>
            <a:r>
              <a:rPr lang="en-US" altLang="en-US"/>
              <a:t>A pairing of boys and girls is called </a:t>
            </a:r>
            <a:r>
              <a:rPr lang="en-US" altLang="en-US" u="sng">
                <a:solidFill>
                  <a:schemeClr val="tx2"/>
                </a:solidFill>
              </a:rPr>
              <a:t>stable</a:t>
            </a:r>
            <a:r>
              <a:rPr lang="en-US" altLang="en-US"/>
              <a:t> if it contains no rogue couples.</a:t>
            </a:r>
          </a:p>
        </p:txBody>
      </p:sp>
      <p:grpSp>
        <p:nvGrpSpPr>
          <p:cNvPr id="841732" name="Group 4">
            <a:extLst>
              <a:ext uri="{FF2B5EF4-FFF2-40B4-BE49-F238E27FC236}">
                <a16:creationId xmlns:a16="http://schemas.microsoft.com/office/drawing/2014/main" id="{238A81D9-2B1C-EF59-9541-339FE49C2E66}"/>
              </a:ext>
            </a:extLst>
          </p:cNvPr>
          <p:cNvGrpSpPr>
            <a:grpSpLocks/>
          </p:cNvGrpSpPr>
          <p:nvPr/>
        </p:nvGrpSpPr>
        <p:grpSpPr bwMode="auto">
          <a:xfrm>
            <a:off x="1441450" y="2819400"/>
            <a:ext cx="6102350" cy="3506788"/>
            <a:chOff x="419" y="-59"/>
            <a:chExt cx="5128" cy="4246"/>
          </a:xfrm>
        </p:grpSpPr>
        <p:graphicFrame>
          <p:nvGraphicFramePr>
            <p:cNvPr id="841733" name="Object 5">
              <a:extLst>
                <a:ext uri="{FF2B5EF4-FFF2-40B4-BE49-F238E27FC236}">
                  <a16:creationId xmlns:a16="http://schemas.microsoft.com/office/drawing/2014/main" id="{E125C67F-8B49-EC4A-39C9-2490B1850039}"/>
                </a:ext>
              </a:extLst>
            </p:cNvPr>
            <p:cNvGraphicFramePr>
              <a:graphicFrameLocks noChangeAspect="1"/>
            </p:cNvGraphicFramePr>
            <p:nvPr/>
          </p:nvGraphicFramePr>
          <p:xfrm>
            <a:off x="3596" y="461"/>
            <a:ext cx="308" cy="543"/>
          </p:xfrm>
          <a:graphic>
            <a:graphicData uri="http://schemas.openxmlformats.org/presentationml/2006/ole">
              <mc:AlternateContent xmlns:mc="http://schemas.openxmlformats.org/markup-compatibility/2006">
                <mc:Choice xmlns:v="urn:schemas-microsoft-com:vml" Requires="v">
                  <p:oleObj name="Clip" r:id="rId3" imgW="12420600" imgH="16192500" progId="MS_ClipArt_Gallery.2">
                    <p:embed/>
                  </p:oleObj>
                </mc:Choice>
                <mc:Fallback>
                  <p:oleObj name="Clip" r:id="rId3" imgW="12420600" imgH="1619250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596" y="461"/>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34" name="AutoShape 6">
              <a:extLst>
                <a:ext uri="{FF2B5EF4-FFF2-40B4-BE49-F238E27FC236}">
                  <a16:creationId xmlns:a16="http://schemas.microsoft.com/office/drawing/2014/main" id="{D1FC9A56-1A11-D47B-FA2C-4CB8AE45FC4C}"/>
                </a:ext>
              </a:extLst>
            </p:cNvPr>
            <p:cNvSpPr>
              <a:spLocks noChangeArrowheads="1"/>
            </p:cNvSpPr>
            <p:nvPr/>
          </p:nvSpPr>
          <p:spPr bwMode="invGray">
            <a:xfrm>
              <a:off x="3885" y="-59"/>
              <a:ext cx="1662" cy="613"/>
            </a:xfrm>
            <a:prstGeom prst="cloudCallout">
              <a:avLst>
                <a:gd name="adj1" fmla="val -43731"/>
                <a:gd name="adj2" fmla="val 69954"/>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solidFill>
                    <a:schemeClr val="accent2"/>
                  </a:solidFill>
                </a:rPr>
                <a:t>3,5,2,1,4</a:t>
              </a:r>
              <a:endParaRPr lang="en-US" altLang="en-US" sz="1600"/>
            </a:p>
          </p:txBody>
        </p:sp>
        <p:sp>
          <p:nvSpPr>
            <p:cNvPr id="841735" name="Text Box 7">
              <a:extLst>
                <a:ext uri="{FF2B5EF4-FFF2-40B4-BE49-F238E27FC236}">
                  <a16:creationId xmlns:a16="http://schemas.microsoft.com/office/drawing/2014/main" id="{2F5B9D0C-8DA1-D541-7D1F-1AF8A6A3B5A1}"/>
                </a:ext>
              </a:extLst>
            </p:cNvPr>
            <p:cNvSpPr txBox="1">
              <a:spLocks noChangeArrowheads="1"/>
            </p:cNvSpPr>
            <p:nvPr/>
          </p:nvSpPr>
          <p:spPr bwMode="invGray">
            <a:xfrm>
              <a:off x="3481" y="475"/>
              <a:ext cx="553" cy="40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t>1</a:t>
              </a:r>
            </a:p>
          </p:txBody>
        </p:sp>
        <p:graphicFrame>
          <p:nvGraphicFramePr>
            <p:cNvPr id="841736" name="Object 8">
              <a:extLst>
                <a:ext uri="{FF2B5EF4-FFF2-40B4-BE49-F238E27FC236}">
                  <a16:creationId xmlns:a16="http://schemas.microsoft.com/office/drawing/2014/main" id="{FC62ED03-C0D2-FA17-E39E-749D8B17A64B}"/>
                </a:ext>
              </a:extLst>
            </p:cNvPr>
            <p:cNvGraphicFramePr>
              <a:graphicFrameLocks noChangeAspect="1"/>
            </p:cNvGraphicFramePr>
            <p:nvPr/>
          </p:nvGraphicFramePr>
          <p:xfrm>
            <a:off x="3600" y="1257"/>
            <a:ext cx="308" cy="543"/>
          </p:xfrm>
          <a:graphic>
            <a:graphicData uri="http://schemas.openxmlformats.org/presentationml/2006/ole">
              <mc:AlternateContent xmlns:mc="http://schemas.openxmlformats.org/markup-compatibility/2006">
                <mc:Choice xmlns:v="urn:schemas-microsoft-com:vml" Requires="v">
                  <p:oleObj name="Clip" r:id="rId5" imgW="12420600" imgH="16192500" progId="MS_ClipArt_Gallery.2">
                    <p:embed/>
                  </p:oleObj>
                </mc:Choice>
                <mc:Fallback>
                  <p:oleObj name="Clip" r:id="rId5" imgW="12420600" imgH="16192500"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600" y="1257"/>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37" name="AutoShape 9">
              <a:extLst>
                <a:ext uri="{FF2B5EF4-FFF2-40B4-BE49-F238E27FC236}">
                  <a16:creationId xmlns:a16="http://schemas.microsoft.com/office/drawing/2014/main" id="{3CD99099-0619-40C5-9C1A-8A2D5BA438EB}"/>
                </a:ext>
              </a:extLst>
            </p:cNvPr>
            <p:cNvSpPr>
              <a:spLocks noChangeArrowheads="1"/>
            </p:cNvSpPr>
            <p:nvPr/>
          </p:nvSpPr>
          <p:spPr bwMode="invGray">
            <a:xfrm>
              <a:off x="3863" y="735"/>
              <a:ext cx="1536" cy="611"/>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5,2,1,4,3</a:t>
              </a:r>
              <a:endParaRPr lang="en-US" altLang="en-US" sz="1600"/>
            </a:p>
          </p:txBody>
        </p:sp>
        <p:graphicFrame>
          <p:nvGraphicFramePr>
            <p:cNvPr id="841738" name="Object 10">
              <a:extLst>
                <a:ext uri="{FF2B5EF4-FFF2-40B4-BE49-F238E27FC236}">
                  <a16:creationId xmlns:a16="http://schemas.microsoft.com/office/drawing/2014/main" id="{EE85E2AA-8BC4-CD23-F5BF-BF558D15D586}"/>
                </a:ext>
              </a:extLst>
            </p:cNvPr>
            <p:cNvGraphicFramePr>
              <a:graphicFrameLocks noChangeAspect="1"/>
            </p:cNvGraphicFramePr>
            <p:nvPr/>
          </p:nvGraphicFramePr>
          <p:xfrm>
            <a:off x="3580" y="2053"/>
            <a:ext cx="308" cy="543"/>
          </p:xfrm>
          <a:graphic>
            <a:graphicData uri="http://schemas.openxmlformats.org/presentationml/2006/ole">
              <mc:AlternateContent xmlns:mc="http://schemas.openxmlformats.org/markup-compatibility/2006">
                <mc:Choice xmlns:v="urn:schemas-microsoft-com:vml" Requires="v">
                  <p:oleObj name="Clip" r:id="rId6" imgW="12420600" imgH="16192500" progId="MS_ClipArt_Gallery.2">
                    <p:embed/>
                  </p:oleObj>
                </mc:Choice>
                <mc:Fallback>
                  <p:oleObj name="Clip" r:id="rId6" imgW="12420600" imgH="16192500"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580" y="2053"/>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39" name="AutoShape 11">
              <a:extLst>
                <a:ext uri="{FF2B5EF4-FFF2-40B4-BE49-F238E27FC236}">
                  <a16:creationId xmlns:a16="http://schemas.microsoft.com/office/drawing/2014/main" id="{502C08A4-F6B9-63D9-1431-D6B0849B2D95}"/>
                </a:ext>
              </a:extLst>
            </p:cNvPr>
            <p:cNvSpPr>
              <a:spLocks noChangeArrowheads="1"/>
            </p:cNvSpPr>
            <p:nvPr/>
          </p:nvSpPr>
          <p:spPr bwMode="invGray">
            <a:xfrm>
              <a:off x="3865" y="1533"/>
              <a:ext cx="1535" cy="611"/>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4,3,5,1,2</a:t>
              </a:r>
              <a:endParaRPr lang="en-US" altLang="en-US" sz="1600"/>
            </a:p>
          </p:txBody>
        </p:sp>
        <p:sp>
          <p:nvSpPr>
            <p:cNvPr id="841740" name="Text Box 12">
              <a:extLst>
                <a:ext uri="{FF2B5EF4-FFF2-40B4-BE49-F238E27FC236}">
                  <a16:creationId xmlns:a16="http://schemas.microsoft.com/office/drawing/2014/main" id="{DD3B1211-520D-1BB9-B54B-4BB97477BE0A}"/>
                </a:ext>
              </a:extLst>
            </p:cNvPr>
            <p:cNvSpPr txBox="1">
              <a:spLocks noChangeArrowheads="1"/>
            </p:cNvSpPr>
            <p:nvPr/>
          </p:nvSpPr>
          <p:spPr bwMode="invGray">
            <a:xfrm>
              <a:off x="3481" y="2099"/>
              <a:ext cx="553"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t>3</a:t>
              </a:r>
            </a:p>
          </p:txBody>
        </p:sp>
        <p:graphicFrame>
          <p:nvGraphicFramePr>
            <p:cNvPr id="841741" name="Object 13">
              <a:extLst>
                <a:ext uri="{FF2B5EF4-FFF2-40B4-BE49-F238E27FC236}">
                  <a16:creationId xmlns:a16="http://schemas.microsoft.com/office/drawing/2014/main" id="{4F46E447-D2CA-60F9-40E9-59E1B9BB9A2E}"/>
                </a:ext>
              </a:extLst>
            </p:cNvPr>
            <p:cNvGraphicFramePr>
              <a:graphicFrameLocks noChangeAspect="1"/>
            </p:cNvGraphicFramePr>
            <p:nvPr/>
          </p:nvGraphicFramePr>
          <p:xfrm>
            <a:off x="3596" y="2849"/>
            <a:ext cx="308" cy="543"/>
          </p:xfrm>
          <a:graphic>
            <a:graphicData uri="http://schemas.openxmlformats.org/presentationml/2006/ole">
              <mc:AlternateContent xmlns:mc="http://schemas.openxmlformats.org/markup-compatibility/2006">
                <mc:Choice xmlns:v="urn:schemas-microsoft-com:vml" Requires="v">
                  <p:oleObj name="Clip" r:id="rId7" imgW="12420600" imgH="16192500" progId="MS_ClipArt_Gallery.2">
                    <p:embed/>
                  </p:oleObj>
                </mc:Choice>
                <mc:Fallback>
                  <p:oleObj name="Clip" r:id="rId7" imgW="12420600" imgH="16192500"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596" y="2849"/>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42" name="AutoShape 14">
              <a:extLst>
                <a:ext uri="{FF2B5EF4-FFF2-40B4-BE49-F238E27FC236}">
                  <a16:creationId xmlns:a16="http://schemas.microsoft.com/office/drawing/2014/main" id="{615CC323-4FC9-085F-2615-339270E97A19}"/>
                </a:ext>
              </a:extLst>
            </p:cNvPr>
            <p:cNvSpPr>
              <a:spLocks noChangeArrowheads="1"/>
            </p:cNvSpPr>
            <p:nvPr/>
          </p:nvSpPr>
          <p:spPr bwMode="invGray">
            <a:xfrm>
              <a:off x="3866" y="2328"/>
              <a:ext cx="1536" cy="612"/>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1,2,3,4,5</a:t>
              </a:r>
              <a:endParaRPr lang="en-US" altLang="en-US" sz="1600"/>
            </a:p>
          </p:txBody>
        </p:sp>
        <p:sp>
          <p:nvSpPr>
            <p:cNvPr id="841743" name="Text Box 15">
              <a:extLst>
                <a:ext uri="{FF2B5EF4-FFF2-40B4-BE49-F238E27FC236}">
                  <a16:creationId xmlns:a16="http://schemas.microsoft.com/office/drawing/2014/main" id="{07AFA5AC-F554-4060-CDAD-CE168EBF88C8}"/>
                </a:ext>
              </a:extLst>
            </p:cNvPr>
            <p:cNvSpPr txBox="1">
              <a:spLocks noChangeArrowheads="1"/>
            </p:cNvSpPr>
            <p:nvPr/>
          </p:nvSpPr>
          <p:spPr bwMode="invGray">
            <a:xfrm>
              <a:off x="3481" y="2895"/>
              <a:ext cx="555"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t>4</a:t>
              </a:r>
            </a:p>
          </p:txBody>
        </p:sp>
        <p:graphicFrame>
          <p:nvGraphicFramePr>
            <p:cNvPr id="841744" name="Object 16">
              <a:extLst>
                <a:ext uri="{FF2B5EF4-FFF2-40B4-BE49-F238E27FC236}">
                  <a16:creationId xmlns:a16="http://schemas.microsoft.com/office/drawing/2014/main" id="{55BE31A6-CF1F-5CC5-AA23-C70EAC68AD4A}"/>
                </a:ext>
              </a:extLst>
            </p:cNvPr>
            <p:cNvGraphicFramePr>
              <a:graphicFrameLocks noChangeAspect="1"/>
            </p:cNvGraphicFramePr>
            <p:nvPr/>
          </p:nvGraphicFramePr>
          <p:xfrm>
            <a:off x="3596" y="3644"/>
            <a:ext cx="308" cy="543"/>
          </p:xfrm>
          <a:graphic>
            <a:graphicData uri="http://schemas.openxmlformats.org/presentationml/2006/ole">
              <mc:AlternateContent xmlns:mc="http://schemas.openxmlformats.org/markup-compatibility/2006">
                <mc:Choice xmlns:v="urn:schemas-microsoft-com:vml" Requires="v">
                  <p:oleObj name="Clip" r:id="rId8" imgW="12420600" imgH="16192500" progId="MS_ClipArt_Gallery.2">
                    <p:embed/>
                  </p:oleObj>
                </mc:Choice>
                <mc:Fallback>
                  <p:oleObj name="Clip" r:id="rId8" imgW="12420600" imgH="16192500" progId="MS_ClipArt_Gallery.2">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596" y="3644"/>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45" name="AutoShape 17">
              <a:extLst>
                <a:ext uri="{FF2B5EF4-FFF2-40B4-BE49-F238E27FC236}">
                  <a16:creationId xmlns:a16="http://schemas.microsoft.com/office/drawing/2014/main" id="{E4EBFDB6-6D13-E82A-51B8-34DA3FA03683}"/>
                </a:ext>
              </a:extLst>
            </p:cNvPr>
            <p:cNvSpPr>
              <a:spLocks noChangeArrowheads="1"/>
            </p:cNvSpPr>
            <p:nvPr/>
          </p:nvSpPr>
          <p:spPr bwMode="invGray">
            <a:xfrm>
              <a:off x="3863" y="3122"/>
              <a:ext cx="1536" cy="611"/>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2,3,4,1,5</a:t>
              </a:r>
              <a:endParaRPr lang="en-US" altLang="en-US" sz="1600"/>
            </a:p>
          </p:txBody>
        </p:sp>
        <p:sp>
          <p:nvSpPr>
            <p:cNvPr id="841746" name="Text Box 18">
              <a:extLst>
                <a:ext uri="{FF2B5EF4-FFF2-40B4-BE49-F238E27FC236}">
                  <a16:creationId xmlns:a16="http://schemas.microsoft.com/office/drawing/2014/main" id="{90CAE537-855C-5BCD-7E75-270EEF7E3135}"/>
                </a:ext>
              </a:extLst>
            </p:cNvPr>
            <p:cNvSpPr txBox="1">
              <a:spLocks noChangeArrowheads="1"/>
            </p:cNvSpPr>
            <p:nvPr/>
          </p:nvSpPr>
          <p:spPr bwMode="invGray">
            <a:xfrm>
              <a:off x="3481" y="3691"/>
              <a:ext cx="555"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t>5</a:t>
              </a:r>
            </a:p>
          </p:txBody>
        </p:sp>
        <p:grpSp>
          <p:nvGrpSpPr>
            <p:cNvPr id="841747" name="Group 19">
              <a:extLst>
                <a:ext uri="{FF2B5EF4-FFF2-40B4-BE49-F238E27FC236}">
                  <a16:creationId xmlns:a16="http://schemas.microsoft.com/office/drawing/2014/main" id="{559676A0-509D-12EF-C6E4-9C97D1BC710D}"/>
                </a:ext>
              </a:extLst>
            </p:cNvPr>
            <p:cNvGrpSpPr>
              <a:grpSpLocks/>
            </p:cNvGrpSpPr>
            <p:nvPr/>
          </p:nvGrpSpPr>
          <p:grpSpPr bwMode="auto">
            <a:xfrm>
              <a:off x="419" y="-59"/>
              <a:ext cx="2022" cy="4184"/>
              <a:chOff x="419" y="-59"/>
              <a:chExt cx="2022" cy="4184"/>
            </a:xfrm>
          </p:grpSpPr>
          <p:grpSp>
            <p:nvGrpSpPr>
              <p:cNvPr id="841748" name="Group 20">
                <a:extLst>
                  <a:ext uri="{FF2B5EF4-FFF2-40B4-BE49-F238E27FC236}">
                    <a16:creationId xmlns:a16="http://schemas.microsoft.com/office/drawing/2014/main" id="{4F7367B2-B6A2-13A4-CF4F-7F15BC926E5E}"/>
                  </a:ext>
                </a:extLst>
              </p:cNvPr>
              <p:cNvGrpSpPr>
                <a:grpSpLocks/>
              </p:cNvGrpSpPr>
              <p:nvPr/>
            </p:nvGrpSpPr>
            <p:grpSpPr bwMode="auto">
              <a:xfrm>
                <a:off x="420" y="-59"/>
                <a:ext cx="2008" cy="965"/>
                <a:chOff x="215" y="-59"/>
                <a:chExt cx="2008" cy="965"/>
              </a:xfrm>
            </p:grpSpPr>
            <p:graphicFrame>
              <p:nvGraphicFramePr>
                <p:cNvPr id="841749" name="Object 21">
                  <a:extLst>
                    <a:ext uri="{FF2B5EF4-FFF2-40B4-BE49-F238E27FC236}">
                      <a16:creationId xmlns:a16="http://schemas.microsoft.com/office/drawing/2014/main" id="{1A2892A1-62AE-2FB1-7044-6592399F1D0A}"/>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9" imgW="14185900" imgH="14300200" progId="MS_ClipArt_Gallery.2">
                        <p:embed/>
                      </p:oleObj>
                    </mc:Choice>
                    <mc:Fallback>
                      <p:oleObj name="Clip" r:id="rId9" imgW="14185900" imgH="14300200" progId="MS_ClipArt_Gallery.2">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50" name="Text Box 22">
                  <a:extLst>
                    <a:ext uri="{FF2B5EF4-FFF2-40B4-BE49-F238E27FC236}">
                      <a16:creationId xmlns:a16="http://schemas.microsoft.com/office/drawing/2014/main" id="{4ABBFD7D-C67E-857E-1F36-E11EC44561E5}"/>
                    </a:ext>
                  </a:extLst>
                </p:cNvPr>
                <p:cNvSpPr txBox="1">
                  <a:spLocks noChangeArrowheads="1"/>
                </p:cNvSpPr>
                <p:nvPr/>
              </p:nvSpPr>
              <p:spPr bwMode="invGray">
                <a:xfrm>
                  <a:off x="1684" y="498"/>
                  <a:ext cx="539"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1</a:t>
                  </a:r>
                </a:p>
              </p:txBody>
            </p:sp>
            <p:sp>
              <p:nvSpPr>
                <p:cNvPr id="841751" name="AutoShape 23">
                  <a:extLst>
                    <a:ext uri="{FF2B5EF4-FFF2-40B4-BE49-F238E27FC236}">
                      <a16:creationId xmlns:a16="http://schemas.microsoft.com/office/drawing/2014/main" id="{B1D97786-409D-C44E-2A5B-8FDCC0B58609}"/>
                    </a:ext>
                  </a:extLst>
                </p:cNvPr>
                <p:cNvSpPr>
                  <a:spLocks noChangeArrowheads="1"/>
                </p:cNvSpPr>
                <p:nvPr/>
              </p:nvSpPr>
              <p:spPr bwMode="invGray">
                <a:xfrm>
                  <a:off x="215" y="-59"/>
                  <a:ext cx="1536"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3,2,5,1,4</a:t>
                  </a:r>
                  <a:endParaRPr lang="en-US" altLang="en-US" sz="1600"/>
                </a:p>
              </p:txBody>
            </p:sp>
          </p:grpSp>
          <p:grpSp>
            <p:nvGrpSpPr>
              <p:cNvPr id="841752" name="Group 24">
                <a:extLst>
                  <a:ext uri="{FF2B5EF4-FFF2-40B4-BE49-F238E27FC236}">
                    <a16:creationId xmlns:a16="http://schemas.microsoft.com/office/drawing/2014/main" id="{4FF3110B-1B16-53AF-9800-93FDB6AC076B}"/>
                  </a:ext>
                </a:extLst>
              </p:cNvPr>
              <p:cNvGrpSpPr>
                <a:grpSpLocks/>
              </p:cNvGrpSpPr>
              <p:nvPr/>
            </p:nvGrpSpPr>
            <p:grpSpPr bwMode="auto">
              <a:xfrm>
                <a:off x="421" y="748"/>
                <a:ext cx="2019" cy="963"/>
                <a:chOff x="216" y="-57"/>
                <a:chExt cx="2019" cy="963"/>
              </a:xfrm>
            </p:grpSpPr>
            <p:graphicFrame>
              <p:nvGraphicFramePr>
                <p:cNvPr id="841753" name="Object 25">
                  <a:extLst>
                    <a:ext uri="{FF2B5EF4-FFF2-40B4-BE49-F238E27FC236}">
                      <a16:creationId xmlns:a16="http://schemas.microsoft.com/office/drawing/2014/main" id="{7608784E-A620-CA74-D845-76EF755C096B}"/>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1" imgW="14185900" imgH="14300200" progId="MS_ClipArt_Gallery.2">
                        <p:embed/>
                      </p:oleObj>
                    </mc:Choice>
                    <mc:Fallback>
                      <p:oleObj name="Clip" r:id="rId11" imgW="14185900" imgH="14300200" progId="MS_ClipArt_Gallery.2">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54" name="Text Box 26">
                  <a:extLst>
                    <a:ext uri="{FF2B5EF4-FFF2-40B4-BE49-F238E27FC236}">
                      <a16:creationId xmlns:a16="http://schemas.microsoft.com/office/drawing/2014/main" id="{2B411117-232D-E8B0-FF11-C69E5C7617D5}"/>
                    </a:ext>
                  </a:extLst>
                </p:cNvPr>
                <p:cNvSpPr txBox="1">
                  <a:spLocks noChangeArrowheads="1"/>
                </p:cNvSpPr>
                <p:nvPr/>
              </p:nvSpPr>
              <p:spPr bwMode="invGray">
                <a:xfrm>
                  <a:off x="1669" y="499"/>
                  <a:ext cx="566" cy="40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2</a:t>
                  </a:r>
                </a:p>
              </p:txBody>
            </p:sp>
            <p:sp>
              <p:nvSpPr>
                <p:cNvPr id="841755" name="AutoShape 27">
                  <a:extLst>
                    <a:ext uri="{FF2B5EF4-FFF2-40B4-BE49-F238E27FC236}">
                      <a16:creationId xmlns:a16="http://schemas.microsoft.com/office/drawing/2014/main" id="{931F3584-3060-A00E-30E5-CAAF9A30EA24}"/>
                    </a:ext>
                  </a:extLst>
                </p:cNvPr>
                <p:cNvSpPr>
                  <a:spLocks noChangeArrowheads="1"/>
                </p:cNvSpPr>
                <p:nvPr/>
              </p:nvSpPr>
              <p:spPr bwMode="invGray">
                <a:xfrm>
                  <a:off x="216" y="-57"/>
                  <a:ext cx="1535"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1,2,5,3,4</a:t>
                  </a:r>
                  <a:endParaRPr lang="en-US" altLang="en-US" sz="1600"/>
                </a:p>
              </p:txBody>
            </p:sp>
          </p:grpSp>
          <p:grpSp>
            <p:nvGrpSpPr>
              <p:cNvPr id="841756" name="Group 28">
                <a:extLst>
                  <a:ext uri="{FF2B5EF4-FFF2-40B4-BE49-F238E27FC236}">
                    <a16:creationId xmlns:a16="http://schemas.microsoft.com/office/drawing/2014/main" id="{28DBBE88-4FB8-651C-6482-39AA3BE7161B}"/>
                  </a:ext>
                </a:extLst>
              </p:cNvPr>
              <p:cNvGrpSpPr>
                <a:grpSpLocks/>
              </p:cNvGrpSpPr>
              <p:nvPr/>
            </p:nvGrpSpPr>
            <p:grpSpPr bwMode="auto">
              <a:xfrm>
                <a:off x="421" y="1551"/>
                <a:ext cx="2019" cy="965"/>
                <a:chOff x="216" y="-59"/>
                <a:chExt cx="2019" cy="965"/>
              </a:xfrm>
            </p:grpSpPr>
            <p:graphicFrame>
              <p:nvGraphicFramePr>
                <p:cNvPr id="841757" name="Object 29">
                  <a:extLst>
                    <a:ext uri="{FF2B5EF4-FFF2-40B4-BE49-F238E27FC236}">
                      <a16:creationId xmlns:a16="http://schemas.microsoft.com/office/drawing/2014/main" id="{C97DB0AF-2365-AEFF-56BB-B873FD71C0FD}"/>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2" imgW="14185900" imgH="14300200" progId="MS_ClipArt_Gallery.2">
                        <p:embed/>
                      </p:oleObj>
                    </mc:Choice>
                    <mc:Fallback>
                      <p:oleObj name="Clip" r:id="rId12" imgW="14185900" imgH="14300200" progId="MS_ClipArt_Gallery.2">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58" name="Text Box 30">
                  <a:extLst>
                    <a:ext uri="{FF2B5EF4-FFF2-40B4-BE49-F238E27FC236}">
                      <a16:creationId xmlns:a16="http://schemas.microsoft.com/office/drawing/2014/main" id="{C122B8DB-4F01-2B52-C699-F5D0BECC6B42}"/>
                    </a:ext>
                  </a:extLst>
                </p:cNvPr>
                <p:cNvSpPr txBox="1">
                  <a:spLocks noChangeArrowheads="1"/>
                </p:cNvSpPr>
                <p:nvPr/>
              </p:nvSpPr>
              <p:spPr bwMode="invGray">
                <a:xfrm>
                  <a:off x="1669" y="498"/>
                  <a:ext cx="566"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3</a:t>
                  </a:r>
                </a:p>
              </p:txBody>
            </p:sp>
            <p:sp>
              <p:nvSpPr>
                <p:cNvPr id="841759" name="AutoShape 31">
                  <a:extLst>
                    <a:ext uri="{FF2B5EF4-FFF2-40B4-BE49-F238E27FC236}">
                      <a16:creationId xmlns:a16="http://schemas.microsoft.com/office/drawing/2014/main" id="{BCD4C0DB-15D8-B631-8C8E-4329A713EF75}"/>
                    </a:ext>
                  </a:extLst>
                </p:cNvPr>
                <p:cNvSpPr>
                  <a:spLocks noChangeArrowheads="1"/>
                </p:cNvSpPr>
                <p:nvPr/>
              </p:nvSpPr>
              <p:spPr bwMode="invGray">
                <a:xfrm>
                  <a:off x="216" y="-59"/>
                  <a:ext cx="1535"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4,3,2,1,5</a:t>
                  </a:r>
                  <a:endParaRPr lang="en-US" altLang="en-US" sz="1600"/>
                </a:p>
              </p:txBody>
            </p:sp>
          </p:grpSp>
          <p:grpSp>
            <p:nvGrpSpPr>
              <p:cNvPr id="841760" name="Group 32">
                <a:extLst>
                  <a:ext uri="{FF2B5EF4-FFF2-40B4-BE49-F238E27FC236}">
                    <a16:creationId xmlns:a16="http://schemas.microsoft.com/office/drawing/2014/main" id="{0284961E-1EA3-54FD-F3C3-8E41BE1BBC07}"/>
                  </a:ext>
                </a:extLst>
              </p:cNvPr>
              <p:cNvGrpSpPr>
                <a:grpSpLocks/>
              </p:cNvGrpSpPr>
              <p:nvPr/>
            </p:nvGrpSpPr>
            <p:grpSpPr bwMode="auto">
              <a:xfrm>
                <a:off x="419" y="2355"/>
                <a:ext cx="2022" cy="966"/>
                <a:chOff x="214" y="-60"/>
                <a:chExt cx="2022" cy="966"/>
              </a:xfrm>
            </p:grpSpPr>
            <p:graphicFrame>
              <p:nvGraphicFramePr>
                <p:cNvPr id="841761" name="Object 33">
                  <a:extLst>
                    <a:ext uri="{FF2B5EF4-FFF2-40B4-BE49-F238E27FC236}">
                      <a16:creationId xmlns:a16="http://schemas.microsoft.com/office/drawing/2014/main" id="{42ABC7E3-A489-AAED-2A3A-47EFCBB58E94}"/>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3" imgW="14185900" imgH="14300200" progId="MS_ClipArt_Gallery.2">
                        <p:embed/>
                      </p:oleObj>
                    </mc:Choice>
                    <mc:Fallback>
                      <p:oleObj name="Clip" r:id="rId13" imgW="14185900" imgH="14300200" progId="MS_ClipArt_Gallery.2">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62" name="Text Box 34">
                  <a:extLst>
                    <a:ext uri="{FF2B5EF4-FFF2-40B4-BE49-F238E27FC236}">
                      <a16:creationId xmlns:a16="http://schemas.microsoft.com/office/drawing/2014/main" id="{ECEB5FE1-C6E6-31C8-EE76-C8C338BE5F12}"/>
                    </a:ext>
                  </a:extLst>
                </p:cNvPr>
                <p:cNvSpPr txBox="1">
                  <a:spLocks noChangeArrowheads="1"/>
                </p:cNvSpPr>
                <p:nvPr/>
              </p:nvSpPr>
              <p:spPr bwMode="invGray">
                <a:xfrm>
                  <a:off x="1671" y="499"/>
                  <a:ext cx="565" cy="40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4</a:t>
                  </a:r>
                </a:p>
              </p:txBody>
            </p:sp>
            <p:sp>
              <p:nvSpPr>
                <p:cNvPr id="841763" name="AutoShape 35">
                  <a:extLst>
                    <a:ext uri="{FF2B5EF4-FFF2-40B4-BE49-F238E27FC236}">
                      <a16:creationId xmlns:a16="http://schemas.microsoft.com/office/drawing/2014/main" id="{93CD36C8-B3FF-FF1B-0D20-1BE162929B14}"/>
                    </a:ext>
                  </a:extLst>
                </p:cNvPr>
                <p:cNvSpPr>
                  <a:spLocks noChangeArrowheads="1"/>
                </p:cNvSpPr>
                <p:nvPr/>
              </p:nvSpPr>
              <p:spPr bwMode="invGray">
                <a:xfrm>
                  <a:off x="214" y="-60"/>
                  <a:ext cx="1535"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1,3,4,2,5</a:t>
                  </a:r>
                  <a:endParaRPr lang="en-US" altLang="en-US" sz="1600"/>
                </a:p>
              </p:txBody>
            </p:sp>
          </p:grpSp>
          <p:grpSp>
            <p:nvGrpSpPr>
              <p:cNvPr id="841764" name="Group 36">
                <a:extLst>
                  <a:ext uri="{FF2B5EF4-FFF2-40B4-BE49-F238E27FC236}">
                    <a16:creationId xmlns:a16="http://schemas.microsoft.com/office/drawing/2014/main" id="{46A30EE4-94A7-032E-55AB-14AC5BE7CC99}"/>
                  </a:ext>
                </a:extLst>
              </p:cNvPr>
              <p:cNvGrpSpPr>
                <a:grpSpLocks/>
              </p:cNvGrpSpPr>
              <p:nvPr/>
            </p:nvGrpSpPr>
            <p:grpSpPr bwMode="auto">
              <a:xfrm>
                <a:off x="421" y="3160"/>
                <a:ext cx="2018" cy="965"/>
                <a:chOff x="217" y="-59"/>
                <a:chExt cx="2018" cy="965"/>
              </a:xfrm>
            </p:grpSpPr>
            <p:graphicFrame>
              <p:nvGraphicFramePr>
                <p:cNvPr id="841765" name="Object 37">
                  <a:extLst>
                    <a:ext uri="{FF2B5EF4-FFF2-40B4-BE49-F238E27FC236}">
                      <a16:creationId xmlns:a16="http://schemas.microsoft.com/office/drawing/2014/main" id="{F5452F1D-0FB3-93F0-3E50-ADDDAF77756C}"/>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4" imgW="14185900" imgH="14300200" progId="MS_ClipArt_Gallery.2">
                        <p:embed/>
                      </p:oleObj>
                    </mc:Choice>
                    <mc:Fallback>
                      <p:oleObj name="Clip" r:id="rId14" imgW="14185900" imgH="14300200" progId="MS_ClipArt_Gallery.2">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1766" name="Text Box 38">
                  <a:extLst>
                    <a:ext uri="{FF2B5EF4-FFF2-40B4-BE49-F238E27FC236}">
                      <a16:creationId xmlns:a16="http://schemas.microsoft.com/office/drawing/2014/main" id="{555FF1F2-72A7-8990-B6C6-CC343C399E42}"/>
                    </a:ext>
                  </a:extLst>
                </p:cNvPr>
                <p:cNvSpPr txBox="1">
                  <a:spLocks noChangeArrowheads="1"/>
                </p:cNvSpPr>
                <p:nvPr/>
              </p:nvSpPr>
              <p:spPr bwMode="invGray">
                <a:xfrm>
                  <a:off x="1670" y="498"/>
                  <a:ext cx="565"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5</a:t>
                  </a:r>
                </a:p>
              </p:txBody>
            </p:sp>
            <p:sp>
              <p:nvSpPr>
                <p:cNvPr id="841767" name="AutoShape 39">
                  <a:extLst>
                    <a:ext uri="{FF2B5EF4-FFF2-40B4-BE49-F238E27FC236}">
                      <a16:creationId xmlns:a16="http://schemas.microsoft.com/office/drawing/2014/main" id="{1756088D-233F-5257-4F3B-C656D0621EF2}"/>
                    </a:ext>
                  </a:extLst>
                </p:cNvPr>
                <p:cNvSpPr>
                  <a:spLocks noChangeArrowheads="1"/>
                </p:cNvSpPr>
                <p:nvPr/>
              </p:nvSpPr>
              <p:spPr bwMode="invGray">
                <a:xfrm>
                  <a:off x="217" y="-59"/>
                  <a:ext cx="1534"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1,2,4,5,3</a:t>
                  </a:r>
                  <a:endParaRPr lang="en-US" altLang="en-US" sz="1600"/>
                </a:p>
              </p:txBody>
            </p:sp>
          </p:grpSp>
        </p:grpSp>
        <p:sp>
          <p:nvSpPr>
            <p:cNvPr id="841768" name="Text Box 40">
              <a:extLst>
                <a:ext uri="{FF2B5EF4-FFF2-40B4-BE49-F238E27FC236}">
                  <a16:creationId xmlns:a16="http://schemas.microsoft.com/office/drawing/2014/main" id="{2C43352E-2E09-FA42-F57C-028034F05F24}"/>
                </a:ext>
              </a:extLst>
            </p:cNvPr>
            <p:cNvSpPr txBox="1">
              <a:spLocks noChangeArrowheads="1"/>
            </p:cNvSpPr>
            <p:nvPr/>
          </p:nvSpPr>
          <p:spPr bwMode="invGray">
            <a:xfrm>
              <a:off x="3470" y="1238"/>
              <a:ext cx="56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2</a:t>
              </a:r>
            </a:p>
          </p:txBody>
        </p:sp>
      </p:grpSp>
    </p:spTree>
  </p:cSld>
  <p:clrMapOvr>
    <a:masterClrMapping/>
  </p:clrMapOvr>
  <p:transition advTm="24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a:extLst>
              <a:ext uri="{FF2B5EF4-FFF2-40B4-BE49-F238E27FC236}">
                <a16:creationId xmlns:a16="http://schemas.microsoft.com/office/drawing/2014/main" id="{954E5799-D8C7-44CC-467A-CED5CC44A29C}"/>
              </a:ext>
            </a:extLst>
          </p:cNvPr>
          <p:cNvSpPr>
            <a:spLocks noGrp="1" noChangeArrowheads="1"/>
          </p:cNvSpPr>
          <p:nvPr>
            <p:ph type="title"/>
          </p:nvPr>
        </p:nvSpPr>
        <p:spPr bwMode="invGray">
          <a:xfrm>
            <a:off x="685800" y="457200"/>
            <a:ext cx="7772400" cy="1143000"/>
          </a:xfrm>
        </p:spPr>
        <p:txBody>
          <a:bodyPr/>
          <a:lstStyle/>
          <a:p>
            <a:r>
              <a:rPr lang="en-US" altLang="en-US" sz="4400"/>
              <a:t>What use is fairness, </a:t>
            </a:r>
            <a:br>
              <a:rPr lang="en-US" altLang="en-US" sz="4400"/>
            </a:br>
            <a:r>
              <a:rPr lang="en-US" altLang="en-US" sz="4400"/>
              <a:t>if it is not stable?</a:t>
            </a:r>
          </a:p>
        </p:txBody>
      </p:sp>
      <p:sp>
        <p:nvSpPr>
          <p:cNvPr id="750595" name="Rectangle 3">
            <a:extLst>
              <a:ext uri="{FF2B5EF4-FFF2-40B4-BE49-F238E27FC236}">
                <a16:creationId xmlns:a16="http://schemas.microsoft.com/office/drawing/2014/main" id="{4A8C688E-EC5A-4D95-D99B-D866170D63D4}"/>
              </a:ext>
            </a:extLst>
          </p:cNvPr>
          <p:cNvSpPr>
            <a:spLocks noGrp="1" noChangeArrowheads="1"/>
          </p:cNvSpPr>
          <p:nvPr>
            <p:ph type="body" idx="1"/>
          </p:nvPr>
        </p:nvSpPr>
        <p:spPr bwMode="invGray">
          <a:xfrm>
            <a:off x="685800" y="2057400"/>
            <a:ext cx="7772400" cy="4114800"/>
          </a:xfrm>
        </p:spPr>
        <p:txBody>
          <a:bodyPr/>
          <a:lstStyle/>
          <a:p>
            <a:endParaRPr lang="en-US" altLang="en-US"/>
          </a:p>
          <a:p>
            <a:r>
              <a:rPr lang="en-US" altLang="en-US"/>
              <a:t>Any list of criteria for a good pairing must include </a:t>
            </a:r>
            <a:r>
              <a:rPr lang="en-US" altLang="en-US">
                <a:solidFill>
                  <a:schemeClr val="tx2"/>
                </a:solidFill>
              </a:rPr>
              <a:t>stability</a:t>
            </a:r>
            <a:r>
              <a:rPr lang="en-US" altLang="en-US"/>
              <a:t>. (A pairing is doomed if it contains a rogue couple.)</a:t>
            </a:r>
          </a:p>
          <a:p>
            <a:endParaRPr lang="en-US" altLang="en-US"/>
          </a:p>
          <a:p>
            <a:pPr algn="ctr"/>
            <a:r>
              <a:rPr lang="en-US" altLang="en-US">
                <a:solidFill>
                  <a:schemeClr val="accent2"/>
                </a:solidFill>
              </a:rPr>
              <a:t>Any reasonable list of criteria must contain the stability criterion.</a:t>
            </a:r>
            <a:endParaRPr lang="en-US" altLang="en-US"/>
          </a:p>
        </p:txBody>
      </p:sp>
    </p:spTree>
  </p:cSld>
  <p:clrMapOvr>
    <a:masterClrMapping/>
  </p:clrMapOvr>
  <p:transition advTm="1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a:extLst>
              <a:ext uri="{FF2B5EF4-FFF2-40B4-BE49-F238E27FC236}">
                <a16:creationId xmlns:a16="http://schemas.microsoft.com/office/drawing/2014/main" id="{2D0AFBFE-CED7-3DE9-95D7-7A8A7A890F8F}"/>
              </a:ext>
            </a:extLst>
          </p:cNvPr>
          <p:cNvSpPr>
            <a:spLocks noGrp="1" noChangeArrowheads="1"/>
          </p:cNvSpPr>
          <p:nvPr>
            <p:ph type="title"/>
          </p:nvPr>
        </p:nvSpPr>
        <p:spPr bwMode="invGray"/>
        <p:txBody>
          <a:bodyPr/>
          <a:lstStyle/>
          <a:p>
            <a:r>
              <a:rPr lang="en-US" altLang="en-US" sz="3200"/>
              <a:t>Some unsolicited social and </a:t>
            </a:r>
            <a:br>
              <a:rPr lang="en-US" altLang="en-US" sz="3200"/>
            </a:br>
            <a:r>
              <a:rPr lang="en-US" altLang="en-US" sz="3200"/>
              <a:t>political wisdom</a:t>
            </a:r>
          </a:p>
        </p:txBody>
      </p:sp>
      <p:sp>
        <p:nvSpPr>
          <p:cNvPr id="751619" name="Rectangle 3">
            <a:extLst>
              <a:ext uri="{FF2B5EF4-FFF2-40B4-BE49-F238E27FC236}">
                <a16:creationId xmlns:a16="http://schemas.microsoft.com/office/drawing/2014/main" id="{639D014C-8408-A482-EA92-327A4D4B5E0A}"/>
              </a:ext>
            </a:extLst>
          </p:cNvPr>
          <p:cNvSpPr>
            <a:spLocks noGrp="1" noChangeArrowheads="1"/>
          </p:cNvSpPr>
          <p:nvPr>
            <p:ph type="body" idx="1"/>
          </p:nvPr>
        </p:nvSpPr>
        <p:spPr bwMode="invGray">
          <a:xfrm>
            <a:off x="457200" y="2354263"/>
            <a:ext cx="8229600" cy="3268662"/>
          </a:xfrm>
        </p:spPr>
        <p:txBody>
          <a:bodyPr/>
          <a:lstStyle/>
          <a:p>
            <a:pPr algn="ctr"/>
            <a:r>
              <a:rPr lang="en-US" altLang="en-US" sz="5400" u="sng"/>
              <a:t>Sustainability</a:t>
            </a:r>
            <a:r>
              <a:rPr lang="en-US" altLang="en-US" sz="5400"/>
              <a:t> is a prerequisite of </a:t>
            </a:r>
            <a:br>
              <a:rPr lang="en-US" altLang="en-US" sz="5400"/>
            </a:br>
            <a:r>
              <a:rPr lang="en-US" altLang="en-US" sz="5400" i="1"/>
              <a:t>fair</a:t>
            </a:r>
            <a:r>
              <a:rPr lang="en-US" altLang="en-US" sz="5400"/>
              <a:t> policy.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EAD7D6B6-D181-7D9D-BFEC-C4DE507A8EF8}"/>
              </a:ext>
            </a:extLst>
          </p:cNvPr>
          <p:cNvSpPr>
            <a:spLocks noGrp="1" noChangeArrowheads="1"/>
          </p:cNvSpPr>
          <p:nvPr>
            <p:ph type="title"/>
          </p:nvPr>
        </p:nvSpPr>
        <p:spPr bwMode="invGray"/>
        <p:txBody>
          <a:bodyPr/>
          <a:lstStyle/>
          <a:p>
            <a:r>
              <a:rPr lang="en-US" altLang="en-US" sz="3600"/>
              <a:t>The study of stability will be the subject of the entire lecture.</a:t>
            </a:r>
          </a:p>
        </p:txBody>
      </p:sp>
      <p:sp>
        <p:nvSpPr>
          <p:cNvPr id="752643" name="Rectangle 3">
            <a:extLst>
              <a:ext uri="{FF2B5EF4-FFF2-40B4-BE49-F238E27FC236}">
                <a16:creationId xmlns:a16="http://schemas.microsoft.com/office/drawing/2014/main" id="{F2ADC59F-5EFB-B30B-2EC1-D7F83C99633C}"/>
              </a:ext>
            </a:extLst>
          </p:cNvPr>
          <p:cNvSpPr>
            <a:spLocks noGrp="1" noChangeArrowheads="1"/>
          </p:cNvSpPr>
          <p:nvPr>
            <p:ph type="body" idx="1"/>
          </p:nvPr>
        </p:nvSpPr>
        <p:spPr bwMode="invGray">
          <a:xfrm>
            <a:off x="685800" y="2057400"/>
            <a:ext cx="7772400" cy="4114800"/>
          </a:xfrm>
        </p:spPr>
        <p:txBody>
          <a:bodyPr/>
          <a:lstStyle/>
          <a:p>
            <a:r>
              <a:rPr lang="en-US" altLang="en-US" sz="2800"/>
              <a:t>We will:</a:t>
            </a:r>
          </a:p>
          <a:p>
            <a:pPr lvl="1"/>
            <a:r>
              <a:rPr lang="en-US" altLang="en-US" sz="2400"/>
              <a:t>Analyze various mathematical properties of an algorithm that looks a lot like 1950’s dating</a:t>
            </a:r>
          </a:p>
          <a:p>
            <a:pPr lvl="1"/>
            <a:r>
              <a:rPr lang="en-US" altLang="en-US" sz="2400"/>
              <a:t>Discover the </a:t>
            </a:r>
            <a:r>
              <a:rPr lang="en-US" altLang="en-US" sz="2400" b="1">
                <a:solidFill>
                  <a:schemeClr val="accent2"/>
                </a:solidFill>
                <a:effectLst>
                  <a:outerShdw blurRad="38100" dist="38100" dir="2700000" algn="tl">
                    <a:srgbClr val="000000"/>
                  </a:outerShdw>
                </a:effectLst>
              </a:rPr>
              <a:t>naked</a:t>
            </a:r>
            <a:r>
              <a:rPr lang="en-US" altLang="en-US" b="1">
                <a:solidFill>
                  <a:schemeClr val="accent2"/>
                </a:solidFill>
                <a:effectLst>
                  <a:outerShdw blurRad="38100" dist="38100" dir="2700000" algn="tl">
                    <a:srgbClr val="000000"/>
                  </a:outerShdw>
                </a:effectLst>
              </a:rPr>
              <a:t> mathematical truth</a:t>
            </a:r>
            <a:r>
              <a:rPr lang="en-US" altLang="en-US" sz="2400"/>
              <a:t> about which sex has the romantic edge</a:t>
            </a:r>
          </a:p>
          <a:p>
            <a:pPr lvl="1"/>
            <a:r>
              <a:rPr lang="en-US" altLang="en-US" sz="2400"/>
              <a:t>Learn how the world’s largest, most successful dating service operates</a:t>
            </a:r>
          </a:p>
        </p:txBody>
      </p:sp>
    </p:spTree>
  </p:cSld>
  <p:clrMapOvr>
    <a:masterClrMapping/>
  </p:clrMapOvr>
  <p:transition advTm="108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a:extLst>
              <a:ext uri="{FF2B5EF4-FFF2-40B4-BE49-F238E27FC236}">
                <a16:creationId xmlns:a16="http://schemas.microsoft.com/office/drawing/2014/main" id="{B053B254-5752-0A4E-AEFE-1218A972B803}"/>
              </a:ext>
            </a:extLst>
          </p:cNvPr>
          <p:cNvSpPr>
            <a:spLocks noGrp="1" noChangeArrowheads="1"/>
          </p:cNvSpPr>
          <p:nvPr>
            <p:ph type="title"/>
          </p:nvPr>
        </p:nvSpPr>
        <p:spPr bwMode="invGray"/>
        <p:txBody>
          <a:bodyPr/>
          <a:lstStyle/>
          <a:p>
            <a:r>
              <a:rPr lang="en-US" altLang="en-US" sz="3600"/>
              <a:t>Given a set of preference lists, how do we find a stable pairing?</a:t>
            </a:r>
          </a:p>
        </p:txBody>
      </p:sp>
      <p:sp>
        <p:nvSpPr>
          <p:cNvPr id="753670" name="AutoShape 6">
            <a:extLst>
              <a:ext uri="{FF2B5EF4-FFF2-40B4-BE49-F238E27FC236}">
                <a16:creationId xmlns:a16="http://schemas.microsoft.com/office/drawing/2014/main" id="{F2C18310-9624-8B8F-FB08-24DD07B247F9}"/>
              </a:ext>
            </a:extLst>
          </p:cNvPr>
          <p:cNvSpPr>
            <a:spLocks noChangeArrowheads="1"/>
          </p:cNvSpPr>
          <p:nvPr/>
        </p:nvSpPr>
        <p:spPr bwMode="invGray">
          <a:xfrm>
            <a:off x="2438400" y="1828800"/>
            <a:ext cx="5486400" cy="2743200"/>
          </a:xfrm>
          <a:prstGeom prst="wedgeRoundRectCallout">
            <a:avLst>
              <a:gd name="adj1" fmla="val -60560"/>
              <a:gd name="adj2" fmla="val -2718"/>
              <a:gd name="adj3" fmla="val 16667"/>
            </a:avLst>
          </a:prstGeom>
          <a:solidFill>
            <a:schemeClr val="bg2"/>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r>
              <a:rPr lang="en-US" altLang="en-US" sz="3200"/>
              <a:t>Wait! We don’t even know that such a stable pairing always exists!</a:t>
            </a:r>
            <a:endParaRPr lang="en-US" altLang="en-US" sz="2400"/>
          </a:p>
        </p:txBody>
      </p:sp>
      <p:graphicFrame>
        <p:nvGraphicFramePr>
          <p:cNvPr id="753668" name="Object 4">
            <a:extLst>
              <a:ext uri="{FF2B5EF4-FFF2-40B4-BE49-F238E27FC236}">
                <a16:creationId xmlns:a16="http://schemas.microsoft.com/office/drawing/2014/main" id="{9F865B79-1A73-2800-48F5-FA9A20DC6E82}"/>
              </a:ext>
            </a:extLst>
          </p:cNvPr>
          <p:cNvGraphicFramePr>
            <a:graphicFrameLocks noChangeAspect="1"/>
          </p:cNvGraphicFramePr>
          <p:nvPr/>
        </p:nvGraphicFramePr>
        <p:xfrm>
          <a:off x="457200" y="2819400"/>
          <a:ext cx="2268538" cy="3386138"/>
        </p:xfrm>
        <a:graphic>
          <a:graphicData uri="http://schemas.openxmlformats.org/presentationml/2006/ole">
            <mc:AlternateContent xmlns:mc="http://schemas.openxmlformats.org/markup-compatibility/2006">
              <mc:Choice xmlns:v="urn:schemas-microsoft-com:vml" Requires="v">
                <p:oleObj name="Clip" r:id="rId3" imgW="7150100" imgH="10655300" progId="MS_ClipArt_Gallery.2">
                  <p:embed/>
                </p:oleObj>
              </mc:Choice>
              <mc:Fallback>
                <p:oleObj name="Clip" r:id="rId3" imgW="7150100" imgH="1065530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57200" y="2819400"/>
                        <a:ext cx="2268538"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5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53670"/>
                                        </p:tgtEl>
                                        <p:attrNameLst>
                                          <p:attrName>style.visibility</p:attrName>
                                        </p:attrNameLst>
                                      </p:cBhvr>
                                      <p:to>
                                        <p:strVal val="visible"/>
                                      </p:to>
                                    </p:set>
                                    <p:animEffect transition="in" filter="fade">
                                      <p:cBhvr>
                                        <p:cTn id="7" dur="500"/>
                                        <p:tgtEl>
                                          <p:spTgt spid="75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a:extLst>
              <a:ext uri="{FF2B5EF4-FFF2-40B4-BE49-F238E27FC236}">
                <a16:creationId xmlns:a16="http://schemas.microsoft.com/office/drawing/2014/main" id="{4A9F6025-5A93-3F8F-6C84-CFD4556A5DF6}"/>
              </a:ext>
            </a:extLst>
          </p:cNvPr>
          <p:cNvSpPr>
            <a:spLocks noGrp="1" noChangeArrowheads="1"/>
          </p:cNvSpPr>
          <p:nvPr>
            <p:ph type="title"/>
          </p:nvPr>
        </p:nvSpPr>
        <p:spPr bwMode="invGray"/>
        <p:txBody>
          <a:bodyPr/>
          <a:lstStyle/>
          <a:p>
            <a:r>
              <a:rPr lang="en-US" altLang="en-US" sz="3600"/>
              <a:t>A better question…</a:t>
            </a:r>
          </a:p>
        </p:txBody>
      </p:sp>
      <p:sp>
        <p:nvSpPr>
          <p:cNvPr id="843780" name="AutoShape 4">
            <a:extLst>
              <a:ext uri="{FF2B5EF4-FFF2-40B4-BE49-F238E27FC236}">
                <a16:creationId xmlns:a16="http://schemas.microsoft.com/office/drawing/2014/main" id="{07E6FC29-4290-0DF5-9278-882664693DF4}"/>
              </a:ext>
            </a:extLst>
          </p:cNvPr>
          <p:cNvSpPr>
            <a:spLocks noChangeArrowheads="1"/>
          </p:cNvSpPr>
          <p:nvPr/>
        </p:nvSpPr>
        <p:spPr bwMode="invGray">
          <a:xfrm>
            <a:off x="2438400" y="1828800"/>
            <a:ext cx="5486400" cy="1752600"/>
          </a:xfrm>
          <a:prstGeom prst="wedgeRoundRectCallout">
            <a:avLst>
              <a:gd name="adj1" fmla="val -64236"/>
              <a:gd name="adj2" fmla="val 38227"/>
              <a:gd name="adj3" fmla="val 16667"/>
            </a:avLst>
          </a:prstGeom>
          <a:solidFill>
            <a:schemeClr val="bg2"/>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r>
              <a:rPr lang="en-US" altLang="en-US" sz="3200"/>
              <a:t>Does </a:t>
            </a:r>
            <a:r>
              <a:rPr lang="en-US" altLang="en-US" sz="3200" u="sng"/>
              <a:t>every</a:t>
            </a:r>
            <a:r>
              <a:rPr lang="en-US" altLang="en-US" sz="3200"/>
              <a:t> set of preference lists have a stable pairing?</a:t>
            </a:r>
            <a:endParaRPr lang="en-US" altLang="en-US" sz="2400"/>
          </a:p>
        </p:txBody>
      </p:sp>
      <p:graphicFrame>
        <p:nvGraphicFramePr>
          <p:cNvPr id="843781" name="Object 5">
            <a:extLst>
              <a:ext uri="{FF2B5EF4-FFF2-40B4-BE49-F238E27FC236}">
                <a16:creationId xmlns:a16="http://schemas.microsoft.com/office/drawing/2014/main" id="{327527DC-AC70-AC5B-E69B-5D9B196A9141}"/>
              </a:ext>
            </a:extLst>
          </p:cNvPr>
          <p:cNvGraphicFramePr>
            <a:graphicFrameLocks noChangeAspect="1"/>
          </p:cNvGraphicFramePr>
          <p:nvPr/>
        </p:nvGraphicFramePr>
        <p:xfrm>
          <a:off x="457200" y="2819400"/>
          <a:ext cx="2268538" cy="3386138"/>
        </p:xfrm>
        <a:graphic>
          <a:graphicData uri="http://schemas.openxmlformats.org/presentationml/2006/ole">
            <mc:AlternateContent xmlns:mc="http://schemas.openxmlformats.org/markup-compatibility/2006">
              <mc:Choice xmlns:v="urn:schemas-microsoft-com:vml" Requires="v">
                <p:oleObj name="Clip" r:id="rId3" imgW="7150100" imgH="10655300" progId="MS_ClipArt_Gallery.2">
                  <p:embed/>
                </p:oleObj>
              </mc:Choice>
              <mc:Fallback>
                <p:oleObj name="Clip" r:id="rId3" imgW="7150100" imgH="1065530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57200" y="2819400"/>
                        <a:ext cx="2268538"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3784" name="AutoShape 8">
            <a:extLst>
              <a:ext uri="{FF2B5EF4-FFF2-40B4-BE49-F238E27FC236}">
                <a16:creationId xmlns:a16="http://schemas.microsoft.com/office/drawing/2014/main" id="{9F4DD3D4-84B5-426B-A709-75399923CB45}"/>
              </a:ext>
            </a:extLst>
          </p:cNvPr>
          <p:cNvSpPr>
            <a:spLocks noChangeArrowheads="1"/>
          </p:cNvSpPr>
          <p:nvPr/>
        </p:nvSpPr>
        <p:spPr bwMode="auto">
          <a:xfrm>
            <a:off x="3581400" y="3962400"/>
            <a:ext cx="5181600" cy="2514600"/>
          </a:xfrm>
          <a:prstGeom prst="wedgeRoundRectCallout">
            <a:avLst>
              <a:gd name="adj1" fmla="val -87560"/>
              <a:gd name="adj2" fmla="val -68875"/>
              <a:gd name="adj3" fmla="val 16667"/>
            </a:avLst>
          </a:prstGeom>
          <a:solidFill>
            <a:schemeClr val="bg2"/>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800"/>
              <a:t>Is there a fast algorithm that, given any set of input lists, will output a stable pairing, </a:t>
            </a:r>
            <a:r>
              <a:rPr lang="en-US" altLang="en-US" sz="2800">
                <a:solidFill>
                  <a:schemeClr val="tx2"/>
                </a:solidFill>
              </a:rPr>
              <a:t>if one exists for those lists</a:t>
            </a:r>
            <a:r>
              <a:rPr lang="en-US" altLang="en-US" sz="2800"/>
              <a:t>?</a:t>
            </a:r>
          </a:p>
        </p:txBody>
      </p:sp>
    </p:spTree>
  </p:cSld>
  <p:clrMapOvr>
    <a:masterClrMapping/>
  </p:clrMapOvr>
  <p:transition advTm="15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3780"/>
                                        </p:tgtEl>
                                        <p:attrNameLst>
                                          <p:attrName>style.visibility</p:attrName>
                                        </p:attrNameLst>
                                      </p:cBhvr>
                                      <p:to>
                                        <p:strVal val="visible"/>
                                      </p:to>
                                    </p:set>
                                    <p:animEffect transition="in" filter="fade">
                                      <p:cBhvr>
                                        <p:cTn id="7" dur="500"/>
                                        <p:tgtEl>
                                          <p:spTgt spid="843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43784"/>
                                        </p:tgtEl>
                                        <p:attrNameLst>
                                          <p:attrName>style.visibility</p:attrName>
                                        </p:attrNameLst>
                                      </p:cBhvr>
                                      <p:to>
                                        <p:strVal val="visible"/>
                                      </p:to>
                                    </p:set>
                                    <p:animEffect transition="in" filter="fade">
                                      <p:cBhvr>
                                        <p:cTn id="12" dur="500"/>
                                        <p:tgtEl>
                                          <p:spTgt spid="843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0" grpId="0" animBg="1"/>
      <p:bldP spid="8437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a:extLst>
              <a:ext uri="{FF2B5EF4-FFF2-40B4-BE49-F238E27FC236}">
                <a16:creationId xmlns:a16="http://schemas.microsoft.com/office/drawing/2014/main" id="{428AF08D-F0C0-9AF6-9EDF-C3030407B441}"/>
              </a:ext>
            </a:extLst>
          </p:cNvPr>
          <p:cNvSpPr>
            <a:spLocks noGrp="1" noChangeArrowheads="1"/>
          </p:cNvSpPr>
          <p:nvPr>
            <p:ph type="title"/>
          </p:nvPr>
        </p:nvSpPr>
        <p:spPr bwMode="invGray"/>
        <p:txBody>
          <a:bodyPr/>
          <a:lstStyle/>
          <a:p>
            <a:r>
              <a:rPr lang="en-US" altLang="en-US" sz="3600"/>
              <a:t>One question at a time</a:t>
            </a:r>
          </a:p>
        </p:txBody>
      </p:sp>
      <p:sp>
        <p:nvSpPr>
          <p:cNvPr id="845827" name="AutoShape 3">
            <a:extLst>
              <a:ext uri="{FF2B5EF4-FFF2-40B4-BE49-F238E27FC236}">
                <a16:creationId xmlns:a16="http://schemas.microsoft.com/office/drawing/2014/main" id="{B3CAE242-E8CE-1506-66A0-AD2800021B69}"/>
              </a:ext>
            </a:extLst>
          </p:cNvPr>
          <p:cNvSpPr>
            <a:spLocks noChangeArrowheads="1"/>
          </p:cNvSpPr>
          <p:nvPr/>
        </p:nvSpPr>
        <p:spPr bwMode="invGray">
          <a:xfrm>
            <a:off x="3429000" y="2895600"/>
            <a:ext cx="5486400" cy="1752600"/>
          </a:xfrm>
          <a:prstGeom prst="wedgeRoundRectCallout">
            <a:avLst>
              <a:gd name="adj1" fmla="val -87412"/>
              <a:gd name="adj2" fmla="val -24093"/>
              <a:gd name="adj3" fmla="val 16667"/>
            </a:avLst>
          </a:prstGeom>
          <a:solidFill>
            <a:schemeClr val="bg2"/>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r>
              <a:rPr lang="en-US" altLang="en-US" sz="3200"/>
              <a:t>Does </a:t>
            </a:r>
            <a:r>
              <a:rPr lang="en-US" altLang="en-US" sz="3200" u="sng"/>
              <a:t>every</a:t>
            </a:r>
            <a:r>
              <a:rPr lang="en-US" altLang="en-US" sz="3200"/>
              <a:t> set of preference lists have a stable pairing?</a:t>
            </a:r>
            <a:endParaRPr lang="en-US" altLang="en-US" sz="2400"/>
          </a:p>
        </p:txBody>
      </p:sp>
      <p:graphicFrame>
        <p:nvGraphicFramePr>
          <p:cNvPr id="845828" name="Object 4">
            <a:extLst>
              <a:ext uri="{FF2B5EF4-FFF2-40B4-BE49-F238E27FC236}">
                <a16:creationId xmlns:a16="http://schemas.microsoft.com/office/drawing/2014/main" id="{CAB25218-5AB3-E6D2-D652-C1AD983F7303}"/>
              </a:ext>
            </a:extLst>
          </p:cNvPr>
          <p:cNvGraphicFramePr>
            <a:graphicFrameLocks noChangeAspect="1"/>
          </p:cNvGraphicFramePr>
          <p:nvPr/>
        </p:nvGraphicFramePr>
        <p:xfrm>
          <a:off x="457200" y="2819400"/>
          <a:ext cx="2268538" cy="3386138"/>
        </p:xfrm>
        <a:graphic>
          <a:graphicData uri="http://schemas.openxmlformats.org/presentationml/2006/ole">
            <mc:AlternateContent xmlns:mc="http://schemas.openxmlformats.org/markup-compatibility/2006">
              <mc:Choice xmlns:v="urn:schemas-microsoft-com:vml" Requires="v">
                <p:oleObj name="Clip" r:id="rId3" imgW="7150100" imgH="10655300" progId="MS_ClipArt_Gallery.2">
                  <p:embed/>
                </p:oleObj>
              </mc:Choice>
              <mc:Fallback>
                <p:oleObj name="Clip" r:id="rId3" imgW="7150100" imgH="1065530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57200" y="2819400"/>
                        <a:ext cx="2268538"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536"/>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a:extLst>
              <a:ext uri="{FF2B5EF4-FFF2-40B4-BE49-F238E27FC236}">
                <a16:creationId xmlns:a16="http://schemas.microsoft.com/office/drawing/2014/main" id="{86B12FAD-0813-1AC9-DE2D-C1265AECA9C7}"/>
              </a:ext>
            </a:extLst>
          </p:cNvPr>
          <p:cNvSpPr>
            <a:spLocks noGrp="1" noChangeArrowheads="1"/>
          </p:cNvSpPr>
          <p:nvPr>
            <p:ph type="title"/>
          </p:nvPr>
        </p:nvSpPr>
        <p:spPr bwMode="invGray"/>
        <p:txBody>
          <a:bodyPr/>
          <a:lstStyle/>
          <a:p>
            <a:r>
              <a:rPr lang="en-US" altLang="en-US" sz="3200"/>
              <a:t>Idea: Allow the pairs to keep breaking up and reforming until they become stable.  </a:t>
            </a:r>
          </a:p>
        </p:txBody>
      </p:sp>
      <p:grpSp>
        <p:nvGrpSpPr>
          <p:cNvPr id="757763" name="Group 3">
            <a:extLst>
              <a:ext uri="{FF2B5EF4-FFF2-40B4-BE49-F238E27FC236}">
                <a16:creationId xmlns:a16="http://schemas.microsoft.com/office/drawing/2014/main" id="{03FDC0EA-437E-689C-EC58-00E6FE5C0AE3}"/>
              </a:ext>
            </a:extLst>
          </p:cNvPr>
          <p:cNvGrpSpPr>
            <a:grpSpLocks/>
          </p:cNvGrpSpPr>
          <p:nvPr/>
        </p:nvGrpSpPr>
        <p:grpSpPr bwMode="auto">
          <a:xfrm>
            <a:off x="152400" y="1524000"/>
            <a:ext cx="8105775" cy="2208213"/>
            <a:chOff x="470" y="2644"/>
            <a:chExt cx="5106" cy="1391"/>
          </a:xfrm>
        </p:grpSpPr>
        <p:grpSp>
          <p:nvGrpSpPr>
            <p:cNvPr id="757764" name="Group 4">
              <a:extLst>
                <a:ext uri="{FF2B5EF4-FFF2-40B4-BE49-F238E27FC236}">
                  <a16:creationId xmlns:a16="http://schemas.microsoft.com/office/drawing/2014/main" id="{16B8FCE2-999E-B81E-1770-4EFA21D03260}"/>
                </a:ext>
              </a:extLst>
            </p:cNvPr>
            <p:cNvGrpSpPr>
              <a:grpSpLocks/>
            </p:cNvGrpSpPr>
            <p:nvPr/>
          </p:nvGrpSpPr>
          <p:grpSpPr bwMode="auto">
            <a:xfrm>
              <a:off x="470" y="2844"/>
              <a:ext cx="653" cy="1146"/>
              <a:chOff x="1775" y="2894"/>
              <a:chExt cx="653" cy="1146"/>
            </a:xfrm>
          </p:grpSpPr>
          <p:sp>
            <p:nvSpPr>
              <p:cNvPr id="757765" name="Freeform 5">
                <a:extLst>
                  <a:ext uri="{FF2B5EF4-FFF2-40B4-BE49-F238E27FC236}">
                    <a16:creationId xmlns:a16="http://schemas.microsoft.com/office/drawing/2014/main" id="{984D8FB4-F2B5-68E9-7F9A-2B3A06573C3A}"/>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766" name="Freeform 6">
                <a:extLst>
                  <a:ext uri="{FF2B5EF4-FFF2-40B4-BE49-F238E27FC236}">
                    <a16:creationId xmlns:a16="http://schemas.microsoft.com/office/drawing/2014/main" id="{866121A3-6165-A07A-B893-F62462146D3E}"/>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767" name="Freeform 7">
                <a:extLst>
                  <a:ext uri="{FF2B5EF4-FFF2-40B4-BE49-F238E27FC236}">
                    <a16:creationId xmlns:a16="http://schemas.microsoft.com/office/drawing/2014/main" id="{017BCEC8-E9F6-ED33-1096-ED4A24231B8C}"/>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768" name="Freeform 8">
                <a:extLst>
                  <a:ext uri="{FF2B5EF4-FFF2-40B4-BE49-F238E27FC236}">
                    <a16:creationId xmlns:a16="http://schemas.microsoft.com/office/drawing/2014/main" id="{944AE6D3-2E32-545B-4E52-3162A68D20B5}"/>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769" name="Freeform 9">
                <a:extLst>
                  <a:ext uri="{FF2B5EF4-FFF2-40B4-BE49-F238E27FC236}">
                    <a16:creationId xmlns:a16="http://schemas.microsoft.com/office/drawing/2014/main" id="{20CDCD3F-67F5-067E-1AFD-8BFB8E660E83}"/>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7770" name="Group 10">
              <a:extLst>
                <a:ext uri="{FF2B5EF4-FFF2-40B4-BE49-F238E27FC236}">
                  <a16:creationId xmlns:a16="http://schemas.microsoft.com/office/drawing/2014/main" id="{602013F6-1B3F-2610-7A45-A884A52D013E}"/>
                </a:ext>
              </a:extLst>
            </p:cNvPr>
            <p:cNvGrpSpPr>
              <a:grpSpLocks/>
            </p:cNvGrpSpPr>
            <p:nvPr/>
          </p:nvGrpSpPr>
          <p:grpSpPr bwMode="auto">
            <a:xfrm>
              <a:off x="969" y="2644"/>
              <a:ext cx="4052" cy="1346"/>
              <a:chOff x="969" y="2644"/>
              <a:chExt cx="4052" cy="1346"/>
            </a:xfrm>
          </p:grpSpPr>
          <p:grpSp>
            <p:nvGrpSpPr>
              <p:cNvPr id="757771" name="Group 11">
                <a:extLst>
                  <a:ext uri="{FF2B5EF4-FFF2-40B4-BE49-F238E27FC236}">
                    <a16:creationId xmlns:a16="http://schemas.microsoft.com/office/drawing/2014/main" id="{0EB64B16-826F-6529-5351-003A9698FCBF}"/>
                  </a:ext>
                </a:extLst>
              </p:cNvPr>
              <p:cNvGrpSpPr>
                <a:grpSpLocks/>
              </p:cNvGrpSpPr>
              <p:nvPr/>
            </p:nvGrpSpPr>
            <p:grpSpPr bwMode="auto">
              <a:xfrm>
                <a:off x="4194" y="2865"/>
                <a:ext cx="827" cy="1006"/>
                <a:chOff x="3090" y="2945"/>
                <a:chExt cx="827" cy="1006"/>
              </a:xfrm>
            </p:grpSpPr>
            <p:sp>
              <p:nvSpPr>
                <p:cNvPr id="757772" name="Freeform 12">
                  <a:extLst>
                    <a:ext uri="{FF2B5EF4-FFF2-40B4-BE49-F238E27FC236}">
                      <a16:creationId xmlns:a16="http://schemas.microsoft.com/office/drawing/2014/main" id="{05B7B3E0-5E46-35C2-F03C-D230D29DCB05}"/>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7773" name="Freeform 13">
                  <a:extLst>
                    <a:ext uri="{FF2B5EF4-FFF2-40B4-BE49-F238E27FC236}">
                      <a16:creationId xmlns:a16="http://schemas.microsoft.com/office/drawing/2014/main" id="{16644B18-E132-71A6-4FE4-C2CF10FB7905}"/>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7774" name="Freeform 14">
                  <a:extLst>
                    <a:ext uri="{FF2B5EF4-FFF2-40B4-BE49-F238E27FC236}">
                      <a16:creationId xmlns:a16="http://schemas.microsoft.com/office/drawing/2014/main" id="{C557F6E2-B6C6-A6E6-EE3E-381C4308D4DD}"/>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7775" name="Freeform 15">
                  <a:extLst>
                    <a:ext uri="{FF2B5EF4-FFF2-40B4-BE49-F238E27FC236}">
                      <a16:creationId xmlns:a16="http://schemas.microsoft.com/office/drawing/2014/main" id="{2A0C8D0D-AC0A-F560-E4EC-911D44A75144}"/>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7776" name="Freeform 16">
                  <a:extLst>
                    <a:ext uri="{FF2B5EF4-FFF2-40B4-BE49-F238E27FC236}">
                      <a16:creationId xmlns:a16="http://schemas.microsoft.com/office/drawing/2014/main" id="{E6D679A0-A6A3-DFDA-20F7-E558C9FFB656}"/>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7777" name="Freeform 17">
                  <a:extLst>
                    <a:ext uri="{FF2B5EF4-FFF2-40B4-BE49-F238E27FC236}">
                      <a16:creationId xmlns:a16="http://schemas.microsoft.com/office/drawing/2014/main" id="{9C4C7D42-5490-DEF0-2706-EC34E97ACEB9}"/>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7778" name="Freeform 18">
                <a:extLst>
                  <a:ext uri="{FF2B5EF4-FFF2-40B4-BE49-F238E27FC236}">
                    <a16:creationId xmlns:a16="http://schemas.microsoft.com/office/drawing/2014/main" id="{DB80A4D7-E285-6E2A-01C9-E54A0B36C051}"/>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7779" name="Freeform 19">
                <a:extLst>
                  <a:ext uri="{FF2B5EF4-FFF2-40B4-BE49-F238E27FC236}">
                    <a16:creationId xmlns:a16="http://schemas.microsoft.com/office/drawing/2014/main" id="{5913CD7F-BB7A-147B-60E1-8C5D882A67B5}"/>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7780" name="Freeform 20">
                <a:extLst>
                  <a:ext uri="{FF2B5EF4-FFF2-40B4-BE49-F238E27FC236}">
                    <a16:creationId xmlns:a16="http://schemas.microsoft.com/office/drawing/2014/main" id="{6D55E53A-3331-7BE0-838F-D6F44C2067A5}"/>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7781" name="Group 21">
                <a:extLst>
                  <a:ext uri="{FF2B5EF4-FFF2-40B4-BE49-F238E27FC236}">
                    <a16:creationId xmlns:a16="http://schemas.microsoft.com/office/drawing/2014/main" id="{8E376061-11D5-A128-7418-3945E30A0887}"/>
                  </a:ext>
                </a:extLst>
              </p:cNvPr>
              <p:cNvGrpSpPr>
                <a:grpSpLocks/>
              </p:cNvGrpSpPr>
              <p:nvPr/>
            </p:nvGrpSpPr>
            <p:grpSpPr bwMode="auto">
              <a:xfrm>
                <a:off x="969" y="3073"/>
                <a:ext cx="726" cy="917"/>
                <a:chOff x="1898" y="3207"/>
                <a:chExt cx="726" cy="917"/>
              </a:xfrm>
            </p:grpSpPr>
            <p:sp>
              <p:nvSpPr>
                <p:cNvPr id="757782" name="Freeform 22">
                  <a:extLst>
                    <a:ext uri="{FF2B5EF4-FFF2-40B4-BE49-F238E27FC236}">
                      <a16:creationId xmlns:a16="http://schemas.microsoft.com/office/drawing/2014/main" id="{7220D2E2-0473-39C0-7C65-15B6DBD0134C}"/>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783" name="Freeform 23">
                  <a:extLst>
                    <a:ext uri="{FF2B5EF4-FFF2-40B4-BE49-F238E27FC236}">
                      <a16:creationId xmlns:a16="http://schemas.microsoft.com/office/drawing/2014/main" id="{A348D5CD-D8D2-D68B-3E83-5E1237FDE35B}"/>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784" name="Freeform 24">
                  <a:extLst>
                    <a:ext uri="{FF2B5EF4-FFF2-40B4-BE49-F238E27FC236}">
                      <a16:creationId xmlns:a16="http://schemas.microsoft.com/office/drawing/2014/main" id="{668D9D63-07F1-3296-C525-EDF94847BF21}"/>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785" name="Freeform 25">
                  <a:extLst>
                    <a:ext uri="{FF2B5EF4-FFF2-40B4-BE49-F238E27FC236}">
                      <a16:creationId xmlns:a16="http://schemas.microsoft.com/office/drawing/2014/main" id="{299AB932-A06C-03CD-31D3-00E5C02FF9CD}"/>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786" name="Freeform 26">
                  <a:extLst>
                    <a:ext uri="{FF2B5EF4-FFF2-40B4-BE49-F238E27FC236}">
                      <a16:creationId xmlns:a16="http://schemas.microsoft.com/office/drawing/2014/main" id="{8EF142A5-9913-AC71-389B-6B2636F11DE3}"/>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787" name="Freeform 27">
                  <a:extLst>
                    <a:ext uri="{FF2B5EF4-FFF2-40B4-BE49-F238E27FC236}">
                      <a16:creationId xmlns:a16="http://schemas.microsoft.com/office/drawing/2014/main" id="{DAE435C5-C014-BBC7-8760-4F910F61A82C}"/>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7788" name="Freeform 28">
                <a:extLst>
                  <a:ext uri="{FF2B5EF4-FFF2-40B4-BE49-F238E27FC236}">
                    <a16:creationId xmlns:a16="http://schemas.microsoft.com/office/drawing/2014/main" id="{C7109900-1B11-14AF-8C11-41128A2C764A}"/>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789" name="Freeform 29">
                <a:extLst>
                  <a:ext uri="{FF2B5EF4-FFF2-40B4-BE49-F238E27FC236}">
                    <a16:creationId xmlns:a16="http://schemas.microsoft.com/office/drawing/2014/main" id="{1D65CA65-D459-F0C3-F6BF-E773EBE62746}"/>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790" name="Freeform 30">
                <a:extLst>
                  <a:ext uri="{FF2B5EF4-FFF2-40B4-BE49-F238E27FC236}">
                    <a16:creationId xmlns:a16="http://schemas.microsoft.com/office/drawing/2014/main" id="{7110741D-5590-E73E-8D12-302E123F45E2}"/>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7791" name="Group 31">
              <a:extLst>
                <a:ext uri="{FF2B5EF4-FFF2-40B4-BE49-F238E27FC236}">
                  <a16:creationId xmlns:a16="http://schemas.microsoft.com/office/drawing/2014/main" id="{51B2F29A-F18C-3D7B-B0A9-1DCFB3FEC593}"/>
                </a:ext>
              </a:extLst>
            </p:cNvPr>
            <p:cNvGrpSpPr>
              <a:grpSpLocks/>
            </p:cNvGrpSpPr>
            <p:nvPr/>
          </p:nvGrpSpPr>
          <p:grpSpPr bwMode="auto">
            <a:xfrm flipH="1">
              <a:off x="4923" y="2889"/>
              <a:ext cx="653" cy="1146"/>
              <a:chOff x="1775" y="2894"/>
              <a:chExt cx="653" cy="1146"/>
            </a:xfrm>
          </p:grpSpPr>
          <p:sp>
            <p:nvSpPr>
              <p:cNvPr id="757792" name="Freeform 32">
                <a:extLst>
                  <a:ext uri="{FF2B5EF4-FFF2-40B4-BE49-F238E27FC236}">
                    <a16:creationId xmlns:a16="http://schemas.microsoft.com/office/drawing/2014/main" id="{3B2738EC-B107-A7A0-D4A0-B70C31BBD8A9}"/>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793" name="Freeform 33">
                <a:extLst>
                  <a:ext uri="{FF2B5EF4-FFF2-40B4-BE49-F238E27FC236}">
                    <a16:creationId xmlns:a16="http://schemas.microsoft.com/office/drawing/2014/main" id="{6EF0459E-7DA7-90CE-0F76-BB68A15D02F5}"/>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794" name="Freeform 34">
                <a:extLst>
                  <a:ext uri="{FF2B5EF4-FFF2-40B4-BE49-F238E27FC236}">
                    <a16:creationId xmlns:a16="http://schemas.microsoft.com/office/drawing/2014/main" id="{6575ED28-CB96-DC2C-FEB4-0907451BA504}"/>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795" name="Freeform 35">
                <a:extLst>
                  <a:ext uri="{FF2B5EF4-FFF2-40B4-BE49-F238E27FC236}">
                    <a16:creationId xmlns:a16="http://schemas.microsoft.com/office/drawing/2014/main" id="{257EE599-5AC8-49D7-43F3-12AC1304A0ED}"/>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796" name="Freeform 36">
                <a:extLst>
                  <a:ext uri="{FF2B5EF4-FFF2-40B4-BE49-F238E27FC236}">
                    <a16:creationId xmlns:a16="http://schemas.microsoft.com/office/drawing/2014/main" id="{B3FB366E-73C8-F613-C130-4F6A899F364F}"/>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7797" name="Group 37">
            <a:extLst>
              <a:ext uri="{FF2B5EF4-FFF2-40B4-BE49-F238E27FC236}">
                <a16:creationId xmlns:a16="http://schemas.microsoft.com/office/drawing/2014/main" id="{10655B96-1DF0-71AD-BFEA-84F43A34C912}"/>
              </a:ext>
            </a:extLst>
          </p:cNvPr>
          <p:cNvGrpSpPr>
            <a:grpSpLocks/>
          </p:cNvGrpSpPr>
          <p:nvPr/>
        </p:nvGrpSpPr>
        <p:grpSpPr bwMode="auto">
          <a:xfrm>
            <a:off x="304800" y="1676400"/>
            <a:ext cx="8105775" cy="2208213"/>
            <a:chOff x="470" y="2644"/>
            <a:chExt cx="5106" cy="1391"/>
          </a:xfrm>
        </p:grpSpPr>
        <p:grpSp>
          <p:nvGrpSpPr>
            <p:cNvPr id="757798" name="Group 38">
              <a:extLst>
                <a:ext uri="{FF2B5EF4-FFF2-40B4-BE49-F238E27FC236}">
                  <a16:creationId xmlns:a16="http://schemas.microsoft.com/office/drawing/2014/main" id="{B64FD9D7-99FC-DEB0-7B13-E70D998AB6D9}"/>
                </a:ext>
              </a:extLst>
            </p:cNvPr>
            <p:cNvGrpSpPr>
              <a:grpSpLocks/>
            </p:cNvGrpSpPr>
            <p:nvPr/>
          </p:nvGrpSpPr>
          <p:grpSpPr bwMode="auto">
            <a:xfrm>
              <a:off x="470" y="2844"/>
              <a:ext cx="653" cy="1146"/>
              <a:chOff x="1775" y="2894"/>
              <a:chExt cx="653" cy="1146"/>
            </a:xfrm>
          </p:grpSpPr>
          <p:sp>
            <p:nvSpPr>
              <p:cNvPr id="757799" name="Freeform 39">
                <a:extLst>
                  <a:ext uri="{FF2B5EF4-FFF2-40B4-BE49-F238E27FC236}">
                    <a16:creationId xmlns:a16="http://schemas.microsoft.com/office/drawing/2014/main" id="{142AB49E-143D-9986-E936-9D2F10FD08CC}"/>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00" name="Freeform 40">
                <a:extLst>
                  <a:ext uri="{FF2B5EF4-FFF2-40B4-BE49-F238E27FC236}">
                    <a16:creationId xmlns:a16="http://schemas.microsoft.com/office/drawing/2014/main" id="{AAF77328-2994-F9F5-31D9-548C9DA85B16}"/>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01" name="Freeform 41">
                <a:extLst>
                  <a:ext uri="{FF2B5EF4-FFF2-40B4-BE49-F238E27FC236}">
                    <a16:creationId xmlns:a16="http://schemas.microsoft.com/office/drawing/2014/main" id="{EB05611A-1705-F71E-BB13-8BEC9F4F4201}"/>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02" name="Freeform 42">
                <a:extLst>
                  <a:ext uri="{FF2B5EF4-FFF2-40B4-BE49-F238E27FC236}">
                    <a16:creationId xmlns:a16="http://schemas.microsoft.com/office/drawing/2014/main" id="{33D9EDD9-09E5-95C0-7F11-88DED6C4A9C0}"/>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03" name="Freeform 43">
                <a:extLst>
                  <a:ext uri="{FF2B5EF4-FFF2-40B4-BE49-F238E27FC236}">
                    <a16:creationId xmlns:a16="http://schemas.microsoft.com/office/drawing/2014/main" id="{9DA4EE12-2A69-AC67-2613-B5D44EE55933}"/>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7804" name="Group 44">
              <a:extLst>
                <a:ext uri="{FF2B5EF4-FFF2-40B4-BE49-F238E27FC236}">
                  <a16:creationId xmlns:a16="http://schemas.microsoft.com/office/drawing/2014/main" id="{124ED2CE-A1C6-0BD8-7A48-8BDF189C78B9}"/>
                </a:ext>
              </a:extLst>
            </p:cNvPr>
            <p:cNvGrpSpPr>
              <a:grpSpLocks/>
            </p:cNvGrpSpPr>
            <p:nvPr/>
          </p:nvGrpSpPr>
          <p:grpSpPr bwMode="auto">
            <a:xfrm>
              <a:off x="969" y="2644"/>
              <a:ext cx="4052" cy="1346"/>
              <a:chOff x="969" y="2644"/>
              <a:chExt cx="4052" cy="1346"/>
            </a:xfrm>
          </p:grpSpPr>
          <p:grpSp>
            <p:nvGrpSpPr>
              <p:cNvPr id="757805" name="Group 45">
                <a:extLst>
                  <a:ext uri="{FF2B5EF4-FFF2-40B4-BE49-F238E27FC236}">
                    <a16:creationId xmlns:a16="http://schemas.microsoft.com/office/drawing/2014/main" id="{273B73E3-5D01-93DB-6EB0-284C94D7A024}"/>
                  </a:ext>
                </a:extLst>
              </p:cNvPr>
              <p:cNvGrpSpPr>
                <a:grpSpLocks/>
              </p:cNvGrpSpPr>
              <p:nvPr/>
            </p:nvGrpSpPr>
            <p:grpSpPr bwMode="auto">
              <a:xfrm>
                <a:off x="4194" y="2865"/>
                <a:ext cx="827" cy="1006"/>
                <a:chOff x="3090" y="2945"/>
                <a:chExt cx="827" cy="1006"/>
              </a:xfrm>
            </p:grpSpPr>
            <p:sp>
              <p:nvSpPr>
                <p:cNvPr id="757806" name="Freeform 46">
                  <a:extLst>
                    <a:ext uri="{FF2B5EF4-FFF2-40B4-BE49-F238E27FC236}">
                      <a16:creationId xmlns:a16="http://schemas.microsoft.com/office/drawing/2014/main" id="{77495BE9-96AF-C764-5E43-C10AFFE54AA9}"/>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7807" name="Freeform 47">
                  <a:extLst>
                    <a:ext uri="{FF2B5EF4-FFF2-40B4-BE49-F238E27FC236}">
                      <a16:creationId xmlns:a16="http://schemas.microsoft.com/office/drawing/2014/main" id="{2698FF52-6420-5778-EEEA-7917F0FF519D}"/>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7808" name="Freeform 48">
                  <a:extLst>
                    <a:ext uri="{FF2B5EF4-FFF2-40B4-BE49-F238E27FC236}">
                      <a16:creationId xmlns:a16="http://schemas.microsoft.com/office/drawing/2014/main" id="{D92FEF9E-736A-4139-2A18-C9DBA8A41D6E}"/>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7809" name="Freeform 49">
                  <a:extLst>
                    <a:ext uri="{FF2B5EF4-FFF2-40B4-BE49-F238E27FC236}">
                      <a16:creationId xmlns:a16="http://schemas.microsoft.com/office/drawing/2014/main" id="{F7574406-0FA9-46E5-0EF7-0AE968FE102B}"/>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7810" name="Freeform 50">
                  <a:extLst>
                    <a:ext uri="{FF2B5EF4-FFF2-40B4-BE49-F238E27FC236}">
                      <a16:creationId xmlns:a16="http://schemas.microsoft.com/office/drawing/2014/main" id="{8EA9AD96-B057-1F16-3B63-FEECB9CA6101}"/>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7811" name="Freeform 51">
                  <a:extLst>
                    <a:ext uri="{FF2B5EF4-FFF2-40B4-BE49-F238E27FC236}">
                      <a16:creationId xmlns:a16="http://schemas.microsoft.com/office/drawing/2014/main" id="{8EA6BD4C-21B1-C650-F0FE-C176E150EE5D}"/>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7812" name="Freeform 52">
                <a:extLst>
                  <a:ext uri="{FF2B5EF4-FFF2-40B4-BE49-F238E27FC236}">
                    <a16:creationId xmlns:a16="http://schemas.microsoft.com/office/drawing/2014/main" id="{9F7254DA-F9B3-2AC2-47F1-E8F358002399}"/>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7813" name="Freeform 53">
                <a:extLst>
                  <a:ext uri="{FF2B5EF4-FFF2-40B4-BE49-F238E27FC236}">
                    <a16:creationId xmlns:a16="http://schemas.microsoft.com/office/drawing/2014/main" id="{C0AC67F2-A99D-596B-90B0-5870EB808295}"/>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7814" name="Freeform 54">
                <a:extLst>
                  <a:ext uri="{FF2B5EF4-FFF2-40B4-BE49-F238E27FC236}">
                    <a16:creationId xmlns:a16="http://schemas.microsoft.com/office/drawing/2014/main" id="{165D5C2D-70BB-2AF6-D56C-5320F8CDF063}"/>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7815" name="Group 55">
                <a:extLst>
                  <a:ext uri="{FF2B5EF4-FFF2-40B4-BE49-F238E27FC236}">
                    <a16:creationId xmlns:a16="http://schemas.microsoft.com/office/drawing/2014/main" id="{122E7863-3559-0322-E793-B25DE0BFBE74}"/>
                  </a:ext>
                </a:extLst>
              </p:cNvPr>
              <p:cNvGrpSpPr>
                <a:grpSpLocks/>
              </p:cNvGrpSpPr>
              <p:nvPr/>
            </p:nvGrpSpPr>
            <p:grpSpPr bwMode="auto">
              <a:xfrm>
                <a:off x="969" y="3073"/>
                <a:ext cx="726" cy="917"/>
                <a:chOff x="1898" y="3207"/>
                <a:chExt cx="726" cy="917"/>
              </a:xfrm>
            </p:grpSpPr>
            <p:sp>
              <p:nvSpPr>
                <p:cNvPr id="757816" name="Freeform 56">
                  <a:extLst>
                    <a:ext uri="{FF2B5EF4-FFF2-40B4-BE49-F238E27FC236}">
                      <a16:creationId xmlns:a16="http://schemas.microsoft.com/office/drawing/2014/main" id="{4C701CF9-2066-B750-F23F-A0E4D014909C}"/>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17" name="Freeform 57">
                  <a:extLst>
                    <a:ext uri="{FF2B5EF4-FFF2-40B4-BE49-F238E27FC236}">
                      <a16:creationId xmlns:a16="http://schemas.microsoft.com/office/drawing/2014/main" id="{9B47412E-F25D-F17C-0D8C-F5873C70312A}"/>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18" name="Freeform 58">
                  <a:extLst>
                    <a:ext uri="{FF2B5EF4-FFF2-40B4-BE49-F238E27FC236}">
                      <a16:creationId xmlns:a16="http://schemas.microsoft.com/office/drawing/2014/main" id="{0CE88A24-DEE1-2B48-4BBB-5C5FB5EE2FCD}"/>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19" name="Freeform 59">
                  <a:extLst>
                    <a:ext uri="{FF2B5EF4-FFF2-40B4-BE49-F238E27FC236}">
                      <a16:creationId xmlns:a16="http://schemas.microsoft.com/office/drawing/2014/main" id="{03E5A41A-CFA0-F813-7F18-ED883702EC43}"/>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20" name="Freeform 60">
                  <a:extLst>
                    <a:ext uri="{FF2B5EF4-FFF2-40B4-BE49-F238E27FC236}">
                      <a16:creationId xmlns:a16="http://schemas.microsoft.com/office/drawing/2014/main" id="{06E18CFB-D664-1425-BF13-86A26A675BFD}"/>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21" name="Freeform 61">
                  <a:extLst>
                    <a:ext uri="{FF2B5EF4-FFF2-40B4-BE49-F238E27FC236}">
                      <a16:creationId xmlns:a16="http://schemas.microsoft.com/office/drawing/2014/main" id="{20816348-7006-6F93-91FD-6A539AF14795}"/>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7822" name="Freeform 62">
                <a:extLst>
                  <a:ext uri="{FF2B5EF4-FFF2-40B4-BE49-F238E27FC236}">
                    <a16:creationId xmlns:a16="http://schemas.microsoft.com/office/drawing/2014/main" id="{5553243C-91DE-F19E-D5AF-5CFEC34AF49E}"/>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23" name="Freeform 63">
                <a:extLst>
                  <a:ext uri="{FF2B5EF4-FFF2-40B4-BE49-F238E27FC236}">
                    <a16:creationId xmlns:a16="http://schemas.microsoft.com/office/drawing/2014/main" id="{A53EB347-E4D5-784D-BA9E-DB6E04B7FA95}"/>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24" name="Freeform 64">
                <a:extLst>
                  <a:ext uri="{FF2B5EF4-FFF2-40B4-BE49-F238E27FC236}">
                    <a16:creationId xmlns:a16="http://schemas.microsoft.com/office/drawing/2014/main" id="{5677A6CF-7CD1-A26D-F270-56548290FEC3}"/>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7825" name="Group 65">
              <a:extLst>
                <a:ext uri="{FF2B5EF4-FFF2-40B4-BE49-F238E27FC236}">
                  <a16:creationId xmlns:a16="http://schemas.microsoft.com/office/drawing/2014/main" id="{C9CC60E4-6126-99B2-CDB2-2916682B164A}"/>
                </a:ext>
              </a:extLst>
            </p:cNvPr>
            <p:cNvGrpSpPr>
              <a:grpSpLocks/>
            </p:cNvGrpSpPr>
            <p:nvPr/>
          </p:nvGrpSpPr>
          <p:grpSpPr bwMode="auto">
            <a:xfrm flipH="1">
              <a:off x="4923" y="2889"/>
              <a:ext cx="653" cy="1146"/>
              <a:chOff x="1775" y="2894"/>
              <a:chExt cx="653" cy="1146"/>
            </a:xfrm>
          </p:grpSpPr>
          <p:sp>
            <p:nvSpPr>
              <p:cNvPr id="757826" name="Freeform 66">
                <a:extLst>
                  <a:ext uri="{FF2B5EF4-FFF2-40B4-BE49-F238E27FC236}">
                    <a16:creationId xmlns:a16="http://schemas.microsoft.com/office/drawing/2014/main" id="{42E28700-7798-287C-79B1-7E86B182F6DC}"/>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27" name="Freeform 67">
                <a:extLst>
                  <a:ext uri="{FF2B5EF4-FFF2-40B4-BE49-F238E27FC236}">
                    <a16:creationId xmlns:a16="http://schemas.microsoft.com/office/drawing/2014/main" id="{8252C474-BCB3-0AF6-AF5B-2BDCCC9413BB}"/>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28" name="Freeform 68">
                <a:extLst>
                  <a:ext uri="{FF2B5EF4-FFF2-40B4-BE49-F238E27FC236}">
                    <a16:creationId xmlns:a16="http://schemas.microsoft.com/office/drawing/2014/main" id="{85D9E232-5D2B-C930-69C6-08335470C38B}"/>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29" name="Freeform 69">
                <a:extLst>
                  <a:ext uri="{FF2B5EF4-FFF2-40B4-BE49-F238E27FC236}">
                    <a16:creationId xmlns:a16="http://schemas.microsoft.com/office/drawing/2014/main" id="{5F4AEBC1-C4FA-0539-E860-E2F474F0E081}"/>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30" name="Freeform 70">
                <a:extLst>
                  <a:ext uri="{FF2B5EF4-FFF2-40B4-BE49-F238E27FC236}">
                    <a16:creationId xmlns:a16="http://schemas.microsoft.com/office/drawing/2014/main" id="{123E75EC-1BB9-799D-D3B2-3E76076B14BC}"/>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7831" name="Group 71">
            <a:extLst>
              <a:ext uri="{FF2B5EF4-FFF2-40B4-BE49-F238E27FC236}">
                <a16:creationId xmlns:a16="http://schemas.microsoft.com/office/drawing/2014/main" id="{F0B849A7-0170-57DC-420C-1D1070D29385}"/>
              </a:ext>
            </a:extLst>
          </p:cNvPr>
          <p:cNvGrpSpPr>
            <a:grpSpLocks/>
          </p:cNvGrpSpPr>
          <p:nvPr/>
        </p:nvGrpSpPr>
        <p:grpSpPr bwMode="auto">
          <a:xfrm>
            <a:off x="457200" y="1828800"/>
            <a:ext cx="8105775" cy="2208213"/>
            <a:chOff x="470" y="2644"/>
            <a:chExt cx="5106" cy="1391"/>
          </a:xfrm>
        </p:grpSpPr>
        <p:grpSp>
          <p:nvGrpSpPr>
            <p:cNvPr id="757832" name="Group 72">
              <a:extLst>
                <a:ext uri="{FF2B5EF4-FFF2-40B4-BE49-F238E27FC236}">
                  <a16:creationId xmlns:a16="http://schemas.microsoft.com/office/drawing/2014/main" id="{E52CE097-9896-18D9-A043-FE5003D3068B}"/>
                </a:ext>
              </a:extLst>
            </p:cNvPr>
            <p:cNvGrpSpPr>
              <a:grpSpLocks/>
            </p:cNvGrpSpPr>
            <p:nvPr/>
          </p:nvGrpSpPr>
          <p:grpSpPr bwMode="auto">
            <a:xfrm>
              <a:off x="470" y="2844"/>
              <a:ext cx="653" cy="1146"/>
              <a:chOff x="1775" y="2894"/>
              <a:chExt cx="653" cy="1146"/>
            </a:xfrm>
          </p:grpSpPr>
          <p:sp>
            <p:nvSpPr>
              <p:cNvPr id="757833" name="Freeform 73">
                <a:extLst>
                  <a:ext uri="{FF2B5EF4-FFF2-40B4-BE49-F238E27FC236}">
                    <a16:creationId xmlns:a16="http://schemas.microsoft.com/office/drawing/2014/main" id="{28BB808A-A1AA-7E20-1D8A-DBF5B1354D35}"/>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34" name="Freeform 74">
                <a:extLst>
                  <a:ext uri="{FF2B5EF4-FFF2-40B4-BE49-F238E27FC236}">
                    <a16:creationId xmlns:a16="http://schemas.microsoft.com/office/drawing/2014/main" id="{176825F3-1059-73C5-3BA5-FDF87785A8A0}"/>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35" name="Freeform 75">
                <a:extLst>
                  <a:ext uri="{FF2B5EF4-FFF2-40B4-BE49-F238E27FC236}">
                    <a16:creationId xmlns:a16="http://schemas.microsoft.com/office/drawing/2014/main" id="{44D92F3F-07E4-8E68-FF0C-29292A849F5B}"/>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36" name="Freeform 76">
                <a:extLst>
                  <a:ext uri="{FF2B5EF4-FFF2-40B4-BE49-F238E27FC236}">
                    <a16:creationId xmlns:a16="http://schemas.microsoft.com/office/drawing/2014/main" id="{C20D1F7F-9FF2-F2BF-E087-B809050E4982}"/>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37" name="Freeform 77">
                <a:extLst>
                  <a:ext uri="{FF2B5EF4-FFF2-40B4-BE49-F238E27FC236}">
                    <a16:creationId xmlns:a16="http://schemas.microsoft.com/office/drawing/2014/main" id="{FC975026-556D-1BA6-D23C-0230990F151A}"/>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7838" name="Group 78">
              <a:extLst>
                <a:ext uri="{FF2B5EF4-FFF2-40B4-BE49-F238E27FC236}">
                  <a16:creationId xmlns:a16="http://schemas.microsoft.com/office/drawing/2014/main" id="{A3F3EA07-B480-3228-DC2F-A43E85EBC554}"/>
                </a:ext>
              </a:extLst>
            </p:cNvPr>
            <p:cNvGrpSpPr>
              <a:grpSpLocks/>
            </p:cNvGrpSpPr>
            <p:nvPr/>
          </p:nvGrpSpPr>
          <p:grpSpPr bwMode="auto">
            <a:xfrm>
              <a:off x="969" y="2644"/>
              <a:ext cx="4052" cy="1346"/>
              <a:chOff x="969" y="2644"/>
              <a:chExt cx="4052" cy="1346"/>
            </a:xfrm>
          </p:grpSpPr>
          <p:grpSp>
            <p:nvGrpSpPr>
              <p:cNvPr id="757839" name="Group 79">
                <a:extLst>
                  <a:ext uri="{FF2B5EF4-FFF2-40B4-BE49-F238E27FC236}">
                    <a16:creationId xmlns:a16="http://schemas.microsoft.com/office/drawing/2014/main" id="{EE2FA881-ADFD-D688-615B-6520CC575440}"/>
                  </a:ext>
                </a:extLst>
              </p:cNvPr>
              <p:cNvGrpSpPr>
                <a:grpSpLocks/>
              </p:cNvGrpSpPr>
              <p:nvPr/>
            </p:nvGrpSpPr>
            <p:grpSpPr bwMode="auto">
              <a:xfrm>
                <a:off x="4194" y="2865"/>
                <a:ext cx="827" cy="1006"/>
                <a:chOff x="3090" y="2945"/>
                <a:chExt cx="827" cy="1006"/>
              </a:xfrm>
            </p:grpSpPr>
            <p:sp>
              <p:nvSpPr>
                <p:cNvPr id="757840" name="Freeform 80">
                  <a:extLst>
                    <a:ext uri="{FF2B5EF4-FFF2-40B4-BE49-F238E27FC236}">
                      <a16:creationId xmlns:a16="http://schemas.microsoft.com/office/drawing/2014/main" id="{1A5DB694-F051-D6D2-0E74-97D6886A0538}"/>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7841" name="Freeform 81">
                  <a:extLst>
                    <a:ext uri="{FF2B5EF4-FFF2-40B4-BE49-F238E27FC236}">
                      <a16:creationId xmlns:a16="http://schemas.microsoft.com/office/drawing/2014/main" id="{51451643-F5AA-0FB8-31E0-7E9B5F66876D}"/>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7842" name="Freeform 82">
                  <a:extLst>
                    <a:ext uri="{FF2B5EF4-FFF2-40B4-BE49-F238E27FC236}">
                      <a16:creationId xmlns:a16="http://schemas.microsoft.com/office/drawing/2014/main" id="{3BDAA604-F495-C4C7-A36E-820643C292FE}"/>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7843" name="Freeform 83">
                  <a:extLst>
                    <a:ext uri="{FF2B5EF4-FFF2-40B4-BE49-F238E27FC236}">
                      <a16:creationId xmlns:a16="http://schemas.microsoft.com/office/drawing/2014/main" id="{C4C1032A-CBBE-53B6-D1FC-24186266B2D0}"/>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7844" name="Freeform 84">
                  <a:extLst>
                    <a:ext uri="{FF2B5EF4-FFF2-40B4-BE49-F238E27FC236}">
                      <a16:creationId xmlns:a16="http://schemas.microsoft.com/office/drawing/2014/main" id="{F72D5E8F-6F81-E420-BCF0-A6C70D1D2705}"/>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7845" name="Freeform 85">
                  <a:extLst>
                    <a:ext uri="{FF2B5EF4-FFF2-40B4-BE49-F238E27FC236}">
                      <a16:creationId xmlns:a16="http://schemas.microsoft.com/office/drawing/2014/main" id="{E44C2536-1E01-9FE2-4020-68D91A4239AF}"/>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7846" name="Freeform 86">
                <a:extLst>
                  <a:ext uri="{FF2B5EF4-FFF2-40B4-BE49-F238E27FC236}">
                    <a16:creationId xmlns:a16="http://schemas.microsoft.com/office/drawing/2014/main" id="{98224BF4-DEB9-85C4-E0E4-F42DB11EFC80}"/>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7847" name="Freeform 87">
                <a:extLst>
                  <a:ext uri="{FF2B5EF4-FFF2-40B4-BE49-F238E27FC236}">
                    <a16:creationId xmlns:a16="http://schemas.microsoft.com/office/drawing/2014/main" id="{ADB918F0-EA78-8628-0199-A1AD75A2E24C}"/>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7848" name="Freeform 88">
                <a:extLst>
                  <a:ext uri="{FF2B5EF4-FFF2-40B4-BE49-F238E27FC236}">
                    <a16:creationId xmlns:a16="http://schemas.microsoft.com/office/drawing/2014/main" id="{9FA2770B-67E3-0D90-9AD0-9CF825C41D2C}"/>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7849" name="Group 89">
                <a:extLst>
                  <a:ext uri="{FF2B5EF4-FFF2-40B4-BE49-F238E27FC236}">
                    <a16:creationId xmlns:a16="http://schemas.microsoft.com/office/drawing/2014/main" id="{3D32304C-271C-6ABA-4FD0-E1E0F6FB532C}"/>
                  </a:ext>
                </a:extLst>
              </p:cNvPr>
              <p:cNvGrpSpPr>
                <a:grpSpLocks/>
              </p:cNvGrpSpPr>
              <p:nvPr/>
            </p:nvGrpSpPr>
            <p:grpSpPr bwMode="auto">
              <a:xfrm>
                <a:off x="969" y="3073"/>
                <a:ext cx="726" cy="917"/>
                <a:chOff x="1898" y="3207"/>
                <a:chExt cx="726" cy="917"/>
              </a:xfrm>
            </p:grpSpPr>
            <p:sp>
              <p:nvSpPr>
                <p:cNvPr id="757850" name="Freeform 90">
                  <a:extLst>
                    <a:ext uri="{FF2B5EF4-FFF2-40B4-BE49-F238E27FC236}">
                      <a16:creationId xmlns:a16="http://schemas.microsoft.com/office/drawing/2014/main" id="{F45C7EA2-DB77-925E-A16F-B23C6A748F63}"/>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51" name="Freeform 91">
                  <a:extLst>
                    <a:ext uri="{FF2B5EF4-FFF2-40B4-BE49-F238E27FC236}">
                      <a16:creationId xmlns:a16="http://schemas.microsoft.com/office/drawing/2014/main" id="{5D106D02-BE6D-A72F-AB3A-4D4FD1ACD477}"/>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52" name="Freeform 92">
                  <a:extLst>
                    <a:ext uri="{FF2B5EF4-FFF2-40B4-BE49-F238E27FC236}">
                      <a16:creationId xmlns:a16="http://schemas.microsoft.com/office/drawing/2014/main" id="{C9B50304-A6C6-E025-D7B9-74339DE994B0}"/>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53" name="Freeform 93">
                  <a:extLst>
                    <a:ext uri="{FF2B5EF4-FFF2-40B4-BE49-F238E27FC236}">
                      <a16:creationId xmlns:a16="http://schemas.microsoft.com/office/drawing/2014/main" id="{D4DBD3C4-068D-FC4A-F514-4FCDBAF095E7}"/>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54" name="Freeform 94">
                  <a:extLst>
                    <a:ext uri="{FF2B5EF4-FFF2-40B4-BE49-F238E27FC236}">
                      <a16:creationId xmlns:a16="http://schemas.microsoft.com/office/drawing/2014/main" id="{BF0854AF-6EC9-3244-A243-014300B74F26}"/>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55" name="Freeform 95">
                  <a:extLst>
                    <a:ext uri="{FF2B5EF4-FFF2-40B4-BE49-F238E27FC236}">
                      <a16:creationId xmlns:a16="http://schemas.microsoft.com/office/drawing/2014/main" id="{E5B62D31-230A-6564-11A9-1FADCCCEB69F}"/>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7856" name="Freeform 96">
                <a:extLst>
                  <a:ext uri="{FF2B5EF4-FFF2-40B4-BE49-F238E27FC236}">
                    <a16:creationId xmlns:a16="http://schemas.microsoft.com/office/drawing/2014/main" id="{2F57981D-DF78-7BBC-DBDC-F95DF54D8DAB}"/>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57" name="Freeform 97">
                <a:extLst>
                  <a:ext uri="{FF2B5EF4-FFF2-40B4-BE49-F238E27FC236}">
                    <a16:creationId xmlns:a16="http://schemas.microsoft.com/office/drawing/2014/main" id="{2EB7D5E6-B24D-D4D7-4016-512FE0B9EE98}"/>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58" name="Freeform 98">
                <a:extLst>
                  <a:ext uri="{FF2B5EF4-FFF2-40B4-BE49-F238E27FC236}">
                    <a16:creationId xmlns:a16="http://schemas.microsoft.com/office/drawing/2014/main" id="{B8F38A16-82B5-3A55-A936-D7457571AAB3}"/>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7859" name="Group 99">
              <a:extLst>
                <a:ext uri="{FF2B5EF4-FFF2-40B4-BE49-F238E27FC236}">
                  <a16:creationId xmlns:a16="http://schemas.microsoft.com/office/drawing/2014/main" id="{3418D825-6BFD-2CDA-C5E9-F1681249F5E2}"/>
                </a:ext>
              </a:extLst>
            </p:cNvPr>
            <p:cNvGrpSpPr>
              <a:grpSpLocks/>
            </p:cNvGrpSpPr>
            <p:nvPr/>
          </p:nvGrpSpPr>
          <p:grpSpPr bwMode="auto">
            <a:xfrm flipH="1">
              <a:off x="4923" y="2889"/>
              <a:ext cx="653" cy="1146"/>
              <a:chOff x="1775" y="2894"/>
              <a:chExt cx="653" cy="1146"/>
            </a:xfrm>
          </p:grpSpPr>
          <p:sp>
            <p:nvSpPr>
              <p:cNvPr id="757860" name="Freeform 100">
                <a:extLst>
                  <a:ext uri="{FF2B5EF4-FFF2-40B4-BE49-F238E27FC236}">
                    <a16:creationId xmlns:a16="http://schemas.microsoft.com/office/drawing/2014/main" id="{96444E6E-1BEC-07F2-7C96-9B41E9258BF1}"/>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61" name="Freeform 101">
                <a:extLst>
                  <a:ext uri="{FF2B5EF4-FFF2-40B4-BE49-F238E27FC236}">
                    <a16:creationId xmlns:a16="http://schemas.microsoft.com/office/drawing/2014/main" id="{3565F79E-642F-EF8F-5049-49012B11E702}"/>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62" name="Freeform 102">
                <a:extLst>
                  <a:ext uri="{FF2B5EF4-FFF2-40B4-BE49-F238E27FC236}">
                    <a16:creationId xmlns:a16="http://schemas.microsoft.com/office/drawing/2014/main" id="{FECD0C37-1225-E5E2-CAF3-65799219E796}"/>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63" name="Freeform 103">
                <a:extLst>
                  <a:ext uri="{FF2B5EF4-FFF2-40B4-BE49-F238E27FC236}">
                    <a16:creationId xmlns:a16="http://schemas.microsoft.com/office/drawing/2014/main" id="{E39AA88F-B25F-8268-1D70-86D3084E405F}"/>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64" name="Freeform 104">
                <a:extLst>
                  <a:ext uri="{FF2B5EF4-FFF2-40B4-BE49-F238E27FC236}">
                    <a16:creationId xmlns:a16="http://schemas.microsoft.com/office/drawing/2014/main" id="{7F19E8BF-5C97-EE24-4A17-D80C3651F5C2}"/>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7865" name="Group 105">
            <a:extLst>
              <a:ext uri="{FF2B5EF4-FFF2-40B4-BE49-F238E27FC236}">
                <a16:creationId xmlns:a16="http://schemas.microsoft.com/office/drawing/2014/main" id="{9EF29116-A500-3160-FF91-B4E39223CDD3}"/>
              </a:ext>
            </a:extLst>
          </p:cNvPr>
          <p:cNvGrpSpPr>
            <a:grpSpLocks/>
          </p:cNvGrpSpPr>
          <p:nvPr/>
        </p:nvGrpSpPr>
        <p:grpSpPr bwMode="auto">
          <a:xfrm>
            <a:off x="609600" y="1981200"/>
            <a:ext cx="8105775" cy="2208213"/>
            <a:chOff x="470" y="2644"/>
            <a:chExt cx="5106" cy="1391"/>
          </a:xfrm>
        </p:grpSpPr>
        <p:grpSp>
          <p:nvGrpSpPr>
            <p:cNvPr id="757866" name="Group 106">
              <a:extLst>
                <a:ext uri="{FF2B5EF4-FFF2-40B4-BE49-F238E27FC236}">
                  <a16:creationId xmlns:a16="http://schemas.microsoft.com/office/drawing/2014/main" id="{B2D142C5-3A56-AF36-6306-340698F81767}"/>
                </a:ext>
              </a:extLst>
            </p:cNvPr>
            <p:cNvGrpSpPr>
              <a:grpSpLocks/>
            </p:cNvGrpSpPr>
            <p:nvPr/>
          </p:nvGrpSpPr>
          <p:grpSpPr bwMode="auto">
            <a:xfrm>
              <a:off x="470" y="2844"/>
              <a:ext cx="653" cy="1146"/>
              <a:chOff x="1775" y="2894"/>
              <a:chExt cx="653" cy="1146"/>
            </a:xfrm>
          </p:grpSpPr>
          <p:sp>
            <p:nvSpPr>
              <p:cNvPr id="757867" name="Freeform 107">
                <a:extLst>
                  <a:ext uri="{FF2B5EF4-FFF2-40B4-BE49-F238E27FC236}">
                    <a16:creationId xmlns:a16="http://schemas.microsoft.com/office/drawing/2014/main" id="{5044FDCA-5622-5AEB-1D8A-00A007E8A87C}"/>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68" name="Freeform 108">
                <a:extLst>
                  <a:ext uri="{FF2B5EF4-FFF2-40B4-BE49-F238E27FC236}">
                    <a16:creationId xmlns:a16="http://schemas.microsoft.com/office/drawing/2014/main" id="{A9A1CA9D-9DBF-5603-39AA-F351FFD558E6}"/>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69" name="Freeform 109">
                <a:extLst>
                  <a:ext uri="{FF2B5EF4-FFF2-40B4-BE49-F238E27FC236}">
                    <a16:creationId xmlns:a16="http://schemas.microsoft.com/office/drawing/2014/main" id="{345E1F06-A0D6-E656-8D47-FB2B6173B630}"/>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70" name="Freeform 110">
                <a:extLst>
                  <a:ext uri="{FF2B5EF4-FFF2-40B4-BE49-F238E27FC236}">
                    <a16:creationId xmlns:a16="http://schemas.microsoft.com/office/drawing/2014/main" id="{0B933A93-64A7-0C6D-E8F3-78941E676FA0}"/>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71" name="Freeform 111">
                <a:extLst>
                  <a:ext uri="{FF2B5EF4-FFF2-40B4-BE49-F238E27FC236}">
                    <a16:creationId xmlns:a16="http://schemas.microsoft.com/office/drawing/2014/main" id="{97579507-7595-CF5C-A589-03072D95CF97}"/>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7872" name="Group 112">
              <a:extLst>
                <a:ext uri="{FF2B5EF4-FFF2-40B4-BE49-F238E27FC236}">
                  <a16:creationId xmlns:a16="http://schemas.microsoft.com/office/drawing/2014/main" id="{9DA7618F-B4A7-5D51-EEE2-16C2131F1299}"/>
                </a:ext>
              </a:extLst>
            </p:cNvPr>
            <p:cNvGrpSpPr>
              <a:grpSpLocks/>
            </p:cNvGrpSpPr>
            <p:nvPr/>
          </p:nvGrpSpPr>
          <p:grpSpPr bwMode="auto">
            <a:xfrm>
              <a:off x="969" y="2644"/>
              <a:ext cx="4052" cy="1346"/>
              <a:chOff x="969" y="2644"/>
              <a:chExt cx="4052" cy="1346"/>
            </a:xfrm>
          </p:grpSpPr>
          <p:grpSp>
            <p:nvGrpSpPr>
              <p:cNvPr id="757873" name="Group 113">
                <a:extLst>
                  <a:ext uri="{FF2B5EF4-FFF2-40B4-BE49-F238E27FC236}">
                    <a16:creationId xmlns:a16="http://schemas.microsoft.com/office/drawing/2014/main" id="{045E954A-5132-B674-2519-D9B9F5B41F7E}"/>
                  </a:ext>
                </a:extLst>
              </p:cNvPr>
              <p:cNvGrpSpPr>
                <a:grpSpLocks/>
              </p:cNvGrpSpPr>
              <p:nvPr/>
            </p:nvGrpSpPr>
            <p:grpSpPr bwMode="auto">
              <a:xfrm>
                <a:off x="4194" y="2865"/>
                <a:ext cx="827" cy="1006"/>
                <a:chOff x="3090" y="2945"/>
                <a:chExt cx="827" cy="1006"/>
              </a:xfrm>
            </p:grpSpPr>
            <p:sp>
              <p:nvSpPr>
                <p:cNvPr id="757874" name="Freeform 114">
                  <a:extLst>
                    <a:ext uri="{FF2B5EF4-FFF2-40B4-BE49-F238E27FC236}">
                      <a16:creationId xmlns:a16="http://schemas.microsoft.com/office/drawing/2014/main" id="{1057617B-E703-E0D0-B8E3-ACE824787F26}"/>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7875" name="Freeform 115">
                  <a:extLst>
                    <a:ext uri="{FF2B5EF4-FFF2-40B4-BE49-F238E27FC236}">
                      <a16:creationId xmlns:a16="http://schemas.microsoft.com/office/drawing/2014/main" id="{544C4105-FAC7-675D-E47E-A196514E5CD0}"/>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7876" name="Freeform 116">
                  <a:extLst>
                    <a:ext uri="{FF2B5EF4-FFF2-40B4-BE49-F238E27FC236}">
                      <a16:creationId xmlns:a16="http://schemas.microsoft.com/office/drawing/2014/main" id="{7EF6046D-6D32-55EA-31E6-D87B8FEB1BCA}"/>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7877" name="Freeform 117">
                  <a:extLst>
                    <a:ext uri="{FF2B5EF4-FFF2-40B4-BE49-F238E27FC236}">
                      <a16:creationId xmlns:a16="http://schemas.microsoft.com/office/drawing/2014/main" id="{A8A97DFA-D3A5-D3B6-DDF9-9B5ADD9416AA}"/>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7878" name="Freeform 118">
                  <a:extLst>
                    <a:ext uri="{FF2B5EF4-FFF2-40B4-BE49-F238E27FC236}">
                      <a16:creationId xmlns:a16="http://schemas.microsoft.com/office/drawing/2014/main" id="{587F26F4-BE7B-5087-5FD2-9818209850DD}"/>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7879" name="Freeform 119">
                  <a:extLst>
                    <a:ext uri="{FF2B5EF4-FFF2-40B4-BE49-F238E27FC236}">
                      <a16:creationId xmlns:a16="http://schemas.microsoft.com/office/drawing/2014/main" id="{EA1412DE-B2D0-B403-8637-2D2CCB2AA61E}"/>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7880" name="Freeform 120">
                <a:extLst>
                  <a:ext uri="{FF2B5EF4-FFF2-40B4-BE49-F238E27FC236}">
                    <a16:creationId xmlns:a16="http://schemas.microsoft.com/office/drawing/2014/main" id="{C304ADA3-4D77-FDEE-36B0-B43CFB1F4BB9}"/>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7881" name="Freeform 121">
                <a:extLst>
                  <a:ext uri="{FF2B5EF4-FFF2-40B4-BE49-F238E27FC236}">
                    <a16:creationId xmlns:a16="http://schemas.microsoft.com/office/drawing/2014/main" id="{FE59054F-C00E-A46A-B121-78D93697DA02}"/>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7882" name="Freeform 122">
                <a:extLst>
                  <a:ext uri="{FF2B5EF4-FFF2-40B4-BE49-F238E27FC236}">
                    <a16:creationId xmlns:a16="http://schemas.microsoft.com/office/drawing/2014/main" id="{F16AC439-68D6-6394-2D78-87ED5005FC8C}"/>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7883" name="Group 123">
                <a:extLst>
                  <a:ext uri="{FF2B5EF4-FFF2-40B4-BE49-F238E27FC236}">
                    <a16:creationId xmlns:a16="http://schemas.microsoft.com/office/drawing/2014/main" id="{B836CE32-A503-34B1-D1D9-F0FE5D210665}"/>
                  </a:ext>
                </a:extLst>
              </p:cNvPr>
              <p:cNvGrpSpPr>
                <a:grpSpLocks/>
              </p:cNvGrpSpPr>
              <p:nvPr/>
            </p:nvGrpSpPr>
            <p:grpSpPr bwMode="auto">
              <a:xfrm>
                <a:off x="969" y="3073"/>
                <a:ext cx="726" cy="917"/>
                <a:chOff x="1898" y="3207"/>
                <a:chExt cx="726" cy="917"/>
              </a:xfrm>
            </p:grpSpPr>
            <p:sp>
              <p:nvSpPr>
                <p:cNvPr id="757884" name="Freeform 124">
                  <a:extLst>
                    <a:ext uri="{FF2B5EF4-FFF2-40B4-BE49-F238E27FC236}">
                      <a16:creationId xmlns:a16="http://schemas.microsoft.com/office/drawing/2014/main" id="{35A2AF21-EEBB-853A-48BB-1FCD1163FD97}"/>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85" name="Freeform 125">
                  <a:extLst>
                    <a:ext uri="{FF2B5EF4-FFF2-40B4-BE49-F238E27FC236}">
                      <a16:creationId xmlns:a16="http://schemas.microsoft.com/office/drawing/2014/main" id="{F10B7C28-5AB3-37D3-83AB-5C2F6A96E327}"/>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86" name="Freeform 126">
                  <a:extLst>
                    <a:ext uri="{FF2B5EF4-FFF2-40B4-BE49-F238E27FC236}">
                      <a16:creationId xmlns:a16="http://schemas.microsoft.com/office/drawing/2014/main" id="{B37FAB91-660E-35D2-C771-2EF235E5BFDD}"/>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87" name="Freeform 127">
                  <a:extLst>
                    <a:ext uri="{FF2B5EF4-FFF2-40B4-BE49-F238E27FC236}">
                      <a16:creationId xmlns:a16="http://schemas.microsoft.com/office/drawing/2014/main" id="{2057DEA7-D88F-FB43-E03D-865C8E4F147E}"/>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88" name="Freeform 128">
                  <a:extLst>
                    <a:ext uri="{FF2B5EF4-FFF2-40B4-BE49-F238E27FC236}">
                      <a16:creationId xmlns:a16="http://schemas.microsoft.com/office/drawing/2014/main" id="{79F1C3B7-6187-3374-05A4-E8DCC10EE3A8}"/>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89" name="Freeform 129">
                  <a:extLst>
                    <a:ext uri="{FF2B5EF4-FFF2-40B4-BE49-F238E27FC236}">
                      <a16:creationId xmlns:a16="http://schemas.microsoft.com/office/drawing/2014/main" id="{4F09663B-5222-D79E-4E5A-37AAA1CBF262}"/>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7890" name="Freeform 130">
                <a:extLst>
                  <a:ext uri="{FF2B5EF4-FFF2-40B4-BE49-F238E27FC236}">
                    <a16:creationId xmlns:a16="http://schemas.microsoft.com/office/drawing/2014/main" id="{85D35D78-8153-A616-9A0B-43468114898B}"/>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91" name="Freeform 131">
                <a:extLst>
                  <a:ext uri="{FF2B5EF4-FFF2-40B4-BE49-F238E27FC236}">
                    <a16:creationId xmlns:a16="http://schemas.microsoft.com/office/drawing/2014/main" id="{7C91FAE7-C2C1-65F8-6330-5EB9CCBF4D7B}"/>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892" name="Freeform 132">
                <a:extLst>
                  <a:ext uri="{FF2B5EF4-FFF2-40B4-BE49-F238E27FC236}">
                    <a16:creationId xmlns:a16="http://schemas.microsoft.com/office/drawing/2014/main" id="{C2182791-1FA9-9129-EFDE-7E07C7BDFA28}"/>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7893" name="Group 133">
              <a:extLst>
                <a:ext uri="{FF2B5EF4-FFF2-40B4-BE49-F238E27FC236}">
                  <a16:creationId xmlns:a16="http://schemas.microsoft.com/office/drawing/2014/main" id="{878B6F24-08AD-F130-46B6-C9FD1FBA959D}"/>
                </a:ext>
              </a:extLst>
            </p:cNvPr>
            <p:cNvGrpSpPr>
              <a:grpSpLocks/>
            </p:cNvGrpSpPr>
            <p:nvPr/>
          </p:nvGrpSpPr>
          <p:grpSpPr bwMode="auto">
            <a:xfrm flipH="1">
              <a:off x="4923" y="2889"/>
              <a:ext cx="653" cy="1146"/>
              <a:chOff x="1775" y="2894"/>
              <a:chExt cx="653" cy="1146"/>
            </a:xfrm>
          </p:grpSpPr>
          <p:sp>
            <p:nvSpPr>
              <p:cNvPr id="757894" name="Freeform 134">
                <a:extLst>
                  <a:ext uri="{FF2B5EF4-FFF2-40B4-BE49-F238E27FC236}">
                    <a16:creationId xmlns:a16="http://schemas.microsoft.com/office/drawing/2014/main" id="{58663E81-9A9E-B151-157B-6ACDEFE216B5}"/>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95" name="Freeform 135">
                <a:extLst>
                  <a:ext uri="{FF2B5EF4-FFF2-40B4-BE49-F238E27FC236}">
                    <a16:creationId xmlns:a16="http://schemas.microsoft.com/office/drawing/2014/main" id="{509B244C-0083-7BFA-88EE-CD000ECE1A84}"/>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96" name="Freeform 136">
                <a:extLst>
                  <a:ext uri="{FF2B5EF4-FFF2-40B4-BE49-F238E27FC236}">
                    <a16:creationId xmlns:a16="http://schemas.microsoft.com/office/drawing/2014/main" id="{91D8F83F-D66D-01F1-6C54-66EE9F978934}"/>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97" name="Freeform 137">
                <a:extLst>
                  <a:ext uri="{FF2B5EF4-FFF2-40B4-BE49-F238E27FC236}">
                    <a16:creationId xmlns:a16="http://schemas.microsoft.com/office/drawing/2014/main" id="{2E58A79C-44AC-875F-F783-F03B26A5C3FF}"/>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898" name="Freeform 138">
                <a:extLst>
                  <a:ext uri="{FF2B5EF4-FFF2-40B4-BE49-F238E27FC236}">
                    <a16:creationId xmlns:a16="http://schemas.microsoft.com/office/drawing/2014/main" id="{4C491A93-95F8-A9F0-50B5-60FC29343297}"/>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7899" name="Group 139">
            <a:extLst>
              <a:ext uri="{FF2B5EF4-FFF2-40B4-BE49-F238E27FC236}">
                <a16:creationId xmlns:a16="http://schemas.microsoft.com/office/drawing/2014/main" id="{8C6058B5-2355-C43B-37C7-499E727CF067}"/>
              </a:ext>
            </a:extLst>
          </p:cNvPr>
          <p:cNvGrpSpPr>
            <a:grpSpLocks/>
          </p:cNvGrpSpPr>
          <p:nvPr/>
        </p:nvGrpSpPr>
        <p:grpSpPr bwMode="auto">
          <a:xfrm>
            <a:off x="762000" y="2133600"/>
            <a:ext cx="8105775" cy="2208213"/>
            <a:chOff x="470" y="2644"/>
            <a:chExt cx="5106" cy="1391"/>
          </a:xfrm>
        </p:grpSpPr>
        <p:grpSp>
          <p:nvGrpSpPr>
            <p:cNvPr id="757900" name="Group 140">
              <a:extLst>
                <a:ext uri="{FF2B5EF4-FFF2-40B4-BE49-F238E27FC236}">
                  <a16:creationId xmlns:a16="http://schemas.microsoft.com/office/drawing/2014/main" id="{5A46E800-B7E8-A6AB-8F5E-F7C36D028E7B}"/>
                </a:ext>
              </a:extLst>
            </p:cNvPr>
            <p:cNvGrpSpPr>
              <a:grpSpLocks/>
            </p:cNvGrpSpPr>
            <p:nvPr/>
          </p:nvGrpSpPr>
          <p:grpSpPr bwMode="auto">
            <a:xfrm>
              <a:off x="470" y="2844"/>
              <a:ext cx="653" cy="1146"/>
              <a:chOff x="1775" y="2894"/>
              <a:chExt cx="653" cy="1146"/>
            </a:xfrm>
          </p:grpSpPr>
          <p:sp>
            <p:nvSpPr>
              <p:cNvPr id="757901" name="Freeform 141">
                <a:extLst>
                  <a:ext uri="{FF2B5EF4-FFF2-40B4-BE49-F238E27FC236}">
                    <a16:creationId xmlns:a16="http://schemas.microsoft.com/office/drawing/2014/main" id="{0DC3A87C-570F-720E-6DB9-30713D22BA7A}"/>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02" name="Freeform 142">
                <a:extLst>
                  <a:ext uri="{FF2B5EF4-FFF2-40B4-BE49-F238E27FC236}">
                    <a16:creationId xmlns:a16="http://schemas.microsoft.com/office/drawing/2014/main" id="{FC5F13E3-2C52-94E8-F740-327E98EA84F2}"/>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03" name="Freeform 143">
                <a:extLst>
                  <a:ext uri="{FF2B5EF4-FFF2-40B4-BE49-F238E27FC236}">
                    <a16:creationId xmlns:a16="http://schemas.microsoft.com/office/drawing/2014/main" id="{6EEF2ECD-BD26-C6F7-06D3-7F15E9ED4053}"/>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04" name="Freeform 144">
                <a:extLst>
                  <a:ext uri="{FF2B5EF4-FFF2-40B4-BE49-F238E27FC236}">
                    <a16:creationId xmlns:a16="http://schemas.microsoft.com/office/drawing/2014/main" id="{FEE134DB-6B61-9D8F-9823-D668B0A36859}"/>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05" name="Freeform 145">
                <a:extLst>
                  <a:ext uri="{FF2B5EF4-FFF2-40B4-BE49-F238E27FC236}">
                    <a16:creationId xmlns:a16="http://schemas.microsoft.com/office/drawing/2014/main" id="{D2588579-2767-9348-85B6-18EA2DB9B91B}"/>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7906" name="Group 146">
              <a:extLst>
                <a:ext uri="{FF2B5EF4-FFF2-40B4-BE49-F238E27FC236}">
                  <a16:creationId xmlns:a16="http://schemas.microsoft.com/office/drawing/2014/main" id="{6A62A80D-AF1B-4969-C8B6-EFF745C51ED1}"/>
                </a:ext>
              </a:extLst>
            </p:cNvPr>
            <p:cNvGrpSpPr>
              <a:grpSpLocks/>
            </p:cNvGrpSpPr>
            <p:nvPr/>
          </p:nvGrpSpPr>
          <p:grpSpPr bwMode="auto">
            <a:xfrm>
              <a:off x="969" y="2644"/>
              <a:ext cx="4052" cy="1346"/>
              <a:chOff x="969" y="2644"/>
              <a:chExt cx="4052" cy="1346"/>
            </a:xfrm>
          </p:grpSpPr>
          <p:grpSp>
            <p:nvGrpSpPr>
              <p:cNvPr id="757907" name="Group 147">
                <a:extLst>
                  <a:ext uri="{FF2B5EF4-FFF2-40B4-BE49-F238E27FC236}">
                    <a16:creationId xmlns:a16="http://schemas.microsoft.com/office/drawing/2014/main" id="{D9534B3E-541F-69E9-DEC0-9556BA4DE7AC}"/>
                  </a:ext>
                </a:extLst>
              </p:cNvPr>
              <p:cNvGrpSpPr>
                <a:grpSpLocks/>
              </p:cNvGrpSpPr>
              <p:nvPr/>
            </p:nvGrpSpPr>
            <p:grpSpPr bwMode="auto">
              <a:xfrm>
                <a:off x="4194" y="2865"/>
                <a:ext cx="827" cy="1006"/>
                <a:chOff x="3090" y="2945"/>
                <a:chExt cx="827" cy="1006"/>
              </a:xfrm>
            </p:grpSpPr>
            <p:sp>
              <p:nvSpPr>
                <p:cNvPr id="757908" name="Freeform 148">
                  <a:extLst>
                    <a:ext uri="{FF2B5EF4-FFF2-40B4-BE49-F238E27FC236}">
                      <a16:creationId xmlns:a16="http://schemas.microsoft.com/office/drawing/2014/main" id="{383EA0B1-5DB4-7089-CB77-4A35525E5019}"/>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7909" name="Freeform 149">
                  <a:extLst>
                    <a:ext uri="{FF2B5EF4-FFF2-40B4-BE49-F238E27FC236}">
                      <a16:creationId xmlns:a16="http://schemas.microsoft.com/office/drawing/2014/main" id="{E6A04B79-9404-28A4-7C9E-24A60222FF38}"/>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7910" name="Freeform 150">
                  <a:extLst>
                    <a:ext uri="{FF2B5EF4-FFF2-40B4-BE49-F238E27FC236}">
                      <a16:creationId xmlns:a16="http://schemas.microsoft.com/office/drawing/2014/main" id="{04BC1BAE-9159-49BF-3992-5926C34A45D8}"/>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7911" name="Freeform 151">
                  <a:extLst>
                    <a:ext uri="{FF2B5EF4-FFF2-40B4-BE49-F238E27FC236}">
                      <a16:creationId xmlns:a16="http://schemas.microsoft.com/office/drawing/2014/main" id="{F423CF30-CEA2-1D4C-43AB-6E42F04AC321}"/>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7912" name="Freeform 152">
                  <a:extLst>
                    <a:ext uri="{FF2B5EF4-FFF2-40B4-BE49-F238E27FC236}">
                      <a16:creationId xmlns:a16="http://schemas.microsoft.com/office/drawing/2014/main" id="{7450380E-3557-1C6F-7401-D166BE5C193B}"/>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7913" name="Freeform 153">
                  <a:extLst>
                    <a:ext uri="{FF2B5EF4-FFF2-40B4-BE49-F238E27FC236}">
                      <a16:creationId xmlns:a16="http://schemas.microsoft.com/office/drawing/2014/main" id="{8A6F995F-AF03-9409-EA33-091D46EA7B22}"/>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7914" name="Freeform 154">
                <a:extLst>
                  <a:ext uri="{FF2B5EF4-FFF2-40B4-BE49-F238E27FC236}">
                    <a16:creationId xmlns:a16="http://schemas.microsoft.com/office/drawing/2014/main" id="{1CD99DD7-C482-673B-D4F9-9E292D7C15B2}"/>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7915" name="Freeform 155">
                <a:extLst>
                  <a:ext uri="{FF2B5EF4-FFF2-40B4-BE49-F238E27FC236}">
                    <a16:creationId xmlns:a16="http://schemas.microsoft.com/office/drawing/2014/main" id="{EA6BDC26-6924-4874-DA9A-35501FDAB7F7}"/>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7916" name="Freeform 156">
                <a:extLst>
                  <a:ext uri="{FF2B5EF4-FFF2-40B4-BE49-F238E27FC236}">
                    <a16:creationId xmlns:a16="http://schemas.microsoft.com/office/drawing/2014/main" id="{AF9B7E45-5027-CA5A-7A4A-E12C6FC2E000}"/>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7917" name="Group 157">
                <a:extLst>
                  <a:ext uri="{FF2B5EF4-FFF2-40B4-BE49-F238E27FC236}">
                    <a16:creationId xmlns:a16="http://schemas.microsoft.com/office/drawing/2014/main" id="{048ED8CC-7551-9C32-A2E3-17382CB0803F}"/>
                  </a:ext>
                </a:extLst>
              </p:cNvPr>
              <p:cNvGrpSpPr>
                <a:grpSpLocks/>
              </p:cNvGrpSpPr>
              <p:nvPr/>
            </p:nvGrpSpPr>
            <p:grpSpPr bwMode="auto">
              <a:xfrm>
                <a:off x="969" y="3073"/>
                <a:ext cx="726" cy="917"/>
                <a:chOff x="1898" y="3207"/>
                <a:chExt cx="726" cy="917"/>
              </a:xfrm>
            </p:grpSpPr>
            <p:sp>
              <p:nvSpPr>
                <p:cNvPr id="757918" name="Freeform 158">
                  <a:extLst>
                    <a:ext uri="{FF2B5EF4-FFF2-40B4-BE49-F238E27FC236}">
                      <a16:creationId xmlns:a16="http://schemas.microsoft.com/office/drawing/2014/main" id="{934E1FDF-D8E0-CA8E-3706-59CD182B3A52}"/>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19" name="Freeform 159">
                  <a:extLst>
                    <a:ext uri="{FF2B5EF4-FFF2-40B4-BE49-F238E27FC236}">
                      <a16:creationId xmlns:a16="http://schemas.microsoft.com/office/drawing/2014/main" id="{26F997C7-E347-1505-8CDD-3C7293B60A9D}"/>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20" name="Freeform 160">
                  <a:extLst>
                    <a:ext uri="{FF2B5EF4-FFF2-40B4-BE49-F238E27FC236}">
                      <a16:creationId xmlns:a16="http://schemas.microsoft.com/office/drawing/2014/main" id="{10AAC656-B28A-F191-DBA0-C62727293C9D}"/>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21" name="Freeform 161">
                  <a:extLst>
                    <a:ext uri="{FF2B5EF4-FFF2-40B4-BE49-F238E27FC236}">
                      <a16:creationId xmlns:a16="http://schemas.microsoft.com/office/drawing/2014/main" id="{59C10E8C-A06F-CEA2-3C73-4A7A91E6203D}"/>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22" name="Freeform 162">
                  <a:extLst>
                    <a:ext uri="{FF2B5EF4-FFF2-40B4-BE49-F238E27FC236}">
                      <a16:creationId xmlns:a16="http://schemas.microsoft.com/office/drawing/2014/main" id="{A4B288AA-F328-7385-E42D-C0EBEC35F5A9}"/>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23" name="Freeform 163">
                  <a:extLst>
                    <a:ext uri="{FF2B5EF4-FFF2-40B4-BE49-F238E27FC236}">
                      <a16:creationId xmlns:a16="http://schemas.microsoft.com/office/drawing/2014/main" id="{C5F99CE7-4E9E-776E-673A-4E11899579A3}"/>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7924" name="Freeform 164">
                <a:extLst>
                  <a:ext uri="{FF2B5EF4-FFF2-40B4-BE49-F238E27FC236}">
                    <a16:creationId xmlns:a16="http://schemas.microsoft.com/office/drawing/2014/main" id="{A89D4689-AE90-2CF1-7AE1-E00564AF45C9}"/>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25" name="Freeform 165">
                <a:extLst>
                  <a:ext uri="{FF2B5EF4-FFF2-40B4-BE49-F238E27FC236}">
                    <a16:creationId xmlns:a16="http://schemas.microsoft.com/office/drawing/2014/main" id="{2C777429-7A3F-DF68-567A-5168E9238FDA}"/>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26" name="Freeform 166">
                <a:extLst>
                  <a:ext uri="{FF2B5EF4-FFF2-40B4-BE49-F238E27FC236}">
                    <a16:creationId xmlns:a16="http://schemas.microsoft.com/office/drawing/2014/main" id="{2F3E3EC7-7AEB-B927-B1F8-03DD344839C9}"/>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7927" name="Group 167">
              <a:extLst>
                <a:ext uri="{FF2B5EF4-FFF2-40B4-BE49-F238E27FC236}">
                  <a16:creationId xmlns:a16="http://schemas.microsoft.com/office/drawing/2014/main" id="{1CA8B984-7828-583D-972B-4B24CDBBC46D}"/>
                </a:ext>
              </a:extLst>
            </p:cNvPr>
            <p:cNvGrpSpPr>
              <a:grpSpLocks/>
            </p:cNvGrpSpPr>
            <p:nvPr/>
          </p:nvGrpSpPr>
          <p:grpSpPr bwMode="auto">
            <a:xfrm flipH="1">
              <a:off x="4923" y="2889"/>
              <a:ext cx="653" cy="1146"/>
              <a:chOff x="1775" y="2894"/>
              <a:chExt cx="653" cy="1146"/>
            </a:xfrm>
          </p:grpSpPr>
          <p:sp>
            <p:nvSpPr>
              <p:cNvPr id="757928" name="Freeform 168">
                <a:extLst>
                  <a:ext uri="{FF2B5EF4-FFF2-40B4-BE49-F238E27FC236}">
                    <a16:creationId xmlns:a16="http://schemas.microsoft.com/office/drawing/2014/main" id="{F7ABD5AD-0BAD-794A-D1FC-4490048EFE27}"/>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29" name="Freeform 169">
                <a:extLst>
                  <a:ext uri="{FF2B5EF4-FFF2-40B4-BE49-F238E27FC236}">
                    <a16:creationId xmlns:a16="http://schemas.microsoft.com/office/drawing/2014/main" id="{28F3A871-549E-3479-9365-5E45FB14B2A7}"/>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30" name="Freeform 170">
                <a:extLst>
                  <a:ext uri="{FF2B5EF4-FFF2-40B4-BE49-F238E27FC236}">
                    <a16:creationId xmlns:a16="http://schemas.microsoft.com/office/drawing/2014/main" id="{B6B4C1AB-05AF-6E40-F420-FD0734F75F58}"/>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31" name="Freeform 171">
                <a:extLst>
                  <a:ext uri="{FF2B5EF4-FFF2-40B4-BE49-F238E27FC236}">
                    <a16:creationId xmlns:a16="http://schemas.microsoft.com/office/drawing/2014/main" id="{B80975FD-1638-41BA-9F97-82AE25ECC741}"/>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32" name="Freeform 172">
                <a:extLst>
                  <a:ext uri="{FF2B5EF4-FFF2-40B4-BE49-F238E27FC236}">
                    <a16:creationId xmlns:a16="http://schemas.microsoft.com/office/drawing/2014/main" id="{B6CB5629-0673-E5BA-2B97-01C06D7378B7}"/>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7933" name="Group 173">
            <a:extLst>
              <a:ext uri="{FF2B5EF4-FFF2-40B4-BE49-F238E27FC236}">
                <a16:creationId xmlns:a16="http://schemas.microsoft.com/office/drawing/2014/main" id="{85848230-11B4-2A8F-2ED4-89EFE1714405}"/>
              </a:ext>
            </a:extLst>
          </p:cNvPr>
          <p:cNvGrpSpPr>
            <a:grpSpLocks/>
          </p:cNvGrpSpPr>
          <p:nvPr/>
        </p:nvGrpSpPr>
        <p:grpSpPr bwMode="auto">
          <a:xfrm>
            <a:off x="914400" y="2286000"/>
            <a:ext cx="8105775" cy="2208213"/>
            <a:chOff x="470" y="2644"/>
            <a:chExt cx="5106" cy="1391"/>
          </a:xfrm>
        </p:grpSpPr>
        <p:grpSp>
          <p:nvGrpSpPr>
            <p:cNvPr id="757934" name="Group 174">
              <a:extLst>
                <a:ext uri="{FF2B5EF4-FFF2-40B4-BE49-F238E27FC236}">
                  <a16:creationId xmlns:a16="http://schemas.microsoft.com/office/drawing/2014/main" id="{D905CC99-A2CB-7A86-29E0-72A562B0179C}"/>
                </a:ext>
              </a:extLst>
            </p:cNvPr>
            <p:cNvGrpSpPr>
              <a:grpSpLocks/>
            </p:cNvGrpSpPr>
            <p:nvPr/>
          </p:nvGrpSpPr>
          <p:grpSpPr bwMode="auto">
            <a:xfrm>
              <a:off x="470" y="2844"/>
              <a:ext cx="653" cy="1146"/>
              <a:chOff x="1775" y="2894"/>
              <a:chExt cx="653" cy="1146"/>
            </a:xfrm>
          </p:grpSpPr>
          <p:sp>
            <p:nvSpPr>
              <p:cNvPr id="757935" name="Freeform 175">
                <a:extLst>
                  <a:ext uri="{FF2B5EF4-FFF2-40B4-BE49-F238E27FC236}">
                    <a16:creationId xmlns:a16="http://schemas.microsoft.com/office/drawing/2014/main" id="{7D3F8BA7-3F16-1020-4E1E-45714EE04C3D}"/>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36" name="Freeform 176">
                <a:extLst>
                  <a:ext uri="{FF2B5EF4-FFF2-40B4-BE49-F238E27FC236}">
                    <a16:creationId xmlns:a16="http://schemas.microsoft.com/office/drawing/2014/main" id="{47929CD4-E27C-1F84-1379-6D8F70E1E4C3}"/>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37" name="Freeform 177">
                <a:extLst>
                  <a:ext uri="{FF2B5EF4-FFF2-40B4-BE49-F238E27FC236}">
                    <a16:creationId xmlns:a16="http://schemas.microsoft.com/office/drawing/2014/main" id="{C3235281-3F87-20DF-68F0-93F11B936E00}"/>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38" name="Freeform 178">
                <a:extLst>
                  <a:ext uri="{FF2B5EF4-FFF2-40B4-BE49-F238E27FC236}">
                    <a16:creationId xmlns:a16="http://schemas.microsoft.com/office/drawing/2014/main" id="{3AE6CAB8-56A2-C02E-EFEB-152875F0A398}"/>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39" name="Freeform 179">
                <a:extLst>
                  <a:ext uri="{FF2B5EF4-FFF2-40B4-BE49-F238E27FC236}">
                    <a16:creationId xmlns:a16="http://schemas.microsoft.com/office/drawing/2014/main" id="{A26F4409-48BB-90D6-C41C-4957E7F1E706}"/>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7940" name="Group 180">
              <a:extLst>
                <a:ext uri="{FF2B5EF4-FFF2-40B4-BE49-F238E27FC236}">
                  <a16:creationId xmlns:a16="http://schemas.microsoft.com/office/drawing/2014/main" id="{2B05EA3A-4D81-AB79-9CAB-BF9C3F6F6F85}"/>
                </a:ext>
              </a:extLst>
            </p:cNvPr>
            <p:cNvGrpSpPr>
              <a:grpSpLocks/>
            </p:cNvGrpSpPr>
            <p:nvPr/>
          </p:nvGrpSpPr>
          <p:grpSpPr bwMode="auto">
            <a:xfrm>
              <a:off x="969" y="2644"/>
              <a:ext cx="4052" cy="1346"/>
              <a:chOff x="969" y="2644"/>
              <a:chExt cx="4052" cy="1346"/>
            </a:xfrm>
          </p:grpSpPr>
          <p:grpSp>
            <p:nvGrpSpPr>
              <p:cNvPr id="757941" name="Group 181">
                <a:extLst>
                  <a:ext uri="{FF2B5EF4-FFF2-40B4-BE49-F238E27FC236}">
                    <a16:creationId xmlns:a16="http://schemas.microsoft.com/office/drawing/2014/main" id="{9EB6001A-C38D-2BBD-6687-3F2EBBE84AB0}"/>
                  </a:ext>
                </a:extLst>
              </p:cNvPr>
              <p:cNvGrpSpPr>
                <a:grpSpLocks/>
              </p:cNvGrpSpPr>
              <p:nvPr/>
            </p:nvGrpSpPr>
            <p:grpSpPr bwMode="auto">
              <a:xfrm>
                <a:off x="4194" y="2865"/>
                <a:ext cx="827" cy="1006"/>
                <a:chOff x="3090" y="2945"/>
                <a:chExt cx="827" cy="1006"/>
              </a:xfrm>
            </p:grpSpPr>
            <p:sp>
              <p:nvSpPr>
                <p:cNvPr id="757942" name="Freeform 182">
                  <a:extLst>
                    <a:ext uri="{FF2B5EF4-FFF2-40B4-BE49-F238E27FC236}">
                      <a16:creationId xmlns:a16="http://schemas.microsoft.com/office/drawing/2014/main" id="{93B42144-8DE0-0661-8D85-5E21AE90F3F9}"/>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7943" name="Freeform 183">
                  <a:extLst>
                    <a:ext uri="{FF2B5EF4-FFF2-40B4-BE49-F238E27FC236}">
                      <a16:creationId xmlns:a16="http://schemas.microsoft.com/office/drawing/2014/main" id="{0BF9A97E-623F-D30C-E3A6-B167F9DFB303}"/>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7944" name="Freeform 184">
                  <a:extLst>
                    <a:ext uri="{FF2B5EF4-FFF2-40B4-BE49-F238E27FC236}">
                      <a16:creationId xmlns:a16="http://schemas.microsoft.com/office/drawing/2014/main" id="{A8EA5A24-1150-AAF6-E6F4-BF61F6C257C4}"/>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7945" name="Freeform 185">
                  <a:extLst>
                    <a:ext uri="{FF2B5EF4-FFF2-40B4-BE49-F238E27FC236}">
                      <a16:creationId xmlns:a16="http://schemas.microsoft.com/office/drawing/2014/main" id="{D4690D91-EEAF-A7F0-450B-584C8258A1B2}"/>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7946" name="Freeform 186">
                  <a:extLst>
                    <a:ext uri="{FF2B5EF4-FFF2-40B4-BE49-F238E27FC236}">
                      <a16:creationId xmlns:a16="http://schemas.microsoft.com/office/drawing/2014/main" id="{921C6A23-64AD-C3AE-7621-4F22EB6355B2}"/>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7947" name="Freeform 187">
                  <a:extLst>
                    <a:ext uri="{FF2B5EF4-FFF2-40B4-BE49-F238E27FC236}">
                      <a16:creationId xmlns:a16="http://schemas.microsoft.com/office/drawing/2014/main" id="{4C3009F5-B2E4-BACC-A403-B32B29F9783C}"/>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7948" name="Freeform 188">
                <a:extLst>
                  <a:ext uri="{FF2B5EF4-FFF2-40B4-BE49-F238E27FC236}">
                    <a16:creationId xmlns:a16="http://schemas.microsoft.com/office/drawing/2014/main" id="{26351A82-0864-C0AC-0D2B-A6CBD8091875}"/>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7949" name="Freeform 189">
                <a:extLst>
                  <a:ext uri="{FF2B5EF4-FFF2-40B4-BE49-F238E27FC236}">
                    <a16:creationId xmlns:a16="http://schemas.microsoft.com/office/drawing/2014/main" id="{9FB98242-ED5B-7731-9201-EBA8F76882E8}"/>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7950" name="Freeform 190">
                <a:extLst>
                  <a:ext uri="{FF2B5EF4-FFF2-40B4-BE49-F238E27FC236}">
                    <a16:creationId xmlns:a16="http://schemas.microsoft.com/office/drawing/2014/main" id="{1F8FFA9D-8264-48E3-40AE-68AD08A3723B}"/>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7951" name="Group 191">
                <a:extLst>
                  <a:ext uri="{FF2B5EF4-FFF2-40B4-BE49-F238E27FC236}">
                    <a16:creationId xmlns:a16="http://schemas.microsoft.com/office/drawing/2014/main" id="{23308909-3B3E-A5C0-41C5-72C69BAC9B44}"/>
                  </a:ext>
                </a:extLst>
              </p:cNvPr>
              <p:cNvGrpSpPr>
                <a:grpSpLocks/>
              </p:cNvGrpSpPr>
              <p:nvPr/>
            </p:nvGrpSpPr>
            <p:grpSpPr bwMode="auto">
              <a:xfrm>
                <a:off x="969" y="3073"/>
                <a:ext cx="726" cy="917"/>
                <a:chOff x="1898" y="3207"/>
                <a:chExt cx="726" cy="917"/>
              </a:xfrm>
            </p:grpSpPr>
            <p:sp>
              <p:nvSpPr>
                <p:cNvPr id="757952" name="Freeform 192">
                  <a:extLst>
                    <a:ext uri="{FF2B5EF4-FFF2-40B4-BE49-F238E27FC236}">
                      <a16:creationId xmlns:a16="http://schemas.microsoft.com/office/drawing/2014/main" id="{F8A08590-DA8B-C066-4F9C-288DB67A1C1D}"/>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53" name="Freeform 193">
                  <a:extLst>
                    <a:ext uri="{FF2B5EF4-FFF2-40B4-BE49-F238E27FC236}">
                      <a16:creationId xmlns:a16="http://schemas.microsoft.com/office/drawing/2014/main" id="{CB08589C-811C-ADB6-B5F6-F70818FD830A}"/>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54" name="Freeform 194">
                  <a:extLst>
                    <a:ext uri="{FF2B5EF4-FFF2-40B4-BE49-F238E27FC236}">
                      <a16:creationId xmlns:a16="http://schemas.microsoft.com/office/drawing/2014/main" id="{09023E12-A07F-82AC-8A7C-0571AD4F9060}"/>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55" name="Freeform 195">
                  <a:extLst>
                    <a:ext uri="{FF2B5EF4-FFF2-40B4-BE49-F238E27FC236}">
                      <a16:creationId xmlns:a16="http://schemas.microsoft.com/office/drawing/2014/main" id="{7FF897F1-384C-6DFC-A3EB-5FB547D18939}"/>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56" name="Freeform 196">
                  <a:extLst>
                    <a:ext uri="{FF2B5EF4-FFF2-40B4-BE49-F238E27FC236}">
                      <a16:creationId xmlns:a16="http://schemas.microsoft.com/office/drawing/2014/main" id="{4819D5B0-3AF1-69A2-A099-59E86C49CB3D}"/>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57" name="Freeform 197">
                  <a:extLst>
                    <a:ext uri="{FF2B5EF4-FFF2-40B4-BE49-F238E27FC236}">
                      <a16:creationId xmlns:a16="http://schemas.microsoft.com/office/drawing/2014/main" id="{D0EF9433-CD85-5829-8125-89A71973BD9A}"/>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7958" name="Freeform 198">
                <a:extLst>
                  <a:ext uri="{FF2B5EF4-FFF2-40B4-BE49-F238E27FC236}">
                    <a16:creationId xmlns:a16="http://schemas.microsoft.com/office/drawing/2014/main" id="{922CE72F-0028-4749-6722-549EF9A76756}"/>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59" name="Freeform 199">
                <a:extLst>
                  <a:ext uri="{FF2B5EF4-FFF2-40B4-BE49-F238E27FC236}">
                    <a16:creationId xmlns:a16="http://schemas.microsoft.com/office/drawing/2014/main" id="{D35A2202-5181-7E7E-1B0A-509E107FF1FC}"/>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60" name="Freeform 200">
                <a:extLst>
                  <a:ext uri="{FF2B5EF4-FFF2-40B4-BE49-F238E27FC236}">
                    <a16:creationId xmlns:a16="http://schemas.microsoft.com/office/drawing/2014/main" id="{3ED174A7-F5DB-DAE6-20F2-03386DB6F4EA}"/>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7961" name="Group 201">
              <a:extLst>
                <a:ext uri="{FF2B5EF4-FFF2-40B4-BE49-F238E27FC236}">
                  <a16:creationId xmlns:a16="http://schemas.microsoft.com/office/drawing/2014/main" id="{6CB09CFD-6B88-7CF4-FC01-C651B1AAB9B2}"/>
                </a:ext>
              </a:extLst>
            </p:cNvPr>
            <p:cNvGrpSpPr>
              <a:grpSpLocks/>
            </p:cNvGrpSpPr>
            <p:nvPr/>
          </p:nvGrpSpPr>
          <p:grpSpPr bwMode="auto">
            <a:xfrm flipH="1">
              <a:off x="4923" y="2889"/>
              <a:ext cx="653" cy="1146"/>
              <a:chOff x="1775" y="2894"/>
              <a:chExt cx="653" cy="1146"/>
            </a:xfrm>
          </p:grpSpPr>
          <p:sp>
            <p:nvSpPr>
              <p:cNvPr id="757962" name="Freeform 202">
                <a:extLst>
                  <a:ext uri="{FF2B5EF4-FFF2-40B4-BE49-F238E27FC236}">
                    <a16:creationId xmlns:a16="http://schemas.microsoft.com/office/drawing/2014/main" id="{130E93A9-C485-B0A8-9E37-D3ED8038EC15}"/>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63" name="Freeform 203">
                <a:extLst>
                  <a:ext uri="{FF2B5EF4-FFF2-40B4-BE49-F238E27FC236}">
                    <a16:creationId xmlns:a16="http://schemas.microsoft.com/office/drawing/2014/main" id="{9B77F98F-A374-8C68-2C83-ADB7053DA82F}"/>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64" name="Freeform 204">
                <a:extLst>
                  <a:ext uri="{FF2B5EF4-FFF2-40B4-BE49-F238E27FC236}">
                    <a16:creationId xmlns:a16="http://schemas.microsoft.com/office/drawing/2014/main" id="{C0011770-3AA3-B2CD-BE8E-E9C8DE31F129}"/>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65" name="Freeform 205">
                <a:extLst>
                  <a:ext uri="{FF2B5EF4-FFF2-40B4-BE49-F238E27FC236}">
                    <a16:creationId xmlns:a16="http://schemas.microsoft.com/office/drawing/2014/main" id="{DCD2E866-81BC-6241-E6A8-193CEC0E6050}"/>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66" name="Freeform 206">
                <a:extLst>
                  <a:ext uri="{FF2B5EF4-FFF2-40B4-BE49-F238E27FC236}">
                    <a16:creationId xmlns:a16="http://schemas.microsoft.com/office/drawing/2014/main" id="{52DE5474-34AE-AAF4-5847-00F7571417ED}"/>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7967" name="Group 207">
            <a:extLst>
              <a:ext uri="{FF2B5EF4-FFF2-40B4-BE49-F238E27FC236}">
                <a16:creationId xmlns:a16="http://schemas.microsoft.com/office/drawing/2014/main" id="{37897109-861D-8278-CCC7-F5DB019455F0}"/>
              </a:ext>
            </a:extLst>
          </p:cNvPr>
          <p:cNvGrpSpPr>
            <a:grpSpLocks/>
          </p:cNvGrpSpPr>
          <p:nvPr/>
        </p:nvGrpSpPr>
        <p:grpSpPr bwMode="auto">
          <a:xfrm>
            <a:off x="1066800" y="2438400"/>
            <a:ext cx="8105775" cy="2208213"/>
            <a:chOff x="470" y="2644"/>
            <a:chExt cx="5106" cy="1391"/>
          </a:xfrm>
        </p:grpSpPr>
        <p:grpSp>
          <p:nvGrpSpPr>
            <p:cNvPr id="757968" name="Group 208">
              <a:extLst>
                <a:ext uri="{FF2B5EF4-FFF2-40B4-BE49-F238E27FC236}">
                  <a16:creationId xmlns:a16="http://schemas.microsoft.com/office/drawing/2014/main" id="{70B47927-0EEC-A806-57F3-53ED209F99FB}"/>
                </a:ext>
              </a:extLst>
            </p:cNvPr>
            <p:cNvGrpSpPr>
              <a:grpSpLocks/>
            </p:cNvGrpSpPr>
            <p:nvPr/>
          </p:nvGrpSpPr>
          <p:grpSpPr bwMode="auto">
            <a:xfrm>
              <a:off x="470" y="2844"/>
              <a:ext cx="653" cy="1146"/>
              <a:chOff x="1775" y="2894"/>
              <a:chExt cx="653" cy="1146"/>
            </a:xfrm>
          </p:grpSpPr>
          <p:sp>
            <p:nvSpPr>
              <p:cNvPr id="757969" name="Freeform 209">
                <a:extLst>
                  <a:ext uri="{FF2B5EF4-FFF2-40B4-BE49-F238E27FC236}">
                    <a16:creationId xmlns:a16="http://schemas.microsoft.com/office/drawing/2014/main" id="{7D1C3EEC-039A-62CD-C0A0-6FB2EAFC67AE}"/>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70" name="Freeform 210">
                <a:extLst>
                  <a:ext uri="{FF2B5EF4-FFF2-40B4-BE49-F238E27FC236}">
                    <a16:creationId xmlns:a16="http://schemas.microsoft.com/office/drawing/2014/main" id="{E67A22EC-0EC3-0536-05B8-2D1DE06F8C39}"/>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71" name="Freeform 211">
                <a:extLst>
                  <a:ext uri="{FF2B5EF4-FFF2-40B4-BE49-F238E27FC236}">
                    <a16:creationId xmlns:a16="http://schemas.microsoft.com/office/drawing/2014/main" id="{414EA402-32C9-2FF1-B0F0-A92A37ED9D01}"/>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72" name="Freeform 212">
                <a:extLst>
                  <a:ext uri="{FF2B5EF4-FFF2-40B4-BE49-F238E27FC236}">
                    <a16:creationId xmlns:a16="http://schemas.microsoft.com/office/drawing/2014/main" id="{552BAA52-8650-F810-1D5A-55732F50D270}"/>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73" name="Freeform 213">
                <a:extLst>
                  <a:ext uri="{FF2B5EF4-FFF2-40B4-BE49-F238E27FC236}">
                    <a16:creationId xmlns:a16="http://schemas.microsoft.com/office/drawing/2014/main" id="{926F1A1F-D07A-E778-54A7-F13CF95CD29D}"/>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7974" name="Group 214">
              <a:extLst>
                <a:ext uri="{FF2B5EF4-FFF2-40B4-BE49-F238E27FC236}">
                  <a16:creationId xmlns:a16="http://schemas.microsoft.com/office/drawing/2014/main" id="{23EBF1C8-DDC9-B64C-0C4D-1ADF65446D7E}"/>
                </a:ext>
              </a:extLst>
            </p:cNvPr>
            <p:cNvGrpSpPr>
              <a:grpSpLocks/>
            </p:cNvGrpSpPr>
            <p:nvPr/>
          </p:nvGrpSpPr>
          <p:grpSpPr bwMode="auto">
            <a:xfrm>
              <a:off x="969" y="2644"/>
              <a:ext cx="4052" cy="1346"/>
              <a:chOff x="969" y="2644"/>
              <a:chExt cx="4052" cy="1346"/>
            </a:xfrm>
          </p:grpSpPr>
          <p:grpSp>
            <p:nvGrpSpPr>
              <p:cNvPr id="757975" name="Group 215">
                <a:extLst>
                  <a:ext uri="{FF2B5EF4-FFF2-40B4-BE49-F238E27FC236}">
                    <a16:creationId xmlns:a16="http://schemas.microsoft.com/office/drawing/2014/main" id="{CF3C269E-F560-1307-B19D-B38644F02C8F}"/>
                  </a:ext>
                </a:extLst>
              </p:cNvPr>
              <p:cNvGrpSpPr>
                <a:grpSpLocks/>
              </p:cNvGrpSpPr>
              <p:nvPr/>
            </p:nvGrpSpPr>
            <p:grpSpPr bwMode="auto">
              <a:xfrm>
                <a:off x="4194" y="2865"/>
                <a:ext cx="827" cy="1006"/>
                <a:chOff x="3090" y="2945"/>
                <a:chExt cx="827" cy="1006"/>
              </a:xfrm>
            </p:grpSpPr>
            <p:sp>
              <p:nvSpPr>
                <p:cNvPr id="757976" name="Freeform 216">
                  <a:extLst>
                    <a:ext uri="{FF2B5EF4-FFF2-40B4-BE49-F238E27FC236}">
                      <a16:creationId xmlns:a16="http://schemas.microsoft.com/office/drawing/2014/main" id="{29D383E5-654B-A42D-7428-5456BF41DB80}"/>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7977" name="Freeform 217">
                  <a:extLst>
                    <a:ext uri="{FF2B5EF4-FFF2-40B4-BE49-F238E27FC236}">
                      <a16:creationId xmlns:a16="http://schemas.microsoft.com/office/drawing/2014/main" id="{FAB8B87F-7DA1-0E8E-7611-CBB764C1731A}"/>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7978" name="Freeform 218">
                  <a:extLst>
                    <a:ext uri="{FF2B5EF4-FFF2-40B4-BE49-F238E27FC236}">
                      <a16:creationId xmlns:a16="http://schemas.microsoft.com/office/drawing/2014/main" id="{23DB4CEE-0276-E4BD-34DA-262269C0E537}"/>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7979" name="Freeform 219">
                  <a:extLst>
                    <a:ext uri="{FF2B5EF4-FFF2-40B4-BE49-F238E27FC236}">
                      <a16:creationId xmlns:a16="http://schemas.microsoft.com/office/drawing/2014/main" id="{B15B91BA-BE3F-A04A-7436-66A1CCD0B320}"/>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7980" name="Freeform 220">
                  <a:extLst>
                    <a:ext uri="{FF2B5EF4-FFF2-40B4-BE49-F238E27FC236}">
                      <a16:creationId xmlns:a16="http://schemas.microsoft.com/office/drawing/2014/main" id="{36E2E10A-C8E4-4010-BCDD-9D9DCBFDAAA6}"/>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7981" name="Freeform 221">
                  <a:extLst>
                    <a:ext uri="{FF2B5EF4-FFF2-40B4-BE49-F238E27FC236}">
                      <a16:creationId xmlns:a16="http://schemas.microsoft.com/office/drawing/2014/main" id="{8B08C849-7160-7524-AE43-048007F1386C}"/>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7982" name="Freeform 222">
                <a:extLst>
                  <a:ext uri="{FF2B5EF4-FFF2-40B4-BE49-F238E27FC236}">
                    <a16:creationId xmlns:a16="http://schemas.microsoft.com/office/drawing/2014/main" id="{3F2BE8E7-B69A-9407-BDBF-A7D8130FCA7C}"/>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7983" name="Freeform 223">
                <a:extLst>
                  <a:ext uri="{FF2B5EF4-FFF2-40B4-BE49-F238E27FC236}">
                    <a16:creationId xmlns:a16="http://schemas.microsoft.com/office/drawing/2014/main" id="{D4ACF94F-0A66-4CC3-4C36-72EAD3AE2E6C}"/>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7984" name="Freeform 224">
                <a:extLst>
                  <a:ext uri="{FF2B5EF4-FFF2-40B4-BE49-F238E27FC236}">
                    <a16:creationId xmlns:a16="http://schemas.microsoft.com/office/drawing/2014/main" id="{297FB4EF-D59A-89BE-C16D-F6C71EDFFE2A}"/>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7985" name="Group 225">
                <a:extLst>
                  <a:ext uri="{FF2B5EF4-FFF2-40B4-BE49-F238E27FC236}">
                    <a16:creationId xmlns:a16="http://schemas.microsoft.com/office/drawing/2014/main" id="{1AB5B9EE-0489-F91C-6861-3E5408D6671B}"/>
                  </a:ext>
                </a:extLst>
              </p:cNvPr>
              <p:cNvGrpSpPr>
                <a:grpSpLocks/>
              </p:cNvGrpSpPr>
              <p:nvPr/>
            </p:nvGrpSpPr>
            <p:grpSpPr bwMode="auto">
              <a:xfrm>
                <a:off x="969" y="3073"/>
                <a:ext cx="726" cy="917"/>
                <a:chOff x="1898" y="3207"/>
                <a:chExt cx="726" cy="917"/>
              </a:xfrm>
            </p:grpSpPr>
            <p:sp>
              <p:nvSpPr>
                <p:cNvPr id="757986" name="Freeform 226">
                  <a:extLst>
                    <a:ext uri="{FF2B5EF4-FFF2-40B4-BE49-F238E27FC236}">
                      <a16:creationId xmlns:a16="http://schemas.microsoft.com/office/drawing/2014/main" id="{84D62543-983C-E2FB-7F94-4BE4D1D569DE}"/>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87" name="Freeform 227">
                  <a:extLst>
                    <a:ext uri="{FF2B5EF4-FFF2-40B4-BE49-F238E27FC236}">
                      <a16:creationId xmlns:a16="http://schemas.microsoft.com/office/drawing/2014/main" id="{864FE4A2-0A17-7867-CCF5-534CDA6AEA0F}"/>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88" name="Freeform 228">
                  <a:extLst>
                    <a:ext uri="{FF2B5EF4-FFF2-40B4-BE49-F238E27FC236}">
                      <a16:creationId xmlns:a16="http://schemas.microsoft.com/office/drawing/2014/main" id="{E469AD7C-4B18-F545-AF3B-04AE56EB5771}"/>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89" name="Freeform 229">
                  <a:extLst>
                    <a:ext uri="{FF2B5EF4-FFF2-40B4-BE49-F238E27FC236}">
                      <a16:creationId xmlns:a16="http://schemas.microsoft.com/office/drawing/2014/main" id="{EDECF71B-5E6A-8470-9FC6-82D58D64F876}"/>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90" name="Freeform 230">
                  <a:extLst>
                    <a:ext uri="{FF2B5EF4-FFF2-40B4-BE49-F238E27FC236}">
                      <a16:creationId xmlns:a16="http://schemas.microsoft.com/office/drawing/2014/main" id="{09D2D93C-910B-95BE-ABB7-7C6734766ECF}"/>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91" name="Freeform 231">
                  <a:extLst>
                    <a:ext uri="{FF2B5EF4-FFF2-40B4-BE49-F238E27FC236}">
                      <a16:creationId xmlns:a16="http://schemas.microsoft.com/office/drawing/2014/main" id="{279E126F-F209-774D-A727-58E115B787C3}"/>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7992" name="Freeform 232">
                <a:extLst>
                  <a:ext uri="{FF2B5EF4-FFF2-40B4-BE49-F238E27FC236}">
                    <a16:creationId xmlns:a16="http://schemas.microsoft.com/office/drawing/2014/main" id="{1F40261D-0AE4-AB6F-D99C-AF5132F37F78}"/>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93" name="Freeform 233">
                <a:extLst>
                  <a:ext uri="{FF2B5EF4-FFF2-40B4-BE49-F238E27FC236}">
                    <a16:creationId xmlns:a16="http://schemas.microsoft.com/office/drawing/2014/main" id="{4714FA5A-0CE1-FF96-2F5D-F9198D9FD6C4}"/>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994" name="Freeform 234">
                <a:extLst>
                  <a:ext uri="{FF2B5EF4-FFF2-40B4-BE49-F238E27FC236}">
                    <a16:creationId xmlns:a16="http://schemas.microsoft.com/office/drawing/2014/main" id="{C0CBF2F3-7887-FBDA-3048-AD70F16EC052}"/>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7995" name="Group 235">
              <a:extLst>
                <a:ext uri="{FF2B5EF4-FFF2-40B4-BE49-F238E27FC236}">
                  <a16:creationId xmlns:a16="http://schemas.microsoft.com/office/drawing/2014/main" id="{9C35424B-1247-38B1-F298-AC80FBA3E90E}"/>
                </a:ext>
              </a:extLst>
            </p:cNvPr>
            <p:cNvGrpSpPr>
              <a:grpSpLocks/>
            </p:cNvGrpSpPr>
            <p:nvPr/>
          </p:nvGrpSpPr>
          <p:grpSpPr bwMode="auto">
            <a:xfrm flipH="1">
              <a:off x="4923" y="2889"/>
              <a:ext cx="653" cy="1146"/>
              <a:chOff x="1775" y="2894"/>
              <a:chExt cx="653" cy="1146"/>
            </a:xfrm>
          </p:grpSpPr>
          <p:sp>
            <p:nvSpPr>
              <p:cNvPr id="757996" name="Freeform 236">
                <a:extLst>
                  <a:ext uri="{FF2B5EF4-FFF2-40B4-BE49-F238E27FC236}">
                    <a16:creationId xmlns:a16="http://schemas.microsoft.com/office/drawing/2014/main" id="{9AE48564-2C1F-4492-482B-E310AB2CB5D8}"/>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97" name="Freeform 237">
                <a:extLst>
                  <a:ext uri="{FF2B5EF4-FFF2-40B4-BE49-F238E27FC236}">
                    <a16:creationId xmlns:a16="http://schemas.microsoft.com/office/drawing/2014/main" id="{FEB99193-4341-0EEE-A449-2241AEABBFD4}"/>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98" name="Freeform 238">
                <a:extLst>
                  <a:ext uri="{FF2B5EF4-FFF2-40B4-BE49-F238E27FC236}">
                    <a16:creationId xmlns:a16="http://schemas.microsoft.com/office/drawing/2014/main" id="{4614E88B-96C9-F460-6BD5-0045BDF94F91}"/>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7999" name="Freeform 239">
                <a:extLst>
                  <a:ext uri="{FF2B5EF4-FFF2-40B4-BE49-F238E27FC236}">
                    <a16:creationId xmlns:a16="http://schemas.microsoft.com/office/drawing/2014/main" id="{748B60C0-F4F8-4D0C-3228-15106B38FDDA}"/>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00" name="Freeform 240">
                <a:extLst>
                  <a:ext uri="{FF2B5EF4-FFF2-40B4-BE49-F238E27FC236}">
                    <a16:creationId xmlns:a16="http://schemas.microsoft.com/office/drawing/2014/main" id="{7435CD5D-E575-EDCC-7EEC-E62A363AB58E}"/>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001" name="Group 241">
            <a:extLst>
              <a:ext uri="{FF2B5EF4-FFF2-40B4-BE49-F238E27FC236}">
                <a16:creationId xmlns:a16="http://schemas.microsoft.com/office/drawing/2014/main" id="{2A58D2C3-50A4-0F65-D7B9-ED8E44AE5542}"/>
              </a:ext>
            </a:extLst>
          </p:cNvPr>
          <p:cNvGrpSpPr>
            <a:grpSpLocks/>
          </p:cNvGrpSpPr>
          <p:nvPr/>
        </p:nvGrpSpPr>
        <p:grpSpPr bwMode="auto">
          <a:xfrm>
            <a:off x="1219200" y="2590800"/>
            <a:ext cx="8105775" cy="2208213"/>
            <a:chOff x="470" y="2644"/>
            <a:chExt cx="5106" cy="1391"/>
          </a:xfrm>
        </p:grpSpPr>
        <p:grpSp>
          <p:nvGrpSpPr>
            <p:cNvPr id="758002" name="Group 242">
              <a:extLst>
                <a:ext uri="{FF2B5EF4-FFF2-40B4-BE49-F238E27FC236}">
                  <a16:creationId xmlns:a16="http://schemas.microsoft.com/office/drawing/2014/main" id="{F6796839-B95A-6885-E3F1-1FCC6F4A197F}"/>
                </a:ext>
              </a:extLst>
            </p:cNvPr>
            <p:cNvGrpSpPr>
              <a:grpSpLocks/>
            </p:cNvGrpSpPr>
            <p:nvPr/>
          </p:nvGrpSpPr>
          <p:grpSpPr bwMode="auto">
            <a:xfrm>
              <a:off x="470" y="2844"/>
              <a:ext cx="653" cy="1146"/>
              <a:chOff x="1775" y="2894"/>
              <a:chExt cx="653" cy="1146"/>
            </a:xfrm>
          </p:grpSpPr>
          <p:sp>
            <p:nvSpPr>
              <p:cNvPr id="758003" name="Freeform 243">
                <a:extLst>
                  <a:ext uri="{FF2B5EF4-FFF2-40B4-BE49-F238E27FC236}">
                    <a16:creationId xmlns:a16="http://schemas.microsoft.com/office/drawing/2014/main" id="{32338385-9E35-3557-5F64-529EF8E4DA18}"/>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04" name="Freeform 244">
                <a:extLst>
                  <a:ext uri="{FF2B5EF4-FFF2-40B4-BE49-F238E27FC236}">
                    <a16:creationId xmlns:a16="http://schemas.microsoft.com/office/drawing/2014/main" id="{25AC9E56-A00E-B1AF-2412-F04486705F7F}"/>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05" name="Freeform 245">
                <a:extLst>
                  <a:ext uri="{FF2B5EF4-FFF2-40B4-BE49-F238E27FC236}">
                    <a16:creationId xmlns:a16="http://schemas.microsoft.com/office/drawing/2014/main" id="{F58E1434-9619-AD13-DECD-2AFABD4F3C46}"/>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06" name="Freeform 246">
                <a:extLst>
                  <a:ext uri="{FF2B5EF4-FFF2-40B4-BE49-F238E27FC236}">
                    <a16:creationId xmlns:a16="http://schemas.microsoft.com/office/drawing/2014/main" id="{0241418C-49ED-1CA0-B6F0-895E1D6D08A7}"/>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07" name="Freeform 247">
                <a:extLst>
                  <a:ext uri="{FF2B5EF4-FFF2-40B4-BE49-F238E27FC236}">
                    <a16:creationId xmlns:a16="http://schemas.microsoft.com/office/drawing/2014/main" id="{967F90DA-0F4C-6A39-4277-BD0827858F98}"/>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008" name="Group 248">
              <a:extLst>
                <a:ext uri="{FF2B5EF4-FFF2-40B4-BE49-F238E27FC236}">
                  <a16:creationId xmlns:a16="http://schemas.microsoft.com/office/drawing/2014/main" id="{5478C2B4-3230-2D2F-C816-A0C670B6871F}"/>
                </a:ext>
              </a:extLst>
            </p:cNvPr>
            <p:cNvGrpSpPr>
              <a:grpSpLocks/>
            </p:cNvGrpSpPr>
            <p:nvPr/>
          </p:nvGrpSpPr>
          <p:grpSpPr bwMode="auto">
            <a:xfrm>
              <a:off x="969" y="2644"/>
              <a:ext cx="4052" cy="1346"/>
              <a:chOff x="969" y="2644"/>
              <a:chExt cx="4052" cy="1346"/>
            </a:xfrm>
          </p:grpSpPr>
          <p:grpSp>
            <p:nvGrpSpPr>
              <p:cNvPr id="758009" name="Group 249">
                <a:extLst>
                  <a:ext uri="{FF2B5EF4-FFF2-40B4-BE49-F238E27FC236}">
                    <a16:creationId xmlns:a16="http://schemas.microsoft.com/office/drawing/2014/main" id="{D2B7B001-35EC-FCBC-6ED0-51B0B71B7AA8}"/>
                  </a:ext>
                </a:extLst>
              </p:cNvPr>
              <p:cNvGrpSpPr>
                <a:grpSpLocks/>
              </p:cNvGrpSpPr>
              <p:nvPr/>
            </p:nvGrpSpPr>
            <p:grpSpPr bwMode="auto">
              <a:xfrm>
                <a:off x="4194" y="2865"/>
                <a:ext cx="827" cy="1006"/>
                <a:chOff x="3090" y="2945"/>
                <a:chExt cx="827" cy="1006"/>
              </a:xfrm>
            </p:grpSpPr>
            <p:sp>
              <p:nvSpPr>
                <p:cNvPr id="758010" name="Freeform 250">
                  <a:extLst>
                    <a:ext uri="{FF2B5EF4-FFF2-40B4-BE49-F238E27FC236}">
                      <a16:creationId xmlns:a16="http://schemas.microsoft.com/office/drawing/2014/main" id="{8FEA596A-0360-76C7-2EFC-B322C053E699}"/>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011" name="Freeform 251">
                  <a:extLst>
                    <a:ext uri="{FF2B5EF4-FFF2-40B4-BE49-F238E27FC236}">
                      <a16:creationId xmlns:a16="http://schemas.microsoft.com/office/drawing/2014/main" id="{1F15D891-F71F-3E05-009B-2632FBB78DC4}"/>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012" name="Freeform 252">
                  <a:extLst>
                    <a:ext uri="{FF2B5EF4-FFF2-40B4-BE49-F238E27FC236}">
                      <a16:creationId xmlns:a16="http://schemas.microsoft.com/office/drawing/2014/main" id="{B1F08E73-5E6D-BF96-9602-AA71BC7998A8}"/>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013" name="Freeform 253">
                  <a:extLst>
                    <a:ext uri="{FF2B5EF4-FFF2-40B4-BE49-F238E27FC236}">
                      <a16:creationId xmlns:a16="http://schemas.microsoft.com/office/drawing/2014/main" id="{FC8FAAE9-EE67-2E18-C7F8-43F114A44F11}"/>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014" name="Freeform 254">
                  <a:extLst>
                    <a:ext uri="{FF2B5EF4-FFF2-40B4-BE49-F238E27FC236}">
                      <a16:creationId xmlns:a16="http://schemas.microsoft.com/office/drawing/2014/main" id="{9DF42595-71B9-97B4-0591-986E66F21122}"/>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015" name="Freeform 255">
                  <a:extLst>
                    <a:ext uri="{FF2B5EF4-FFF2-40B4-BE49-F238E27FC236}">
                      <a16:creationId xmlns:a16="http://schemas.microsoft.com/office/drawing/2014/main" id="{C61660C1-50E5-31E5-C0C4-18DF8710B94B}"/>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016" name="Freeform 256">
                <a:extLst>
                  <a:ext uri="{FF2B5EF4-FFF2-40B4-BE49-F238E27FC236}">
                    <a16:creationId xmlns:a16="http://schemas.microsoft.com/office/drawing/2014/main" id="{3B4C207B-2D53-EE82-F044-D6A80A2AA222}"/>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017" name="Freeform 257">
                <a:extLst>
                  <a:ext uri="{FF2B5EF4-FFF2-40B4-BE49-F238E27FC236}">
                    <a16:creationId xmlns:a16="http://schemas.microsoft.com/office/drawing/2014/main" id="{D73D340F-84A9-5F60-D2EC-75F420146BC2}"/>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018" name="Freeform 258">
                <a:extLst>
                  <a:ext uri="{FF2B5EF4-FFF2-40B4-BE49-F238E27FC236}">
                    <a16:creationId xmlns:a16="http://schemas.microsoft.com/office/drawing/2014/main" id="{766ACB83-39F6-FF62-7166-A740D9F9103E}"/>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019" name="Group 259">
                <a:extLst>
                  <a:ext uri="{FF2B5EF4-FFF2-40B4-BE49-F238E27FC236}">
                    <a16:creationId xmlns:a16="http://schemas.microsoft.com/office/drawing/2014/main" id="{0522238F-DD7A-4C19-AB69-21B1275A87A1}"/>
                  </a:ext>
                </a:extLst>
              </p:cNvPr>
              <p:cNvGrpSpPr>
                <a:grpSpLocks/>
              </p:cNvGrpSpPr>
              <p:nvPr/>
            </p:nvGrpSpPr>
            <p:grpSpPr bwMode="auto">
              <a:xfrm>
                <a:off x="969" y="3073"/>
                <a:ext cx="726" cy="917"/>
                <a:chOff x="1898" y="3207"/>
                <a:chExt cx="726" cy="917"/>
              </a:xfrm>
            </p:grpSpPr>
            <p:sp>
              <p:nvSpPr>
                <p:cNvPr id="758020" name="Freeform 260">
                  <a:extLst>
                    <a:ext uri="{FF2B5EF4-FFF2-40B4-BE49-F238E27FC236}">
                      <a16:creationId xmlns:a16="http://schemas.microsoft.com/office/drawing/2014/main" id="{356EEAAE-D4F8-2AF6-3D6E-3BDF843CD2A3}"/>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21" name="Freeform 261">
                  <a:extLst>
                    <a:ext uri="{FF2B5EF4-FFF2-40B4-BE49-F238E27FC236}">
                      <a16:creationId xmlns:a16="http://schemas.microsoft.com/office/drawing/2014/main" id="{EAF8FAD6-4FEF-9549-E6DB-F026A7BCFF8D}"/>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22" name="Freeform 262">
                  <a:extLst>
                    <a:ext uri="{FF2B5EF4-FFF2-40B4-BE49-F238E27FC236}">
                      <a16:creationId xmlns:a16="http://schemas.microsoft.com/office/drawing/2014/main" id="{EA72269C-0CC7-6144-EE33-A59A97AF911A}"/>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23" name="Freeform 263">
                  <a:extLst>
                    <a:ext uri="{FF2B5EF4-FFF2-40B4-BE49-F238E27FC236}">
                      <a16:creationId xmlns:a16="http://schemas.microsoft.com/office/drawing/2014/main" id="{E2F771D0-10FB-B224-86AB-2FCB0275198B}"/>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24" name="Freeform 264">
                  <a:extLst>
                    <a:ext uri="{FF2B5EF4-FFF2-40B4-BE49-F238E27FC236}">
                      <a16:creationId xmlns:a16="http://schemas.microsoft.com/office/drawing/2014/main" id="{2A3AD7AD-029F-30F2-078F-9A5B615F2ECA}"/>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25" name="Freeform 265">
                  <a:extLst>
                    <a:ext uri="{FF2B5EF4-FFF2-40B4-BE49-F238E27FC236}">
                      <a16:creationId xmlns:a16="http://schemas.microsoft.com/office/drawing/2014/main" id="{850CAFA8-6D11-AD8F-0C75-3922641A0D1B}"/>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026" name="Freeform 266">
                <a:extLst>
                  <a:ext uri="{FF2B5EF4-FFF2-40B4-BE49-F238E27FC236}">
                    <a16:creationId xmlns:a16="http://schemas.microsoft.com/office/drawing/2014/main" id="{401F1761-5A3B-F2BA-6F4F-CFCB7BEE5878}"/>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27" name="Freeform 267">
                <a:extLst>
                  <a:ext uri="{FF2B5EF4-FFF2-40B4-BE49-F238E27FC236}">
                    <a16:creationId xmlns:a16="http://schemas.microsoft.com/office/drawing/2014/main" id="{27890EFB-E07D-3322-62E1-1EC03FB881D2}"/>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28" name="Freeform 268">
                <a:extLst>
                  <a:ext uri="{FF2B5EF4-FFF2-40B4-BE49-F238E27FC236}">
                    <a16:creationId xmlns:a16="http://schemas.microsoft.com/office/drawing/2014/main" id="{A52BBF44-1496-3129-E739-FC04160AD9C3}"/>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029" name="Group 269">
              <a:extLst>
                <a:ext uri="{FF2B5EF4-FFF2-40B4-BE49-F238E27FC236}">
                  <a16:creationId xmlns:a16="http://schemas.microsoft.com/office/drawing/2014/main" id="{4C82D7B4-F4E4-16FC-9F02-45D2247C580E}"/>
                </a:ext>
              </a:extLst>
            </p:cNvPr>
            <p:cNvGrpSpPr>
              <a:grpSpLocks/>
            </p:cNvGrpSpPr>
            <p:nvPr/>
          </p:nvGrpSpPr>
          <p:grpSpPr bwMode="auto">
            <a:xfrm flipH="1">
              <a:off x="4923" y="2889"/>
              <a:ext cx="653" cy="1146"/>
              <a:chOff x="1775" y="2894"/>
              <a:chExt cx="653" cy="1146"/>
            </a:xfrm>
          </p:grpSpPr>
          <p:sp>
            <p:nvSpPr>
              <p:cNvPr id="758030" name="Freeform 270">
                <a:extLst>
                  <a:ext uri="{FF2B5EF4-FFF2-40B4-BE49-F238E27FC236}">
                    <a16:creationId xmlns:a16="http://schemas.microsoft.com/office/drawing/2014/main" id="{863DB13F-8CD2-D165-6C73-C26915D5F9DD}"/>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31" name="Freeform 271">
                <a:extLst>
                  <a:ext uri="{FF2B5EF4-FFF2-40B4-BE49-F238E27FC236}">
                    <a16:creationId xmlns:a16="http://schemas.microsoft.com/office/drawing/2014/main" id="{E44F778D-2132-743F-586A-15D74FFCB29B}"/>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32" name="Freeform 272">
                <a:extLst>
                  <a:ext uri="{FF2B5EF4-FFF2-40B4-BE49-F238E27FC236}">
                    <a16:creationId xmlns:a16="http://schemas.microsoft.com/office/drawing/2014/main" id="{1C70BAF9-2DE0-B3D6-FD94-C90C3FAEA481}"/>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33" name="Freeform 273">
                <a:extLst>
                  <a:ext uri="{FF2B5EF4-FFF2-40B4-BE49-F238E27FC236}">
                    <a16:creationId xmlns:a16="http://schemas.microsoft.com/office/drawing/2014/main" id="{4F94A446-23D7-1A1D-A8FD-2AF3691D555F}"/>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34" name="Freeform 274">
                <a:extLst>
                  <a:ext uri="{FF2B5EF4-FFF2-40B4-BE49-F238E27FC236}">
                    <a16:creationId xmlns:a16="http://schemas.microsoft.com/office/drawing/2014/main" id="{95773B58-D59A-CB51-ACC0-4760BCDC9560}"/>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035" name="Group 275">
            <a:extLst>
              <a:ext uri="{FF2B5EF4-FFF2-40B4-BE49-F238E27FC236}">
                <a16:creationId xmlns:a16="http://schemas.microsoft.com/office/drawing/2014/main" id="{5D332FD2-C16C-4D85-71BD-7AFBB24204DB}"/>
              </a:ext>
            </a:extLst>
          </p:cNvPr>
          <p:cNvGrpSpPr>
            <a:grpSpLocks/>
          </p:cNvGrpSpPr>
          <p:nvPr/>
        </p:nvGrpSpPr>
        <p:grpSpPr bwMode="auto">
          <a:xfrm>
            <a:off x="1371600" y="2743200"/>
            <a:ext cx="8105775" cy="2208213"/>
            <a:chOff x="470" y="2644"/>
            <a:chExt cx="5106" cy="1391"/>
          </a:xfrm>
        </p:grpSpPr>
        <p:grpSp>
          <p:nvGrpSpPr>
            <p:cNvPr id="758036" name="Group 276">
              <a:extLst>
                <a:ext uri="{FF2B5EF4-FFF2-40B4-BE49-F238E27FC236}">
                  <a16:creationId xmlns:a16="http://schemas.microsoft.com/office/drawing/2014/main" id="{2C43658B-C6D3-8755-C774-688C2BFE8C50}"/>
                </a:ext>
              </a:extLst>
            </p:cNvPr>
            <p:cNvGrpSpPr>
              <a:grpSpLocks/>
            </p:cNvGrpSpPr>
            <p:nvPr/>
          </p:nvGrpSpPr>
          <p:grpSpPr bwMode="auto">
            <a:xfrm>
              <a:off x="470" y="2844"/>
              <a:ext cx="653" cy="1146"/>
              <a:chOff x="1775" y="2894"/>
              <a:chExt cx="653" cy="1146"/>
            </a:xfrm>
          </p:grpSpPr>
          <p:sp>
            <p:nvSpPr>
              <p:cNvPr id="758037" name="Freeform 277">
                <a:extLst>
                  <a:ext uri="{FF2B5EF4-FFF2-40B4-BE49-F238E27FC236}">
                    <a16:creationId xmlns:a16="http://schemas.microsoft.com/office/drawing/2014/main" id="{88BD93E8-C4EB-474A-F40C-6295C4C34E18}"/>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38" name="Freeform 278">
                <a:extLst>
                  <a:ext uri="{FF2B5EF4-FFF2-40B4-BE49-F238E27FC236}">
                    <a16:creationId xmlns:a16="http://schemas.microsoft.com/office/drawing/2014/main" id="{550EEFB9-54C7-9A57-640E-546A4DA2E0BA}"/>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39" name="Freeform 279">
                <a:extLst>
                  <a:ext uri="{FF2B5EF4-FFF2-40B4-BE49-F238E27FC236}">
                    <a16:creationId xmlns:a16="http://schemas.microsoft.com/office/drawing/2014/main" id="{FC96302E-C7A2-03CA-B073-AE935DDBCC59}"/>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40" name="Freeform 280">
                <a:extLst>
                  <a:ext uri="{FF2B5EF4-FFF2-40B4-BE49-F238E27FC236}">
                    <a16:creationId xmlns:a16="http://schemas.microsoft.com/office/drawing/2014/main" id="{3355CBA5-C45C-1554-D8F8-68AD58B712A7}"/>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41" name="Freeform 281">
                <a:extLst>
                  <a:ext uri="{FF2B5EF4-FFF2-40B4-BE49-F238E27FC236}">
                    <a16:creationId xmlns:a16="http://schemas.microsoft.com/office/drawing/2014/main" id="{2FF9638C-12B8-14F8-7AFC-0DEE48AABA7F}"/>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042" name="Group 282">
              <a:extLst>
                <a:ext uri="{FF2B5EF4-FFF2-40B4-BE49-F238E27FC236}">
                  <a16:creationId xmlns:a16="http://schemas.microsoft.com/office/drawing/2014/main" id="{08E06B80-9AB2-26E9-7791-6C79EB99E8DA}"/>
                </a:ext>
              </a:extLst>
            </p:cNvPr>
            <p:cNvGrpSpPr>
              <a:grpSpLocks/>
            </p:cNvGrpSpPr>
            <p:nvPr/>
          </p:nvGrpSpPr>
          <p:grpSpPr bwMode="auto">
            <a:xfrm>
              <a:off x="969" y="2644"/>
              <a:ext cx="4052" cy="1346"/>
              <a:chOff x="969" y="2644"/>
              <a:chExt cx="4052" cy="1346"/>
            </a:xfrm>
          </p:grpSpPr>
          <p:grpSp>
            <p:nvGrpSpPr>
              <p:cNvPr id="758043" name="Group 283">
                <a:extLst>
                  <a:ext uri="{FF2B5EF4-FFF2-40B4-BE49-F238E27FC236}">
                    <a16:creationId xmlns:a16="http://schemas.microsoft.com/office/drawing/2014/main" id="{EE8ACB94-0A57-1ED1-8EDD-300598F5BB96}"/>
                  </a:ext>
                </a:extLst>
              </p:cNvPr>
              <p:cNvGrpSpPr>
                <a:grpSpLocks/>
              </p:cNvGrpSpPr>
              <p:nvPr/>
            </p:nvGrpSpPr>
            <p:grpSpPr bwMode="auto">
              <a:xfrm>
                <a:off x="4194" y="2865"/>
                <a:ext cx="827" cy="1006"/>
                <a:chOff x="3090" y="2945"/>
                <a:chExt cx="827" cy="1006"/>
              </a:xfrm>
            </p:grpSpPr>
            <p:sp>
              <p:nvSpPr>
                <p:cNvPr id="758044" name="Freeform 284">
                  <a:extLst>
                    <a:ext uri="{FF2B5EF4-FFF2-40B4-BE49-F238E27FC236}">
                      <a16:creationId xmlns:a16="http://schemas.microsoft.com/office/drawing/2014/main" id="{0D8999D9-17AD-90F6-4EC9-56062DF07FBE}"/>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045" name="Freeform 285">
                  <a:extLst>
                    <a:ext uri="{FF2B5EF4-FFF2-40B4-BE49-F238E27FC236}">
                      <a16:creationId xmlns:a16="http://schemas.microsoft.com/office/drawing/2014/main" id="{7F956CD5-B6B9-8FD5-AB4A-4B0370FCFDB0}"/>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046" name="Freeform 286">
                  <a:extLst>
                    <a:ext uri="{FF2B5EF4-FFF2-40B4-BE49-F238E27FC236}">
                      <a16:creationId xmlns:a16="http://schemas.microsoft.com/office/drawing/2014/main" id="{E46FB281-304E-0870-C8E2-DAE69C63EED4}"/>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047" name="Freeform 287">
                  <a:extLst>
                    <a:ext uri="{FF2B5EF4-FFF2-40B4-BE49-F238E27FC236}">
                      <a16:creationId xmlns:a16="http://schemas.microsoft.com/office/drawing/2014/main" id="{AD5C5870-F342-4763-C9BD-3AC8A7F53FE7}"/>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048" name="Freeform 288">
                  <a:extLst>
                    <a:ext uri="{FF2B5EF4-FFF2-40B4-BE49-F238E27FC236}">
                      <a16:creationId xmlns:a16="http://schemas.microsoft.com/office/drawing/2014/main" id="{0DAE4984-B888-0A94-81DF-8A1A5EAEA9CB}"/>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049" name="Freeform 289">
                  <a:extLst>
                    <a:ext uri="{FF2B5EF4-FFF2-40B4-BE49-F238E27FC236}">
                      <a16:creationId xmlns:a16="http://schemas.microsoft.com/office/drawing/2014/main" id="{C7C9C502-3349-6BB3-CFAF-7C2689C12E98}"/>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050" name="Freeform 290">
                <a:extLst>
                  <a:ext uri="{FF2B5EF4-FFF2-40B4-BE49-F238E27FC236}">
                    <a16:creationId xmlns:a16="http://schemas.microsoft.com/office/drawing/2014/main" id="{50FE01D0-E1C0-0E0B-6B0D-C57D70D29CEE}"/>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051" name="Freeform 291">
                <a:extLst>
                  <a:ext uri="{FF2B5EF4-FFF2-40B4-BE49-F238E27FC236}">
                    <a16:creationId xmlns:a16="http://schemas.microsoft.com/office/drawing/2014/main" id="{C54BAB4E-8731-AF07-752C-8CE6CD6FFE90}"/>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052" name="Freeform 292">
                <a:extLst>
                  <a:ext uri="{FF2B5EF4-FFF2-40B4-BE49-F238E27FC236}">
                    <a16:creationId xmlns:a16="http://schemas.microsoft.com/office/drawing/2014/main" id="{1B54ABC6-29A7-A59C-BBF8-B5E004AFB788}"/>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053" name="Group 293">
                <a:extLst>
                  <a:ext uri="{FF2B5EF4-FFF2-40B4-BE49-F238E27FC236}">
                    <a16:creationId xmlns:a16="http://schemas.microsoft.com/office/drawing/2014/main" id="{3F802A54-F70D-B74C-186D-008B4C9D2232}"/>
                  </a:ext>
                </a:extLst>
              </p:cNvPr>
              <p:cNvGrpSpPr>
                <a:grpSpLocks/>
              </p:cNvGrpSpPr>
              <p:nvPr/>
            </p:nvGrpSpPr>
            <p:grpSpPr bwMode="auto">
              <a:xfrm>
                <a:off x="969" y="3073"/>
                <a:ext cx="726" cy="917"/>
                <a:chOff x="1898" y="3207"/>
                <a:chExt cx="726" cy="917"/>
              </a:xfrm>
            </p:grpSpPr>
            <p:sp>
              <p:nvSpPr>
                <p:cNvPr id="758054" name="Freeform 294">
                  <a:extLst>
                    <a:ext uri="{FF2B5EF4-FFF2-40B4-BE49-F238E27FC236}">
                      <a16:creationId xmlns:a16="http://schemas.microsoft.com/office/drawing/2014/main" id="{59A2C1F5-77A1-3950-C3EA-3D1D76C90DF5}"/>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55" name="Freeform 295">
                  <a:extLst>
                    <a:ext uri="{FF2B5EF4-FFF2-40B4-BE49-F238E27FC236}">
                      <a16:creationId xmlns:a16="http://schemas.microsoft.com/office/drawing/2014/main" id="{C57BA57E-03D9-9A63-FDF6-96B22C9B9587}"/>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56" name="Freeform 296">
                  <a:extLst>
                    <a:ext uri="{FF2B5EF4-FFF2-40B4-BE49-F238E27FC236}">
                      <a16:creationId xmlns:a16="http://schemas.microsoft.com/office/drawing/2014/main" id="{9B866CC7-2190-266F-9046-6583D71F568F}"/>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57" name="Freeform 297">
                  <a:extLst>
                    <a:ext uri="{FF2B5EF4-FFF2-40B4-BE49-F238E27FC236}">
                      <a16:creationId xmlns:a16="http://schemas.microsoft.com/office/drawing/2014/main" id="{1C9447C5-F035-80CB-A746-214449E4BDC2}"/>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58" name="Freeform 298">
                  <a:extLst>
                    <a:ext uri="{FF2B5EF4-FFF2-40B4-BE49-F238E27FC236}">
                      <a16:creationId xmlns:a16="http://schemas.microsoft.com/office/drawing/2014/main" id="{E3721A53-4505-83BD-3FAC-FC7831C9868C}"/>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59" name="Freeform 299">
                  <a:extLst>
                    <a:ext uri="{FF2B5EF4-FFF2-40B4-BE49-F238E27FC236}">
                      <a16:creationId xmlns:a16="http://schemas.microsoft.com/office/drawing/2014/main" id="{9329CD77-B011-E754-3D79-F947FC6AB50D}"/>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060" name="Freeform 300">
                <a:extLst>
                  <a:ext uri="{FF2B5EF4-FFF2-40B4-BE49-F238E27FC236}">
                    <a16:creationId xmlns:a16="http://schemas.microsoft.com/office/drawing/2014/main" id="{FE863476-DA7B-847C-7249-61A853E02771}"/>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61" name="Freeform 301">
                <a:extLst>
                  <a:ext uri="{FF2B5EF4-FFF2-40B4-BE49-F238E27FC236}">
                    <a16:creationId xmlns:a16="http://schemas.microsoft.com/office/drawing/2014/main" id="{8DCE7E48-00E0-48F3-92B7-CDE3D11DF3CE}"/>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62" name="Freeform 302">
                <a:extLst>
                  <a:ext uri="{FF2B5EF4-FFF2-40B4-BE49-F238E27FC236}">
                    <a16:creationId xmlns:a16="http://schemas.microsoft.com/office/drawing/2014/main" id="{7C8D642D-6B11-816D-0594-7489D97062F2}"/>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063" name="Group 303">
              <a:extLst>
                <a:ext uri="{FF2B5EF4-FFF2-40B4-BE49-F238E27FC236}">
                  <a16:creationId xmlns:a16="http://schemas.microsoft.com/office/drawing/2014/main" id="{D2972F4F-74F5-EB7F-94CE-3C6A9B88958E}"/>
                </a:ext>
              </a:extLst>
            </p:cNvPr>
            <p:cNvGrpSpPr>
              <a:grpSpLocks/>
            </p:cNvGrpSpPr>
            <p:nvPr/>
          </p:nvGrpSpPr>
          <p:grpSpPr bwMode="auto">
            <a:xfrm flipH="1">
              <a:off x="4923" y="2889"/>
              <a:ext cx="653" cy="1146"/>
              <a:chOff x="1775" y="2894"/>
              <a:chExt cx="653" cy="1146"/>
            </a:xfrm>
          </p:grpSpPr>
          <p:sp>
            <p:nvSpPr>
              <p:cNvPr id="758064" name="Freeform 304">
                <a:extLst>
                  <a:ext uri="{FF2B5EF4-FFF2-40B4-BE49-F238E27FC236}">
                    <a16:creationId xmlns:a16="http://schemas.microsoft.com/office/drawing/2014/main" id="{9F5A04B9-E931-124C-AB67-32FD7DA9C113}"/>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65" name="Freeform 305">
                <a:extLst>
                  <a:ext uri="{FF2B5EF4-FFF2-40B4-BE49-F238E27FC236}">
                    <a16:creationId xmlns:a16="http://schemas.microsoft.com/office/drawing/2014/main" id="{434120BA-CD42-87A8-B87E-8EDB4AF28767}"/>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66" name="Freeform 306">
                <a:extLst>
                  <a:ext uri="{FF2B5EF4-FFF2-40B4-BE49-F238E27FC236}">
                    <a16:creationId xmlns:a16="http://schemas.microsoft.com/office/drawing/2014/main" id="{C477BFFB-CC26-A06E-2C65-DF0DA8FA959D}"/>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67" name="Freeform 307">
                <a:extLst>
                  <a:ext uri="{FF2B5EF4-FFF2-40B4-BE49-F238E27FC236}">
                    <a16:creationId xmlns:a16="http://schemas.microsoft.com/office/drawing/2014/main" id="{45A548DF-EBE5-10E5-9BE4-A0455149AE7B}"/>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68" name="Freeform 308">
                <a:extLst>
                  <a:ext uri="{FF2B5EF4-FFF2-40B4-BE49-F238E27FC236}">
                    <a16:creationId xmlns:a16="http://schemas.microsoft.com/office/drawing/2014/main" id="{F18FABC9-6720-69CD-2436-8679D7745D8E}"/>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069" name="Group 309">
            <a:extLst>
              <a:ext uri="{FF2B5EF4-FFF2-40B4-BE49-F238E27FC236}">
                <a16:creationId xmlns:a16="http://schemas.microsoft.com/office/drawing/2014/main" id="{B89D0DA8-BDB8-1FDF-61E7-763FFEBBDB95}"/>
              </a:ext>
            </a:extLst>
          </p:cNvPr>
          <p:cNvGrpSpPr>
            <a:grpSpLocks/>
          </p:cNvGrpSpPr>
          <p:nvPr/>
        </p:nvGrpSpPr>
        <p:grpSpPr bwMode="auto">
          <a:xfrm>
            <a:off x="1524000" y="2895600"/>
            <a:ext cx="8105775" cy="2208213"/>
            <a:chOff x="470" y="2644"/>
            <a:chExt cx="5106" cy="1391"/>
          </a:xfrm>
        </p:grpSpPr>
        <p:grpSp>
          <p:nvGrpSpPr>
            <p:cNvPr id="758070" name="Group 310">
              <a:extLst>
                <a:ext uri="{FF2B5EF4-FFF2-40B4-BE49-F238E27FC236}">
                  <a16:creationId xmlns:a16="http://schemas.microsoft.com/office/drawing/2014/main" id="{57AB29E1-112F-865C-F7EA-3A99FBFD6514}"/>
                </a:ext>
              </a:extLst>
            </p:cNvPr>
            <p:cNvGrpSpPr>
              <a:grpSpLocks/>
            </p:cNvGrpSpPr>
            <p:nvPr/>
          </p:nvGrpSpPr>
          <p:grpSpPr bwMode="auto">
            <a:xfrm>
              <a:off x="470" y="2844"/>
              <a:ext cx="653" cy="1146"/>
              <a:chOff x="1775" y="2894"/>
              <a:chExt cx="653" cy="1146"/>
            </a:xfrm>
          </p:grpSpPr>
          <p:sp>
            <p:nvSpPr>
              <p:cNvPr id="758071" name="Freeform 311">
                <a:extLst>
                  <a:ext uri="{FF2B5EF4-FFF2-40B4-BE49-F238E27FC236}">
                    <a16:creationId xmlns:a16="http://schemas.microsoft.com/office/drawing/2014/main" id="{5BAC3E8F-59DD-0F0E-4674-97827F51849E}"/>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72" name="Freeform 312">
                <a:extLst>
                  <a:ext uri="{FF2B5EF4-FFF2-40B4-BE49-F238E27FC236}">
                    <a16:creationId xmlns:a16="http://schemas.microsoft.com/office/drawing/2014/main" id="{A7D90C12-B7F5-CD4C-15EF-49EEABB2E499}"/>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73" name="Freeform 313">
                <a:extLst>
                  <a:ext uri="{FF2B5EF4-FFF2-40B4-BE49-F238E27FC236}">
                    <a16:creationId xmlns:a16="http://schemas.microsoft.com/office/drawing/2014/main" id="{62E5863F-9D53-3A7C-B015-11177E924174}"/>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74" name="Freeform 314">
                <a:extLst>
                  <a:ext uri="{FF2B5EF4-FFF2-40B4-BE49-F238E27FC236}">
                    <a16:creationId xmlns:a16="http://schemas.microsoft.com/office/drawing/2014/main" id="{9D34CB1D-A7B6-F424-CE0A-4DFBB33341A0}"/>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75" name="Freeform 315">
                <a:extLst>
                  <a:ext uri="{FF2B5EF4-FFF2-40B4-BE49-F238E27FC236}">
                    <a16:creationId xmlns:a16="http://schemas.microsoft.com/office/drawing/2014/main" id="{68F6E00A-7F33-635C-70CB-5A4747FA0369}"/>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076" name="Group 316">
              <a:extLst>
                <a:ext uri="{FF2B5EF4-FFF2-40B4-BE49-F238E27FC236}">
                  <a16:creationId xmlns:a16="http://schemas.microsoft.com/office/drawing/2014/main" id="{7D219FDE-5399-E8CA-EC89-1C189A166BAE}"/>
                </a:ext>
              </a:extLst>
            </p:cNvPr>
            <p:cNvGrpSpPr>
              <a:grpSpLocks/>
            </p:cNvGrpSpPr>
            <p:nvPr/>
          </p:nvGrpSpPr>
          <p:grpSpPr bwMode="auto">
            <a:xfrm>
              <a:off x="969" y="2644"/>
              <a:ext cx="4052" cy="1346"/>
              <a:chOff x="969" y="2644"/>
              <a:chExt cx="4052" cy="1346"/>
            </a:xfrm>
          </p:grpSpPr>
          <p:grpSp>
            <p:nvGrpSpPr>
              <p:cNvPr id="758077" name="Group 317">
                <a:extLst>
                  <a:ext uri="{FF2B5EF4-FFF2-40B4-BE49-F238E27FC236}">
                    <a16:creationId xmlns:a16="http://schemas.microsoft.com/office/drawing/2014/main" id="{9BB96FD4-29A0-4513-AEFE-806492C64DD1}"/>
                  </a:ext>
                </a:extLst>
              </p:cNvPr>
              <p:cNvGrpSpPr>
                <a:grpSpLocks/>
              </p:cNvGrpSpPr>
              <p:nvPr/>
            </p:nvGrpSpPr>
            <p:grpSpPr bwMode="auto">
              <a:xfrm>
                <a:off x="4194" y="2865"/>
                <a:ext cx="827" cy="1006"/>
                <a:chOff x="3090" y="2945"/>
                <a:chExt cx="827" cy="1006"/>
              </a:xfrm>
            </p:grpSpPr>
            <p:sp>
              <p:nvSpPr>
                <p:cNvPr id="758078" name="Freeform 318">
                  <a:extLst>
                    <a:ext uri="{FF2B5EF4-FFF2-40B4-BE49-F238E27FC236}">
                      <a16:creationId xmlns:a16="http://schemas.microsoft.com/office/drawing/2014/main" id="{8C415BFD-9F8D-472E-86C8-1AAAACC0A04C}"/>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079" name="Freeform 319">
                  <a:extLst>
                    <a:ext uri="{FF2B5EF4-FFF2-40B4-BE49-F238E27FC236}">
                      <a16:creationId xmlns:a16="http://schemas.microsoft.com/office/drawing/2014/main" id="{EB45E615-FB6F-EC1D-EDAE-F3549B195CC4}"/>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080" name="Freeform 320">
                  <a:extLst>
                    <a:ext uri="{FF2B5EF4-FFF2-40B4-BE49-F238E27FC236}">
                      <a16:creationId xmlns:a16="http://schemas.microsoft.com/office/drawing/2014/main" id="{15AEAFC9-4002-71D5-2A3B-B3AB87C6D882}"/>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081" name="Freeform 321">
                  <a:extLst>
                    <a:ext uri="{FF2B5EF4-FFF2-40B4-BE49-F238E27FC236}">
                      <a16:creationId xmlns:a16="http://schemas.microsoft.com/office/drawing/2014/main" id="{AE4CF877-E5CA-E03B-8988-AAE946F143F3}"/>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082" name="Freeform 322">
                  <a:extLst>
                    <a:ext uri="{FF2B5EF4-FFF2-40B4-BE49-F238E27FC236}">
                      <a16:creationId xmlns:a16="http://schemas.microsoft.com/office/drawing/2014/main" id="{0A1CD058-1AA5-8D2D-705C-8BDDB95DE74C}"/>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083" name="Freeform 323">
                  <a:extLst>
                    <a:ext uri="{FF2B5EF4-FFF2-40B4-BE49-F238E27FC236}">
                      <a16:creationId xmlns:a16="http://schemas.microsoft.com/office/drawing/2014/main" id="{80B4A2AB-D695-FCB7-DF03-7EF31E9AD619}"/>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084" name="Freeform 324">
                <a:extLst>
                  <a:ext uri="{FF2B5EF4-FFF2-40B4-BE49-F238E27FC236}">
                    <a16:creationId xmlns:a16="http://schemas.microsoft.com/office/drawing/2014/main" id="{E56BB510-4FE4-7A9A-B107-E36DD13343D0}"/>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085" name="Freeform 325">
                <a:extLst>
                  <a:ext uri="{FF2B5EF4-FFF2-40B4-BE49-F238E27FC236}">
                    <a16:creationId xmlns:a16="http://schemas.microsoft.com/office/drawing/2014/main" id="{37126B71-776C-DCF3-F178-F9C314A8B172}"/>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086" name="Freeform 326">
                <a:extLst>
                  <a:ext uri="{FF2B5EF4-FFF2-40B4-BE49-F238E27FC236}">
                    <a16:creationId xmlns:a16="http://schemas.microsoft.com/office/drawing/2014/main" id="{0735FE13-44A9-BC93-DBCD-28F1B08D4F7B}"/>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087" name="Group 327">
                <a:extLst>
                  <a:ext uri="{FF2B5EF4-FFF2-40B4-BE49-F238E27FC236}">
                    <a16:creationId xmlns:a16="http://schemas.microsoft.com/office/drawing/2014/main" id="{1275FB95-0EDF-3139-8273-C6FF34CA832D}"/>
                  </a:ext>
                </a:extLst>
              </p:cNvPr>
              <p:cNvGrpSpPr>
                <a:grpSpLocks/>
              </p:cNvGrpSpPr>
              <p:nvPr/>
            </p:nvGrpSpPr>
            <p:grpSpPr bwMode="auto">
              <a:xfrm>
                <a:off x="969" y="3073"/>
                <a:ext cx="726" cy="917"/>
                <a:chOff x="1898" y="3207"/>
                <a:chExt cx="726" cy="917"/>
              </a:xfrm>
            </p:grpSpPr>
            <p:sp>
              <p:nvSpPr>
                <p:cNvPr id="758088" name="Freeform 328">
                  <a:extLst>
                    <a:ext uri="{FF2B5EF4-FFF2-40B4-BE49-F238E27FC236}">
                      <a16:creationId xmlns:a16="http://schemas.microsoft.com/office/drawing/2014/main" id="{C6F9593D-AE19-C8D3-8EA8-454B22EC3DB9}"/>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89" name="Freeform 329">
                  <a:extLst>
                    <a:ext uri="{FF2B5EF4-FFF2-40B4-BE49-F238E27FC236}">
                      <a16:creationId xmlns:a16="http://schemas.microsoft.com/office/drawing/2014/main" id="{D6C893DB-E2F0-7933-1ABB-7A9EE685F83E}"/>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90" name="Freeform 330">
                  <a:extLst>
                    <a:ext uri="{FF2B5EF4-FFF2-40B4-BE49-F238E27FC236}">
                      <a16:creationId xmlns:a16="http://schemas.microsoft.com/office/drawing/2014/main" id="{1D0013F5-F92B-85A1-0199-171D3F6AA54D}"/>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91" name="Freeform 331">
                  <a:extLst>
                    <a:ext uri="{FF2B5EF4-FFF2-40B4-BE49-F238E27FC236}">
                      <a16:creationId xmlns:a16="http://schemas.microsoft.com/office/drawing/2014/main" id="{B79E151C-0F38-07CF-7797-4DFCBBBC1746}"/>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92" name="Freeform 332">
                  <a:extLst>
                    <a:ext uri="{FF2B5EF4-FFF2-40B4-BE49-F238E27FC236}">
                      <a16:creationId xmlns:a16="http://schemas.microsoft.com/office/drawing/2014/main" id="{61B3A4DA-958C-129E-7475-C3D72E5578A5}"/>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93" name="Freeform 333">
                  <a:extLst>
                    <a:ext uri="{FF2B5EF4-FFF2-40B4-BE49-F238E27FC236}">
                      <a16:creationId xmlns:a16="http://schemas.microsoft.com/office/drawing/2014/main" id="{294AF7A2-AB30-02D0-2534-70E219D6CF05}"/>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094" name="Freeform 334">
                <a:extLst>
                  <a:ext uri="{FF2B5EF4-FFF2-40B4-BE49-F238E27FC236}">
                    <a16:creationId xmlns:a16="http://schemas.microsoft.com/office/drawing/2014/main" id="{1D3FF368-087F-B8AD-4080-D6371D131FAC}"/>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95" name="Freeform 335">
                <a:extLst>
                  <a:ext uri="{FF2B5EF4-FFF2-40B4-BE49-F238E27FC236}">
                    <a16:creationId xmlns:a16="http://schemas.microsoft.com/office/drawing/2014/main" id="{5E5BEA42-1D45-7545-1D29-4FB1B879694A}"/>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096" name="Freeform 336">
                <a:extLst>
                  <a:ext uri="{FF2B5EF4-FFF2-40B4-BE49-F238E27FC236}">
                    <a16:creationId xmlns:a16="http://schemas.microsoft.com/office/drawing/2014/main" id="{FEE102C1-04BA-A6F4-DDF3-2B2EC9A44AA4}"/>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097" name="Group 337">
              <a:extLst>
                <a:ext uri="{FF2B5EF4-FFF2-40B4-BE49-F238E27FC236}">
                  <a16:creationId xmlns:a16="http://schemas.microsoft.com/office/drawing/2014/main" id="{0A53F459-669F-6D3C-FBD2-6C5E89557EA4}"/>
                </a:ext>
              </a:extLst>
            </p:cNvPr>
            <p:cNvGrpSpPr>
              <a:grpSpLocks/>
            </p:cNvGrpSpPr>
            <p:nvPr/>
          </p:nvGrpSpPr>
          <p:grpSpPr bwMode="auto">
            <a:xfrm flipH="1">
              <a:off x="4923" y="2889"/>
              <a:ext cx="653" cy="1146"/>
              <a:chOff x="1775" y="2894"/>
              <a:chExt cx="653" cy="1146"/>
            </a:xfrm>
          </p:grpSpPr>
          <p:sp>
            <p:nvSpPr>
              <p:cNvPr id="758098" name="Freeform 338">
                <a:extLst>
                  <a:ext uri="{FF2B5EF4-FFF2-40B4-BE49-F238E27FC236}">
                    <a16:creationId xmlns:a16="http://schemas.microsoft.com/office/drawing/2014/main" id="{91039618-5328-121E-F67C-B47691B50A75}"/>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099" name="Freeform 339">
                <a:extLst>
                  <a:ext uri="{FF2B5EF4-FFF2-40B4-BE49-F238E27FC236}">
                    <a16:creationId xmlns:a16="http://schemas.microsoft.com/office/drawing/2014/main" id="{BAB2D8E1-0890-42DD-5380-54315A5A4E51}"/>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00" name="Freeform 340">
                <a:extLst>
                  <a:ext uri="{FF2B5EF4-FFF2-40B4-BE49-F238E27FC236}">
                    <a16:creationId xmlns:a16="http://schemas.microsoft.com/office/drawing/2014/main" id="{4CFE53BE-F968-3CBC-CA9B-33825B844013}"/>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01" name="Freeform 341">
                <a:extLst>
                  <a:ext uri="{FF2B5EF4-FFF2-40B4-BE49-F238E27FC236}">
                    <a16:creationId xmlns:a16="http://schemas.microsoft.com/office/drawing/2014/main" id="{51F69182-8C32-2185-FB91-4A8CFB721D6D}"/>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02" name="Freeform 342">
                <a:extLst>
                  <a:ext uri="{FF2B5EF4-FFF2-40B4-BE49-F238E27FC236}">
                    <a16:creationId xmlns:a16="http://schemas.microsoft.com/office/drawing/2014/main" id="{01070BED-0528-D859-078B-79E4453BD497}"/>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103" name="Group 343">
            <a:extLst>
              <a:ext uri="{FF2B5EF4-FFF2-40B4-BE49-F238E27FC236}">
                <a16:creationId xmlns:a16="http://schemas.microsoft.com/office/drawing/2014/main" id="{A8DC94D7-5C2F-1F96-04A3-11791E66BB67}"/>
              </a:ext>
            </a:extLst>
          </p:cNvPr>
          <p:cNvGrpSpPr>
            <a:grpSpLocks/>
          </p:cNvGrpSpPr>
          <p:nvPr/>
        </p:nvGrpSpPr>
        <p:grpSpPr bwMode="auto">
          <a:xfrm>
            <a:off x="1676400" y="3048000"/>
            <a:ext cx="8105775" cy="2208213"/>
            <a:chOff x="470" y="2644"/>
            <a:chExt cx="5106" cy="1391"/>
          </a:xfrm>
        </p:grpSpPr>
        <p:grpSp>
          <p:nvGrpSpPr>
            <p:cNvPr id="758104" name="Group 344">
              <a:extLst>
                <a:ext uri="{FF2B5EF4-FFF2-40B4-BE49-F238E27FC236}">
                  <a16:creationId xmlns:a16="http://schemas.microsoft.com/office/drawing/2014/main" id="{79C69CE6-BCC1-148B-F3A0-04EF80DE3FE6}"/>
                </a:ext>
              </a:extLst>
            </p:cNvPr>
            <p:cNvGrpSpPr>
              <a:grpSpLocks/>
            </p:cNvGrpSpPr>
            <p:nvPr/>
          </p:nvGrpSpPr>
          <p:grpSpPr bwMode="auto">
            <a:xfrm>
              <a:off x="470" y="2844"/>
              <a:ext cx="653" cy="1146"/>
              <a:chOff x="1775" y="2894"/>
              <a:chExt cx="653" cy="1146"/>
            </a:xfrm>
          </p:grpSpPr>
          <p:sp>
            <p:nvSpPr>
              <p:cNvPr id="758105" name="Freeform 345">
                <a:extLst>
                  <a:ext uri="{FF2B5EF4-FFF2-40B4-BE49-F238E27FC236}">
                    <a16:creationId xmlns:a16="http://schemas.microsoft.com/office/drawing/2014/main" id="{EE44B529-F9F2-818B-83B3-32393C81D480}"/>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06" name="Freeform 346">
                <a:extLst>
                  <a:ext uri="{FF2B5EF4-FFF2-40B4-BE49-F238E27FC236}">
                    <a16:creationId xmlns:a16="http://schemas.microsoft.com/office/drawing/2014/main" id="{AEB522AB-61C8-5B6E-DC17-38AD1562699E}"/>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07" name="Freeform 347">
                <a:extLst>
                  <a:ext uri="{FF2B5EF4-FFF2-40B4-BE49-F238E27FC236}">
                    <a16:creationId xmlns:a16="http://schemas.microsoft.com/office/drawing/2014/main" id="{99D39116-4D1B-AF94-F17E-F07F1EB34942}"/>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08" name="Freeform 348">
                <a:extLst>
                  <a:ext uri="{FF2B5EF4-FFF2-40B4-BE49-F238E27FC236}">
                    <a16:creationId xmlns:a16="http://schemas.microsoft.com/office/drawing/2014/main" id="{0E969D42-154A-53F6-573F-8CF2D76F60F2}"/>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09" name="Freeform 349">
                <a:extLst>
                  <a:ext uri="{FF2B5EF4-FFF2-40B4-BE49-F238E27FC236}">
                    <a16:creationId xmlns:a16="http://schemas.microsoft.com/office/drawing/2014/main" id="{3B9AAE53-605C-DAA9-0AD5-C87480228524}"/>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110" name="Group 350">
              <a:extLst>
                <a:ext uri="{FF2B5EF4-FFF2-40B4-BE49-F238E27FC236}">
                  <a16:creationId xmlns:a16="http://schemas.microsoft.com/office/drawing/2014/main" id="{0C59B934-C92A-D1AC-4757-0B89E46D1F8A}"/>
                </a:ext>
              </a:extLst>
            </p:cNvPr>
            <p:cNvGrpSpPr>
              <a:grpSpLocks/>
            </p:cNvGrpSpPr>
            <p:nvPr/>
          </p:nvGrpSpPr>
          <p:grpSpPr bwMode="auto">
            <a:xfrm>
              <a:off x="969" y="2644"/>
              <a:ext cx="4052" cy="1346"/>
              <a:chOff x="969" y="2644"/>
              <a:chExt cx="4052" cy="1346"/>
            </a:xfrm>
          </p:grpSpPr>
          <p:grpSp>
            <p:nvGrpSpPr>
              <p:cNvPr id="758111" name="Group 351">
                <a:extLst>
                  <a:ext uri="{FF2B5EF4-FFF2-40B4-BE49-F238E27FC236}">
                    <a16:creationId xmlns:a16="http://schemas.microsoft.com/office/drawing/2014/main" id="{6E1DD954-F92B-4CF7-FA41-47C623C13B75}"/>
                  </a:ext>
                </a:extLst>
              </p:cNvPr>
              <p:cNvGrpSpPr>
                <a:grpSpLocks/>
              </p:cNvGrpSpPr>
              <p:nvPr/>
            </p:nvGrpSpPr>
            <p:grpSpPr bwMode="auto">
              <a:xfrm>
                <a:off x="4194" y="2865"/>
                <a:ext cx="827" cy="1006"/>
                <a:chOff x="3090" y="2945"/>
                <a:chExt cx="827" cy="1006"/>
              </a:xfrm>
            </p:grpSpPr>
            <p:sp>
              <p:nvSpPr>
                <p:cNvPr id="758112" name="Freeform 352">
                  <a:extLst>
                    <a:ext uri="{FF2B5EF4-FFF2-40B4-BE49-F238E27FC236}">
                      <a16:creationId xmlns:a16="http://schemas.microsoft.com/office/drawing/2014/main" id="{F9F54AD8-398A-B449-E475-DEDC74C2CADB}"/>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113" name="Freeform 353">
                  <a:extLst>
                    <a:ext uri="{FF2B5EF4-FFF2-40B4-BE49-F238E27FC236}">
                      <a16:creationId xmlns:a16="http://schemas.microsoft.com/office/drawing/2014/main" id="{981B57C1-EBC0-D7BE-21FA-B465E5FA6D39}"/>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114" name="Freeform 354">
                  <a:extLst>
                    <a:ext uri="{FF2B5EF4-FFF2-40B4-BE49-F238E27FC236}">
                      <a16:creationId xmlns:a16="http://schemas.microsoft.com/office/drawing/2014/main" id="{3C51E851-BE1E-EB45-C3CF-5ABA8A493D61}"/>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115" name="Freeform 355">
                  <a:extLst>
                    <a:ext uri="{FF2B5EF4-FFF2-40B4-BE49-F238E27FC236}">
                      <a16:creationId xmlns:a16="http://schemas.microsoft.com/office/drawing/2014/main" id="{81B41230-EAB5-925F-586F-3526A5F50828}"/>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116" name="Freeform 356">
                  <a:extLst>
                    <a:ext uri="{FF2B5EF4-FFF2-40B4-BE49-F238E27FC236}">
                      <a16:creationId xmlns:a16="http://schemas.microsoft.com/office/drawing/2014/main" id="{47E4019A-DCB9-DAEE-CB05-B5E0D5B8F8F6}"/>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117" name="Freeform 357">
                  <a:extLst>
                    <a:ext uri="{FF2B5EF4-FFF2-40B4-BE49-F238E27FC236}">
                      <a16:creationId xmlns:a16="http://schemas.microsoft.com/office/drawing/2014/main" id="{43588C68-881B-8C66-D4F5-805ECACEFB4C}"/>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118" name="Freeform 358">
                <a:extLst>
                  <a:ext uri="{FF2B5EF4-FFF2-40B4-BE49-F238E27FC236}">
                    <a16:creationId xmlns:a16="http://schemas.microsoft.com/office/drawing/2014/main" id="{25C2D486-C0CB-25F6-DBCD-EA0AE50FE25C}"/>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119" name="Freeform 359">
                <a:extLst>
                  <a:ext uri="{FF2B5EF4-FFF2-40B4-BE49-F238E27FC236}">
                    <a16:creationId xmlns:a16="http://schemas.microsoft.com/office/drawing/2014/main" id="{6FC4A9F7-AECC-F76F-4272-CC4E10740EBA}"/>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120" name="Freeform 360">
                <a:extLst>
                  <a:ext uri="{FF2B5EF4-FFF2-40B4-BE49-F238E27FC236}">
                    <a16:creationId xmlns:a16="http://schemas.microsoft.com/office/drawing/2014/main" id="{2B98184E-F48E-B07C-781C-F5E7913B1C50}"/>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121" name="Group 361">
                <a:extLst>
                  <a:ext uri="{FF2B5EF4-FFF2-40B4-BE49-F238E27FC236}">
                    <a16:creationId xmlns:a16="http://schemas.microsoft.com/office/drawing/2014/main" id="{8ECDABAD-BB83-98FA-2DA7-001D75ABB08A}"/>
                  </a:ext>
                </a:extLst>
              </p:cNvPr>
              <p:cNvGrpSpPr>
                <a:grpSpLocks/>
              </p:cNvGrpSpPr>
              <p:nvPr/>
            </p:nvGrpSpPr>
            <p:grpSpPr bwMode="auto">
              <a:xfrm>
                <a:off x="969" y="3073"/>
                <a:ext cx="726" cy="917"/>
                <a:chOff x="1898" y="3207"/>
                <a:chExt cx="726" cy="917"/>
              </a:xfrm>
            </p:grpSpPr>
            <p:sp>
              <p:nvSpPr>
                <p:cNvPr id="758122" name="Freeform 362">
                  <a:extLst>
                    <a:ext uri="{FF2B5EF4-FFF2-40B4-BE49-F238E27FC236}">
                      <a16:creationId xmlns:a16="http://schemas.microsoft.com/office/drawing/2014/main" id="{CD95F6E7-B19C-E402-714B-9B75D5A51011}"/>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23" name="Freeform 363">
                  <a:extLst>
                    <a:ext uri="{FF2B5EF4-FFF2-40B4-BE49-F238E27FC236}">
                      <a16:creationId xmlns:a16="http://schemas.microsoft.com/office/drawing/2014/main" id="{627321F7-0B96-B5CE-BACB-A0CED8D078BC}"/>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24" name="Freeform 364">
                  <a:extLst>
                    <a:ext uri="{FF2B5EF4-FFF2-40B4-BE49-F238E27FC236}">
                      <a16:creationId xmlns:a16="http://schemas.microsoft.com/office/drawing/2014/main" id="{768FD11A-ECD1-EC6E-003C-95600FB01CD7}"/>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25" name="Freeform 365">
                  <a:extLst>
                    <a:ext uri="{FF2B5EF4-FFF2-40B4-BE49-F238E27FC236}">
                      <a16:creationId xmlns:a16="http://schemas.microsoft.com/office/drawing/2014/main" id="{5685DC16-1291-1940-7278-F84C527EE96C}"/>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26" name="Freeform 366">
                  <a:extLst>
                    <a:ext uri="{FF2B5EF4-FFF2-40B4-BE49-F238E27FC236}">
                      <a16:creationId xmlns:a16="http://schemas.microsoft.com/office/drawing/2014/main" id="{480CFD5F-AAF7-74B8-C025-B0DB734AC27C}"/>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27" name="Freeform 367">
                  <a:extLst>
                    <a:ext uri="{FF2B5EF4-FFF2-40B4-BE49-F238E27FC236}">
                      <a16:creationId xmlns:a16="http://schemas.microsoft.com/office/drawing/2014/main" id="{D9788862-1EDD-78F4-BCB0-0636947A5C4D}"/>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128" name="Freeform 368">
                <a:extLst>
                  <a:ext uri="{FF2B5EF4-FFF2-40B4-BE49-F238E27FC236}">
                    <a16:creationId xmlns:a16="http://schemas.microsoft.com/office/drawing/2014/main" id="{C48B9D33-5E10-8D3B-6A1F-9C3634BC4031}"/>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29" name="Freeform 369">
                <a:extLst>
                  <a:ext uri="{FF2B5EF4-FFF2-40B4-BE49-F238E27FC236}">
                    <a16:creationId xmlns:a16="http://schemas.microsoft.com/office/drawing/2014/main" id="{47D1C56F-A3DF-4032-CE53-C38F9C8EE86C}"/>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30" name="Freeform 370">
                <a:extLst>
                  <a:ext uri="{FF2B5EF4-FFF2-40B4-BE49-F238E27FC236}">
                    <a16:creationId xmlns:a16="http://schemas.microsoft.com/office/drawing/2014/main" id="{402455DB-1024-AA96-E769-98E3C124DDAD}"/>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131" name="Group 371">
              <a:extLst>
                <a:ext uri="{FF2B5EF4-FFF2-40B4-BE49-F238E27FC236}">
                  <a16:creationId xmlns:a16="http://schemas.microsoft.com/office/drawing/2014/main" id="{521C00DE-C5B8-FEF6-D625-76C6131A1EEB}"/>
                </a:ext>
              </a:extLst>
            </p:cNvPr>
            <p:cNvGrpSpPr>
              <a:grpSpLocks/>
            </p:cNvGrpSpPr>
            <p:nvPr/>
          </p:nvGrpSpPr>
          <p:grpSpPr bwMode="auto">
            <a:xfrm flipH="1">
              <a:off x="4923" y="2889"/>
              <a:ext cx="653" cy="1146"/>
              <a:chOff x="1775" y="2894"/>
              <a:chExt cx="653" cy="1146"/>
            </a:xfrm>
          </p:grpSpPr>
          <p:sp>
            <p:nvSpPr>
              <p:cNvPr id="758132" name="Freeform 372">
                <a:extLst>
                  <a:ext uri="{FF2B5EF4-FFF2-40B4-BE49-F238E27FC236}">
                    <a16:creationId xmlns:a16="http://schemas.microsoft.com/office/drawing/2014/main" id="{6A120D7F-2E8A-8C4C-FAD2-DE4BC69C7FF2}"/>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33" name="Freeform 373">
                <a:extLst>
                  <a:ext uri="{FF2B5EF4-FFF2-40B4-BE49-F238E27FC236}">
                    <a16:creationId xmlns:a16="http://schemas.microsoft.com/office/drawing/2014/main" id="{77C133D2-E323-86FA-7001-23BC6742DA99}"/>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34" name="Freeform 374">
                <a:extLst>
                  <a:ext uri="{FF2B5EF4-FFF2-40B4-BE49-F238E27FC236}">
                    <a16:creationId xmlns:a16="http://schemas.microsoft.com/office/drawing/2014/main" id="{7B8BF8F5-02DE-E3E6-9774-D3FCF217C92A}"/>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35" name="Freeform 375">
                <a:extLst>
                  <a:ext uri="{FF2B5EF4-FFF2-40B4-BE49-F238E27FC236}">
                    <a16:creationId xmlns:a16="http://schemas.microsoft.com/office/drawing/2014/main" id="{2251928B-B2D4-4B18-7B7A-E3412D4E63DA}"/>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36" name="Freeform 376">
                <a:extLst>
                  <a:ext uri="{FF2B5EF4-FFF2-40B4-BE49-F238E27FC236}">
                    <a16:creationId xmlns:a16="http://schemas.microsoft.com/office/drawing/2014/main" id="{48977B96-14F5-48DF-9966-91D45C311628}"/>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137" name="Group 377">
            <a:extLst>
              <a:ext uri="{FF2B5EF4-FFF2-40B4-BE49-F238E27FC236}">
                <a16:creationId xmlns:a16="http://schemas.microsoft.com/office/drawing/2014/main" id="{F3258B53-9592-2E28-C893-AD14291B57F6}"/>
              </a:ext>
            </a:extLst>
          </p:cNvPr>
          <p:cNvGrpSpPr>
            <a:grpSpLocks/>
          </p:cNvGrpSpPr>
          <p:nvPr/>
        </p:nvGrpSpPr>
        <p:grpSpPr bwMode="auto">
          <a:xfrm>
            <a:off x="1828800" y="3200400"/>
            <a:ext cx="8105775" cy="2208213"/>
            <a:chOff x="470" y="2644"/>
            <a:chExt cx="5106" cy="1391"/>
          </a:xfrm>
        </p:grpSpPr>
        <p:grpSp>
          <p:nvGrpSpPr>
            <p:cNvPr id="758138" name="Group 378">
              <a:extLst>
                <a:ext uri="{FF2B5EF4-FFF2-40B4-BE49-F238E27FC236}">
                  <a16:creationId xmlns:a16="http://schemas.microsoft.com/office/drawing/2014/main" id="{375096EA-48C4-12B5-6EC6-27FFF2ADA7D8}"/>
                </a:ext>
              </a:extLst>
            </p:cNvPr>
            <p:cNvGrpSpPr>
              <a:grpSpLocks/>
            </p:cNvGrpSpPr>
            <p:nvPr/>
          </p:nvGrpSpPr>
          <p:grpSpPr bwMode="auto">
            <a:xfrm>
              <a:off x="470" y="2844"/>
              <a:ext cx="653" cy="1146"/>
              <a:chOff x="1775" y="2894"/>
              <a:chExt cx="653" cy="1146"/>
            </a:xfrm>
          </p:grpSpPr>
          <p:sp>
            <p:nvSpPr>
              <p:cNvPr id="758139" name="Freeform 379">
                <a:extLst>
                  <a:ext uri="{FF2B5EF4-FFF2-40B4-BE49-F238E27FC236}">
                    <a16:creationId xmlns:a16="http://schemas.microsoft.com/office/drawing/2014/main" id="{78361852-705C-2904-94ED-A928AD73C232}"/>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40" name="Freeform 380">
                <a:extLst>
                  <a:ext uri="{FF2B5EF4-FFF2-40B4-BE49-F238E27FC236}">
                    <a16:creationId xmlns:a16="http://schemas.microsoft.com/office/drawing/2014/main" id="{AF1D69ED-E956-7795-0801-C00654B18C24}"/>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41" name="Freeform 381">
                <a:extLst>
                  <a:ext uri="{FF2B5EF4-FFF2-40B4-BE49-F238E27FC236}">
                    <a16:creationId xmlns:a16="http://schemas.microsoft.com/office/drawing/2014/main" id="{47BFFCD3-A5B2-D843-79E2-CB7B5EC22DF7}"/>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42" name="Freeform 382">
                <a:extLst>
                  <a:ext uri="{FF2B5EF4-FFF2-40B4-BE49-F238E27FC236}">
                    <a16:creationId xmlns:a16="http://schemas.microsoft.com/office/drawing/2014/main" id="{BD471CBA-A53A-E35A-8B43-F99B69E2B93A}"/>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43" name="Freeform 383">
                <a:extLst>
                  <a:ext uri="{FF2B5EF4-FFF2-40B4-BE49-F238E27FC236}">
                    <a16:creationId xmlns:a16="http://schemas.microsoft.com/office/drawing/2014/main" id="{2A223C37-379B-04AE-CD60-A6AE70A17BFD}"/>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144" name="Group 384">
              <a:extLst>
                <a:ext uri="{FF2B5EF4-FFF2-40B4-BE49-F238E27FC236}">
                  <a16:creationId xmlns:a16="http://schemas.microsoft.com/office/drawing/2014/main" id="{804FB2FC-18B9-1A4F-7CA8-2BA5DD1B0BF4}"/>
                </a:ext>
              </a:extLst>
            </p:cNvPr>
            <p:cNvGrpSpPr>
              <a:grpSpLocks/>
            </p:cNvGrpSpPr>
            <p:nvPr/>
          </p:nvGrpSpPr>
          <p:grpSpPr bwMode="auto">
            <a:xfrm>
              <a:off x="969" y="2644"/>
              <a:ext cx="4052" cy="1346"/>
              <a:chOff x="969" y="2644"/>
              <a:chExt cx="4052" cy="1346"/>
            </a:xfrm>
          </p:grpSpPr>
          <p:grpSp>
            <p:nvGrpSpPr>
              <p:cNvPr id="758145" name="Group 385">
                <a:extLst>
                  <a:ext uri="{FF2B5EF4-FFF2-40B4-BE49-F238E27FC236}">
                    <a16:creationId xmlns:a16="http://schemas.microsoft.com/office/drawing/2014/main" id="{24C9848E-5FBE-B556-88C5-6E762548FE92}"/>
                  </a:ext>
                </a:extLst>
              </p:cNvPr>
              <p:cNvGrpSpPr>
                <a:grpSpLocks/>
              </p:cNvGrpSpPr>
              <p:nvPr/>
            </p:nvGrpSpPr>
            <p:grpSpPr bwMode="auto">
              <a:xfrm>
                <a:off x="4194" y="2865"/>
                <a:ext cx="827" cy="1006"/>
                <a:chOff x="3090" y="2945"/>
                <a:chExt cx="827" cy="1006"/>
              </a:xfrm>
            </p:grpSpPr>
            <p:sp>
              <p:nvSpPr>
                <p:cNvPr id="758146" name="Freeform 386">
                  <a:extLst>
                    <a:ext uri="{FF2B5EF4-FFF2-40B4-BE49-F238E27FC236}">
                      <a16:creationId xmlns:a16="http://schemas.microsoft.com/office/drawing/2014/main" id="{677A6B33-3F65-7625-B2A0-B1B6E64B77F2}"/>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147" name="Freeform 387">
                  <a:extLst>
                    <a:ext uri="{FF2B5EF4-FFF2-40B4-BE49-F238E27FC236}">
                      <a16:creationId xmlns:a16="http://schemas.microsoft.com/office/drawing/2014/main" id="{2AD512B5-ED85-0D04-1224-9C0E2E6F42F9}"/>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148" name="Freeform 388">
                  <a:extLst>
                    <a:ext uri="{FF2B5EF4-FFF2-40B4-BE49-F238E27FC236}">
                      <a16:creationId xmlns:a16="http://schemas.microsoft.com/office/drawing/2014/main" id="{A1D73717-2BCB-D583-6EDC-0277DD25622C}"/>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149" name="Freeform 389">
                  <a:extLst>
                    <a:ext uri="{FF2B5EF4-FFF2-40B4-BE49-F238E27FC236}">
                      <a16:creationId xmlns:a16="http://schemas.microsoft.com/office/drawing/2014/main" id="{52D50C28-11D1-7A3A-53DA-7A1B5BAB2EA2}"/>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150" name="Freeform 390">
                  <a:extLst>
                    <a:ext uri="{FF2B5EF4-FFF2-40B4-BE49-F238E27FC236}">
                      <a16:creationId xmlns:a16="http://schemas.microsoft.com/office/drawing/2014/main" id="{7199372A-0C90-B763-2D0E-5B58E618FEEA}"/>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151" name="Freeform 391">
                  <a:extLst>
                    <a:ext uri="{FF2B5EF4-FFF2-40B4-BE49-F238E27FC236}">
                      <a16:creationId xmlns:a16="http://schemas.microsoft.com/office/drawing/2014/main" id="{BAE4F639-EBF3-982D-F5EB-F8D5E004E687}"/>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152" name="Freeform 392">
                <a:extLst>
                  <a:ext uri="{FF2B5EF4-FFF2-40B4-BE49-F238E27FC236}">
                    <a16:creationId xmlns:a16="http://schemas.microsoft.com/office/drawing/2014/main" id="{11DFF074-A084-959B-D89E-CF38BD6A6AF8}"/>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153" name="Freeform 393">
                <a:extLst>
                  <a:ext uri="{FF2B5EF4-FFF2-40B4-BE49-F238E27FC236}">
                    <a16:creationId xmlns:a16="http://schemas.microsoft.com/office/drawing/2014/main" id="{895877E2-EEF3-1DF9-005A-DF50FAF9E47E}"/>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154" name="Freeform 394">
                <a:extLst>
                  <a:ext uri="{FF2B5EF4-FFF2-40B4-BE49-F238E27FC236}">
                    <a16:creationId xmlns:a16="http://schemas.microsoft.com/office/drawing/2014/main" id="{D394B0B4-54C6-3DD4-096F-E1DA0FC17D4C}"/>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155" name="Group 395">
                <a:extLst>
                  <a:ext uri="{FF2B5EF4-FFF2-40B4-BE49-F238E27FC236}">
                    <a16:creationId xmlns:a16="http://schemas.microsoft.com/office/drawing/2014/main" id="{1CE3611E-1B80-C392-2612-89FB1953E10B}"/>
                  </a:ext>
                </a:extLst>
              </p:cNvPr>
              <p:cNvGrpSpPr>
                <a:grpSpLocks/>
              </p:cNvGrpSpPr>
              <p:nvPr/>
            </p:nvGrpSpPr>
            <p:grpSpPr bwMode="auto">
              <a:xfrm>
                <a:off x="969" y="3073"/>
                <a:ext cx="726" cy="917"/>
                <a:chOff x="1898" y="3207"/>
                <a:chExt cx="726" cy="917"/>
              </a:xfrm>
            </p:grpSpPr>
            <p:sp>
              <p:nvSpPr>
                <p:cNvPr id="758156" name="Freeform 396">
                  <a:extLst>
                    <a:ext uri="{FF2B5EF4-FFF2-40B4-BE49-F238E27FC236}">
                      <a16:creationId xmlns:a16="http://schemas.microsoft.com/office/drawing/2014/main" id="{F14DBBC6-9B11-697C-2661-60D72D035798}"/>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57" name="Freeform 397">
                  <a:extLst>
                    <a:ext uri="{FF2B5EF4-FFF2-40B4-BE49-F238E27FC236}">
                      <a16:creationId xmlns:a16="http://schemas.microsoft.com/office/drawing/2014/main" id="{BE30D65C-4DB0-0122-44BC-F6639F8FA5B6}"/>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58" name="Freeform 398">
                  <a:extLst>
                    <a:ext uri="{FF2B5EF4-FFF2-40B4-BE49-F238E27FC236}">
                      <a16:creationId xmlns:a16="http://schemas.microsoft.com/office/drawing/2014/main" id="{7B7DBF8B-5F90-6023-3B77-014105E14A9A}"/>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59" name="Freeform 399">
                  <a:extLst>
                    <a:ext uri="{FF2B5EF4-FFF2-40B4-BE49-F238E27FC236}">
                      <a16:creationId xmlns:a16="http://schemas.microsoft.com/office/drawing/2014/main" id="{7D42419A-2D2C-6DF9-A8F5-4B55C232565F}"/>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60" name="Freeform 400">
                  <a:extLst>
                    <a:ext uri="{FF2B5EF4-FFF2-40B4-BE49-F238E27FC236}">
                      <a16:creationId xmlns:a16="http://schemas.microsoft.com/office/drawing/2014/main" id="{6C6901EA-DEC8-7711-03A4-1FDD0F0A28B5}"/>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61" name="Freeform 401">
                  <a:extLst>
                    <a:ext uri="{FF2B5EF4-FFF2-40B4-BE49-F238E27FC236}">
                      <a16:creationId xmlns:a16="http://schemas.microsoft.com/office/drawing/2014/main" id="{2F7AC622-3945-6AF0-BC57-9D36C9E6F123}"/>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162" name="Freeform 402">
                <a:extLst>
                  <a:ext uri="{FF2B5EF4-FFF2-40B4-BE49-F238E27FC236}">
                    <a16:creationId xmlns:a16="http://schemas.microsoft.com/office/drawing/2014/main" id="{EFA34EEF-702A-ECB5-E973-BE91CE728A04}"/>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63" name="Freeform 403">
                <a:extLst>
                  <a:ext uri="{FF2B5EF4-FFF2-40B4-BE49-F238E27FC236}">
                    <a16:creationId xmlns:a16="http://schemas.microsoft.com/office/drawing/2014/main" id="{E4A2568F-3B5F-2DD3-4EBB-1901CC4A8CFD}"/>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64" name="Freeform 404">
                <a:extLst>
                  <a:ext uri="{FF2B5EF4-FFF2-40B4-BE49-F238E27FC236}">
                    <a16:creationId xmlns:a16="http://schemas.microsoft.com/office/drawing/2014/main" id="{2CF3DD72-2323-DE41-B2DE-EB29B3F2E27B}"/>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165" name="Group 405">
              <a:extLst>
                <a:ext uri="{FF2B5EF4-FFF2-40B4-BE49-F238E27FC236}">
                  <a16:creationId xmlns:a16="http://schemas.microsoft.com/office/drawing/2014/main" id="{1248BE5F-5372-146E-72D1-CE012C13A5B6}"/>
                </a:ext>
              </a:extLst>
            </p:cNvPr>
            <p:cNvGrpSpPr>
              <a:grpSpLocks/>
            </p:cNvGrpSpPr>
            <p:nvPr/>
          </p:nvGrpSpPr>
          <p:grpSpPr bwMode="auto">
            <a:xfrm flipH="1">
              <a:off x="4923" y="2889"/>
              <a:ext cx="653" cy="1146"/>
              <a:chOff x="1775" y="2894"/>
              <a:chExt cx="653" cy="1146"/>
            </a:xfrm>
          </p:grpSpPr>
          <p:sp>
            <p:nvSpPr>
              <p:cNvPr id="758166" name="Freeform 406">
                <a:extLst>
                  <a:ext uri="{FF2B5EF4-FFF2-40B4-BE49-F238E27FC236}">
                    <a16:creationId xmlns:a16="http://schemas.microsoft.com/office/drawing/2014/main" id="{3191BC42-F35B-8FFD-791D-C52E271C21E9}"/>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67" name="Freeform 407">
                <a:extLst>
                  <a:ext uri="{FF2B5EF4-FFF2-40B4-BE49-F238E27FC236}">
                    <a16:creationId xmlns:a16="http://schemas.microsoft.com/office/drawing/2014/main" id="{1E1E919C-12AC-5788-D75E-B1FE3A39C914}"/>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68" name="Freeform 408">
                <a:extLst>
                  <a:ext uri="{FF2B5EF4-FFF2-40B4-BE49-F238E27FC236}">
                    <a16:creationId xmlns:a16="http://schemas.microsoft.com/office/drawing/2014/main" id="{4DC477BC-6EF3-086D-5344-F7366BDF7531}"/>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69" name="Freeform 409">
                <a:extLst>
                  <a:ext uri="{FF2B5EF4-FFF2-40B4-BE49-F238E27FC236}">
                    <a16:creationId xmlns:a16="http://schemas.microsoft.com/office/drawing/2014/main" id="{E7DD3CC3-1D80-1F08-582F-7236FB2CFE07}"/>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70" name="Freeform 410">
                <a:extLst>
                  <a:ext uri="{FF2B5EF4-FFF2-40B4-BE49-F238E27FC236}">
                    <a16:creationId xmlns:a16="http://schemas.microsoft.com/office/drawing/2014/main" id="{E181A4B6-37AD-4FE5-9200-8DBAE91599F6}"/>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171" name="Group 411">
            <a:extLst>
              <a:ext uri="{FF2B5EF4-FFF2-40B4-BE49-F238E27FC236}">
                <a16:creationId xmlns:a16="http://schemas.microsoft.com/office/drawing/2014/main" id="{419CF100-AD6C-1725-E679-47CD2B8B7940}"/>
              </a:ext>
            </a:extLst>
          </p:cNvPr>
          <p:cNvGrpSpPr>
            <a:grpSpLocks/>
          </p:cNvGrpSpPr>
          <p:nvPr/>
        </p:nvGrpSpPr>
        <p:grpSpPr bwMode="auto">
          <a:xfrm>
            <a:off x="1981200" y="3352800"/>
            <a:ext cx="8105775" cy="2208213"/>
            <a:chOff x="470" y="2644"/>
            <a:chExt cx="5106" cy="1391"/>
          </a:xfrm>
        </p:grpSpPr>
        <p:grpSp>
          <p:nvGrpSpPr>
            <p:cNvPr id="758172" name="Group 412">
              <a:extLst>
                <a:ext uri="{FF2B5EF4-FFF2-40B4-BE49-F238E27FC236}">
                  <a16:creationId xmlns:a16="http://schemas.microsoft.com/office/drawing/2014/main" id="{650F42B7-E500-0C42-BDDD-2CA7849A8EC5}"/>
                </a:ext>
              </a:extLst>
            </p:cNvPr>
            <p:cNvGrpSpPr>
              <a:grpSpLocks/>
            </p:cNvGrpSpPr>
            <p:nvPr/>
          </p:nvGrpSpPr>
          <p:grpSpPr bwMode="auto">
            <a:xfrm>
              <a:off x="470" y="2844"/>
              <a:ext cx="653" cy="1146"/>
              <a:chOff x="1775" y="2894"/>
              <a:chExt cx="653" cy="1146"/>
            </a:xfrm>
          </p:grpSpPr>
          <p:sp>
            <p:nvSpPr>
              <p:cNvPr id="758173" name="Freeform 413">
                <a:extLst>
                  <a:ext uri="{FF2B5EF4-FFF2-40B4-BE49-F238E27FC236}">
                    <a16:creationId xmlns:a16="http://schemas.microsoft.com/office/drawing/2014/main" id="{9E0B2C8A-3858-4CD8-220D-32D079892E49}"/>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74" name="Freeform 414">
                <a:extLst>
                  <a:ext uri="{FF2B5EF4-FFF2-40B4-BE49-F238E27FC236}">
                    <a16:creationId xmlns:a16="http://schemas.microsoft.com/office/drawing/2014/main" id="{658B22A8-89DD-7204-F93A-3EA68D7A264A}"/>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75" name="Freeform 415">
                <a:extLst>
                  <a:ext uri="{FF2B5EF4-FFF2-40B4-BE49-F238E27FC236}">
                    <a16:creationId xmlns:a16="http://schemas.microsoft.com/office/drawing/2014/main" id="{FC402F76-7162-8545-411E-32132717FD78}"/>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76" name="Freeform 416">
                <a:extLst>
                  <a:ext uri="{FF2B5EF4-FFF2-40B4-BE49-F238E27FC236}">
                    <a16:creationId xmlns:a16="http://schemas.microsoft.com/office/drawing/2014/main" id="{82C657F8-AA33-A5E0-8A26-81B8221D42FE}"/>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177" name="Freeform 417">
                <a:extLst>
                  <a:ext uri="{FF2B5EF4-FFF2-40B4-BE49-F238E27FC236}">
                    <a16:creationId xmlns:a16="http://schemas.microsoft.com/office/drawing/2014/main" id="{A4CFB217-6419-E738-92BD-E5A6A1636157}"/>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178" name="Group 418">
              <a:extLst>
                <a:ext uri="{FF2B5EF4-FFF2-40B4-BE49-F238E27FC236}">
                  <a16:creationId xmlns:a16="http://schemas.microsoft.com/office/drawing/2014/main" id="{E1D11640-CB13-3395-B652-4FDED1BAA7EC}"/>
                </a:ext>
              </a:extLst>
            </p:cNvPr>
            <p:cNvGrpSpPr>
              <a:grpSpLocks/>
            </p:cNvGrpSpPr>
            <p:nvPr/>
          </p:nvGrpSpPr>
          <p:grpSpPr bwMode="auto">
            <a:xfrm>
              <a:off x="969" y="2644"/>
              <a:ext cx="4052" cy="1346"/>
              <a:chOff x="969" y="2644"/>
              <a:chExt cx="4052" cy="1346"/>
            </a:xfrm>
          </p:grpSpPr>
          <p:grpSp>
            <p:nvGrpSpPr>
              <p:cNvPr id="758179" name="Group 419">
                <a:extLst>
                  <a:ext uri="{FF2B5EF4-FFF2-40B4-BE49-F238E27FC236}">
                    <a16:creationId xmlns:a16="http://schemas.microsoft.com/office/drawing/2014/main" id="{DFCADCCD-59E7-2404-2955-25BA2BB3BC08}"/>
                  </a:ext>
                </a:extLst>
              </p:cNvPr>
              <p:cNvGrpSpPr>
                <a:grpSpLocks/>
              </p:cNvGrpSpPr>
              <p:nvPr/>
            </p:nvGrpSpPr>
            <p:grpSpPr bwMode="auto">
              <a:xfrm>
                <a:off x="4194" y="2865"/>
                <a:ext cx="827" cy="1006"/>
                <a:chOff x="3090" y="2945"/>
                <a:chExt cx="827" cy="1006"/>
              </a:xfrm>
            </p:grpSpPr>
            <p:sp>
              <p:nvSpPr>
                <p:cNvPr id="758180" name="Freeform 420">
                  <a:extLst>
                    <a:ext uri="{FF2B5EF4-FFF2-40B4-BE49-F238E27FC236}">
                      <a16:creationId xmlns:a16="http://schemas.microsoft.com/office/drawing/2014/main" id="{218345F2-3F10-458D-E770-7B0985443E85}"/>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181" name="Freeform 421">
                  <a:extLst>
                    <a:ext uri="{FF2B5EF4-FFF2-40B4-BE49-F238E27FC236}">
                      <a16:creationId xmlns:a16="http://schemas.microsoft.com/office/drawing/2014/main" id="{B1CF7485-06D7-63CA-716D-880D3B67A5A4}"/>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182" name="Freeform 422">
                  <a:extLst>
                    <a:ext uri="{FF2B5EF4-FFF2-40B4-BE49-F238E27FC236}">
                      <a16:creationId xmlns:a16="http://schemas.microsoft.com/office/drawing/2014/main" id="{237F3E0F-D21D-709A-C6E7-3DF4BD3286CC}"/>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183" name="Freeform 423">
                  <a:extLst>
                    <a:ext uri="{FF2B5EF4-FFF2-40B4-BE49-F238E27FC236}">
                      <a16:creationId xmlns:a16="http://schemas.microsoft.com/office/drawing/2014/main" id="{CBF8E832-F1DE-C310-3834-39759B947637}"/>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184" name="Freeform 424">
                  <a:extLst>
                    <a:ext uri="{FF2B5EF4-FFF2-40B4-BE49-F238E27FC236}">
                      <a16:creationId xmlns:a16="http://schemas.microsoft.com/office/drawing/2014/main" id="{6CD019F5-2809-5140-0BD4-DA5CC56301AA}"/>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185" name="Freeform 425">
                  <a:extLst>
                    <a:ext uri="{FF2B5EF4-FFF2-40B4-BE49-F238E27FC236}">
                      <a16:creationId xmlns:a16="http://schemas.microsoft.com/office/drawing/2014/main" id="{761EC20A-AF59-E4DD-B801-2CA722A6D17F}"/>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186" name="Freeform 426">
                <a:extLst>
                  <a:ext uri="{FF2B5EF4-FFF2-40B4-BE49-F238E27FC236}">
                    <a16:creationId xmlns:a16="http://schemas.microsoft.com/office/drawing/2014/main" id="{8A67EF5A-6C93-2224-7E82-68652710463D}"/>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187" name="Freeform 427">
                <a:extLst>
                  <a:ext uri="{FF2B5EF4-FFF2-40B4-BE49-F238E27FC236}">
                    <a16:creationId xmlns:a16="http://schemas.microsoft.com/office/drawing/2014/main" id="{16D0EB7F-6D42-1571-F54C-3341EEA00FDD}"/>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188" name="Freeform 428">
                <a:extLst>
                  <a:ext uri="{FF2B5EF4-FFF2-40B4-BE49-F238E27FC236}">
                    <a16:creationId xmlns:a16="http://schemas.microsoft.com/office/drawing/2014/main" id="{7330198A-048A-B6FD-4896-6FA9817CF707}"/>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189" name="Group 429">
                <a:extLst>
                  <a:ext uri="{FF2B5EF4-FFF2-40B4-BE49-F238E27FC236}">
                    <a16:creationId xmlns:a16="http://schemas.microsoft.com/office/drawing/2014/main" id="{4B7AA778-6DE6-A738-AAA9-441DB88D02BD}"/>
                  </a:ext>
                </a:extLst>
              </p:cNvPr>
              <p:cNvGrpSpPr>
                <a:grpSpLocks/>
              </p:cNvGrpSpPr>
              <p:nvPr/>
            </p:nvGrpSpPr>
            <p:grpSpPr bwMode="auto">
              <a:xfrm>
                <a:off x="969" y="3073"/>
                <a:ext cx="726" cy="917"/>
                <a:chOff x="1898" y="3207"/>
                <a:chExt cx="726" cy="917"/>
              </a:xfrm>
            </p:grpSpPr>
            <p:sp>
              <p:nvSpPr>
                <p:cNvPr id="758190" name="Freeform 430">
                  <a:extLst>
                    <a:ext uri="{FF2B5EF4-FFF2-40B4-BE49-F238E27FC236}">
                      <a16:creationId xmlns:a16="http://schemas.microsoft.com/office/drawing/2014/main" id="{CBC78A80-E16C-DA55-2A2A-93A695930D5E}"/>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91" name="Freeform 431">
                  <a:extLst>
                    <a:ext uri="{FF2B5EF4-FFF2-40B4-BE49-F238E27FC236}">
                      <a16:creationId xmlns:a16="http://schemas.microsoft.com/office/drawing/2014/main" id="{182401E4-A3E9-0536-A3AF-463A7029E46F}"/>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92" name="Freeform 432">
                  <a:extLst>
                    <a:ext uri="{FF2B5EF4-FFF2-40B4-BE49-F238E27FC236}">
                      <a16:creationId xmlns:a16="http://schemas.microsoft.com/office/drawing/2014/main" id="{EFE73CEF-2ADA-12EE-E596-8D1A318DACC8}"/>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93" name="Freeform 433">
                  <a:extLst>
                    <a:ext uri="{FF2B5EF4-FFF2-40B4-BE49-F238E27FC236}">
                      <a16:creationId xmlns:a16="http://schemas.microsoft.com/office/drawing/2014/main" id="{D9BEE0CF-364C-961E-A020-0D6D66F77DAD}"/>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94" name="Freeform 434">
                  <a:extLst>
                    <a:ext uri="{FF2B5EF4-FFF2-40B4-BE49-F238E27FC236}">
                      <a16:creationId xmlns:a16="http://schemas.microsoft.com/office/drawing/2014/main" id="{A54BD716-0BDB-ECCC-D819-B4EE0FE06526}"/>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95" name="Freeform 435">
                  <a:extLst>
                    <a:ext uri="{FF2B5EF4-FFF2-40B4-BE49-F238E27FC236}">
                      <a16:creationId xmlns:a16="http://schemas.microsoft.com/office/drawing/2014/main" id="{11F890D0-0063-2AEE-847A-19ACE18CEDB7}"/>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196" name="Freeform 436">
                <a:extLst>
                  <a:ext uri="{FF2B5EF4-FFF2-40B4-BE49-F238E27FC236}">
                    <a16:creationId xmlns:a16="http://schemas.microsoft.com/office/drawing/2014/main" id="{2FA4EB77-4993-01DC-76E3-4EB2B78AB640}"/>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97" name="Freeform 437">
                <a:extLst>
                  <a:ext uri="{FF2B5EF4-FFF2-40B4-BE49-F238E27FC236}">
                    <a16:creationId xmlns:a16="http://schemas.microsoft.com/office/drawing/2014/main" id="{BFE52314-1182-A524-E410-196451790CB5}"/>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198" name="Freeform 438">
                <a:extLst>
                  <a:ext uri="{FF2B5EF4-FFF2-40B4-BE49-F238E27FC236}">
                    <a16:creationId xmlns:a16="http://schemas.microsoft.com/office/drawing/2014/main" id="{65BCC1F4-BEB0-52F1-4FEA-CC524E6CC4DC}"/>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199" name="Group 439">
              <a:extLst>
                <a:ext uri="{FF2B5EF4-FFF2-40B4-BE49-F238E27FC236}">
                  <a16:creationId xmlns:a16="http://schemas.microsoft.com/office/drawing/2014/main" id="{2163B562-3277-350E-A463-68947187FF51}"/>
                </a:ext>
              </a:extLst>
            </p:cNvPr>
            <p:cNvGrpSpPr>
              <a:grpSpLocks/>
            </p:cNvGrpSpPr>
            <p:nvPr/>
          </p:nvGrpSpPr>
          <p:grpSpPr bwMode="auto">
            <a:xfrm flipH="1">
              <a:off x="4923" y="2889"/>
              <a:ext cx="653" cy="1146"/>
              <a:chOff x="1775" y="2894"/>
              <a:chExt cx="653" cy="1146"/>
            </a:xfrm>
          </p:grpSpPr>
          <p:sp>
            <p:nvSpPr>
              <p:cNvPr id="758200" name="Freeform 440">
                <a:extLst>
                  <a:ext uri="{FF2B5EF4-FFF2-40B4-BE49-F238E27FC236}">
                    <a16:creationId xmlns:a16="http://schemas.microsoft.com/office/drawing/2014/main" id="{B2E6CF34-91A7-6BC1-30F5-29DB7976ED2E}"/>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01" name="Freeform 441">
                <a:extLst>
                  <a:ext uri="{FF2B5EF4-FFF2-40B4-BE49-F238E27FC236}">
                    <a16:creationId xmlns:a16="http://schemas.microsoft.com/office/drawing/2014/main" id="{A0D28CE7-88E3-4828-F756-93E99A9A16EB}"/>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02" name="Freeform 442">
                <a:extLst>
                  <a:ext uri="{FF2B5EF4-FFF2-40B4-BE49-F238E27FC236}">
                    <a16:creationId xmlns:a16="http://schemas.microsoft.com/office/drawing/2014/main" id="{328659F5-CF1C-E4D6-CBF7-F5C294CFC38A}"/>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03" name="Freeform 443">
                <a:extLst>
                  <a:ext uri="{FF2B5EF4-FFF2-40B4-BE49-F238E27FC236}">
                    <a16:creationId xmlns:a16="http://schemas.microsoft.com/office/drawing/2014/main" id="{26AFD731-8CDD-0C26-7D5F-3DE0B205BA35}"/>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04" name="Freeform 444">
                <a:extLst>
                  <a:ext uri="{FF2B5EF4-FFF2-40B4-BE49-F238E27FC236}">
                    <a16:creationId xmlns:a16="http://schemas.microsoft.com/office/drawing/2014/main" id="{F2219929-A547-FEE7-3F27-835615070913}"/>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205" name="Group 445">
            <a:extLst>
              <a:ext uri="{FF2B5EF4-FFF2-40B4-BE49-F238E27FC236}">
                <a16:creationId xmlns:a16="http://schemas.microsoft.com/office/drawing/2014/main" id="{22E40623-F278-17BD-E8E2-A6F19506A89E}"/>
              </a:ext>
            </a:extLst>
          </p:cNvPr>
          <p:cNvGrpSpPr>
            <a:grpSpLocks/>
          </p:cNvGrpSpPr>
          <p:nvPr/>
        </p:nvGrpSpPr>
        <p:grpSpPr bwMode="auto">
          <a:xfrm>
            <a:off x="2133600" y="3505200"/>
            <a:ext cx="8105775" cy="2208213"/>
            <a:chOff x="470" y="2644"/>
            <a:chExt cx="5106" cy="1391"/>
          </a:xfrm>
        </p:grpSpPr>
        <p:grpSp>
          <p:nvGrpSpPr>
            <p:cNvPr id="758206" name="Group 446">
              <a:extLst>
                <a:ext uri="{FF2B5EF4-FFF2-40B4-BE49-F238E27FC236}">
                  <a16:creationId xmlns:a16="http://schemas.microsoft.com/office/drawing/2014/main" id="{D730E43E-3EB8-8573-FB4B-90913E35191A}"/>
                </a:ext>
              </a:extLst>
            </p:cNvPr>
            <p:cNvGrpSpPr>
              <a:grpSpLocks/>
            </p:cNvGrpSpPr>
            <p:nvPr/>
          </p:nvGrpSpPr>
          <p:grpSpPr bwMode="auto">
            <a:xfrm>
              <a:off x="470" y="2844"/>
              <a:ext cx="653" cy="1146"/>
              <a:chOff x="1775" y="2894"/>
              <a:chExt cx="653" cy="1146"/>
            </a:xfrm>
          </p:grpSpPr>
          <p:sp>
            <p:nvSpPr>
              <p:cNvPr id="758207" name="Freeform 447">
                <a:extLst>
                  <a:ext uri="{FF2B5EF4-FFF2-40B4-BE49-F238E27FC236}">
                    <a16:creationId xmlns:a16="http://schemas.microsoft.com/office/drawing/2014/main" id="{D86CE978-D807-2CC1-7286-C7888CF44909}"/>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08" name="Freeform 448">
                <a:extLst>
                  <a:ext uri="{FF2B5EF4-FFF2-40B4-BE49-F238E27FC236}">
                    <a16:creationId xmlns:a16="http://schemas.microsoft.com/office/drawing/2014/main" id="{807EA5FD-59E8-EAF8-AEAE-60E6AADBED7B}"/>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09" name="Freeform 449">
                <a:extLst>
                  <a:ext uri="{FF2B5EF4-FFF2-40B4-BE49-F238E27FC236}">
                    <a16:creationId xmlns:a16="http://schemas.microsoft.com/office/drawing/2014/main" id="{F117A890-EFEA-C996-5C07-84A3752E5943}"/>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10" name="Freeform 450">
                <a:extLst>
                  <a:ext uri="{FF2B5EF4-FFF2-40B4-BE49-F238E27FC236}">
                    <a16:creationId xmlns:a16="http://schemas.microsoft.com/office/drawing/2014/main" id="{A4AC1E5C-394F-C6FA-6A4B-175CB2DC11B4}"/>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11" name="Freeform 451">
                <a:extLst>
                  <a:ext uri="{FF2B5EF4-FFF2-40B4-BE49-F238E27FC236}">
                    <a16:creationId xmlns:a16="http://schemas.microsoft.com/office/drawing/2014/main" id="{F3E46C27-6504-6C70-F86A-60E6C39EE1DD}"/>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212" name="Group 452">
              <a:extLst>
                <a:ext uri="{FF2B5EF4-FFF2-40B4-BE49-F238E27FC236}">
                  <a16:creationId xmlns:a16="http://schemas.microsoft.com/office/drawing/2014/main" id="{88A71E01-D7E9-7DA0-97D6-EA6147A307EB}"/>
                </a:ext>
              </a:extLst>
            </p:cNvPr>
            <p:cNvGrpSpPr>
              <a:grpSpLocks/>
            </p:cNvGrpSpPr>
            <p:nvPr/>
          </p:nvGrpSpPr>
          <p:grpSpPr bwMode="auto">
            <a:xfrm>
              <a:off x="969" y="2644"/>
              <a:ext cx="4052" cy="1346"/>
              <a:chOff x="969" y="2644"/>
              <a:chExt cx="4052" cy="1346"/>
            </a:xfrm>
          </p:grpSpPr>
          <p:grpSp>
            <p:nvGrpSpPr>
              <p:cNvPr id="758213" name="Group 453">
                <a:extLst>
                  <a:ext uri="{FF2B5EF4-FFF2-40B4-BE49-F238E27FC236}">
                    <a16:creationId xmlns:a16="http://schemas.microsoft.com/office/drawing/2014/main" id="{985E8D2F-B299-F955-3B29-49C13AEB9090}"/>
                  </a:ext>
                </a:extLst>
              </p:cNvPr>
              <p:cNvGrpSpPr>
                <a:grpSpLocks/>
              </p:cNvGrpSpPr>
              <p:nvPr/>
            </p:nvGrpSpPr>
            <p:grpSpPr bwMode="auto">
              <a:xfrm>
                <a:off x="4194" y="2865"/>
                <a:ext cx="827" cy="1006"/>
                <a:chOff x="3090" y="2945"/>
                <a:chExt cx="827" cy="1006"/>
              </a:xfrm>
            </p:grpSpPr>
            <p:sp>
              <p:nvSpPr>
                <p:cNvPr id="758214" name="Freeform 454">
                  <a:extLst>
                    <a:ext uri="{FF2B5EF4-FFF2-40B4-BE49-F238E27FC236}">
                      <a16:creationId xmlns:a16="http://schemas.microsoft.com/office/drawing/2014/main" id="{7F070EFC-BFF8-46E6-BD06-E010FBE23908}"/>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215" name="Freeform 455">
                  <a:extLst>
                    <a:ext uri="{FF2B5EF4-FFF2-40B4-BE49-F238E27FC236}">
                      <a16:creationId xmlns:a16="http://schemas.microsoft.com/office/drawing/2014/main" id="{7573DE72-7F22-2800-06A0-2ECCDD4D4231}"/>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216" name="Freeform 456">
                  <a:extLst>
                    <a:ext uri="{FF2B5EF4-FFF2-40B4-BE49-F238E27FC236}">
                      <a16:creationId xmlns:a16="http://schemas.microsoft.com/office/drawing/2014/main" id="{F4EB7672-9E5F-7A6C-2173-C89065751165}"/>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217" name="Freeform 457">
                  <a:extLst>
                    <a:ext uri="{FF2B5EF4-FFF2-40B4-BE49-F238E27FC236}">
                      <a16:creationId xmlns:a16="http://schemas.microsoft.com/office/drawing/2014/main" id="{076AFC60-5269-1026-9E57-A82146917CDC}"/>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218" name="Freeform 458">
                  <a:extLst>
                    <a:ext uri="{FF2B5EF4-FFF2-40B4-BE49-F238E27FC236}">
                      <a16:creationId xmlns:a16="http://schemas.microsoft.com/office/drawing/2014/main" id="{C5F39B33-09C5-AE0A-643C-77297DCFA7C2}"/>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219" name="Freeform 459">
                  <a:extLst>
                    <a:ext uri="{FF2B5EF4-FFF2-40B4-BE49-F238E27FC236}">
                      <a16:creationId xmlns:a16="http://schemas.microsoft.com/office/drawing/2014/main" id="{7F2ADA4B-7E4D-733F-55E9-731E8E38D032}"/>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220" name="Freeform 460">
                <a:extLst>
                  <a:ext uri="{FF2B5EF4-FFF2-40B4-BE49-F238E27FC236}">
                    <a16:creationId xmlns:a16="http://schemas.microsoft.com/office/drawing/2014/main" id="{B45619E2-2077-6B64-2FCA-F8D9A8A3F86D}"/>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221" name="Freeform 461">
                <a:extLst>
                  <a:ext uri="{FF2B5EF4-FFF2-40B4-BE49-F238E27FC236}">
                    <a16:creationId xmlns:a16="http://schemas.microsoft.com/office/drawing/2014/main" id="{24DB2810-A937-4574-34A0-70BC6EFAFE0D}"/>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222" name="Freeform 462">
                <a:extLst>
                  <a:ext uri="{FF2B5EF4-FFF2-40B4-BE49-F238E27FC236}">
                    <a16:creationId xmlns:a16="http://schemas.microsoft.com/office/drawing/2014/main" id="{E6594890-2017-CDC6-C015-10B1B5C27F1E}"/>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223" name="Group 463">
                <a:extLst>
                  <a:ext uri="{FF2B5EF4-FFF2-40B4-BE49-F238E27FC236}">
                    <a16:creationId xmlns:a16="http://schemas.microsoft.com/office/drawing/2014/main" id="{A63E8DDF-874B-7341-7D6F-998AE65CAFC2}"/>
                  </a:ext>
                </a:extLst>
              </p:cNvPr>
              <p:cNvGrpSpPr>
                <a:grpSpLocks/>
              </p:cNvGrpSpPr>
              <p:nvPr/>
            </p:nvGrpSpPr>
            <p:grpSpPr bwMode="auto">
              <a:xfrm>
                <a:off x="969" y="3073"/>
                <a:ext cx="726" cy="917"/>
                <a:chOff x="1898" y="3207"/>
                <a:chExt cx="726" cy="917"/>
              </a:xfrm>
            </p:grpSpPr>
            <p:sp>
              <p:nvSpPr>
                <p:cNvPr id="758224" name="Freeform 464">
                  <a:extLst>
                    <a:ext uri="{FF2B5EF4-FFF2-40B4-BE49-F238E27FC236}">
                      <a16:creationId xmlns:a16="http://schemas.microsoft.com/office/drawing/2014/main" id="{42273305-3B4E-8040-F1AC-C00FA8103D51}"/>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25" name="Freeform 465">
                  <a:extLst>
                    <a:ext uri="{FF2B5EF4-FFF2-40B4-BE49-F238E27FC236}">
                      <a16:creationId xmlns:a16="http://schemas.microsoft.com/office/drawing/2014/main" id="{6FED9BC0-D36C-013C-0CE5-E7A9382C42F6}"/>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26" name="Freeform 466">
                  <a:extLst>
                    <a:ext uri="{FF2B5EF4-FFF2-40B4-BE49-F238E27FC236}">
                      <a16:creationId xmlns:a16="http://schemas.microsoft.com/office/drawing/2014/main" id="{487AEBCB-ACD9-15F9-06AD-8A42ACC50921}"/>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27" name="Freeform 467">
                  <a:extLst>
                    <a:ext uri="{FF2B5EF4-FFF2-40B4-BE49-F238E27FC236}">
                      <a16:creationId xmlns:a16="http://schemas.microsoft.com/office/drawing/2014/main" id="{735DA68D-7004-CC2E-ACFA-860562FFD35E}"/>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28" name="Freeform 468">
                  <a:extLst>
                    <a:ext uri="{FF2B5EF4-FFF2-40B4-BE49-F238E27FC236}">
                      <a16:creationId xmlns:a16="http://schemas.microsoft.com/office/drawing/2014/main" id="{8CE8F83F-6E0C-A1BB-645E-8961B101C4AA}"/>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29" name="Freeform 469">
                  <a:extLst>
                    <a:ext uri="{FF2B5EF4-FFF2-40B4-BE49-F238E27FC236}">
                      <a16:creationId xmlns:a16="http://schemas.microsoft.com/office/drawing/2014/main" id="{5A28A180-5815-7BC8-6223-51F8268DA657}"/>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230" name="Freeform 470">
                <a:extLst>
                  <a:ext uri="{FF2B5EF4-FFF2-40B4-BE49-F238E27FC236}">
                    <a16:creationId xmlns:a16="http://schemas.microsoft.com/office/drawing/2014/main" id="{5FE1DCEC-C659-D322-AF8D-2C7D2D714496}"/>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31" name="Freeform 471">
                <a:extLst>
                  <a:ext uri="{FF2B5EF4-FFF2-40B4-BE49-F238E27FC236}">
                    <a16:creationId xmlns:a16="http://schemas.microsoft.com/office/drawing/2014/main" id="{AD44F130-1F25-13F7-4B4A-CACED2D64354}"/>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32" name="Freeform 472">
                <a:extLst>
                  <a:ext uri="{FF2B5EF4-FFF2-40B4-BE49-F238E27FC236}">
                    <a16:creationId xmlns:a16="http://schemas.microsoft.com/office/drawing/2014/main" id="{6510A049-E8CD-F3D1-7168-4F41A90B289C}"/>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233" name="Group 473">
              <a:extLst>
                <a:ext uri="{FF2B5EF4-FFF2-40B4-BE49-F238E27FC236}">
                  <a16:creationId xmlns:a16="http://schemas.microsoft.com/office/drawing/2014/main" id="{20CDEE36-5F2D-7862-20DC-727D88D26C25}"/>
                </a:ext>
              </a:extLst>
            </p:cNvPr>
            <p:cNvGrpSpPr>
              <a:grpSpLocks/>
            </p:cNvGrpSpPr>
            <p:nvPr/>
          </p:nvGrpSpPr>
          <p:grpSpPr bwMode="auto">
            <a:xfrm flipH="1">
              <a:off x="4923" y="2889"/>
              <a:ext cx="653" cy="1146"/>
              <a:chOff x="1775" y="2894"/>
              <a:chExt cx="653" cy="1146"/>
            </a:xfrm>
          </p:grpSpPr>
          <p:sp>
            <p:nvSpPr>
              <p:cNvPr id="758234" name="Freeform 474">
                <a:extLst>
                  <a:ext uri="{FF2B5EF4-FFF2-40B4-BE49-F238E27FC236}">
                    <a16:creationId xmlns:a16="http://schemas.microsoft.com/office/drawing/2014/main" id="{3057F975-C19B-91A0-7F58-59099CAFED93}"/>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35" name="Freeform 475">
                <a:extLst>
                  <a:ext uri="{FF2B5EF4-FFF2-40B4-BE49-F238E27FC236}">
                    <a16:creationId xmlns:a16="http://schemas.microsoft.com/office/drawing/2014/main" id="{8A0AB2CE-E634-315B-7FF5-A8D26BCC424C}"/>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36" name="Freeform 476">
                <a:extLst>
                  <a:ext uri="{FF2B5EF4-FFF2-40B4-BE49-F238E27FC236}">
                    <a16:creationId xmlns:a16="http://schemas.microsoft.com/office/drawing/2014/main" id="{08884645-E746-E5C2-A850-D95702F216E7}"/>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37" name="Freeform 477">
                <a:extLst>
                  <a:ext uri="{FF2B5EF4-FFF2-40B4-BE49-F238E27FC236}">
                    <a16:creationId xmlns:a16="http://schemas.microsoft.com/office/drawing/2014/main" id="{3911F0DF-41D0-8170-7273-DD843FB8971F}"/>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38" name="Freeform 478">
                <a:extLst>
                  <a:ext uri="{FF2B5EF4-FFF2-40B4-BE49-F238E27FC236}">
                    <a16:creationId xmlns:a16="http://schemas.microsoft.com/office/drawing/2014/main" id="{DE1D75EB-B650-54C4-67C6-0B3423FA0B91}"/>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239" name="Group 479">
            <a:extLst>
              <a:ext uri="{FF2B5EF4-FFF2-40B4-BE49-F238E27FC236}">
                <a16:creationId xmlns:a16="http://schemas.microsoft.com/office/drawing/2014/main" id="{6D989EBD-FCA0-0686-582A-1E93BC208866}"/>
              </a:ext>
            </a:extLst>
          </p:cNvPr>
          <p:cNvGrpSpPr>
            <a:grpSpLocks/>
          </p:cNvGrpSpPr>
          <p:nvPr/>
        </p:nvGrpSpPr>
        <p:grpSpPr bwMode="auto">
          <a:xfrm>
            <a:off x="2286000" y="3657600"/>
            <a:ext cx="8105775" cy="2208213"/>
            <a:chOff x="470" y="2644"/>
            <a:chExt cx="5106" cy="1391"/>
          </a:xfrm>
        </p:grpSpPr>
        <p:grpSp>
          <p:nvGrpSpPr>
            <p:cNvPr id="758240" name="Group 480">
              <a:extLst>
                <a:ext uri="{FF2B5EF4-FFF2-40B4-BE49-F238E27FC236}">
                  <a16:creationId xmlns:a16="http://schemas.microsoft.com/office/drawing/2014/main" id="{1AB7346E-7DA6-24B4-308A-ACF4C31B9134}"/>
                </a:ext>
              </a:extLst>
            </p:cNvPr>
            <p:cNvGrpSpPr>
              <a:grpSpLocks/>
            </p:cNvGrpSpPr>
            <p:nvPr/>
          </p:nvGrpSpPr>
          <p:grpSpPr bwMode="auto">
            <a:xfrm>
              <a:off x="470" y="2844"/>
              <a:ext cx="653" cy="1146"/>
              <a:chOff x="1775" y="2894"/>
              <a:chExt cx="653" cy="1146"/>
            </a:xfrm>
          </p:grpSpPr>
          <p:sp>
            <p:nvSpPr>
              <p:cNvPr id="758241" name="Freeform 481">
                <a:extLst>
                  <a:ext uri="{FF2B5EF4-FFF2-40B4-BE49-F238E27FC236}">
                    <a16:creationId xmlns:a16="http://schemas.microsoft.com/office/drawing/2014/main" id="{3709506A-4D27-3563-0833-C59F7580EF7E}"/>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42" name="Freeform 482">
                <a:extLst>
                  <a:ext uri="{FF2B5EF4-FFF2-40B4-BE49-F238E27FC236}">
                    <a16:creationId xmlns:a16="http://schemas.microsoft.com/office/drawing/2014/main" id="{7096D84F-4DBC-3552-B510-57D7DB6CBE6D}"/>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43" name="Freeform 483">
                <a:extLst>
                  <a:ext uri="{FF2B5EF4-FFF2-40B4-BE49-F238E27FC236}">
                    <a16:creationId xmlns:a16="http://schemas.microsoft.com/office/drawing/2014/main" id="{6A0028C1-B4F7-42D3-F6A4-57CF790BFD32}"/>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44" name="Freeform 484">
                <a:extLst>
                  <a:ext uri="{FF2B5EF4-FFF2-40B4-BE49-F238E27FC236}">
                    <a16:creationId xmlns:a16="http://schemas.microsoft.com/office/drawing/2014/main" id="{BBE74DC3-C478-B872-4CFF-F6B068299194}"/>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45" name="Freeform 485">
                <a:extLst>
                  <a:ext uri="{FF2B5EF4-FFF2-40B4-BE49-F238E27FC236}">
                    <a16:creationId xmlns:a16="http://schemas.microsoft.com/office/drawing/2014/main" id="{F15944FC-74DB-83C3-1326-EE8D530614DE}"/>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246" name="Group 486">
              <a:extLst>
                <a:ext uri="{FF2B5EF4-FFF2-40B4-BE49-F238E27FC236}">
                  <a16:creationId xmlns:a16="http://schemas.microsoft.com/office/drawing/2014/main" id="{372FFF5A-45E4-0573-9C68-EFDA92D35A57}"/>
                </a:ext>
              </a:extLst>
            </p:cNvPr>
            <p:cNvGrpSpPr>
              <a:grpSpLocks/>
            </p:cNvGrpSpPr>
            <p:nvPr/>
          </p:nvGrpSpPr>
          <p:grpSpPr bwMode="auto">
            <a:xfrm>
              <a:off x="969" y="2644"/>
              <a:ext cx="4052" cy="1346"/>
              <a:chOff x="969" y="2644"/>
              <a:chExt cx="4052" cy="1346"/>
            </a:xfrm>
          </p:grpSpPr>
          <p:grpSp>
            <p:nvGrpSpPr>
              <p:cNvPr id="758247" name="Group 487">
                <a:extLst>
                  <a:ext uri="{FF2B5EF4-FFF2-40B4-BE49-F238E27FC236}">
                    <a16:creationId xmlns:a16="http://schemas.microsoft.com/office/drawing/2014/main" id="{2CA57110-B445-1592-54BE-1E664E5AB3A4}"/>
                  </a:ext>
                </a:extLst>
              </p:cNvPr>
              <p:cNvGrpSpPr>
                <a:grpSpLocks/>
              </p:cNvGrpSpPr>
              <p:nvPr/>
            </p:nvGrpSpPr>
            <p:grpSpPr bwMode="auto">
              <a:xfrm>
                <a:off x="4194" y="2865"/>
                <a:ext cx="827" cy="1006"/>
                <a:chOff x="3090" y="2945"/>
                <a:chExt cx="827" cy="1006"/>
              </a:xfrm>
            </p:grpSpPr>
            <p:sp>
              <p:nvSpPr>
                <p:cNvPr id="758248" name="Freeform 488">
                  <a:extLst>
                    <a:ext uri="{FF2B5EF4-FFF2-40B4-BE49-F238E27FC236}">
                      <a16:creationId xmlns:a16="http://schemas.microsoft.com/office/drawing/2014/main" id="{84E6566C-6527-4649-823E-E8E20CE20EEF}"/>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249" name="Freeform 489">
                  <a:extLst>
                    <a:ext uri="{FF2B5EF4-FFF2-40B4-BE49-F238E27FC236}">
                      <a16:creationId xmlns:a16="http://schemas.microsoft.com/office/drawing/2014/main" id="{3B9DE90B-F3D1-2589-5947-AAC74C8543B3}"/>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250" name="Freeform 490">
                  <a:extLst>
                    <a:ext uri="{FF2B5EF4-FFF2-40B4-BE49-F238E27FC236}">
                      <a16:creationId xmlns:a16="http://schemas.microsoft.com/office/drawing/2014/main" id="{BCE2E054-6DB0-291E-003B-D818BC03709F}"/>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251" name="Freeform 491">
                  <a:extLst>
                    <a:ext uri="{FF2B5EF4-FFF2-40B4-BE49-F238E27FC236}">
                      <a16:creationId xmlns:a16="http://schemas.microsoft.com/office/drawing/2014/main" id="{C4C4C822-6A9B-9888-00FC-811E228B2170}"/>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252" name="Freeform 492">
                  <a:extLst>
                    <a:ext uri="{FF2B5EF4-FFF2-40B4-BE49-F238E27FC236}">
                      <a16:creationId xmlns:a16="http://schemas.microsoft.com/office/drawing/2014/main" id="{A549C2ED-3F40-2389-8865-0710795FFA2B}"/>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253" name="Freeform 493">
                  <a:extLst>
                    <a:ext uri="{FF2B5EF4-FFF2-40B4-BE49-F238E27FC236}">
                      <a16:creationId xmlns:a16="http://schemas.microsoft.com/office/drawing/2014/main" id="{29435F53-4A56-6034-D947-6BD28C9CC4B6}"/>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254" name="Freeform 494">
                <a:extLst>
                  <a:ext uri="{FF2B5EF4-FFF2-40B4-BE49-F238E27FC236}">
                    <a16:creationId xmlns:a16="http://schemas.microsoft.com/office/drawing/2014/main" id="{B7F392BA-C314-9401-D003-8DBD13F079F4}"/>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255" name="Freeform 495">
                <a:extLst>
                  <a:ext uri="{FF2B5EF4-FFF2-40B4-BE49-F238E27FC236}">
                    <a16:creationId xmlns:a16="http://schemas.microsoft.com/office/drawing/2014/main" id="{4985AECD-019C-9935-3533-AA6C58001175}"/>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256" name="Freeform 496">
                <a:extLst>
                  <a:ext uri="{FF2B5EF4-FFF2-40B4-BE49-F238E27FC236}">
                    <a16:creationId xmlns:a16="http://schemas.microsoft.com/office/drawing/2014/main" id="{0F5495D1-9162-5E08-1476-D012712040DE}"/>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257" name="Group 497">
                <a:extLst>
                  <a:ext uri="{FF2B5EF4-FFF2-40B4-BE49-F238E27FC236}">
                    <a16:creationId xmlns:a16="http://schemas.microsoft.com/office/drawing/2014/main" id="{D0EE94C4-62EC-4F9D-350E-AA3F56CEAAD9}"/>
                  </a:ext>
                </a:extLst>
              </p:cNvPr>
              <p:cNvGrpSpPr>
                <a:grpSpLocks/>
              </p:cNvGrpSpPr>
              <p:nvPr/>
            </p:nvGrpSpPr>
            <p:grpSpPr bwMode="auto">
              <a:xfrm>
                <a:off x="969" y="3073"/>
                <a:ext cx="726" cy="917"/>
                <a:chOff x="1898" y="3207"/>
                <a:chExt cx="726" cy="917"/>
              </a:xfrm>
            </p:grpSpPr>
            <p:sp>
              <p:nvSpPr>
                <p:cNvPr id="758258" name="Freeform 498">
                  <a:extLst>
                    <a:ext uri="{FF2B5EF4-FFF2-40B4-BE49-F238E27FC236}">
                      <a16:creationId xmlns:a16="http://schemas.microsoft.com/office/drawing/2014/main" id="{5F45C8B8-11F9-2244-F8F4-17FAECD2A201}"/>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59" name="Freeform 499">
                  <a:extLst>
                    <a:ext uri="{FF2B5EF4-FFF2-40B4-BE49-F238E27FC236}">
                      <a16:creationId xmlns:a16="http://schemas.microsoft.com/office/drawing/2014/main" id="{D16A5FFC-BB3E-BF95-7B23-81505E96C987}"/>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60" name="Freeform 500">
                  <a:extLst>
                    <a:ext uri="{FF2B5EF4-FFF2-40B4-BE49-F238E27FC236}">
                      <a16:creationId xmlns:a16="http://schemas.microsoft.com/office/drawing/2014/main" id="{90912A79-670B-4AD1-AE7D-B5AF46E5DC7E}"/>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61" name="Freeform 501">
                  <a:extLst>
                    <a:ext uri="{FF2B5EF4-FFF2-40B4-BE49-F238E27FC236}">
                      <a16:creationId xmlns:a16="http://schemas.microsoft.com/office/drawing/2014/main" id="{96AB6C15-85F0-75C6-3DD0-84531625BC81}"/>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62" name="Freeform 502">
                  <a:extLst>
                    <a:ext uri="{FF2B5EF4-FFF2-40B4-BE49-F238E27FC236}">
                      <a16:creationId xmlns:a16="http://schemas.microsoft.com/office/drawing/2014/main" id="{4D2F9F69-104C-D694-21D6-4576BECEBFD7}"/>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63" name="Freeform 503">
                  <a:extLst>
                    <a:ext uri="{FF2B5EF4-FFF2-40B4-BE49-F238E27FC236}">
                      <a16:creationId xmlns:a16="http://schemas.microsoft.com/office/drawing/2014/main" id="{93268509-2DF5-C65B-1B01-968F26F4FA3D}"/>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264" name="Freeform 504">
                <a:extLst>
                  <a:ext uri="{FF2B5EF4-FFF2-40B4-BE49-F238E27FC236}">
                    <a16:creationId xmlns:a16="http://schemas.microsoft.com/office/drawing/2014/main" id="{5D59FE5B-DCC0-7788-757E-958DD14CBC97}"/>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65" name="Freeform 505">
                <a:extLst>
                  <a:ext uri="{FF2B5EF4-FFF2-40B4-BE49-F238E27FC236}">
                    <a16:creationId xmlns:a16="http://schemas.microsoft.com/office/drawing/2014/main" id="{1095ADC0-ADE7-0901-F04D-4C4704B48955}"/>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66" name="Freeform 506">
                <a:extLst>
                  <a:ext uri="{FF2B5EF4-FFF2-40B4-BE49-F238E27FC236}">
                    <a16:creationId xmlns:a16="http://schemas.microsoft.com/office/drawing/2014/main" id="{C2C217EE-121E-AA0B-2EB7-7C8C4FD18939}"/>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267" name="Group 507">
              <a:extLst>
                <a:ext uri="{FF2B5EF4-FFF2-40B4-BE49-F238E27FC236}">
                  <a16:creationId xmlns:a16="http://schemas.microsoft.com/office/drawing/2014/main" id="{A043AABE-C12D-5E16-05D5-B39FBFFCABB4}"/>
                </a:ext>
              </a:extLst>
            </p:cNvPr>
            <p:cNvGrpSpPr>
              <a:grpSpLocks/>
            </p:cNvGrpSpPr>
            <p:nvPr/>
          </p:nvGrpSpPr>
          <p:grpSpPr bwMode="auto">
            <a:xfrm flipH="1">
              <a:off x="4923" y="2889"/>
              <a:ext cx="653" cy="1146"/>
              <a:chOff x="1775" y="2894"/>
              <a:chExt cx="653" cy="1146"/>
            </a:xfrm>
          </p:grpSpPr>
          <p:sp>
            <p:nvSpPr>
              <p:cNvPr id="758268" name="Freeform 508">
                <a:extLst>
                  <a:ext uri="{FF2B5EF4-FFF2-40B4-BE49-F238E27FC236}">
                    <a16:creationId xmlns:a16="http://schemas.microsoft.com/office/drawing/2014/main" id="{E4B9CAE7-759E-E549-9B6E-F70B53FF14B9}"/>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69" name="Freeform 509">
                <a:extLst>
                  <a:ext uri="{FF2B5EF4-FFF2-40B4-BE49-F238E27FC236}">
                    <a16:creationId xmlns:a16="http://schemas.microsoft.com/office/drawing/2014/main" id="{72C5633B-2B4B-FE37-C3EC-88B243647001}"/>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70" name="Freeform 510">
                <a:extLst>
                  <a:ext uri="{FF2B5EF4-FFF2-40B4-BE49-F238E27FC236}">
                    <a16:creationId xmlns:a16="http://schemas.microsoft.com/office/drawing/2014/main" id="{45C51A92-FEEA-D83E-3CB3-71FA5E424B2A}"/>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71" name="Freeform 511">
                <a:extLst>
                  <a:ext uri="{FF2B5EF4-FFF2-40B4-BE49-F238E27FC236}">
                    <a16:creationId xmlns:a16="http://schemas.microsoft.com/office/drawing/2014/main" id="{194C3799-DBDA-2DAD-A220-C7B621C98190}"/>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72" name="Freeform 512">
                <a:extLst>
                  <a:ext uri="{FF2B5EF4-FFF2-40B4-BE49-F238E27FC236}">
                    <a16:creationId xmlns:a16="http://schemas.microsoft.com/office/drawing/2014/main" id="{8F2463A8-ECC4-89BB-45FC-B1645D4FA7A3}"/>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273" name="Group 513">
            <a:extLst>
              <a:ext uri="{FF2B5EF4-FFF2-40B4-BE49-F238E27FC236}">
                <a16:creationId xmlns:a16="http://schemas.microsoft.com/office/drawing/2014/main" id="{33F80385-55C8-3185-945D-9D1086E0CD7F}"/>
              </a:ext>
            </a:extLst>
          </p:cNvPr>
          <p:cNvGrpSpPr>
            <a:grpSpLocks/>
          </p:cNvGrpSpPr>
          <p:nvPr/>
        </p:nvGrpSpPr>
        <p:grpSpPr bwMode="auto">
          <a:xfrm>
            <a:off x="2438400" y="3810000"/>
            <a:ext cx="8105775" cy="2208213"/>
            <a:chOff x="470" y="2644"/>
            <a:chExt cx="5106" cy="1391"/>
          </a:xfrm>
        </p:grpSpPr>
        <p:grpSp>
          <p:nvGrpSpPr>
            <p:cNvPr id="758274" name="Group 514">
              <a:extLst>
                <a:ext uri="{FF2B5EF4-FFF2-40B4-BE49-F238E27FC236}">
                  <a16:creationId xmlns:a16="http://schemas.microsoft.com/office/drawing/2014/main" id="{E8B495BB-E273-8F11-BBFD-597589D9F822}"/>
                </a:ext>
              </a:extLst>
            </p:cNvPr>
            <p:cNvGrpSpPr>
              <a:grpSpLocks/>
            </p:cNvGrpSpPr>
            <p:nvPr/>
          </p:nvGrpSpPr>
          <p:grpSpPr bwMode="auto">
            <a:xfrm>
              <a:off x="470" y="2844"/>
              <a:ext cx="653" cy="1146"/>
              <a:chOff x="1775" y="2894"/>
              <a:chExt cx="653" cy="1146"/>
            </a:xfrm>
          </p:grpSpPr>
          <p:sp>
            <p:nvSpPr>
              <p:cNvPr id="758275" name="Freeform 515">
                <a:extLst>
                  <a:ext uri="{FF2B5EF4-FFF2-40B4-BE49-F238E27FC236}">
                    <a16:creationId xmlns:a16="http://schemas.microsoft.com/office/drawing/2014/main" id="{4C969F11-A7CE-0733-3013-F4F4983847A3}"/>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76" name="Freeform 516">
                <a:extLst>
                  <a:ext uri="{FF2B5EF4-FFF2-40B4-BE49-F238E27FC236}">
                    <a16:creationId xmlns:a16="http://schemas.microsoft.com/office/drawing/2014/main" id="{42EDC322-F8E7-A20D-C2AD-47393B9E3514}"/>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77" name="Freeform 517">
                <a:extLst>
                  <a:ext uri="{FF2B5EF4-FFF2-40B4-BE49-F238E27FC236}">
                    <a16:creationId xmlns:a16="http://schemas.microsoft.com/office/drawing/2014/main" id="{41EF30FD-0741-F39C-5B18-D5292636EEB7}"/>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78" name="Freeform 518">
                <a:extLst>
                  <a:ext uri="{FF2B5EF4-FFF2-40B4-BE49-F238E27FC236}">
                    <a16:creationId xmlns:a16="http://schemas.microsoft.com/office/drawing/2014/main" id="{233C4622-3075-A3E1-9E91-D0DCF70CDB5F}"/>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279" name="Freeform 519">
                <a:extLst>
                  <a:ext uri="{FF2B5EF4-FFF2-40B4-BE49-F238E27FC236}">
                    <a16:creationId xmlns:a16="http://schemas.microsoft.com/office/drawing/2014/main" id="{46032082-A691-58D3-BB14-FBA81D41F332}"/>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280" name="Group 520">
              <a:extLst>
                <a:ext uri="{FF2B5EF4-FFF2-40B4-BE49-F238E27FC236}">
                  <a16:creationId xmlns:a16="http://schemas.microsoft.com/office/drawing/2014/main" id="{77DBC317-4A09-2E24-1C13-7CE91437FA24}"/>
                </a:ext>
              </a:extLst>
            </p:cNvPr>
            <p:cNvGrpSpPr>
              <a:grpSpLocks/>
            </p:cNvGrpSpPr>
            <p:nvPr/>
          </p:nvGrpSpPr>
          <p:grpSpPr bwMode="auto">
            <a:xfrm>
              <a:off x="969" y="2644"/>
              <a:ext cx="4052" cy="1346"/>
              <a:chOff x="969" y="2644"/>
              <a:chExt cx="4052" cy="1346"/>
            </a:xfrm>
          </p:grpSpPr>
          <p:grpSp>
            <p:nvGrpSpPr>
              <p:cNvPr id="758281" name="Group 521">
                <a:extLst>
                  <a:ext uri="{FF2B5EF4-FFF2-40B4-BE49-F238E27FC236}">
                    <a16:creationId xmlns:a16="http://schemas.microsoft.com/office/drawing/2014/main" id="{A2D9621F-CB6E-580F-2F9A-E756AA3E4F46}"/>
                  </a:ext>
                </a:extLst>
              </p:cNvPr>
              <p:cNvGrpSpPr>
                <a:grpSpLocks/>
              </p:cNvGrpSpPr>
              <p:nvPr/>
            </p:nvGrpSpPr>
            <p:grpSpPr bwMode="auto">
              <a:xfrm>
                <a:off x="4194" y="2865"/>
                <a:ext cx="827" cy="1006"/>
                <a:chOff x="3090" y="2945"/>
                <a:chExt cx="827" cy="1006"/>
              </a:xfrm>
            </p:grpSpPr>
            <p:sp>
              <p:nvSpPr>
                <p:cNvPr id="758282" name="Freeform 522">
                  <a:extLst>
                    <a:ext uri="{FF2B5EF4-FFF2-40B4-BE49-F238E27FC236}">
                      <a16:creationId xmlns:a16="http://schemas.microsoft.com/office/drawing/2014/main" id="{06DFCF59-AF5A-5A48-E5AE-549C134E3F7B}"/>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283" name="Freeform 523">
                  <a:extLst>
                    <a:ext uri="{FF2B5EF4-FFF2-40B4-BE49-F238E27FC236}">
                      <a16:creationId xmlns:a16="http://schemas.microsoft.com/office/drawing/2014/main" id="{C16FA29B-5CA3-2E11-F5FC-A26520C9DA6D}"/>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284" name="Freeform 524">
                  <a:extLst>
                    <a:ext uri="{FF2B5EF4-FFF2-40B4-BE49-F238E27FC236}">
                      <a16:creationId xmlns:a16="http://schemas.microsoft.com/office/drawing/2014/main" id="{9C714A94-6374-464A-F2B0-DA15252EC67D}"/>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285" name="Freeform 525">
                  <a:extLst>
                    <a:ext uri="{FF2B5EF4-FFF2-40B4-BE49-F238E27FC236}">
                      <a16:creationId xmlns:a16="http://schemas.microsoft.com/office/drawing/2014/main" id="{4D9ACB63-16F2-16EE-5724-710D231CE5CF}"/>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286" name="Freeform 526">
                  <a:extLst>
                    <a:ext uri="{FF2B5EF4-FFF2-40B4-BE49-F238E27FC236}">
                      <a16:creationId xmlns:a16="http://schemas.microsoft.com/office/drawing/2014/main" id="{B33B8AB6-8A24-2A3C-D073-C87EFEB2582F}"/>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287" name="Freeform 527">
                  <a:extLst>
                    <a:ext uri="{FF2B5EF4-FFF2-40B4-BE49-F238E27FC236}">
                      <a16:creationId xmlns:a16="http://schemas.microsoft.com/office/drawing/2014/main" id="{04C462ED-E749-7572-80F3-8D30F87D9F1D}"/>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288" name="Freeform 528">
                <a:extLst>
                  <a:ext uri="{FF2B5EF4-FFF2-40B4-BE49-F238E27FC236}">
                    <a16:creationId xmlns:a16="http://schemas.microsoft.com/office/drawing/2014/main" id="{44ECB6F8-A69F-9069-C6CE-FAF7F8E23F9F}"/>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289" name="Freeform 529">
                <a:extLst>
                  <a:ext uri="{FF2B5EF4-FFF2-40B4-BE49-F238E27FC236}">
                    <a16:creationId xmlns:a16="http://schemas.microsoft.com/office/drawing/2014/main" id="{0F2D8CFF-7743-4C7B-70F8-8D396A1B8CC0}"/>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290" name="Freeform 530">
                <a:extLst>
                  <a:ext uri="{FF2B5EF4-FFF2-40B4-BE49-F238E27FC236}">
                    <a16:creationId xmlns:a16="http://schemas.microsoft.com/office/drawing/2014/main" id="{30C4B5BF-9626-887F-9F69-6A24173707A6}"/>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291" name="Group 531">
                <a:extLst>
                  <a:ext uri="{FF2B5EF4-FFF2-40B4-BE49-F238E27FC236}">
                    <a16:creationId xmlns:a16="http://schemas.microsoft.com/office/drawing/2014/main" id="{94612BCC-8324-8D5D-E487-3B2FD836CF35}"/>
                  </a:ext>
                </a:extLst>
              </p:cNvPr>
              <p:cNvGrpSpPr>
                <a:grpSpLocks/>
              </p:cNvGrpSpPr>
              <p:nvPr/>
            </p:nvGrpSpPr>
            <p:grpSpPr bwMode="auto">
              <a:xfrm>
                <a:off x="969" y="3073"/>
                <a:ext cx="726" cy="917"/>
                <a:chOff x="1898" y="3207"/>
                <a:chExt cx="726" cy="917"/>
              </a:xfrm>
            </p:grpSpPr>
            <p:sp>
              <p:nvSpPr>
                <p:cNvPr id="758292" name="Freeform 532">
                  <a:extLst>
                    <a:ext uri="{FF2B5EF4-FFF2-40B4-BE49-F238E27FC236}">
                      <a16:creationId xmlns:a16="http://schemas.microsoft.com/office/drawing/2014/main" id="{C476297C-70BC-0B89-400D-1C8A20C0D246}"/>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93" name="Freeform 533">
                  <a:extLst>
                    <a:ext uri="{FF2B5EF4-FFF2-40B4-BE49-F238E27FC236}">
                      <a16:creationId xmlns:a16="http://schemas.microsoft.com/office/drawing/2014/main" id="{4F5B2B2F-22D8-4FAD-92F3-91635F8DDC1A}"/>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94" name="Freeform 534">
                  <a:extLst>
                    <a:ext uri="{FF2B5EF4-FFF2-40B4-BE49-F238E27FC236}">
                      <a16:creationId xmlns:a16="http://schemas.microsoft.com/office/drawing/2014/main" id="{0B1A93D1-DCA9-1DBA-C159-AF23C06710AF}"/>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95" name="Freeform 535">
                  <a:extLst>
                    <a:ext uri="{FF2B5EF4-FFF2-40B4-BE49-F238E27FC236}">
                      <a16:creationId xmlns:a16="http://schemas.microsoft.com/office/drawing/2014/main" id="{4387E1F4-1C1E-149E-C23A-19C9580130F9}"/>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96" name="Freeform 536">
                  <a:extLst>
                    <a:ext uri="{FF2B5EF4-FFF2-40B4-BE49-F238E27FC236}">
                      <a16:creationId xmlns:a16="http://schemas.microsoft.com/office/drawing/2014/main" id="{4FDF789D-262F-9AF2-3669-5F3FF554037D}"/>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97" name="Freeform 537">
                  <a:extLst>
                    <a:ext uri="{FF2B5EF4-FFF2-40B4-BE49-F238E27FC236}">
                      <a16:creationId xmlns:a16="http://schemas.microsoft.com/office/drawing/2014/main" id="{E273D97D-29FF-33DC-812C-7B77CFC7B007}"/>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298" name="Freeform 538">
                <a:extLst>
                  <a:ext uri="{FF2B5EF4-FFF2-40B4-BE49-F238E27FC236}">
                    <a16:creationId xmlns:a16="http://schemas.microsoft.com/office/drawing/2014/main" id="{2F84F141-282D-3CB8-21CA-18C48EB5ADB9}"/>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299" name="Freeform 539">
                <a:extLst>
                  <a:ext uri="{FF2B5EF4-FFF2-40B4-BE49-F238E27FC236}">
                    <a16:creationId xmlns:a16="http://schemas.microsoft.com/office/drawing/2014/main" id="{2EFF6E9B-BC5B-1039-6B14-71DAAB36E661}"/>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00" name="Freeform 540">
                <a:extLst>
                  <a:ext uri="{FF2B5EF4-FFF2-40B4-BE49-F238E27FC236}">
                    <a16:creationId xmlns:a16="http://schemas.microsoft.com/office/drawing/2014/main" id="{80F80B55-16D9-1413-E6DB-73FA6F56827B}"/>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301" name="Group 541">
              <a:extLst>
                <a:ext uri="{FF2B5EF4-FFF2-40B4-BE49-F238E27FC236}">
                  <a16:creationId xmlns:a16="http://schemas.microsoft.com/office/drawing/2014/main" id="{CCD2C996-E679-BDD6-48CC-86E845255342}"/>
                </a:ext>
              </a:extLst>
            </p:cNvPr>
            <p:cNvGrpSpPr>
              <a:grpSpLocks/>
            </p:cNvGrpSpPr>
            <p:nvPr/>
          </p:nvGrpSpPr>
          <p:grpSpPr bwMode="auto">
            <a:xfrm flipH="1">
              <a:off x="4923" y="2889"/>
              <a:ext cx="653" cy="1146"/>
              <a:chOff x="1775" y="2894"/>
              <a:chExt cx="653" cy="1146"/>
            </a:xfrm>
          </p:grpSpPr>
          <p:sp>
            <p:nvSpPr>
              <p:cNvPr id="758302" name="Freeform 542">
                <a:extLst>
                  <a:ext uri="{FF2B5EF4-FFF2-40B4-BE49-F238E27FC236}">
                    <a16:creationId xmlns:a16="http://schemas.microsoft.com/office/drawing/2014/main" id="{113CAB7A-DF64-E89B-8315-5B6808F63AC4}"/>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03" name="Freeform 543">
                <a:extLst>
                  <a:ext uri="{FF2B5EF4-FFF2-40B4-BE49-F238E27FC236}">
                    <a16:creationId xmlns:a16="http://schemas.microsoft.com/office/drawing/2014/main" id="{8C190D2F-D16D-98AD-B1C2-33894A564E25}"/>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04" name="Freeform 544">
                <a:extLst>
                  <a:ext uri="{FF2B5EF4-FFF2-40B4-BE49-F238E27FC236}">
                    <a16:creationId xmlns:a16="http://schemas.microsoft.com/office/drawing/2014/main" id="{2E6AB79E-39CC-179C-59D1-279419A9A2E2}"/>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05" name="Freeform 545">
                <a:extLst>
                  <a:ext uri="{FF2B5EF4-FFF2-40B4-BE49-F238E27FC236}">
                    <a16:creationId xmlns:a16="http://schemas.microsoft.com/office/drawing/2014/main" id="{B3FE2604-F674-9CBD-79EF-0A6EE5F55D22}"/>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06" name="Freeform 546">
                <a:extLst>
                  <a:ext uri="{FF2B5EF4-FFF2-40B4-BE49-F238E27FC236}">
                    <a16:creationId xmlns:a16="http://schemas.microsoft.com/office/drawing/2014/main" id="{A05B481E-4933-FBEB-4B10-C274A55DEEEB}"/>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307" name="Group 547">
            <a:extLst>
              <a:ext uri="{FF2B5EF4-FFF2-40B4-BE49-F238E27FC236}">
                <a16:creationId xmlns:a16="http://schemas.microsoft.com/office/drawing/2014/main" id="{5C702DC1-8F48-67BC-20EB-DC8358D08AD6}"/>
              </a:ext>
            </a:extLst>
          </p:cNvPr>
          <p:cNvGrpSpPr>
            <a:grpSpLocks/>
          </p:cNvGrpSpPr>
          <p:nvPr/>
        </p:nvGrpSpPr>
        <p:grpSpPr bwMode="auto">
          <a:xfrm>
            <a:off x="2590800" y="3962400"/>
            <a:ext cx="8105775" cy="2208213"/>
            <a:chOff x="470" y="2644"/>
            <a:chExt cx="5106" cy="1391"/>
          </a:xfrm>
        </p:grpSpPr>
        <p:grpSp>
          <p:nvGrpSpPr>
            <p:cNvPr id="758308" name="Group 548">
              <a:extLst>
                <a:ext uri="{FF2B5EF4-FFF2-40B4-BE49-F238E27FC236}">
                  <a16:creationId xmlns:a16="http://schemas.microsoft.com/office/drawing/2014/main" id="{803D4492-0C1B-3C9E-4C98-4FB72C2AF11D}"/>
                </a:ext>
              </a:extLst>
            </p:cNvPr>
            <p:cNvGrpSpPr>
              <a:grpSpLocks/>
            </p:cNvGrpSpPr>
            <p:nvPr/>
          </p:nvGrpSpPr>
          <p:grpSpPr bwMode="auto">
            <a:xfrm>
              <a:off x="470" y="2844"/>
              <a:ext cx="653" cy="1146"/>
              <a:chOff x="1775" y="2894"/>
              <a:chExt cx="653" cy="1146"/>
            </a:xfrm>
          </p:grpSpPr>
          <p:sp>
            <p:nvSpPr>
              <p:cNvPr id="758309" name="Freeform 549">
                <a:extLst>
                  <a:ext uri="{FF2B5EF4-FFF2-40B4-BE49-F238E27FC236}">
                    <a16:creationId xmlns:a16="http://schemas.microsoft.com/office/drawing/2014/main" id="{55E3C16F-28AC-F1A7-7B5E-B6C4D6C1EA8F}"/>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10" name="Freeform 550">
                <a:extLst>
                  <a:ext uri="{FF2B5EF4-FFF2-40B4-BE49-F238E27FC236}">
                    <a16:creationId xmlns:a16="http://schemas.microsoft.com/office/drawing/2014/main" id="{B417E4B7-180D-4275-447D-88650004A05D}"/>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11" name="Freeform 551">
                <a:extLst>
                  <a:ext uri="{FF2B5EF4-FFF2-40B4-BE49-F238E27FC236}">
                    <a16:creationId xmlns:a16="http://schemas.microsoft.com/office/drawing/2014/main" id="{317B8AFE-B7DF-18D9-1612-A769FEE47BE4}"/>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12" name="Freeform 552">
                <a:extLst>
                  <a:ext uri="{FF2B5EF4-FFF2-40B4-BE49-F238E27FC236}">
                    <a16:creationId xmlns:a16="http://schemas.microsoft.com/office/drawing/2014/main" id="{F16A05D6-91EB-7275-3192-7D28186A8AAE}"/>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13" name="Freeform 553">
                <a:extLst>
                  <a:ext uri="{FF2B5EF4-FFF2-40B4-BE49-F238E27FC236}">
                    <a16:creationId xmlns:a16="http://schemas.microsoft.com/office/drawing/2014/main" id="{CD0272E6-A77D-6571-73BB-34DAD2A91851}"/>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314" name="Group 554">
              <a:extLst>
                <a:ext uri="{FF2B5EF4-FFF2-40B4-BE49-F238E27FC236}">
                  <a16:creationId xmlns:a16="http://schemas.microsoft.com/office/drawing/2014/main" id="{C4E0B691-EB2E-B22F-0771-960B4A3065E0}"/>
                </a:ext>
              </a:extLst>
            </p:cNvPr>
            <p:cNvGrpSpPr>
              <a:grpSpLocks/>
            </p:cNvGrpSpPr>
            <p:nvPr/>
          </p:nvGrpSpPr>
          <p:grpSpPr bwMode="auto">
            <a:xfrm>
              <a:off x="969" y="2644"/>
              <a:ext cx="4052" cy="1346"/>
              <a:chOff x="969" y="2644"/>
              <a:chExt cx="4052" cy="1346"/>
            </a:xfrm>
          </p:grpSpPr>
          <p:grpSp>
            <p:nvGrpSpPr>
              <p:cNvPr id="758315" name="Group 555">
                <a:extLst>
                  <a:ext uri="{FF2B5EF4-FFF2-40B4-BE49-F238E27FC236}">
                    <a16:creationId xmlns:a16="http://schemas.microsoft.com/office/drawing/2014/main" id="{900D00DB-4F20-2E5D-99F3-FE1252F87EDB}"/>
                  </a:ext>
                </a:extLst>
              </p:cNvPr>
              <p:cNvGrpSpPr>
                <a:grpSpLocks/>
              </p:cNvGrpSpPr>
              <p:nvPr/>
            </p:nvGrpSpPr>
            <p:grpSpPr bwMode="auto">
              <a:xfrm>
                <a:off x="4194" y="2865"/>
                <a:ext cx="827" cy="1006"/>
                <a:chOff x="3090" y="2945"/>
                <a:chExt cx="827" cy="1006"/>
              </a:xfrm>
            </p:grpSpPr>
            <p:sp>
              <p:nvSpPr>
                <p:cNvPr id="758316" name="Freeform 556">
                  <a:extLst>
                    <a:ext uri="{FF2B5EF4-FFF2-40B4-BE49-F238E27FC236}">
                      <a16:creationId xmlns:a16="http://schemas.microsoft.com/office/drawing/2014/main" id="{1C3D7E45-8F0F-5A12-1C83-E75507EF49AB}"/>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317" name="Freeform 557">
                  <a:extLst>
                    <a:ext uri="{FF2B5EF4-FFF2-40B4-BE49-F238E27FC236}">
                      <a16:creationId xmlns:a16="http://schemas.microsoft.com/office/drawing/2014/main" id="{35435144-4377-52ED-960F-7FBB18ACFE01}"/>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318" name="Freeform 558">
                  <a:extLst>
                    <a:ext uri="{FF2B5EF4-FFF2-40B4-BE49-F238E27FC236}">
                      <a16:creationId xmlns:a16="http://schemas.microsoft.com/office/drawing/2014/main" id="{487B1510-D588-3849-27B5-11ABE48AFBD7}"/>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319" name="Freeform 559">
                  <a:extLst>
                    <a:ext uri="{FF2B5EF4-FFF2-40B4-BE49-F238E27FC236}">
                      <a16:creationId xmlns:a16="http://schemas.microsoft.com/office/drawing/2014/main" id="{0C8D9281-BB06-7526-872C-EA2610EC9520}"/>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320" name="Freeform 560">
                  <a:extLst>
                    <a:ext uri="{FF2B5EF4-FFF2-40B4-BE49-F238E27FC236}">
                      <a16:creationId xmlns:a16="http://schemas.microsoft.com/office/drawing/2014/main" id="{FAEF5035-1BFF-5538-2CC9-3AD37B559307}"/>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321" name="Freeform 561">
                  <a:extLst>
                    <a:ext uri="{FF2B5EF4-FFF2-40B4-BE49-F238E27FC236}">
                      <a16:creationId xmlns:a16="http://schemas.microsoft.com/office/drawing/2014/main" id="{28726F5C-51A0-8DC2-9518-37326BE09099}"/>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322" name="Freeform 562">
                <a:extLst>
                  <a:ext uri="{FF2B5EF4-FFF2-40B4-BE49-F238E27FC236}">
                    <a16:creationId xmlns:a16="http://schemas.microsoft.com/office/drawing/2014/main" id="{738F6831-21DB-1DD2-2A94-7C702E6AFF6E}"/>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323" name="Freeform 563">
                <a:extLst>
                  <a:ext uri="{FF2B5EF4-FFF2-40B4-BE49-F238E27FC236}">
                    <a16:creationId xmlns:a16="http://schemas.microsoft.com/office/drawing/2014/main" id="{6A4778D9-6603-3C13-867A-81DAED1C1556}"/>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324" name="Freeform 564">
                <a:extLst>
                  <a:ext uri="{FF2B5EF4-FFF2-40B4-BE49-F238E27FC236}">
                    <a16:creationId xmlns:a16="http://schemas.microsoft.com/office/drawing/2014/main" id="{86D25364-A302-9CC5-445E-4C5C78BE9917}"/>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325" name="Group 565">
                <a:extLst>
                  <a:ext uri="{FF2B5EF4-FFF2-40B4-BE49-F238E27FC236}">
                    <a16:creationId xmlns:a16="http://schemas.microsoft.com/office/drawing/2014/main" id="{9370B517-6714-10BB-B986-0FFF39D6ECE1}"/>
                  </a:ext>
                </a:extLst>
              </p:cNvPr>
              <p:cNvGrpSpPr>
                <a:grpSpLocks/>
              </p:cNvGrpSpPr>
              <p:nvPr/>
            </p:nvGrpSpPr>
            <p:grpSpPr bwMode="auto">
              <a:xfrm>
                <a:off x="969" y="3073"/>
                <a:ext cx="726" cy="917"/>
                <a:chOff x="1898" y="3207"/>
                <a:chExt cx="726" cy="917"/>
              </a:xfrm>
            </p:grpSpPr>
            <p:sp>
              <p:nvSpPr>
                <p:cNvPr id="758326" name="Freeform 566">
                  <a:extLst>
                    <a:ext uri="{FF2B5EF4-FFF2-40B4-BE49-F238E27FC236}">
                      <a16:creationId xmlns:a16="http://schemas.microsoft.com/office/drawing/2014/main" id="{8FB2D0C9-5929-AA7F-DC47-62BCEB01DEE6}"/>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27" name="Freeform 567">
                  <a:extLst>
                    <a:ext uri="{FF2B5EF4-FFF2-40B4-BE49-F238E27FC236}">
                      <a16:creationId xmlns:a16="http://schemas.microsoft.com/office/drawing/2014/main" id="{79B2E65D-5007-9401-7B97-8C5CED3039F4}"/>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28" name="Freeform 568">
                  <a:extLst>
                    <a:ext uri="{FF2B5EF4-FFF2-40B4-BE49-F238E27FC236}">
                      <a16:creationId xmlns:a16="http://schemas.microsoft.com/office/drawing/2014/main" id="{45DE13DD-A7D8-33A0-2BEE-DB68D6F3A79E}"/>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29" name="Freeform 569">
                  <a:extLst>
                    <a:ext uri="{FF2B5EF4-FFF2-40B4-BE49-F238E27FC236}">
                      <a16:creationId xmlns:a16="http://schemas.microsoft.com/office/drawing/2014/main" id="{C65B6B69-AD47-E45F-9F26-591D44386526}"/>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30" name="Freeform 570">
                  <a:extLst>
                    <a:ext uri="{FF2B5EF4-FFF2-40B4-BE49-F238E27FC236}">
                      <a16:creationId xmlns:a16="http://schemas.microsoft.com/office/drawing/2014/main" id="{7F68B7AC-6A6B-EA9B-7000-D674CF1771D7}"/>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31" name="Freeform 571">
                  <a:extLst>
                    <a:ext uri="{FF2B5EF4-FFF2-40B4-BE49-F238E27FC236}">
                      <a16:creationId xmlns:a16="http://schemas.microsoft.com/office/drawing/2014/main" id="{8B39BF74-E3E1-0D3B-AD79-B68622F4C45F}"/>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332" name="Freeform 572">
                <a:extLst>
                  <a:ext uri="{FF2B5EF4-FFF2-40B4-BE49-F238E27FC236}">
                    <a16:creationId xmlns:a16="http://schemas.microsoft.com/office/drawing/2014/main" id="{38DAF935-9FF5-228D-BF89-E1D18FC70C4D}"/>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33" name="Freeform 573">
                <a:extLst>
                  <a:ext uri="{FF2B5EF4-FFF2-40B4-BE49-F238E27FC236}">
                    <a16:creationId xmlns:a16="http://schemas.microsoft.com/office/drawing/2014/main" id="{B45E949B-5BD4-E22A-390E-C93AF5E87563}"/>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34" name="Freeform 574">
                <a:extLst>
                  <a:ext uri="{FF2B5EF4-FFF2-40B4-BE49-F238E27FC236}">
                    <a16:creationId xmlns:a16="http://schemas.microsoft.com/office/drawing/2014/main" id="{46489D6F-D08A-D4B2-3214-12B221A80991}"/>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335" name="Group 575">
              <a:extLst>
                <a:ext uri="{FF2B5EF4-FFF2-40B4-BE49-F238E27FC236}">
                  <a16:creationId xmlns:a16="http://schemas.microsoft.com/office/drawing/2014/main" id="{01375888-C8CA-64D5-81F5-E6EAE60BCE1C}"/>
                </a:ext>
              </a:extLst>
            </p:cNvPr>
            <p:cNvGrpSpPr>
              <a:grpSpLocks/>
            </p:cNvGrpSpPr>
            <p:nvPr/>
          </p:nvGrpSpPr>
          <p:grpSpPr bwMode="auto">
            <a:xfrm flipH="1">
              <a:off x="4923" y="2889"/>
              <a:ext cx="653" cy="1146"/>
              <a:chOff x="1775" y="2894"/>
              <a:chExt cx="653" cy="1146"/>
            </a:xfrm>
          </p:grpSpPr>
          <p:sp>
            <p:nvSpPr>
              <p:cNvPr id="758336" name="Freeform 576">
                <a:extLst>
                  <a:ext uri="{FF2B5EF4-FFF2-40B4-BE49-F238E27FC236}">
                    <a16:creationId xmlns:a16="http://schemas.microsoft.com/office/drawing/2014/main" id="{9F39FC1A-0761-DC21-283A-478F4C03B7E9}"/>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37" name="Freeform 577">
                <a:extLst>
                  <a:ext uri="{FF2B5EF4-FFF2-40B4-BE49-F238E27FC236}">
                    <a16:creationId xmlns:a16="http://schemas.microsoft.com/office/drawing/2014/main" id="{3035BF7C-D277-C552-02FD-41117CD66F80}"/>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38" name="Freeform 578">
                <a:extLst>
                  <a:ext uri="{FF2B5EF4-FFF2-40B4-BE49-F238E27FC236}">
                    <a16:creationId xmlns:a16="http://schemas.microsoft.com/office/drawing/2014/main" id="{C939FBD0-94F0-1D4B-8AC1-D461EBDC6031}"/>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39" name="Freeform 579">
                <a:extLst>
                  <a:ext uri="{FF2B5EF4-FFF2-40B4-BE49-F238E27FC236}">
                    <a16:creationId xmlns:a16="http://schemas.microsoft.com/office/drawing/2014/main" id="{ADAE4517-F370-2684-1BFA-4182D12940BC}"/>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40" name="Freeform 580">
                <a:extLst>
                  <a:ext uri="{FF2B5EF4-FFF2-40B4-BE49-F238E27FC236}">
                    <a16:creationId xmlns:a16="http://schemas.microsoft.com/office/drawing/2014/main" id="{3D846C67-601C-F382-52BA-704290239245}"/>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341" name="Group 581">
            <a:extLst>
              <a:ext uri="{FF2B5EF4-FFF2-40B4-BE49-F238E27FC236}">
                <a16:creationId xmlns:a16="http://schemas.microsoft.com/office/drawing/2014/main" id="{833999C9-0A46-71FD-209B-CA427479A15E}"/>
              </a:ext>
            </a:extLst>
          </p:cNvPr>
          <p:cNvGrpSpPr>
            <a:grpSpLocks/>
          </p:cNvGrpSpPr>
          <p:nvPr/>
        </p:nvGrpSpPr>
        <p:grpSpPr bwMode="auto">
          <a:xfrm>
            <a:off x="2743200" y="4114800"/>
            <a:ext cx="8105775" cy="2208213"/>
            <a:chOff x="470" y="2644"/>
            <a:chExt cx="5106" cy="1391"/>
          </a:xfrm>
        </p:grpSpPr>
        <p:grpSp>
          <p:nvGrpSpPr>
            <p:cNvPr id="758342" name="Group 582">
              <a:extLst>
                <a:ext uri="{FF2B5EF4-FFF2-40B4-BE49-F238E27FC236}">
                  <a16:creationId xmlns:a16="http://schemas.microsoft.com/office/drawing/2014/main" id="{46D5F474-5B6E-587C-B0E9-C43D3B9A07A0}"/>
                </a:ext>
              </a:extLst>
            </p:cNvPr>
            <p:cNvGrpSpPr>
              <a:grpSpLocks/>
            </p:cNvGrpSpPr>
            <p:nvPr/>
          </p:nvGrpSpPr>
          <p:grpSpPr bwMode="auto">
            <a:xfrm>
              <a:off x="470" y="2844"/>
              <a:ext cx="653" cy="1146"/>
              <a:chOff x="1775" y="2894"/>
              <a:chExt cx="653" cy="1146"/>
            </a:xfrm>
          </p:grpSpPr>
          <p:sp>
            <p:nvSpPr>
              <p:cNvPr id="758343" name="Freeform 583">
                <a:extLst>
                  <a:ext uri="{FF2B5EF4-FFF2-40B4-BE49-F238E27FC236}">
                    <a16:creationId xmlns:a16="http://schemas.microsoft.com/office/drawing/2014/main" id="{560D8424-B08D-CFDD-5E25-DE73F74B54E6}"/>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44" name="Freeform 584">
                <a:extLst>
                  <a:ext uri="{FF2B5EF4-FFF2-40B4-BE49-F238E27FC236}">
                    <a16:creationId xmlns:a16="http://schemas.microsoft.com/office/drawing/2014/main" id="{63C19532-0719-8C52-F1DA-37A7F162828E}"/>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45" name="Freeform 585">
                <a:extLst>
                  <a:ext uri="{FF2B5EF4-FFF2-40B4-BE49-F238E27FC236}">
                    <a16:creationId xmlns:a16="http://schemas.microsoft.com/office/drawing/2014/main" id="{924024E3-7688-679C-52DC-63F2DCB2BE93}"/>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46" name="Freeform 586">
                <a:extLst>
                  <a:ext uri="{FF2B5EF4-FFF2-40B4-BE49-F238E27FC236}">
                    <a16:creationId xmlns:a16="http://schemas.microsoft.com/office/drawing/2014/main" id="{83E067B1-066D-E033-2C41-6B725F3C5399}"/>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47" name="Freeform 587">
                <a:extLst>
                  <a:ext uri="{FF2B5EF4-FFF2-40B4-BE49-F238E27FC236}">
                    <a16:creationId xmlns:a16="http://schemas.microsoft.com/office/drawing/2014/main" id="{3E6EAB94-0CD6-0677-9551-8B0C06A0E843}"/>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348" name="Group 588">
              <a:extLst>
                <a:ext uri="{FF2B5EF4-FFF2-40B4-BE49-F238E27FC236}">
                  <a16:creationId xmlns:a16="http://schemas.microsoft.com/office/drawing/2014/main" id="{18888549-2621-AF17-9D84-E5CED78C7475}"/>
                </a:ext>
              </a:extLst>
            </p:cNvPr>
            <p:cNvGrpSpPr>
              <a:grpSpLocks/>
            </p:cNvGrpSpPr>
            <p:nvPr/>
          </p:nvGrpSpPr>
          <p:grpSpPr bwMode="auto">
            <a:xfrm>
              <a:off x="969" y="2644"/>
              <a:ext cx="4052" cy="1346"/>
              <a:chOff x="969" y="2644"/>
              <a:chExt cx="4052" cy="1346"/>
            </a:xfrm>
          </p:grpSpPr>
          <p:grpSp>
            <p:nvGrpSpPr>
              <p:cNvPr id="758349" name="Group 589">
                <a:extLst>
                  <a:ext uri="{FF2B5EF4-FFF2-40B4-BE49-F238E27FC236}">
                    <a16:creationId xmlns:a16="http://schemas.microsoft.com/office/drawing/2014/main" id="{2AD5F23C-1B15-7119-B632-CB158916EB01}"/>
                  </a:ext>
                </a:extLst>
              </p:cNvPr>
              <p:cNvGrpSpPr>
                <a:grpSpLocks/>
              </p:cNvGrpSpPr>
              <p:nvPr/>
            </p:nvGrpSpPr>
            <p:grpSpPr bwMode="auto">
              <a:xfrm>
                <a:off x="4194" y="2865"/>
                <a:ext cx="827" cy="1006"/>
                <a:chOff x="3090" y="2945"/>
                <a:chExt cx="827" cy="1006"/>
              </a:xfrm>
            </p:grpSpPr>
            <p:sp>
              <p:nvSpPr>
                <p:cNvPr id="758350" name="Freeform 590">
                  <a:extLst>
                    <a:ext uri="{FF2B5EF4-FFF2-40B4-BE49-F238E27FC236}">
                      <a16:creationId xmlns:a16="http://schemas.microsoft.com/office/drawing/2014/main" id="{3D19D953-4F70-68A0-714C-448A5751C758}"/>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351" name="Freeform 591">
                  <a:extLst>
                    <a:ext uri="{FF2B5EF4-FFF2-40B4-BE49-F238E27FC236}">
                      <a16:creationId xmlns:a16="http://schemas.microsoft.com/office/drawing/2014/main" id="{2C6E7743-9AF8-AFF6-A18E-E045CD2611F9}"/>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352" name="Freeform 592">
                  <a:extLst>
                    <a:ext uri="{FF2B5EF4-FFF2-40B4-BE49-F238E27FC236}">
                      <a16:creationId xmlns:a16="http://schemas.microsoft.com/office/drawing/2014/main" id="{26B2B515-2697-53E0-6DAD-DA7E8BF3D9D3}"/>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353" name="Freeform 593">
                  <a:extLst>
                    <a:ext uri="{FF2B5EF4-FFF2-40B4-BE49-F238E27FC236}">
                      <a16:creationId xmlns:a16="http://schemas.microsoft.com/office/drawing/2014/main" id="{FF36C015-84B6-2A90-841C-33BD5F7DC144}"/>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354" name="Freeform 594">
                  <a:extLst>
                    <a:ext uri="{FF2B5EF4-FFF2-40B4-BE49-F238E27FC236}">
                      <a16:creationId xmlns:a16="http://schemas.microsoft.com/office/drawing/2014/main" id="{9F948C2D-F6C4-0D6E-E1F1-C1089D38C27B}"/>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355" name="Freeform 595">
                  <a:extLst>
                    <a:ext uri="{FF2B5EF4-FFF2-40B4-BE49-F238E27FC236}">
                      <a16:creationId xmlns:a16="http://schemas.microsoft.com/office/drawing/2014/main" id="{01AEF215-7A9F-D82A-E8F9-E0C573858DB6}"/>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356" name="Freeform 596">
                <a:extLst>
                  <a:ext uri="{FF2B5EF4-FFF2-40B4-BE49-F238E27FC236}">
                    <a16:creationId xmlns:a16="http://schemas.microsoft.com/office/drawing/2014/main" id="{1BAB9D34-2921-68FC-C6EE-11AE5F4C1E3F}"/>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357" name="Freeform 597">
                <a:extLst>
                  <a:ext uri="{FF2B5EF4-FFF2-40B4-BE49-F238E27FC236}">
                    <a16:creationId xmlns:a16="http://schemas.microsoft.com/office/drawing/2014/main" id="{B56603B8-A3C3-81EC-A63E-887E12D332E2}"/>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358" name="Freeform 598">
                <a:extLst>
                  <a:ext uri="{FF2B5EF4-FFF2-40B4-BE49-F238E27FC236}">
                    <a16:creationId xmlns:a16="http://schemas.microsoft.com/office/drawing/2014/main" id="{B58EA981-2CB2-21D4-09AF-C2585737F47D}"/>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359" name="Group 599">
                <a:extLst>
                  <a:ext uri="{FF2B5EF4-FFF2-40B4-BE49-F238E27FC236}">
                    <a16:creationId xmlns:a16="http://schemas.microsoft.com/office/drawing/2014/main" id="{9CD8621C-19E8-FFA1-7084-CD0F267D5B7C}"/>
                  </a:ext>
                </a:extLst>
              </p:cNvPr>
              <p:cNvGrpSpPr>
                <a:grpSpLocks/>
              </p:cNvGrpSpPr>
              <p:nvPr/>
            </p:nvGrpSpPr>
            <p:grpSpPr bwMode="auto">
              <a:xfrm>
                <a:off x="969" y="3073"/>
                <a:ext cx="726" cy="917"/>
                <a:chOff x="1898" y="3207"/>
                <a:chExt cx="726" cy="917"/>
              </a:xfrm>
            </p:grpSpPr>
            <p:sp>
              <p:nvSpPr>
                <p:cNvPr id="758360" name="Freeform 600">
                  <a:extLst>
                    <a:ext uri="{FF2B5EF4-FFF2-40B4-BE49-F238E27FC236}">
                      <a16:creationId xmlns:a16="http://schemas.microsoft.com/office/drawing/2014/main" id="{D965E840-F0DB-F1D3-0975-E5D090CC96D0}"/>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61" name="Freeform 601">
                  <a:extLst>
                    <a:ext uri="{FF2B5EF4-FFF2-40B4-BE49-F238E27FC236}">
                      <a16:creationId xmlns:a16="http://schemas.microsoft.com/office/drawing/2014/main" id="{E7EA9FC2-0A75-77CB-8916-3EC1E7C21B19}"/>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62" name="Freeform 602">
                  <a:extLst>
                    <a:ext uri="{FF2B5EF4-FFF2-40B4-BE49-F238E27FC236}">
                      <a16:creationId xmlns:a16="http://schemas.microsoft.com/office/drawing/2014/main" id="{2E9A9F81-13BF-B6EB-CBAB-B1F0D5A922BE}"/>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63" name="Freeform 603">
                  <a:extLst>
                    <a:ext uri="{FF2B5EF4-FFF2-40B4-BE49-F238E27FC236}">
                      <a16:creationId xmlns:a16="http://schemas.microsoft.com/office/drawing/2014/main" id="{E0FC7E73-A586-A96B-8FE9-72399D358898}"/>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64" name="Freeform 604">
                  <a:extLst>
                    <a:ext uri="{FF2B5EF4-FFF2-40B4-BE49-F238E27FC236}">
                      <a16:creationId xmlns:a16="http://schemas.microsoft.com/office/drawing/2014/main" id="{4087DCC5-961D-A1ED-AC65-5D90D50DB683}"/>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65" name="Freeform 605">
                  <a:extLst>
                    <a:ext uri="{FF2B5EF4-FFF2-40B4-BE49-F238E27FC236}">
                      <a16:creationId xmlns:a16="http://schemas.microsoft.com/office/drawing/2014/main" id="{22D6A770-8959-D08C-DEA5-F7949DF8F11B}"/>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366" name="Freeform 606">
                <a:extLst>
                  <a:ext uri="{FF2B5EF4-FFF2-40B4-BE49-F238E27FC236}">
                    <a16:creationId xmlns:a16="http://schemas.microsoft.com/office/drawing/2014/main" id="{4BC665CF-588D-C33C-387F-E09739290564}"/>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67" name="Freeform 607">
                <a:extLst>
                  <a:ext uri="{FF2B5EF4-FFF2-40B4-BE49-F238E27FC236}">
                    <a16:creationId xmlns:a16="http://schemas.microsoft.com/office/drawing/2014/main" id="{4A2779AC-FD89-DBD1-B711-2067C4C7F8DF}"/>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68" name="Freeform 608">
                <a:extLst>
                  <a:ext uri="{FF2B5EF4-FFF2-40B4-BE49-F238E27FC236}">
                    <a16:creationId xmlns:a16="http://schemas.microsoft.com/office/drawing/2014/main" id="{45052D45-DB6D-CE87-6C73-E04CC808ECA5}"/>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369" name="Group 609">
              <a:extLst>
                <a:ext uri="{FF2B5EF4-FFF2-40B4-BE49-F238E27FC236}">
                  <a16:creationId xmlns:a16="http://schemas.microsoft.com/office/drawing/2014/main" id="{C416C849-611E-9008-6089-E87916937C6F}"/>
                </a:ext>
              </a:extLst>
            </p:cNvPr>
            <p:cNvGrpSpPr>
              <a:grpSpLocks/>
            </p:cNvGrpSpPr>
            <p:nvPr/>
          </p:nvGrpSpPr>
          <p:grpSpPr bwMode="auto">
            <a:xfrm flipH="1">
              <a:off x="4923" y="2889"/>
              <a:ext cx="653" cy="1146"/>
              <a:chOff x="1775" y="2894"/>
              <a:chExt cx="653" cy="1146"/>
            </a:xfrm>
          </p:grpSpPr>
          <p:sp>
            <p:nvSpPr>
              <p:cNvPr id="758370" name="Freeform 610">
                <a:extLst>
                  <a:ext uri="{FF2B5EF4-FFF2-40B4-BE49-F238E27FC236}">
                    <a16:creationId xmlns:a16="http://schemas.microsoft.com/office/drawing/2014/main" id="{A309B92B-F483-5715-B575-9A1F2A209E18}"/>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71" name="Freeform 611">
                <a:extLst>
                  <a:ext uri="{FF2B5EF4-FFF2-40B4-BE49-F238E27FC236}">
                    <a16:creationId xmlns:a16="http://schemas.microsoft.com/office/drawing/2014/main" id="{98C1EA3A-5655-11AF-047D-35607075B63B}"/>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72" name="Freeform 612">
                <a:extLst>
                  <a:ext uri="{FF2B5EF4-FFF2-40B4-BE49-F238E27FC236}">
                    <a16:creationId xmlns:a16="http://schemas.microsoft.com/office/drawing/2014/main" id="{71765A12-5304-8565-668A-3125C577774E}"/>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73" name="Freeform 613">
                <a:extLst>
                  <a:ext uri="{FF2B5EF4-FFF2-40B4-BE49-F238E27FC236}">
                    <a16:creationId xmlns:a16="http://schemas.microsoft.com/office/drawing/2014/main" id="{619114AF-3055-F6A3-1E0B-D45281A6FE9A}"/>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74" name="Freeform 614">
                <a:extLst>
                  <a:ext uri="{FF2B5EF4-FFF2-40B4-BE49-F238E27FC236}">
                    <a16:creationId xmlns:a16="http://schemas.microsoft.com/office/drawing/2014/main" id="{BF958B7C-897B-1905-DF9C-DB3021788DC7}"/>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375" name="Group 615">
            <a:extLst>
              <a:ext uri="{FF2B5EF4-FFF2-40B4-BE49-F238E27FC236}">
                <a16:creationId xmlns:a16="http://schemas.microsoft.com/office/drawing/2014/main" id="{89E0A6BB-C361-833E-BD18-89E30698D4B8}"/>
              </a:ext>
            </a:extLst>
          </p:cNvPr>
          <p:cNvGrpSpPr>
            <a:grpSpLocks/>
          </p:cNvGrpSpPr>
          <p:nvPr/>
        </p:nvGrpSpPr>
        <p:grpSpPr bwMode="auto">
          <a:xfrm>
            <a:off x="2895600" y="4267200"/>
            <a:ext cx="8105775" cy="2208213"/>
            <a:chOff x="470" y="2644"/>
            <a:chExt cx="5106" cy="1391"/>
          </a:xfrm>
        </p:grpSpPr>
        <p:grpSp>
          <p:nvGrpSpPr>
            <p:cNvPr id="758376" name="Group 616">
              <a:extLst>
                <a:ext uri="{FF2B5EF4-FFF2-40B4-BE49-F238E27FC236}">
                  <a16:creationId xmlns:a16="http://schemas.microsoft.com/office/drawing/2014/main" id="{D9A75701-93A7-BCA1-E8BD-6E26A81B5A52}"/>
                </a:ext>
              </a:extLst>
            </p:cNvPr>
            <p:cNvGrpSpPr>
              <a:grpSpLocks/>
            </p:cNvGrpSpPr>
            <p:nvPr/>
          </p:nvGrpSpPr>
          <p:grpSpPr bwMode="auto">
            <a:xfrm>
              <a:off x="470" y="2844"/>
              <a:ext cx="653" cy="1146"/>
              <a:chOff x="1775" y="2894"/>
              <a:chExt cx="653" cy="1146"/>
            </a:xfrm>
          </p:grpSpPr>
          <p:sp>
            <p:nvSpPr>
              <p:cNvPr id="758377" name="Freeform 617">
                <a:extLst>
                  <a:ext uri="{FF2B5EF4-FFF2-40B4-BE49-F238E27FC236}">
                    <a16:creationId xmlns:a16="http://schemas.microsoft.com/office/drawing/2014/main" id="{517BA271-DCC4-4440-19D8-891C96A9C380}"/>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78" name="Freeform 618">
                <a:extLst>
                  <a:ext uri="{FF2B5EF4-FFF2-40B4-BE49-F238E27FC236}">
                    <a16:creationId xmlns:a16="http://schemas.microsoft.com/office/drawing/2014/main" id="{21C767D5-54BB-857D-9B39-5C0D9F64F111}"/>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79" name="Freeform 619">
                <a:extLst>
                  <a:ext uri="{FF2B5EF4-FFF2-40B4-BE49-F238E27FC236}">
                    <a16:creationId xmlns:a16="http://schemas.microsoft.com/office/drawing/2014/main" id="{46572D3B-0281-6558-4048-10C30A95E71C}"/>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80" name="Freeform 620">
                <a:extLst>
                  <a:ext uri="{FF2B5EF4-FFF2-40B4-BE49-F238E27FC236}">
                    <a16:creationId xmlns:a16="http://schemas.microsoft.com/office/drawing/2014/main" id="{7A403308-CD7D-1CD7-02ED-A8956199D3C4}"/>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381" name="Freeform 621">
                <a:extLst>
                  <a:ext uri="{FF2B5EF4-FFF2-40B4-BE49-F238E27FC236}">
                    <a16:creationId xmlns:a16="http://schemas.microsoft.com/office/drawing/2014/main" id="{0AB820B2-FB57-05A2-F914-31C0C02C538C}"/>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382" name="Group 622">
              <a:extLst>
                <a:ext uri="{FF2B5EF4-FFF2-40B4-BE49-F238E27FC236}">
                  <a16:creationId xmlns:a16="http://schemas.microsoft.com/office/drawing/2014/main" id="{027672E2-C46D-C6BA-74F9-2FC18E92F735}"/>
                </a:ext>
              </a:extLst>
            </p:cNvPr>
            <p:cNvGrpSpPr>
              <a:grpSpLocks/>
            </p:cNvGrpSpPr>
            <p:nvPr/>
          </p:nvGrpSpPr>
          <p:grpSpPr bwMode="auto">
            <a:xfrm>
              <a:off x="969" y="2644"/>
              <a:ext cx="4052" cy="1346"/>
              <a:chOff x="969" y="2644"/>
              <a:chExt cx="4052" cy="1346"/>
            </a:xfrm>
          </p:grpSpPr>
          <p:grpSp>
            <p:nvGrpSpPr>
              <p:cNvPr id="758383" name="Group 623">
                <a:extLst>
                  <a:ext uri="{FF2B5EF4-FFF2-40B4-BE49-F238E27FC236}">
                    <a16:creationId xmlns:a16="http://schemas.microsoft.com/office/drawing/2014/main" id="{D0E7D1F6-DBB9-D79F-8FE0-3137029DDAD6}"/>
                  </a:ext>
                </a:extLst>
              </p:cNvPr>
              <p:cNvGrpSpPr>
                <a:grpSpLocks/>
              </p:cNvGrpSpPr>
              <p:nvPr/>
            </p:nvGrpSpPr>
            <p:grpSpPr bwMode="auto">
              <a:xfrm>
                <a:off x="4194" y="2865"/>
                <a:ext cx="827" cy="1006"/>
                <a:chOff x="3090" y="2945"/>
                <a:chExt cx="827" cy="1006"/>
              </a:xfrm>
            </p:grpSpPr>
            <p:sp>
              <p:nvSpPr>
                <p:cNvPr id="758384" name="Freeform 624">
                  <a:extLst>
                    <a:ext uri="{FF2B5EF4-FFF2-40B4-BE49-F238E27FC236}">
                      <a16:creationId xmlns:a16="http://schemas.microsoft.com/office/drawing/2014/main" id="{128C9BC4-FF05-23D3-86DC-A9B4522B4F94}"/>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385" name="Freeform 625">
                  <a:extLst>
                    <a:ext uri="{FF2B5EF4-FFF2-40B4-BE49-F238E27FC236}">
                      <a16:creationId xmlns:a16="http://schemas.microsoft.com/office/drawing/2014/main" id="{1B846C8C-1B38-3A31-6308-E2584D0659D2}"/>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386" name="Freeform 626">
                  <a:extLst>
                    <a:ext uri="{FF2B5EF4-FFF2-40B4-BE49-F238E27FC236}">
                      <a16:creationId xmlns:a16="http://schemas.microsoft.com/office/drawing/2014/main" id="{E3498D69-C105-BAEA-9370-5EEB3A3374FA}"/>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387" name="Freeform 627">
                  <a:extLst>
                    <a:ext uri="{FF2B5EF4-FFF2-40B4-BE49-F238E27FC236}">
                      <a16:creationId xmlns:a16="http://schemas.microsoft.com/office/drawing/2014/main" id="{9B9258EE-F3BB-388D-D5F5-2C328E7A1126}"/>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388" name="Freeform 628">
                  <a:extLst>
                    <a:ext uri="{FF2B5EF4-FFF2-40B4-BE49-F238E27FC236}">
                      <a16:creationId xmlns:a16="http://schemas.microsoft.com/office/drawing/2014/main" id="{7D6C666F-E59D-9D78-CAB5-43E6593F81D0}"/>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389" name="Freeform 629">
                  <a:extLst>
                    <a:ext uri="{FF2B5EF4-FFF2-40B4-BE49-F238E27FC236}">
                      <a16:creationId xmlns:a16="http://schemas.microsoft.com/office/drawing/2014/main" id="{3CF107AF-7E08-66D7-89F4-2BF427EF5900}"/>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390" name="Freeform 630">
                <a:extLst>
                  <a:ext uri="{FF2B5EF4-FFF2-40B4-BE49-F238E27FC236}">
                    <a16:creationId xmlns:a16="http://schemas.microsoft.com/office/drawing/2014/main" id="{63BE7654-0F56-E979-2B86-44B5021CA5FE}"/>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391" name="Freeform 631">
                <a:extLst>
                  <a:ext uri="{FF2B5EF4-FFF2-40B4-BE49-F238E27FC236}">
                    <a16:creationId xmlns:a16="http://schemas.microsoft.com/office/drawing/2014/main" id="{0ED5DF5C-29DD-3600-E7B8-9A03957FBE0F}"/>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392" name="Freeform 632">
                <a:extLst>
                  <a:ext uri="{FF2B5EF4-FFF2-40B4-BE49-F238E27FC236}">
                    <a16:creationId xmlns:a16="http://schemas.microsoft.com/office/drawing/2014/main" id="{E56067A0-FCA1-8E99-E5BA-BD272BDA25CB}"/>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393" name="Group 633">
                <a:extLst>
                  <a:ext uri="{FF2B5EF4-FFF2-40B4-BE49-F238E27FC236}">
                    <a16:creationId xmlns:a16="http://schemas.microsoft.com/office/drawing/2014/main" id="{AE70DFFE-72CA-8111-C1F7-7B4F4FBCB0E1}"/>
                  </a:ext>
                </a:extLst>
              </p:cNvPr>
              <p:cNvGrpSpPr>
                <a:grpSpLocks/>
              </p:cNvGrpSpPr>
              <p:nvPr/>
            </p:nvGrpSpPr>
            <p:grpSpPr bwMode="auto">
              <a:xfrm>
                <a:off x="969" y="3073"/>
                <a:ext cx="726" cy="917"/>
                <a:chOff x="1898" y="3207"/>
                <a:chExt cx="726" cy="917"/>
              </a:xfrm>
            </p:grpSpPr>
            <p:sp>
              <p:nvSpPr>
                <p:cNvPr id="758394" name="Freeform 634">
                  <a:extLst>
                    <a:ext uri="{FF2B5EF4-FFF2-40B4-BE49-F238E27FC236}">
                      <a16:creationId xmlns:a16="http://schemas.microsoft.com/office/drawing/2014/main" id="{4947BE49-8018-720E-C208-DDB4182A4587}"/>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95" name="Freeform 635">
                  <a:extLst>
                    <a:ext uri="{FF2B5EF4-FFF2-40B4-BE49-F238E27FC236}">
                      <a16:creationId xmlns:a16="http://schemas.microsoft.com/office/drawing/2014/main" id="{ECC8469C-6C9B-1AEF-4587-EF81174D488A}"/>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96" name="Freeform 636">
                  <a:extLst>
                    <a:ext uri="{FF2B5EF4-FFF2-40B4-BE49-F238E27FC236}">
                      <a16:creationId xmlns:a16="http://schemas.microsoft.com/office/drawing/2014/main" id="{8657FF87-41A2-1E2A-6597-77DC4E03CEC5}"/>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97" name="Freeform 637">
                  <a:extLst>
                    <a:ext uri="{FF2B5EF4-FFF2-40B4-BE49-F238E27FC236}">
                      <a16:creationId xmlns:a16="http://schemas.microsoft.com/office/drawing/2014/main" id="{FDBE2126-8A08-4C2E-C6D7-3AB603FF7399}"/>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98" name="Freeform 638">
                  <a:extLst>
                    <a:ext uri="{FF2B5EF4-FFF2-40B4-BE49-F238E27FC236}">
                      <a16:creationId xmlns:a16="http://schemas.microsoft.com/office/drawing/2014/main" id="{47D40FC6-98F2-4A15-6BD2-8AD3637C88F3}"/>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399" name="Freeform 639">
                  <a:extLst>
                    <a:ext uri="{FF2B5EF4-FFF2-40B4-BE49-F238E27FC236}">
                      <a16:creationId xmlns:a16="http://schemas.microsoft.com/office/drawing/2014/main" id="{9C69E03B-D160-9146-0B25-6925B66A70FA}"/>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400" name="Freeform 640">
                <a:extLst>
                  <a:ext uri="{FF2B5EF4-FFF2-40B4-BE49-F238E27FC236}">
                    <a16:creationId xmlns:a16="http://schemas.microsoft.com/office/drawing/2014/main" id="{9BDBE3BA-C778-EF0E-B47A-801FDBE7D1C3}"/>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01" name="Freeform 641">
                <a:extLst>
                  <a:ext uri="{FF2B5EF4-FFF2-40B4-BE49-F238E27FC236}">
                    <a16:creationId xmlns:a16="http://schemas.microsoft.com/office/drawing/2014/main" id="{C9A51FDD-C044-A732-1D32-D070143D97EF}"/>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02" name="Freeform 642">
                <a:extLst>
                  <a:ext uri="{FF2B5EF4-FFF2-40B4-BE49-F238E27FC236}">
                    <a16:creationId xmlns:a16="http://schemas.microsoft.com/office/drawing/2014/main" id="{53382DC4-FDDB-A443-8C55-FBDFFBCA3F79}"/>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403" name="Group 643">
              <a:extLst>
                <a:ext uri="{FF2B5EF4-FFF2-40B4-BE49-F238E27FC236}">
                  <a16:creationId xmlns:a16="http://schemas.microsoft.com/office/drawing/2014/main" id="{9513996B-2C4B-8235-0826-CA9A4A01436B}"/>
                </a:ext>
              </a:extLst>
            </p:cNvPr>
            <p:cNvGrpSpPr>
              <a:grpSpLocks/>
            </p:cNvGrpSpPr>
            <p:nvPr/>
          </p:nvGrpSpPr>
          <p:grpSpPr bwMode="auto">
            <a:xfrm flipH="1">
              <a:off x="4923" y="2889"/>
              <a:ext cx="653" cy="1146"/>
              <a:chOff x="1775" y="2894"/>
              <a:chExt cx="653" cy="1146"/>
            </a:xfrm>
          </p:grpSpPr>
          <p:sp>
            <p:nvSpPr>
              <p:cNvPr id="758404" name="Freeform 644">
                <a:extLst>
                  <a:ext uri="{FF2B5EF4-FFF2-40B4-BE49-F238E27FC236}">
                    <a16:creationId xmlns:a16="http://schemas.microsoft.com/office/drawing/2014/main" id="{D257B48F-9614-2B18-5FB1-643413FAC022}"/>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05" name="Freeform 645">
                <a:extLst>
                  <a:ext uri="{FF2B5EF4-FFF2-40B4-BE49-F238E27FC236}">
                    <a16:creationId xmlns:a16="http://schemas.microsoft.com/office/drawing/2014/main" id="{C57565B8-9CD1-E8BF-8850-579D7189A386}"/>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06" name="Freeform 646">
                <a:extLst>
                  <a:ext uri="{FF2B5EF4-FFF2-40B4-BE49-F238E27FC236}">
                    <a16:creationId xmlns:a16="http://schemas.microsoft.com/office/drawing/2014/main" id="{9220E834-857D-C2B8-C22D-DCFCE31EF394}"/>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07" name="Freeform 647">
                <a:extLst>
                  <a:ext uri="{FF2B5EF4-FFF2-40B4-BE49-F238E27FC236}">
                    <a16:creationId xmlns:a16="http://schemas.microsoft.com/office/drawing/2014/main" id="{3AF223D7-C7B7-52CB-26CB-3EA36833E40C}"/>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08" name="Freeform 648">
                <a:extLst>
                  <a:ext uri="{FF2B5EF4-FFF2-40B4-BE49-F238E27FC236}">
                    <a16:creationId xmlns:a16="http://schemas.microsoft.com/office/drawing/2014/main" id="{3D0D772A-FB7B-B5B2-1EA8-475CEBAB3CDF}"/>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grpSp>
        <p:nvGrpSpPr>
          <p:cNvPr id="758409" name="Group 649">
            <a:extLst>
              <a:ext uri="{FF2B5EF4-FFF2-40B4-BE49-F238E27FC236}">
                <a16:creationId xmlns:a16="http://schemas.microsoft.com/office/drawing/2014/main" id="{8982BB59-3027-E22B-4C9C-7FBE9393B78C}"/>
              </a:ext>
            </a:extLst>
          </p:cNvPr>
          <p:cNvGrpSpPr>
            <a:grpSpLocks/>
          </p:cNvGrpSpPr>
          <p:nvPr/>
        </p:nvGrpSpPr>
        <p:grpSpPr bwMode="auto">
          <a:xfrm>
            <a:off x="3048000" y="4419600"/>
            <a:ext cx="8105775" cy="2208213"/>
            <a:chOff x="470" y="2644"/>
            <a:chExt cx="5106" cy="1391"/>
          </a:xfrm>
        </p:grpSpPr>
        <p:grpSp>
          <p:nvGrpSpPr>
            <p:cNvPr id="758410" name="Group 650">
              <a:extLst>
                <a:ext uri="{FF2B5EF4-FFF2-40B4-BE49-F238E27FC236}">
                  <a16:creationId xmlns:a16="http://schemas.microsoft.com/office/drawing/2014/main" id="{915097F2-69FF-948F-6373-C85461C4A882}"/>
                </a:ext>
              </a:extLst>
            </p:cNvPr>
            <p:cNvGrpSpPr>
              <a:grpSpLocks/>
            </p:cNvGrpSpPr>
            <p:nvPr/>
          </p:nvGrpSpPr>
          <p:grpSpPr bwMode="auto">
            <a:xfrm>
              <a:off x="470" y="2844"/>
              <a:ext cx="653" cy="1146"/>
              <a:chOff x="1775" y="2894"/>
              <a:chExt cx="653" cy="1146"/>
            </a:xfrm>
          </p:grpSpPr>
          <p:sp>
            <p:nvSpPr>
              <p:cNvPr id="758411" name="Freeform 651">
                <a:extLst>
                  <a:ext uri="{FF2B5EF4-FFF2-40B4-BE49-F238E27FC236}">
                    <a16:creationId xmlns:a16="http://schemas.microsoft.com/office/drawing/2014/main" id="{5FF79BEA-D26F-2F10-8D37-6185DA8C0690}"/>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12" name="Freeform 652">
                <a:extLst>
                  <a:ext uri="{FF2B5EF4-FFF2-40B4-BE49-F238E27FC236}">
                    <a16:creationId xmlns:a16="http://schemas.microsoft.com/office/drawing/2014/main" id="{9DC9D2BF-0C41-E0B8-9AA2-F8E2DD8070D6}"/>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13" name="Freeform 653">
                <a:extLst>
                  <a:ext uri="{FF2B5EF4-FFF2-40B4-BE49-F238E27FC236}">
                    <a16:creationId xmlns:a16="http://schemas.microsoft.com/office/drawing/2014/main" id="{123F3F8A-33CD-9BE3-DEF6-644EC2C31010}"/>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14" name="Freeform 654">
                <a:extLst>
                  <a:ext uri="{FF2B5EF4-FFF2-40B4-BE49-F238E27FC236}">
                    <a16:creationId xmlns:a16="http://schemas.microsoft.com/office/drawing/2014/main" id="{41770278-329D-21A9-D311-E9CE5818CDD2}"/>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15" name="Freeform 655">
                <a:extLst>
                  <a:ext uri="{FF2B5EF4-FFF2-40B4-BE49-F238E27FC236}">
                    <a16:creationId xmlns:a16="http://schemas.microsoft.com/office/drawing/2014/main" id="{0DBA42E7-35CC-FC48-0F90-D36DEAF3048C}"/>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58416" name="Group 656">
              <a:extLst>
                <a:ext uri="{FF2B5EF4-FFF2-40B4-BE49-F238E27FC236}">
                  <a16:creationId xmlns:a16="http://schemas.microsoft.com/office/drawing/2014/main" id="{517300A3-C419-6F3B-76ED-947A78B43958}"/>
                </a:ext>
              </a:extLst>
            </p:cNvPr>
            <p:cNvGrpSpPr>
              <a:grpSpLocks/>
            </p:cNvGrpSpPr>
            <p:nvPr/>
          </p:nvGrpSpPr>
          <p:grpSpPr bwMode="auto">
            <a:xfrm>
              <a:off x="969" y="2644"/>
              <a:ext cx="4052" cy="1346"/>
              <a:chOff x="969" y="2644"/>
              <a:chExt cx="4052" cy="1346"/>
            </a:xfrm>
          </p:grpSpPr>
          <p:grpSp>
            <p:nvGrpSpPr>
              <p:cNvPr id="758417" name="Group 657">
                <a:extLst>
                  <a:ext uri="{FF2B5EF4-FFF2-40B4-BE49-F238E27FC236}">
                    <a16:creationId xmlns:a16="http://schemas.microsoft.com/office/drawing/2014/main" id="{BD8CB3C9-F0FD-74E2-4558-5BC8BA26B239}"/>
                  </a:ext>
                </a:extLst>
              </p:cNvPr>
              <p:cNvGrpSpPr>
                <a:grpSpLocks/>
              </p:cNvGrpSpPr>
              <p:nvPr/>
            </p:nvGrpSpPr>
            <p:grpSpPr bwMode="auto">
              <a:xfrm>
                <a:off x="4194" y="2865"/>
                <a:ext cx="827" cy="1006"/>
                <a:chOff x="3090" y="2945"/>
                <a:chExt cx="827" cy="1006"/>
              </a:xfrm>
            </p:grpSpPr>
            <p:sp>
              <p:nvSpPr>
                <p:cNvPr id="758418" name="Freeform 658">
                  <a:extLst>
                    <a:ext uri="{FF2B5EF4-FFF2-40B4-BE49-F238E27FC236}">
                      <a16:creationId xmlns:a16="http://schemas.microsoft.com/office/drawing/2014/main" id="{761C3814-3CB6-B296-2944-31847EC9CF56}"/>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58419" name="Freeform 659">
                  <a:extLst>
                    <a:ext uri="{FF2B5EF4-FFF2-40B4-BE49-F238E27FC236}">
                      <a16:creationId xmlns:a16="http://schemas.microsoft.com/office/drawing/2014/main" id="{745A695B-0B40-A819-EA22-18833BAA9AFC}"/>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58420" name="Freeform 660">
                  <a:extLst>
                    <a:ext uri="{FF2B5EF4-FFF2-40B4-BE49-F238E27FC236}">
                      <a16:creationId xmlns:a16="http://schemas.microsoft.com/office/drawing/2014/main" id="{D3365F91-5E16-69C6-62EA-E7C881494A97}"/>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58421" name="Freeform 661">
                  <a:extLst>
                    <a:ext uri="{FF2B5EF4-FFF2-40B4-BE49-F238E27FC236}">
                      <a16:creationId xmlns:a16="http://schemas.microsoft.com/office/drawing/2014/main" id="{3A7926B3-10FD-332D-F1BD-E8E9AEA2E18A}"/>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58422" name="Freeform 662">
                  <a:extLst>
                    <a:ext uri="{FF2B5EF4-FFF2-40B4-BE49-F238E27FC236}">
                      <a16:creationId xmlns:a16="http://schemas.microsoft.com/office/drawing/2014/main" id="{FC59D0D4-1129-8899-7090-F7C0136709E4}"/>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58423" name="Freeform 663">
                  <a:extLst>
                    <a:ext uri="{FF2B5EF4-FFF2-40B4-BE49-F238E27FC236}">
                      <a16:creationId xmlns:a16="http://schemas.microsoft.com/office/drawing/2014/main" id="{5C6EF537-1CDF-24B8-1074-EE391F111EC4}"/>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58424" name="Freeform 664">
                <a:extLst>
                  <a:ext uri="{FF2B5EF4-FFF2-40B4-BE49-F238E27FC236}">
                    <a16:creationId xmlns:a16="http://schemas.microsoft.com/office/drawing/2014/main" id="{886B5AA0-A852-3DA3-9EF2-8B2880EA923B}"/>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58425" name="Freeform 665">
                <a:extLst>
                  <a:ext uri="{FF2B5EF4-FFF2-40B4-BE49-F238E27FC236}">
                    <a16:creationId xmlns:a16="http://schemas.microsoft.com/office/drawing/2014/main" id="{AFA153A0-3DCC-F9E8-A9EC-EEFB9BABFBF8}"/>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58426" name="Freeform 666">
                <a:extLst>
                  <a:ext uri="{FF2B5EF4-FFF2-40B4-BE49-F238E27FC236}">
                    <a16:creationId xmlns:a16="http://schemas.microsoft.com/office/drawing/2014/main" id="{1BBB0169-0989-A08F-6B09-F98FA9BACB74}"/>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58427" name="Group 667">
                <a:extLst>
                  <a:ext uri="{FF2B5EF4-FFF2-40B4-BE49-F238E27FC236}">
                    <a16:creationId xmlns:a16="http://schemas.microsoft.com/office/drawing/2014/main" id="{02143A7D-7C41-3ADA-F55F-046154D3C27A}"/>
                  </a:ext>
                </a:extLst>
              </p:cNvPr>
              <p:cNvGrpSpPr>
                <a:grpSpLocks/>
              </p:cNvGrpSpPr>
              <p:nvPr/>
            </p:nvGrpSpPr>
            <p:grpSpPr bwMode="auto">
              <a:xfrm>
                <a:off x="969" y="3073"/>
                <a:ext cx="726" cy="917"/>
                <a:chOff x="1898" y="3207"/>
                <a:chExt cx="726" cy="917"/>
              </a:xfrm>
            </p:grpSpPr>
            <p:sp>
              <p:nvSpPr>
                <p:cNvPr id="758428" name="Freeform 668">
                  <a:extLst>
                    <a:ext uri="{FF2B5EF4-FFF2-40B4-BE49-F238E27FC236}">
                      <a16:creationId xmlns:a16="http://schemas.microsoft.com/office/drawing/2014/main" id="{49EFF33D-97CF-2A04-9840-D1CB4EB3EBB4}"/>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29" name="Freeform 669">
                  <a:extLst>
                    <a:ext uri="{FF2B5EF4-FFF2-40B4-BE49-F238E27FC236}">
                      <a16:creationId xmlns:a16="http://schemas.microsoft.com/office/drawing/2014/main" id="{46A42983-A1AB-5A87-46DC-5C810E96412D}"/>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30" name="Freeform 670">
                  <a:extLst>
                    <a:ext uri="{FF2B5EF4-FFF2-40B4-BE49-F238E27FC236}">
                      <a16:creationId xmlns:a16="http://schemas.microsoft.com/office/drawing/2014/main" id="{AB92DE3B-07E1-E7A1-7271-DB17E68ECDAC}"/>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31" name="Freeform 671">
                  <a:extLst>
                    <a:ext uri="{FF2B5EF4-FFF2-40B4-BE49-F238E27FC236}">
                      <a16:creationId xmlns:a16="http://schemas.microsoft.com/office/drawing/2014/main" id="{37A7237E-7E1C-54C5-47D1-59E2C45472A7}"/>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32" name="Freeform 672">
                  <a:extLst>
                    <a:ext uri="{FF2B5EF4-FFF2-40B4-BE49-F238E27FC236}">
                      <a16:creationId xmlns:a16="http://schemas.microsoft.com/office/drawing/2014/main" id="{E4D4D033-7B62-8564-97EF-A2B80424C0D8}"/>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33" name="Freeform 673">
                  <a:extLst>
                    <a:ext uri="{FF2B5EF4-FFF2-40B4-BE49-F238E27FC236}">
                      <a16:creationId xmlns:a16="http://schemas.microsoft.com/office/drawing/2014/main" id="{4DC1CBB5-9ECC-AFE2-D566-F5BE3E429140}"/>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8434" name="Freeform 674">
                <a:extLst>
                  <a:ext uri="{FF2B5EF4-FFF2-40B4-BE49-F238E27FC236}">
                    <a16:creationId xmlns:a16="http://schemas.microsoft.com/office/drawing/2014/main" id="{5C42B69C-F93B-16CD-6724-2B69AF4955D4}"/>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35" name="Freeform 675">
                <a:extLst>
                  <a:ext uri="{FF2B5EF4-FFF2-40B4-BE49-F238E27FC236}">
                    <a16:creationId xmlns:a16="http://schemas.microsoft.com/office/drawing/2014/main" id="{32416318-1795-8F6C-4131-2346506C94F7}"/>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36" name="Freeform 676">
                <a:extLst>
                  <a:ext uri="{FF2B5EF4-FFF2-40B4-BE49-F238E27FC236}">
                    <a16:creationId xmlns:a16="http://schemas.microsoft.com/office/drawing/2014/main" id="{4D6C6028-412D-AFE0-5213-27AFBC3C5AA7}"/>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58437" name="Group 677">
              <a:extLst>
                <a:ext uri="{FF2B5EF4-FFF2-40B4-BE49-F238E27FC236}">
                  <a16:creationId xmlns:a16="http://schemas.microsoft.com/office/drawing/2014/main" id="{AF9A285C-57D2-ED31-BE7E-C8ACBF7710F3}"/>
                </a:ext>
              </a:extLst>
            </p:cNvPr>
            <p:cNvGrpSpPr>
              <a:grpSpLocks/>
            </p:cNvGrpSpPr>
            <p:nvPr/>
          </p:nvGrpSpPr>
          <p:grpSpPr bwMode="auto">
            <a:xfrm flipH="1">
              <a:off x="4923" y="2889"/>
              <a:ext cx="653" cy="1146"/>
              <a:chOff x="1775" y="2894"/>
              <a:chExt cx="653" cy="1146"/>
            </a:xfrm>
          </p:grpSpPr>
          <p:sp>
            <p:nvSpPr>
              <p:cNvPr id="758438" name="Freeform 678">
                <a:extLst>
                  <a:ext uri="{FF2B5EF4-FFF2-40B4-BE49-F238E27FC236}">
                    <a16:creationId xmlns:a16="http://schemas.microsoft.com/office/drawing/2014/main" id="{48CA42AD-F0C3-6654-8AD8-5403B6221D8A}"/>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39" name="Freeform 679">
                <a:extLst>
                  <a:ext uri="{FF2B5EF4-FFF2-40B4-BE49-F238E27FC236}">
                    <a16:creationId xmlns:a16="http://schemas.microsoft.com/office/drawing/2014/main" id="{F6C21C09-3585-4D64-A90D-6F2EE8CCCE6C}"/>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40" name="Freeform 680">
                <a:extLst>
                  <a:ext uri="{FF2B5EF4-FFF2-40B4-BE49-F238E27FC236}">
                    <a16:creationId xmlns:a16="http://schemas.microsoft.com/office/drawing/2014/main" id="{A642B391-1734-65E0-E94B-3D71654007BB}"/>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41" name="Freeform 681">
                <a:extLst>
                  <a:ext uri="{FF2B5EF4-FFF2-40B4-BE49-F238E27FC236}">
                    <a16:creationId xmlns:a16="http://schemas.microsoft.com/office/drawing/2014/main" id="{80BB183B-C284-D5F1-B835-8F999D8B476D}"/>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58442" name="Freeform 682">
                <a:extLst>
                  <a:ext uri="{FF2B5EF4-FFF2-40B4-BE49-F238E27FC236}">
                    <a16:creationId xmlns:a16="http://schemas.microsoft.com/office/drawing/2014/main" id="{42249D9A-8B6C-F55B-0D8A-38DE7AA1919B}"/>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spTree>
  </p:cSld>
  <p:clrMapOvr>
    <a:masterClrMapping/>
  </p:clrMapOvr>
  <p:transition advTm="1979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7797"/>
                                        </p:tgtEl>
                                        <p:attrNameLst>
                                          <p:attrName>style.visibility</p:attrName>
                                        </p:attrNameLst>
                                      </p:cBhvr>
                                      <p:to>
                                        <p:strVal val="visible"/>
                                      </p:to>
                                    </p:set>
                                    <p:anim calcmode="lin" valueType="num">
                                      <p:cBhvr additive="base">
                                        <p:cTn id="7" dur="500" fill="hold"/>
                                        <p:tgtEl>
                                          <p:spTgt spid="757797"/>
                                        </p:tgtEl>
                                        <p:attrNameLst>
                                          <p:attrName>ppt_x</p:attrName>
                                        </p:attrNameLst>
                                      </p:cBhvr>
                                      <p:tavLst>
                                        <p:tav tm="0">
                                          <p:val>
                                            <p:strVal val="0-#ppt_w/2"/>
                                          </p:val>
                                        </p:tav>
                                        <p:tav tm="100000">
                                          <p:val>
                                            <p:strVal val="#ppt_x"/>
                                          </p:val>
                                        </p:tav>
                                      </p:tavLst>
                                    </p:anim>
                                    <p:anim calcmode="lin" valueType="num">
                                      <p:cBhvr additive="base">
                                        <p:cTn id="8" dur="500" fill="hold"/>
                                        <p:tgtEl>
                                          <p:spTgt spid="7577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757831"/>
                                        </p:tgtEl>
                                        <p:attrNameLst>
                                          <p:attrName>style.visibility</p:attrName>
                                        </p:attrNameLst>
                                      </p:cBhvr>
                                      <p:to>
                                        <p:strVal val="visible"/>
                                      </p:to>
                                    </p:set>
                                    <p:anim calcmode="lin" valueType="num">
                                      <p:cBhvr additive="base">
                                        <p:cTn id="13" dur="500" fill="hold"/>
                                        <p:tgtEl>
                                          <p:spTgt spid="757831"/>
                                        </p:tgtEl>
                                        <p:attrNameLst>
                                          <p:attrName>ppt_x</p:attrName>
                                        </p:attrNameLst>
                                      </p:cBhvr>
                                      <p:tavLst>
                                        <p:tav tm="0">
                                          <p:val>
                                            <p:strVal val="0-#ppt_w/2"/>
                                          </p:val>
                                        </p:tav>
                                        <p:tav tm="100000">
                                          <p:val>
                                            <p:strVal val="#ppt_x"/>
                                          </p:val>
                                        </p:tav>
                                      </p:tavLst>
                                    </p:anim>
                                    <p:anim calcmode="lin" valueType="num">
                                      <p:cBhvr additive="base">
                                        <p:cTn id="14" dur="500" fill="hold"/>
                                        <p:tgtEl>
                                          <p:spTgt spid="75783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par>
                          <p:cTn id="15" fill="hold" nodeType="afterGroup">
                            <p:stCondLst>
                              <p:cond delay="500"/>
                            </p:stCondLst>
                            <p:childTnLst>
                              <p:par>
                                <p:cTn id="16" presetID="2" presetClass="entr" presetSubtype="9" fill="hold" nodeType="afterEffect">
                                  <p:stCondLst>
                                    <p:cond delay="1000"/>
                                  </p:stCondLst>
                                  <p:childTnLst>
                                    <p:set>
                                      <p:cBhvr>
                                        <p:cTn id="17" dur="1" fill="hold">
                                          <p:stCondLst>
                                            <p:cond delay="0"/>
                                          </p:stCondLst>
                                        </p:cTn>
                                        <p:tgtEl>
                                          <p:spTgt spid="757865"/>
                                        </p:tgtEl>
                                        <p:attrNameLst>
                                          <p:attrName>style.visibility</p:attrName>
                                        </p:attrNameLst>
                                      </p:cBhvr>
                                      <p:to>
                                        <p:strVal val="visible"/>
                                      </p:to>
                                    </p:set>
                                    <p:anim calcmode="lin" valueType="num">
                                      <p:cBhvr additive="base">
                                        <p:cTn id="18" dur="500" fill="hold"/>
                                        <p:tgtEl>
                                          <p:spTgt spid="757865"/>
                                        </p:tgtEl>
                                        <p:attrNameLst>
                                          <p:attrName>ppt_x</p:attrName>
                                        </p:attrNameLst>
                                      </p:cBhvr>
                                      <p:tavLst>
                                        <p:tav tm="0">
                                          <p:val>
                                            <p:strVal val="0-#ppt_w/2"/>
                                          </p:val>
                                        </p:tav>
                                        <p:tav tm="100000">
                                          <p:val>
                                            <p:strVal val="#ppt_x"/>
                                          </p:val>
                                        </p:tav>
                                      </p:tavLst>
                                    </p:anim>
                                    <p:anim calcmode="lin" valueType="num">
                                      <p:cBhvr additive="base">
                                        <p:cTn id="19" dur="500" fill="hold"/>
                                        <p:tgtEl>
                                          <p:spTgt spid="75786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par>
                          <p:cTn id="20" fill="hold" nodeType="afterGroup">
                            <p:stCondLst>
                              <p:cond delay="2000"/>
                            </p:stCondLst>
                            <p:childTnLst>
                              <p:par>
                                <p:cTn id="21" presetID="2" presetClass="entr" presetSubtype="9" fill="hold" nodeType="afterEffect">
                                  <p:stCondLst>
                                    <p:cond delay="1000"/>
                                  </p:stCondLst>
                                  <p:childTnLst>
                                    <p:set>
                                      <p:cBhvr>
                                        <p:cTn id="22" dur="1" fill="hold">
                                          <p:stCondLst>
                                            <p:cond delay="0"/>
                                          </p:stCondLst>
                                        </p:cTn>
                                        <p:tgtEl>
                                          <p:spTgt spid="757899"/>
                                        </p:tgtEl>
                                        <p:attrNameLst>
                                          <p:attrName>style.visibility</p:attrName>
                                        </p:attrNameLst>
                                      </p:cBhvr>
                                      <p:to>
                                        <p:strVal val="visible"/>
                                      </p:to>
                                    </p:set>
                                    <p:anim calcmode="lin" valueType="num">
                                      <p:cBhvr additive="base">
                                        <p:cTn id="23" dur="500" fill="hold"/>
                                        <p:tgtEl>
                                          <p:spTgt spid="757899"/>
                                        </p:tgtEl>
                                        <p:attrNameLst>
                                          <p:attrName>ppt_x</p:attrName>
                                        </p:attrNameLst>
                                      </p:cBhvr>
                                      <p:tavLst>
                                        <p:tav tm="0">
                                          <p:val>
                                            <p:strVal val="0-#ppt_w/2"/>
                                          </p:val>
                                        </p:tav>
                                        <p:tav tm="100000">
                                          <p:val>
                                            <p:strVal val="#ppt_x"/>
                                          </p:val>
                                        </p:tav>
                                      </p:tavLst>
                                    </p:anim>
                                    <p:anim calcmode="lin" valueType="num">
                                      <p:cBhvr additive="base">
                                        <p:cTn id="24" dur="500" fill="hold"/>
                                        <p:tgtEl>
                                          <p:spTgt spid="75789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par>
                          <p:cTn id="25" fill="hold" nodeType="afterGroup">
                            <p:stCondLst>
                              <p:cond delay="3500"/>
                            </p:stCondLst>
                            <p:childTnLst>
                              <p:par>
                                <p:cTn id="26" presetID="2" presetClass="entr" presetSubtype="9" fill="hold" nodeType="afterEffect">
                                  <p:stCondLst>
                                    <p:cond delay="1000"/>
                                  </p:stCondLst>
                                  <p:childTnLst>
                                    <p:set>
                                      <p:cBhvr>
                                        <p:cTn id="27" dur="1" fill="hold">
                                          <p:stCondLst>
                                            <p:cond delay="0"/>
                                          </p:stCondLst>
                                        </p:cTn>
                                        <p:tgtEl>
                                          <p:spTgt spid="757933"/>
                                        </p:tgtEl>
                                        <p:attrNameLst>
                                          <p:attrName>style.visibility</p:attrName>
                                        </p:attrNameLst>
                                      </p:cBhvr>
                                      <p:to>
                                        <p:strVal val="visible"/>
                                      </p:to>
                                    </p:set>
                                    <p:anim calcmode="lin" valueType="num">
                                      <p:cBhvr additive="base">
                                        <p:cTn id="28" dur="500" fill="hold"/>
                                        <p:tgtEl>
                                          <p:spTgt spid="757933"/>
                                        </p:tgtEl>
                                        <p:attrNameLst>
                                          <p:attrName>ppt_x</p:attrName>
                                        </p:attrNameLst>
                                      </p:cBhvr>
                                      <p:tavLst>
                                        <p:tav tm="0">
                                          <p:val>
                                            <p:strVal val="0-#ppt_w/2"/>
                                          </p:val>
                                        </p:tav>
                                        <p:tav tm="100000">
                                          <p:val>
                                            <p:strVal val="#ppt_x"/>
                                          </p:val>
                                        </p:tav>
                                      </p:tavLst>
                                    </p:anim>
                                    <p:anim calcmode="lin" valueType="num">
                                      <p:cBhvr additive="base">
                                        <p:cTn id="29" dur="500" fill="hold"/>
                                        <p:tgtEl>
                                          <p:spTgt spid="75793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par>
                          <p:cTn id="30" fill="hold" nodeType="afterGroup">
                            <p:stCondLst>
                              <p:cond delay="5000"/>
                            </p:stCondLst>
                            <p:childTnLst>
                              <p:par>
                                <p:cTn id="31" presetID="2" presetClass="entr" presetSubtype="9" fill="hold" nodeType="afterEffect">
                                  <p:stCondLst>
                                    <p:cond delay="1000"/>
                                  </p:stCondLst>
                                  <p:childTnLst>
                                    <p:set>
                                      <p:cBhvr>
                                        <p:cTn id="32" dur="1" fill="hold">
                                          <p:stCondLst>
                                            <p:cond delay="0"/>
                                          </p:stCondLst>
                                        </p:cTn>
                                        <p:tgtEl>
                                          <p:spTgt spid="757967"/>
                                        </p:tgtEl>
                                        <p:attrNameLst>
                                          <p:attrName>style.visibility</p:attrName>
                                        </p:attrNameLst>
                                      </p:cBhvr>
                                      <p:to>
                                        <p:strVal val="visible"/>
                                      </p:to>
                                    </p:set>
                                    <p:anim calcmode="lin" valueType="num">
                                      <p:cBhvr additive="base">
                                        <p:cTn id="33" dur="500" fill="hold"/>
                                        <p:tgtEl>
                                          <p:spTgt spid="757967"/>
                                        </p:tgtEl>
                                        <p:attrNameLst>
                                          <p:attrName>ppt_x</p:attrName>
                                        </p:attrNameLst>
                                      </p:cBhvr>
                                      <p:tavLst>
                                        <p:tav tm="0">
                                          <p:val>
                                            <p:strVal val="0-#ppt_w/2"/>
                                          </p:val>
                                        </p:tav>
                                        <p:tav tm="100000">
                                          <p:val>
                                            <p:strVal val="#ppt_x"/>
                                          </p:val>
                                        </p:tav>
                                      </p:tavLst>
                                    </p:anim>
                                    <p:anim calcmode="lin" valueType="num">
                                      <p:cBhvr additive="base">
                                        <p:cTn id="34" dur="500" fill="hold"/>
                                        <p:tgtEl>
                                          <p:spTgt spid="75796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par>
                          <p:cTn id="35" fill="hold" nodeType="afterGroup">
                            <p:stCondLst>
                              <p:cond delay="6500"/>
                            </p:stCondLst>
                            <p:childTnLst>
                              <p:par>
                                <p:cTn id="36" presetID="2" presetClass="entr" presetSubtype="9" fill="hold" nodeType="afterEffect">
                                  <p:stCondLst>
                                    <p:cond delay="1000"/>
                                  </p:stCondLst>
                                  <p:childTnLst>
                                    <p:set>
                                      <p:cBhvr>
                                        <p:cTn id="37" dur="1" fill="hold">
                                          <p:stCondLst>
                                            <p:cond delay="0"/>
                                          </p:stCondLst>
                                        </p:cTn>
                                        <p:tgtEl>
                                          <p:spTgt spid="758001"/>
                                        </p:tgtEl>
                                        <p:attrNameLst>
                                          <p:attrName>style.visibility</p:attrName>
                                        </p:attrNameLst>
                                      </p:cBhvr>
                                      <p:to>
                                        <p:strVal val="visible"/>
                                      </p:to>
                                    </p:set>
                                    <p:anim calcmode="lin" valueType="num">
                                      <p:cBhvr additive="base">
                                        <p:cTn id="38" dur="500" fill="hold"/>
                                        <p:tgtEl>
                                          <p:spTgt spid="758001"/>
                                        </p:tgtEl>
                                        <p:attrNameLst>
                                          <p:attrName>ppt_x</p:attrName>
                                        </p:attrNameLst>
                                      </p:cBhvr>
                                      <p:tavLst>
                                        <p:tav tm="0">
                                          <p:val>
                                            <p:strVal val="0-#ppt_w/2"/>
                                          </p:val>
                                        </p:tav>
                                        <p:tav tm="100000">
                                          <p:val>
                                            <p:strVal val="#ppt_x"/>
                                          </p:val>
                                        </p:tav>
                                      </p:tavLst>
                                    </p:anim>
                                    <p:anim calcmode="lin" valueType="num">
                                      <p:cBhvr additive="base">
                                        <p:cTn id="39" dur="500" fill="hold"/>
                                        <p:tgtEl>
                                          <p:spTgt spid="75800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whoosh.wav"/>
                                        </p:tgtEl>
                                      </p:cMediaNode>
                                    </p:audio>
                                  </p:subTnLst>
                                </p:cTn>
                              </p:par>
                            </p:childTnLst>
                          </p:cTn>
                        </p:par>
                        <p:par>
                          <p:cTn id="40" fill="hold" nodeType="afterGroup">
                            <p:stCondLst>
                              <p:cond delay="8000"/>
                            </p:stCondLst>
                            <p:childTnLst>
                              <p:par>
                                <p:cTn id="41" presetID="2" presetClass="entr" presetSubtype="9" fill="hold" nodeType="afterEffect">
                                  <p:stCondLst>
                                    <p:cond delay="1000"/>
                                  </p:stCondLst>
                                  <p:childTnLst>
                                    <p:set>
                                      <p:cBhvr>
                                        <p:cTn id="42" dur="1" fill="hold">
                                          <p:stCondLst>
                                            <p:cond delay="0"/>
                                          </p:stCondLst>
                                        </p:cTn>
                                        <p:tgtEl>
                                          <p:spTgt spid="758035"/>
                                        </p:tgtEl>
                                        <p:attrNameLst>
                                          <p:attrName>style.visibility</p:attrName>
                                        </p:attrNameLst>
                                      </p:cBhvr>
                                      <p:to>
                                        <p:strVal val="visible"/>
                                      </p:to>
                                    </p:set>
                                    <p:anim calcmode="lin" valueType="num">
                                      <p:cBhvr additive="base">
                                        <p:cTn id="43" dur="500" fill="hold"/>
                                        <p:tgtEl>
                                          <p:spTgt spid="758035"/>
                                        </p:tgtEl>
                                        <p:attrNameLst>
                                          <p:attrName>ppt_x</p:attrName>
                                        </p:attrNameLst>
                                      </p:cBhvr>
                                      <p:tavLst>
                                        <p:tav tm="0">
                                          <p:val>
                                            <p:strVal val="0-#ppt_w/2"/>
                                          </p:val>
                                        </p:tav>
                                        <p:tav tm="100000">
                                          <p:val>
                                            <p:strVal val="#ppt_x"/>
                                          </p:val>
                                        </p:tav>
                                      </p:tavLst>
                                    </p:anim>
                                    <p:anim calcmode="lin" valueType="num">
                                      <p:cBhvr additive="base">
                                        <p:cTn id="44" dur="500" fill="hold"/>
                                        <p:tgtEl>
                                          <p:spTgt spid="75803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par>
                          <p:cTn id="45" fill="hold" nodeType="afterGroup">
                            <p:stCondLst>
                              <p:cond delay="9500"/>
                            </p:stCondLst>
                            <p:childTnLst>
                              <p:par>
                                <p:cTn id="46" presetID="2" presetClass="entr" presetSubtype="9" fill="hold" nodeType="afterEffect">
                                  <p:stCondLst>
                                    <p:cond delay="1000"/>
                                  </p:stCondLst>
                                  <p:childTnLst>
                                    <p:set>
                                      <p:cBhvr>
                                        <p:cTn id="47" dur="1" fill="hold">
                                          <p:stCondLst>
                                            <p:cond delay="0"/>
                                          </p:stCondLst>
                                        </p:cTn>
                                        <p:tgtEl>
                                          <p:spTgt spid="758069"/>
                                        </p:tgtEl>
                                        <p:attrNameLst>
                                          <p:attrName>style.visibility</p:attrName>
                                        </p:attrNameLst>
                                      </p:cBhvr>
                                      <p:to>
                                        <p:strVal val="visible"/>
                                      </p:to>
                                    </p:set>
                                    <p:anim calcmode="lin" valueType="num">
                                      <p:cBhvr additive="base">
                                        <p:cTn id="48" dur="500" fill="hold"/>
                                        <p:tgtEl>
                                          <p:spTgt spid="758069"/>
                                        </p:tgtEl>
                                        <p:attrNameLst>
                                          <p:attrName>ppt_x</p:attrName>
                                        </p:attrNameLst>
                                      </p:cBhvr>
                                      <p:tavLst>
                                        <p:tav tm="0">
                                          <p:val>
                                            <p:strVal val="0-#ppt_w/2"/>
                                          </p:val>
                                        </p:tav>
                                        <p:tav tm="100000">
                                          <p:val>
                                            <p:strVal val="#ppt_x"/>
                                          </p:val>
                                        </p:tav>
                                      </p:tavLst>
                                    </p:anim>
                                    <p:anim calcmode="lin" valueType="num">
                                      <p:cBhvr additive="base">
                                        <p:cTn id="49" dur="500" fill="hold"/>
                                        <p:tgtEl>
                                          <p:spTgt spid="75806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whoosh.wav"/>
                                        </p:tgtEl>
                                      </p:cMediaNode>
                                    </p:audio>
                                  </p:subTnLst>
                                </p:cTn>
                              </p:par>
                            </p:childTnLst>
                          </p:cTn>
                        </p:par>
                        <p:par>
                          <p:cTn id="50" fill="hold" nodeType="afterGroup">
                            <p:stCondLst>
                              <p:cond delay="11000"/>
                            </p:stCondLst>
                            <p:childTnLst>
                              <p:par>
                                <p:cTn id="51" presetID="2" presetClass="entr" presetSubtype="9" fill="hold" nodeType="afterEffect">
                                  <p:stCondLst>
                                    <p:cond delay="1000"/>
                                  </p:stCondLst>
                                  <p:childTnLst>
                                    <p:set>
                                      <p:cBhvr>
                                        <p:cTn id="52" dur="1" fill="hold">
                                          <p:stCondLst>
                                            <p:cond delay="0"/>
                                          </p:stCondLst>
                                        </p:cTn>
                                        <p:tgtEl>
                                          <p:spTgt spid="758103"/>
                                        </p:tgtEl>
                                        <p:attrNameLst>
                                          <p:attrName>style.visibility</p:attrName>
                                        </p:attrNameLst>
                                      </p:cBhvr>
                                      <p:to>
                                        <p:strVal val="visible"/>
                                      </p:to>
                                    </p:set>
                                    <p:anim calcmode="lin" valueType="num">
                                      <p:cBhvr additive="base">
                                        <p:cTn id="53" dur="500" fill="hold"/>
                                        <p:tgtEl>
                                          <p:spTgt spid="758103"/>
                                        </p:tgtEl>
                                        <p:attrNameLst>
                                          <p:attrName>ppt_x</p:attrName>
                                        </p:attrNameLst>
                                      </p:cBhvr>
                                      <p:tavLst>
                                        <p:tav tm="0">
                                          <p:val>
                                            <p:strVal val="0-#ppt_w/2"/>
                                          </p:val>
                                        </p:tav>
                                        <p:tav tm="100000">
                                          <p:val>
                                            <p:strVal val="#ppt_x"/>
                                          </p:val>
                                        </p:tav>
                                      </p:tavLst>
                                    </p:anim>
                                    <p:anim calcmode="lin" valueType="num">
                                      <p:cBhvr additive="base">
                                        <p:cTn id="54" dur="500" fill="hold"/>
                                        <p:tgtEl>
                                          <p:spTgt spid="75810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whoosh.wav"/>
                                        </p:tgtEl>
                                      </p:cMediaNode>
                                    </p:audio>
                                  </p:subTnLst>
                                </p:cTn>
                              </p:par>
                            </p:childTnLst>
                          </p:cTn>
                        </p:par>
                        <p:par>
                          <p:cTn id="55" fill="hold" nodeType="afterGroup">
                            <p:stCondLst>
                              <p:cond delay="12500"/>
                            </p:stCondLst>
                            <p:childTnLst>
                              <p:par>
                                <p:cTn id="56" presetID="2" presetClass="entr" presetSubtype="9" fill="hold" nodeType="afterEffect">
                                  <p:stCondLst>
                                    <p:cond delay="1000"/>
                                  </p:stCondLst>
                                  <p:childTnLst>
                                    <p:set>
                                      <p:cBhvr>
                                        <p:cTn id="57" dur="1" fill="hold">
                                          <p:stCondLst>
                                            <p:cond delay="0"/>
                                          </p:stCondLst>
                                        </p:cTn>
                                        <p:tgtEl>
                                          <p:spTgt spid="758137"/>
                                        </p:tgtEl>
                                        <p:attrNameLst>
                                          <p:attrName>style.visibility</p:attrName>
                                        </p:attrNameLst>
                                      </p:cBhvr>
                                      <p:to>
                                        <p:strVal val="visible"/>
                                      </p:to>
                                    </p:set>
                                    <p:anim calcmode="lin" valueType="num">
                                      <p:cBhvr additive="base">
                                        <p:cTn id="58" dur="500" fill="hold"/>
                                        <p:tgtEl>
                                          <p:spTgt spid="758137"/>
                                        </p:tgtEl>
                                        <p:attrNameLst>
                                          <p:attrName>ppt_x</p:attrName>
                                        </p:attrNameLst>
                                      </p:cBhvr>
                                      <p:tavLst>
                                        <p:tav tm="0">
                                          <p:val>
                                            <p:strVal val="0-#ppt_w/2"/>
                                          </p:val>
                                        </p:tav>
                                        <p:tav tm="100000">
                                          <p:val>
                                            <p:strVal val="#ppt_x"/>
                                          </p:val>
                                        </p:tav>
                                      </p:tavLst>
                                    </p:anim>
                                    <p:anim calcmode="lin" valueType="num">
                                      <p:cBhvr additive="base">
                                        <p:cTn id="59" dur="500" fill="hold"/>
                                        <p:tgtEl>
                                          <p:spTgt spid="75813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whoosh.wav"/>
                                        </p:tgtEl>
                                      </p:cMediaNode>
                                    </p:audio>
                                  </p:subTnLst>
                                </p:cTn>
                              </p:par>
                            </p:childTnLst>
                          </p:cTn>
                        </p:par>
                        <p:par>
                          <p:cTn id="60" fill="hold" nodeType="afterGroup">
                            <p:stCondLst>
                              <p:cond delay="14000"/>
                            </p:stCondLst>
                            <p:childTnLst>
                              <p:par>
                                <p:cTn id="61" presetID="2" presetClass="entr" presetSubtype="9" fill="hold" nodeType="afterEffect">
                                  <p:stCondLst>
                                    <p:cond delay="1000"/>
                                  </p:stCondLst>
                                  <p:childTnLst>
                                    <p:set>
                                      <p:cBhvr>
                                        <p:cTn id="62" dur="1" fill="hold">
                                          <p:stCondLst>
                                            <p:cond delay="0"/>
                                          </p:stCondLst>
                                        </p:cTn>
                                        <p:tgtEl>
                                          <p:spTgt spid="758171"/>
                                        </p:tgtEl>
                                        <p:attrNameLst>
                                          <p:attrName>style.visibility</p:attrName>
                                        </p:attrNameLst>
                                      </p:cBhvr>
                                      <p:to>
                                        <p:strVal val="visible"/>
                                      </p:to>
                                    </p:set>
                                    <p:anim calcmode="lin" valueType="num">
                                      <p:cBhvr additive="base">
                                        <p:cTn id="63" dur="500" fill="hold"/>
                                        <p:tgtEl>
                                          <p:spTgt spid="758171"/>
                                        </p:tgtEl>
                                        <p:attrNameLst>
                                          <p:attrName>ppt_x</p:attrName>
                                        </p:attrNameLst>
                                      </p:cBhvr>
                                      <p:tavLst>
                                        <p:tav tm="0">
                                          <p:val>
                                            <p:strVal val="0-#ppt_w/2"/>
                                          </p:val>
                                        </p:tav>
                                        <p:tav tm="100000">
                                          <p:val>
                                            <p:strVal val="#ppt_x"/>
                                          </p:val>
                                        </p:tav>
                                      </p:tavLst>
                                    </p:anim>
                                    <p:anim calcmode="lin" valueType="num">
                                      <p:cBhvr additive="base">
                                        <p:cTn id="64" dur="500" fill="hold"/>
                                        <p:tgtEl>
                                          <p:spTgt spid="75817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whoosh.wav"/>
                                        </p:tgtEl>
                                      </p:cMediaNode>
                                    </p:audio>
                                  </p:subTnLst>
                                </p:cTn>
                              </p:par>
                            </p:childTnLst>
                          </p:cTn>
                        </p:par>
                        <p:par>
                          <p:cTn id="65" fill="hold" nodeType="afterGroup">
                            <p:stCondLst>
                              <p:cond delay="15500"/>
                            </p:stCondLst>
                            <p:childTnLst>
                              <p:par>
                                <p:cTn id="66" presetID="2" presetClass="entr" presetSubtype="9" fill="hold" nodeType="afterEffect">
                                  <p:stCondLst>
                                    <p:cond delay="1000"/>
                                  </p:stCondLst>
                                  <p:childTnLst>
                                    <p:set>
                                      <p:cBhvr>
                                        <p:cTn id="67" dur="1" fill="hold">
                                          <p:stCondLst>
                                            <p:cond delay="0"/>
                                          </p:stCondLst>
                                        </p:cTn>
                                        <p:tgtEl>
                                          <p:spTgt spid="758205"/>
                                        </p:tgtEl>
                                        <p:attrNameLst>
                                          <p:attrName>style.visibility</p:attrName>
                                        </p:attrNameLst>
                                      </p:cBhvr>
                                      <p:to>
                                        <p:strVal val="visible"/>
                                      </p:to>
                                    </p:set>
                                    <p:anim calcmode="lin" valueType="num">
                                      <p:cBhvr additive="base">
                                        <p:cTn id="68" dur="500" fill="hold"/>
                                        <p:tgtEl>
                                          <p:spTgt spid="758205"/>
                                        </p:tgtEl>
                                        <p:attrNameLst>
                                          <p:attrName>ppt_x</p:attrName>
                                        </p:attrNameLst>
                                      </p:cBhvr>
                                      <p:tavLst>
                                        <p:tav tm="0">
                                          <p:val>
                                            <p:strVal val="0-#ppt_w/2"/>
                                          </p:val>
                                        </p:tav>
                                        <p:tav tm="100000">
                                          <p:val>
                                            <p:strVal val="#ppt_x"/>
                                          </p:val>
                                        </p:tav>
                                      </p:tavLst>
                                    </p:anim>
                                    <p:anim calcmode="lin" valueType="num">
                                      <p:cBhvr additive="base">
                                        <p:cTn id="69" dur="500" fill="hold"/>
                                        <p:tgtEl>
                                          <p:spTgt spid="75820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6"/>
                                            </p:cond>
                                          </p:stCondLst>
                                          <p:endCondLst>
                                            <p:cond evt="onStopAudio" delay="0">
                                              <p:tgtEl>
                                                <p:sldTgt/>
                                              </p:tgtEl>
                                            </p:cond>
                                          </p:endCondLst>
                                        </p:cTn>
                                        <p:tgtEl>
                                          <p:sndTgt r:embed="rId3" name="whoosh.wav"/>
                                        </p:tgtEl>
                                      </p:cMediaNode>
                                    </p:audio>
                                  </p:subTnLst>
                                </p:cTn>
                              </p:par>
                            </p:childTnLst>
                          </p:cTn>
                        </p:par>
                        <p:par>
                          <p:cTn id="70" fill="hold" nodeType="afterGroup">
                            <p:stCondLst>
                              <p:cond delay="17000"/>
                            </p:stCondLst>
                            <p:childTnLst>
                              <p:par>
                                <p:cTn id="71" presetID="2" presetClass="entr" presetSubtype="9" fill="hold" nodeType="afterEffect">
                                  <p:stCondLst>
                                    <p:cond delay="1000"/>
                                  </p:stCondLst>
                                  <p:childTnLst>
                                    <p:set>
                                      <p:cBhvr>
                                        <p:cTn id="72" dur="1" fill="hold">
                                          <p:stCondLst>
                                            <p:cond delay="0"/>
                                          </p:stCondLst>
                                        </p:cTn>
                                        <p:tgtEl>
                                          <p:spTgt spid="758239"/>
                                        </p:tgtEl>
                                        <p:attrNameLst>
                                          <p:attrName>style.visibility</p:attrName>
                                        </p:attrNameLst>
                                      </p:cBhvr>
                                      <p:to>
                                        <p:strVal val="visible"/>
                                      </p:to>
                                    </p:set>
                                    <p:anim calcmode="lin" valueType="num">
                                      <p:cBhvr additive="base">
                                        <p:cTn id="73" dur="500" fill="hold"/>
                                        <p:tgtEl>
                                          <p:spTgt spid="758239"/>
                                        </p:tgtEl>
                                        <p:attrNameLst>
                                          <p:attrName>ppt_x</p:attrName>
                                        </p:attrNameLst>
                                      </p:cBhvr>
                                      <p:tavLst>
                                        <p:tav tm="0">
                                          <p:val>
                                            <p:strVal val="0-#ppt_w/2"/>
                                          </p:val>
                                        </p:tav>
                                        <p:tav tm="100000">
                                          <p:val>
                                            <p:strVal val="#ppt_x"/>
                                          </p:val>
                                        </p:tav>
                                      </p:tavLst>
                                    </p:anim>
                                    <p:anim calcmode="lin" valueType="num">
                                      <p:cBhvr additive="base">
                                        <p:cTn id="74" dur="500" fill="hold"/>
                                        <p:tgtEl>
                                          <p:spTgt spid="75823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par>
                          <p:cTn id="75" fill="hold" nodeType="afterGroup">
                            <p:stCondLst>
                              <p:cond delay="18500"/>
                            </p:stCondLst>
                            <p:childTnLst>
                              <p:par>
                                <p:cTn id="76" presetID="2" presetClass="entr" presetSubtype="9" fill="hold" nodeType="afterEffect">
                                  <p:stCondLst>
                                    <p:cond delay="1000"/>
                                  </p:stCondLst>
                                  <p:childTnLst>
                                    <p:set>
                                      <p:cBhvr>
                                        <p:cTn id="77" dur="1" fill="hold">
                                          <p:stCondLst>
                                            <p:cond delay="0"/>
                                          </p:stCondLst>
                                        </p:cTn>
                                        <p:tgtEl>
                                          <p:spTgt spid="758273"/>
                                        </p:tgtEl>
                                        <p:attrNameLst>
                                          <p:attrName>style.visibility</p:attrName>
                                        </p:attrNameLst>
                                      </p:cBhvr>
                                      <p:to>
                                        <p:strVal val="visible"/>
                                      </p:to>
                                    </p:set>
                                    <p:anim calcmode="lin" valueType="num">
                                      <p:cBhvr additive="base">
                                        <p:cTn id="78" dur="500" fill="hold"/>
                                        <p:tgtEl>
                                          <p:spTgt spid="758273"/>
                                        </p:tgtEl>
                                        <p:attrNameLst>
                                          <p:attrName>ppt_x</p:attrName>
                                        </p:attrNameLst>
                                      </p:cBhvr>
                                      <p:tavLst>
                                        <p:tav tm="0">
                                          <p:val>
                                            <p:strVal val="0-#ppt_w/2"/>
                                          </p:val>
                                        </p:tav>
                                        <p:tav tm="100000">
                                          <p:val>
                                            <p:strVal val="#ppt_x"/>
                                          </p:val>
                                        </p:tav>
                                      </p:tavLst>
                                    </p:anim>
                                    <p:anim calcmode="lin" valueType="num">
                                      <p:cBhvr additive="base">
                                        <p:cTn id="79" dur="500" fill="hold"/>
                                        <p:tgtEl>
                                          <p:spTgt spid="75827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3" name="whoosh.wav"/>
                                        </p:tgtEl>
                                      </p:cMediaNode>
                                    </p:audio>
                                  </p:subTnLst>
                                </p:cTn>
                              </p:par>
                            </p:childTnLst>
                          </p:cTn>
                        </p:par>
                        <p:par>
                          <p:cTn id="80" fill="hold" nodeType="afterGroup">
                            <p:stCondLst>
                              <p:cond delay="20000"/>
                            </p:stCondLst>
                            <p:childTnLst>
                              <p:par>
                                <p:cTn id="81" presetID="2" presetClass="entr" presetSubtype="9" fill="hold" nodeType="afterEffect">
                                  <p:stCondLst>
                                    <p:cond delay="1000"/>
                                  </p:stCondLst>
                                  <p:childTnLst>
                                    <p:set>
                                      <p:cBhvr>
                                        <p:cTn id="82" dur="1" fill="hold">
                                          <p:stCondLst>
                                            <p:cond delay="0"/>
                                          </p:stCondLst>
                                        </p:cTn>
                                        <p:tgtEl>
                                          <p:spTgt spid="758307"/>
                                        </p:tgtEl>
                                        <p:attrNameLst>
                                          <p:attrName>style.visibility</p:attrName>
                                        </p:attrNameLst>
                                      </p:cBhvr>
                                      <p:to>
                                        <p:strVal val="visible"/>
                                      </p:to>
                                    </p:set>
                                    <p:anim calcmode="lin" valueType="num">
                                      <p:cBhvr additive="base">
                                        <p:cTn id="83" dur="500" fill="hold"/>
                                        <p:tgtEl>
                                          <p:spTgt spid="758307"/>
                                        </p:tgtEl>
                                        <p:attrNameLst>
                                          <p:attrName>ppt_x</p:attrName>
                                        </p:attrNameLst>
                                      </p:cBhvr>
                                      <p:tavLst>
                                        <p:tav tm="0">
                                          <p:val>
                                            <p:strVal val="0-#ppt_w/2"/>
                                          </p:val>
                                        </p:tav>
                                        <p:tav tm="100000">
                                          <p:val>
                                            <p:strVal val="#ppt_x"/>
                                          </p:val>
                                        </p:tav>
                                      </p:tavLst>
                                    </p:anim>
                                    <p:anim calcmode="lin" valueType="num">
                                      <p:cBhvr additive="base">
                                        <p:cTn id="84" dur="500" fill="hold"/>
                                        <p:tgtEl>
                                          <p:spTgt spid="75830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3" name="whoosh.wav"/>
                                        </p:tgtEl>
                                      </p:cMediaNode>
                                    </p:audio>
                                  </p:subTnLst>
                                </p:cTn>
                              </p:par>
                            </p:childTnLst>
                          </p:cTn>
                        </p:par>
                        <p:par>
                          <p:cTn id="85" fill="hold" nodeType="afterGroup">
                            <p:stCondLst>
                              <p:cond delay="21500"/>
                            </p:stCondLst>
                            <p:childTnLst>
                              <p:par>
                                <p:cTn id="86" presetID="2" presetClass="entr" presetSubtype="9" fill="hold" nodeType="afterEffect">
                                  <p:stCondLst>
                                    <p:cond delay="1000"/>
                                  </p:stCondLst>
                                  <p:childTnLst>
                                    <p:set>
                                      <p:cBhvr>
                                        <p:cTn id="87" dur="1" fill="hold">
                                          <p:stCondLst>
                                            <p:cond delay="0"/>
                                          </p:stCondLst>
                                        </p:cTn>
                                        <p:tgtEl>
                                          <p:spTgt spid="758341"/>
                                        </p:tgtEl>
                                        <p:attrNameLst>
                                          <p:attrName>style.visibility</p:attrName>
                                        </p:attrNameLst>
                                      </p:cBhvr>
                                      <p:to>
                                        <p:strVal val="visible"/>
                                      </p:to>
                                    </p:set>
                                    <p:anim calcmode="lin" valueType="num">
                                      <p:cBhvr additive="base">
                                        <p:cTn id="88" dur="500" fill="hold"/>
                                        <p:tgtEl>
                                          <p:spTgt spid="758341"/>
                                        </p:tgtEl>
                                        <p:attrNameLst>
                                          <p:attrName>ppt_x</p:attrName>
                                        </p:attrNameLst>
                                      </p:cBhvr>
                                      <p:tavLst>
                                        <p:tav tm="0">
                                          <p:val>
                                            <p:strVal val="0-#ppt_w/2"/>
                                          </p:val>
                                        </p:tav>
                                        <p:tav tm="100000">
                                          <p:val>
                                            <p:strVal val="#ppt_x"/>
                                          </p:val>
                                        </p:tav>
                                      </p:tavLst>
                                    </p:anim>
                                    <p:anim calcmode="lin" valueType="num">
                                      <p:cBhvr additive="base">
                                        <p:cTn id="89" dur="500" fill="hold"/>
                                        <p:tgtEl>
                                          <p:spTgt spid="75834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86"/>
                                            </p:cond>
                                          </p:stCondLst>
                                          <p:endCondLst>
                                            <p:cond evt="onStopAudio" delay="0">
                                              <p:tgtEl>
                                                <p:sldTgt/>
                                              </p:tgtEl>
                                            </p:cond>
                                          </p:endCondLst>
                                        </p:cTn>
                                        <p:tgtEl>
                                          <p:sndTgt r:embed="rId3" name="whoosh.wav"/>
                                        </p:tgtEl>
                                      </p:cMediaNode>
                                    </p:audio>
                                  </p:subTnLst>
                                </p:cTn>
                              </p:par>
                            </p:childTnLst>
                          </p:cTn>
                        </p:par>
                        <p:par>
                          <p:cTn id="90" fill="hold" nodeType="afterGroup">
                            <p:stCondLst>
                              <p:cond delay="23000"/>
                            </p:stCondLst>
                            <p:childTnLst>
                              <p:par>
                                <p:cTn id="91" presetID="2" presetClass="entr" presetSubtype="9" fill="hold" nodeType="afterEffect">
                                  <p:stCondLst>
                                    <p:cond delay="1000"/>
                                  </p:stCondLst>
                                  <p:childTnLst>
                                    <p:set>
                                      <p:cBhvr>
                                        <p:cTn id="92" dur="1" fill="hold">
                                          <p:stCondLst>
                                            <p:cond delay="0"/>
                                          </p:stCondLst>
                                        </p:cTn>
                                        <p:tgtEl>
                                          <p:spTgt spid="758375"/>
                                        </p:tgtEl>
                                        <p:attrNameLst>
                                          <p:attrName>style.visibility</p:attrName>
                                        </p:attrNameLst>
                                      </p:cBhvr>
                                      <p:to>
                                        <p:strVal val="visible"/>
                                      </p:to>
                                    </p:set>
                                    <p:anim calcmode="lin" valueType="num">
                                      <p:cBhvr additive="base">
                                        <p:cTn id="93" dur="500" fill="hold"/>
                                        <p:tgtEl>
                                          <p:spTgt spid="758375"/>
                                        </p:tgtEl>
                                        <p:attrNameLst>
                                          <p:attrName>ppt_x</p:attrName>
                                        </p:attrNameLst>
                                      </p:cBhvr>
                                      <p:tavLst>
                                        <p:tav tm="0">
                                          <p:val>
                                            <p:strVal val="0-#ppt_w/2"/>
                                          </p:val>
                                        </p:tav>
                                        <p:tav tm="100000">
                                          <p:val>
                                            <p:strVal val="#ppt_x"/>
                                          </p:val>
                                        </p:tav>
                                      </p:tavLst>
                                    </p:anim>
                                    <p:anim calcmode="lin" valueType="num">
                                      <p:cBhvr additive="base">
                                        <p:cTn id="94" dur="500" fill="hold"/>
                                        <p:tgtEl>
                                          <p:spTgt spid="75837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91"/>
                                            </p:cond>
                                          </p:stCondLst>
                                          <p:endCondLst>
                                            <p:cond evt="onStopAudio" delay="0">
                                              <p:tgtEl>
                                                <p:sldTgt/>
                                              </p:tgtEl>
                                            </p:cond>
                                          </p:endCondLst>
                                        </p:cTn>
                                        <p:tgtEl>
                                          <p:sndTgt r:embed="rId3" name="whoosh.wav"/>
                                        </p:tgtEl>
                                      </p:cMediaNode>
                                    </p:audio>
                                  </p:subTnLst>
                                </p:cTn>
                              </p:par>
                            </p:childTnLst>
                          </p:cTn>
                        </p:par>
                        <p:par>
                          <p:cTn id="95" fill="hold" nodeType="afterGroup">
                            <p:stCondLst>
                              <p:cond delay="24500"/>
                            </p:stCondLst>
                            <p:childTnLst>
                              <p:par>
                                <p:cTn id="96" presetID="2" presetClass="entr" presetSubtype="9" fill="hold" nodeType="afterEffect">
                                  <p:stCondLst>
                                    <p:cond delay="1000"/>
                                  </p:stCondLst>
                                  <p:childTnLst>
                                    <p:set>
                                      <p:cBhvr>
                                        <p:cTn id="97" dur="1" fill="hold">
                                          <p:stCondLst>
                                            <p:cond delay="0"/>
                                          </p:stCondLst>
                                        </p:cTn>
                                        <p:tgtEl>
                                          <p:spTgt spid="758409"/>
                                        </p:tgtEl>
                                        <p:attrNameLst>
                                          <p:attrName>style.visibility</p:attrName>
                                        </p:attrNameLst>
                                      </p:cBhvr>
                                      <p:to>
                                        <p:strVal val="visible"/>
                                      </p:to>
                                    </p:set>
                                    <p:anim calcmode="lin" valueType="num">
                                      <p:cBhvr additive="base">
                                        <p:cTn id="98" dur="500" fill="hold"/>
                                        <p:tgtEl>
                                          <p:spTgt spid="758409"/>
                                        </p:tgtEl>
                                        <p:attrNameLst>
                                          <p:attrName>ppt_x</p:attrName>
                                        </p:attrNameLst>
                                      </p:cBhvr>
                                      <p:tavLst>
                                        <p:tav tm="0">
                                          <p:val>
                                            <p:strVal val="0-#ppt_w/2"/>
                                          </p:val>
                                        </p:tav>
                                        <p:tav tm="100000">
                                          <p:val>
                                            <p:strVal val="#ppt_x"/>
                                          </p:val>
                                        </p:tav>
                                      </p:tavLst>
                                    </p:anim>
                                    <p:anim calcmode="lin" valueType="num">
                                      <p:cBhvr additive="base">
                                        <p:cTn id="99" dur="500" fill="hold"/>
                                        <p:tgtEl>
                                          <p:spTgt spid="75840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9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8786" name="Object 2">
            <a:extLst>
              <a:ext uri="{FF2B5EF4-FFF2-40B4-BE49-F238E27FC236}">
                <a16:creationId xmlns:a16="http://schemas.microsoft.com/office/drawing/2014/main" id="{2C161787-0367-1748-9915-B446EC386255}"/>
              </a:ext>
            </a:extLst>
          </p:cNvPr>
          <p:cNvGraphicFramePr>
            <a:graphicFrameLocks noChangeAspect="1"/>
          </p:cNvGraphicFramePr>
          <p:nvPr/>
        </p:nvGraphicFramePr>
        <p:xfrm>
          <a:off x="990600" y="2024063"/>
          <a:ext cx="2268538" cy="3386137"/>
        </p:xfrm>
        <a:graphic>
          <a:graphicData uri="http://schemas.openxmlformats.org/presentationml/2006/ole">
            <mc:AlternateContent xmlns:mc="http://schemas.openxmlformats.org/markup-compatibility/2006">
              <mc:Choice xmlns:v="urn:schemas-microsoft-com:vml" Requires="v">
                <p:oleObj name="Clip" r:id="rId3" imgW="7150100" imgH="10655300" progId="MS_ClipArt_Gallery.2">
                  <p:embed/>
                </p:oleObj>
              </mc:Choice>
              <mc:Fallback>
                <p:oleObj name="Clip" r:id="rId3" imgW="7150100" imgH="1065530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990600" y="2024063"/>
                        <a:ext cx="2268538" cy="338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787" name="Text Box 3">
            <a:extLst>
              <a:ext uri="{FF2B5EF4-FFF2-40B4-BE49-F238E27FC236}">
                <a16:creationId xmlns:a16="http://schemas.microsoft.com/office/drawing/2014/main" id="{7A2F219D-1B1C-D23A-5E47-241B657532FE}"/>
              </a:ext>
            </a:extLst>
          </p:cNvPr>
          <p:cNvSpPr txBox="1">
            <a:spLocks noChangeArrowheads="1"/>
          </p:cNvSpPr>
          <p:nvPr/>
        </p:nvSpPr>
        <p:spPr bwMode="invGray">
          <a:xfrm>
            <a:off x="2895600" y="1262063"/>
            <a:ext cx="4953000" cy="15652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r>
              <a:rPr lang="en-US" altLang="en-US" sz="2800"/>
              <a:t>Can you argue that the couples will not continue breaking up and reforming </a:t>
            </a:r>
            <a:r>
              <a:rPr lang="en-US" altLang="en-US" sz="2800" u="sng"/>
              <a:t>forever</a:t>
            </a:r>
            <a:r>
              <a:rPr lang="en-US" altLang="en-US" sz="2800"/>
              <a:t>?</a:t>
            </a:r>
          </a:p>
        </p:txBody>
      </p:sp>
      <p:sp>
        <p:nvSpPr>
          <p:cNvPr id="758788" name="AutoShape 4">
            <a:extLst>
              <a:ext uri="{FF2B5EF4-FFF2-40B4-BE49-F238E27FC236}">
                <a16:creationId xmlns:a16="http://schemas.microsoft.com/office/drawing/2014/main" id="{14690704-2EC7-BA35-6F5A-5D5067C6A3EE}"/>
              </a:ext>
            </a:extLst>
          </p:cNvPr>
          <p:cNvSpPr>
            <a:spLocks noChangeArrowheads="1"/>
          </p:cNvSpPr>
          <p:nvPr/>
        </p:nvSpPr>
        <p:spPr bwMode="invGray">
          <a:xfrm>
            <a:off x="2971800" y="1033463"/>
            <a:ext cx="4953000" cy="1981200"/>
          </a:xfrm>
          <a:prstGeom prst="wedgeRoundRectCallout">
            <a:avLst>
              <a:gd name="adj1" fmla="val -61699"/>
              <a:gd name="adj2" fmla="val 15463"/>
              <a:gd name="adj3" fmla="val 16667"/>
            </a:avLst>
          </a:prstGeom>
          <a:noFill/>
          <a:ln w="38100">
            <a:solidFill>
              <a:schemeClr val="accent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endParaRPr lang="en-US" altLang="en-US" sz="2400"/>
          </a:p>
        </p:txBody>
      </p:sp>
    </p:spTree>
  </p:cSld>
  <p:clrMapOvr>
    <a:masterClrMapping/>
  </p:clrMapOvr>
  <p:transition advTm="16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a:extLst>
              <a:ext uri="{FF2B5EF4-FFF2-40B4-BE49-F238E27FC236}">
                <a16:creationId xmlns:a16="http://schemas.microsoft.com/office/drawing/2014/main" id="{28338552-C1B3-CF4F-B2AA-2839B3200A13}"/>
              </a:ext>
            </a:extLst>
          </p:cNvPr>
          <p:cNvSpPr>
            <a:spLocks noGrp="1" noChangeArrowheads="1"/>
          </p:cNvSpPr>
          <p:nvPr>
            <p:ph type="title"/>
          </p:nvPr>
        </p:nvSpPr>
        <p:spPr bwMode="invGray">
          <a:xfrm>
            <a:off x="457200" y="76200"/>
            <a:ext cx="8229600" cy="762000"/>
          </a:xfrm>
        </p:spPr>
        <p:txBody>
          <a:bodyPr/>
          <a:lstStyle/>
          <a:p>
            <a:r>
              <a:rPr lang="en-US" altLang="en-US" sz="2800"/>
              <a:t>An Instructive Variant: </a:t>
            </a:r>
            <a:r>
              <a:rPr lang="en-US" altLang="en-US" sz="2800" u="sng"/>
              <a:t>Bisexual</a:t>
            </a:r>
            <a:r>
              <a:rPr lang="en-US" altLang="en-US" sz="2800"/>
              <a:t> Dating</a:t>
            </a:r>
          </a:p>
        </p:txBody>
      </p:sp>
      <p:grpSp>
        <p:nvGrpSpPr>
          <p:cNvPr id="759811" name="Group 3">
            <a:extLst>
              <a:ext uri="{FF2B5EF4-FFF2-40B4-BE49-F238E27FC236}">
                <a16:creationId xmlns:a16="http://schemas.microsoft.com/office/drawing/2014/main" id="{FCDD1D24-7E3E-C12A-54B6-AC1D2CD71EA3}"/>
              </a:ext>
            </a:extLst>
          </p:cNvPr>
          <p:cNvGrpSpPr>
            <a:grpSpLocks/>
          </p:cNvGrpSpPr>
          <p:nvPr/>
        </p:nvGrpSpPr>
        <p:grpSpPr bwMode="auto">
          <a:xfrm flipH="1">
            <a:off x="1901825" y="1381125"/>
            <a:ext cx="1316038" cy="2528888"/>
            <a:chOff x="3016" y="1332"/>
            <a:chExt cx="676" cy="1506"/>
          </a:xfrm>
        </p:grpSpPr>
        <p:sp>
          <p:nvSpPr>
            <p:cNvPr id="759812" name="Freeform 4">
              <a:extLst>
                <a:ext uri="{FF2B5EF4-FFF2-40B4-BE49-F238E27FC236}">
                  <a16:creationId xmlns:a16="http://schemas.microsoft.com/office/drawing/2014/main" id="{536D71ED-2197-8B60-EA3D-B8A10542B2FF}"/>
                </a:ext>
              </a:extLst>
            </p:cNvPr>
            <p:cNvSpPr>
              <a:spLocks/>
            </p:cNvSpPr>
            <p:nvPr/>
          </p:nvSpPr>
          <p:spPr bwMode="invGray">
            <a:xfrm>
              <a:off x="3196" y="1332"/>
              <a:ext cx="369" cy="280"/>
            </a:xfrm>
            <a:custGeom>
              <a:avLst/>
              <a:gdLst>
                <a:gd name="T0" fmla="*/ 158 w 369"/>
                <a:gd name="T1" fmla="*/ 121 h 280"/>
                <a:gd name="T2" fmla="*/ 194 w 369"/>
                <a:gd name="T3" fmla="*/ 56 h 280"/>
                <a:gd name="T4" fmla="*/ 230 w 369"/>
                <a:gd name="T5" fmla="*/ 19 h 280"/>
                <a:gd name="T6" fmla="*/ 266 w 369"/>
                <a:gd name="T7" fmla="*/ 0 h 280"/>
                <a:gd name="T8" fmla="*/ 302 w 369"/>
                <a:gd name="T9" fmla="*/ 0 h 280"/>
                <a:gd name="T10" fmla="*/ 333 w 369"/>
                <a:gd name="T11" fmla="*/ 19 h 280"/>
                <a:gd name="T12" fmla="*/ 362 w 369"/>
                <a:gd name="T13" fmla="*/ 56 h 280"/>
                <a:gd name="T14" fmla="*/ 369 w 369"/>
                <a:gd name="T15" fmla="*/ 87 h 280"/>
                <a:gd name="T16" fmla="*/ 362 w 369"/>
                <a:gd name="T17" fmla="*/ 145 h 280"/>
                <a:gd name="T18" fmla="*/ 347 w 369"/>
                <a:gd name="T19" fmla="*/ 200 h 280"/>
                <a:gd name="T20" fmla="*/ 323 w 369"/>
                <a:gd name="T21" fmla="*/ 232 h 280"/>
                <a:gd name="T22" fmla="*/ 295 w 369"/>
                <a:gd name="T23" fmla="*/ 258 h 280"/>
                <a:gd name="T24" fmla="*/ 254 w 369"/>
                <a:gd name="T25" fmla="*/ 280 h 280"/>
                <a:gd name="T26" fmla="*/ 204 w 369"/>
                <a:gd name="T27" fmla="*/ 275 h 280"/>
                <a:gd name="T28" fmla="*/ 165 w 369"/>
                <a:gd name="T29" fmla="*/ 258 h 280"/>
                <a:gd name="T30" fmla="*/ 146 w 369"/>
                <a:gd name="T31" fmla="*/ 217 h 280"/>
                <a:gd name="T32" fmla="*/ 146 w 369"/>
                <a:gd name="T33" fmla="*/ 181 h 280"/>
                <a:gd name="T34" fmla="*/ 146 w 369"/>
                <a:gd name="T35" fmla="*/ 150 h 280"/>
                <a:gd name="T36" fmla="*/ 79 w 369"/>
                <a:gd name="T37" fmla="*/ 159 h 280"/>
                <a:gd name="T38" fmla="*/ 17 w 369"/>
                <a:gd name="T39" fmla="*/ 167 h 280"/>
                <a:gd name="T40" fmla="*/ 0 w 369"/>
                <a:gd name="T41" fmla="*/ 159 h 280"/>
                <a:gd name="T42" fmla="*/ 0 w 369"/>
                <a:gd name="T43" fmla="*/ 130 h 280"/>
                <a:gd name="T44" fmla="*/ 17 w 369"/>
                <a:gd name="T45" fmla="*/ 121 h 280"/>
                <a:gd name="T46" fmla="*/ 53 w 369"/>
                <a:gd name="T47" fmla="*/ 128 h 280"/>
                <a:gd name="T48" fmla="*/ 96 w 369"/>
                <a:gd name="T49" fmla="*/ 130 h 280"/>
                <a:gd name="T50" fmla="*/ 158 w 369"/>
                <a:gd name="T51"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9" h="280">
                  <a:moveTo>
                    <a:pt x="158" y="121"/>
                  </a:moveTo>
                  <a:lnTo>
                    <a:pt x="194" y="56"/>
                  </a:lnTo>
                  <a:lnTo>
                    <a:pt x="230" y="19"/>
                  </a:lnTo>
                  <a:lnTo>
                    <a:pt x="266" y="0"/>
                  </a:lnTo>
                  <a:lnTo>
                    <a:pt x="302" y="0"/>
                  </a:lnTo>
                  <a:lnTo>
                    <a:pt x="333" y="19"/>
                  </a:lnTo>
                  <a:lnTo>
                    <a:pt x="362" y="56"/>
                  </a:lnTo>
                  <a:lnTo>
                    <a:pt x="369" y="87"/>
                  </a:lnTo>
                  <a:lnTo>
                    <a:pt x="362" y="145"/>
                  </a:lnTo>
                  <a:lnTo>
                    <a:pt x="347" y="200"/>
                  </a:lnTo>
                  <a:lnTo>
                    <a:pt x="323" y="232"/>
                  </a:lnTo>
                  <a:lnTo>
                    <a:pt x="295" y="258"/>
                  </a:lnTo>
                  <a:lnTo>
                    <a:pt x="254" y="280"/>
                  </a:lnTo>
                  <a:lnTo>
                    <a:pt x="204" y="275"/>
                  </a:lnTo>
                  <a:lnTo>
                    <a:pt x="165" y="258"/>
                  </a:lnTo>
                  <a:lnTo>
                    <a:pt x="146" y="217"/>
                  </a:lnTo>
                  <a:lnTo>
                    <a:pt x="146" y="181"/>
                  </a:lnTo>
                  <a:lnTo>
                    <a:pt x="146" y="150"/>
                  </a:lnTo>
                  <a:lnTo>
                    <a:pt x="79" y="159"/>
                  </a:lnTo>
                  <a:lnTo>
                    <a:pt x="17" y="167"/>
                  </a:lnTo>
                  <a:lnTo>
                    <a:pt x="0" y="159"/>
                  </a:lnTo>
                  <a:lnTo>
                    <a:pt x="0" y="130"/>
                  </a:lnTo>
                  <a:lnTo>
                    <a:pt x="17" y="121"/>
                  </a:lnTo>
                  <a:lnTo>
                    <a:pt x="53" y="128"/>
                  </a:lnTo>
                  <a:lnTo>
                    <a:pt x="96" y="130"/>
                  </a:lnTo>
                  <a:lnTo>
                    <a:pt x="158" y="1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13" name="Freeform 5">
              <a:extLst>
                <a:ext uri="{FF2B5EF4-FFF2-40B4-BE49-F238E27FC236}">
                  <a16:creationId xmlns:a16="http://schemas.microsoft.com/office/drawing/2014/main" id="{FB234E5B-32B3-02EA-1469-DE9F3F7A2E5B}"/>
                </a:ext>
              </a:extLst>
            </p:cNvPr>
            <p:cNvSpPr>
              <a:spLocks/>
            </p:cNvSpPr>
            <p:nvPr/>
          </p:nvSpPr>
          <p:spPr bwMode="invGray">
            <a:xfrm>
              <a:off x="3210" y="1646"/>
              <a:ext cx="276" cy="532"/>
            </a:xfrm>
            <a:custGeom>
              <a:avLst/>
              <a:gdLst>
                <a:gd name="T0" fmla="*/ 257 w 276"/>
                <a:gd name="T1" fmla="*/ 29 h 532"/>
                <a:gd name="T2" fmla="*/ 230 w 276"/>
                <a:gd name="T3" fmla="*/ 12 h 532"/>
                <a:gd name="T4" fmla="*/ 181 w 276"/>
                <a:gd name="T5" fmla="*/ 0 h 532"/>
                <a:gd name="T6" fmla="*/ 139 w 276"/>
                <a:gd name="T7" fmla="*/ 7 h 532"/>
                <a:gd name="T8" fmla="*/ 109 w 276"/>
                <a:gd name="T9" fmla="*/ 26 h 532"/>
                <a:gd name="T10" fmla="*/ 83 w 276"/>
                <a:gd name="T11" fmla="*/ 65 h 532"/>
                <a:gd name="T12" fmla="*/ 56 w 276"/>
                <a:gd name="T13" fmla="*/ 120 h 532"/>
                <a:gd name="T14" fmla="*/ 28 w 276"/>
                <a:gd name="T15" fmla="*/ 188 h 532"/>
                <a:gd name="T16" fmla="*/ 7 w 276"/>
                <a:gd name="T17" fmla="*/ 258 h 532"/>
                <a:gd name="T18" fmla="*/ 0 w 276"/>
                <a:gd name="T19" fmla="*/ 335 h 532"/>
                <a:gd name="T20" fmla="*/ 0 w 276"/>
                <a:gd name="T21" fmla="*/ 407 h 532"/>
                <a:gd name="T22" fmla="*/ 12 w 276"/>
                <a:gd name="T23" fmla="*/ 460 h 532"/>
                <a:gd name="T24" fmla="*/ 42 w 276"/>
                <a:gd name="T25" fmla="*/ 501 h 532"/>
                <a:gd name="T26" fmla="*/ 81 w 276"/>
                <a:gd name="T27" fmla="*/ 522 h 532"/>
                <a:gd name="T28" fmla="*/ 144 w 276"/>
                <a:gd name="T29" fmla="*/ 532 h 532"/>
                <a:gd name="T30" fmla="*/ 188 w 276"/>
                <a:gd name="T31" fmla="*/ 532 h 532"/>
                <a:gd name="T32" fmla="*/ 213 w 276"/>
                <a:gd name="T33" fmla="*/ 515 h 532"/>
                <a:gd name="T34" fmla="*/ 234 w 276"/>
                <a:gd name="T35" fmla="*/ 481 h 532"/>
                <a:gd name="T36" fmla="*/ 241 w 276"/>
                <a:gd name="T37" fmla="*/ 431 h 532"/>
                <a:gd name="T38" fmla="*/ 241 w 276"/>
                <a:gd name="T39" fmla="*/ 395 h 532"/>
                <a:gd name="T40" fmla="*/ 227 w 276"/>
                <a:gd name="T41" fmla="*/ 351 h 532"/>
                <a:gd name="T42" fmla="*/ 216 w 276"/>
                <a:gd name="T43" fmla="*/ 327 h 532"/>
                <a:gd name="T44" fmla="*/ 202 w 276"/>
                <a:gd name="T45" fmla="*/ 291 h 532"/>
                <a:gd name="T46" fmla="*/ 202 w 276"/>
                <a:gd name="T47" fmla="*/ 250 h 532"/>
                <a:gd name="T48" fmla="*/ 216 w 276"/>
                <a:gd name="T49" fmla="*/ 214 h 532"/>
                <a:gd name="T50" fmla="*/ 241 w 276"/>
                <a:gd name="T51" fmla="*/ 181 h 532"/>
                <a:gd name="T52" fmla="*/ 264 w 276"/>
                <a:gd name="T53" fmla="*/ 144 h 532"/>
                <a:gd name="T54" fmla="*/ 271 w 276"/>
                <a:gd name="T55" fmla="*/ 113 h 532"/>
                <a:gd name="T56" fmla="*/ 276 w 276"/>
                <a:gd name="T57" fmla="*/ 72 h 532"/>
                <a:gd name="T58" fmla="*/ 257 w 276"/>
                <a:gd name="T59" fmla="*/ 29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6" h="532">
                  <a:moveTo>
                    <a:pt x="257" y="29"/>
                  </a:moveTo>
                  <a:lnTo>
                    <a:pt x="230" y="12"/>
                  </a:lnTo>
                  <a:lnTo>
                    <a:pt x="181" y="0"/>
                  </a:lnTo>
                  <a:lnTo>
                    <a:pt x="139" y="7"/>
                  </a:lnTo>
                  <a:lnTo>
                    <a:pt x="109" y="26"/>
                  </a:lnTo>
                  <a:lnTo>
                    <a:pt x="83" y="65"/>
                  </a:lnTo>
                  <a:lnTo>
                    <a:pt x="56" y="120"/>
                  </a:lnTo>
                  <a:lnTo>
                    <a:pt x="28" y="188"/>
                  </a:lnTo>
                  <a:lnTo>
                    <a:pt x="7" y="258"/>
                  </a:lnTo>
                  <a:lnTo>
                    <a:pt x="0" y="335"/>
                  </a:lnTo>
                  <a:lnTo>
                    <a:pt x="0" y="407"/>
                  </a:lnTo>
                  <a:lnTo>
                    <a:pt x="12" y="460"/>
                  </a:lnTo>
                  <a:lnTo>
                    <a:pt x="42" y="501"/>
                  </a:lnTo>
                  <a:lnTo>
                    <a:pt x="81" y="522"/>
                  </a:lnTo>
                  <a:lnTo>
                    <a:pt x="144" y="532"/>
                  </a:lnTo>
                  <a:lnTo>
                    <a:pt x="188" y="532"/>
                  </a:lnTo>
                  <a:lnTo>
                    <a:pt x="213" y="515"/>
                  </a:lnTo>
                  <a:lnTo>
                    <a:pt x="234" y="481"/>
                  </a:lnTo>
                  <a:lnTo>
                    <a:pt x="241" y="431"/>
                  </a:lnTo>
                  <a:lnTo>
                    <a:pt x="241" y="395"/>
                  </a:lnTo>
                  <a:lnTo>
                    <a:pt x="227" y="351"/>
                  </a:lnTo>
                  <a:lnTo>
                    <a:pt x="216" y="327"/>
                  </a:lnTo>
                  <a:lnTo>
                    <a:pt x="202" y="291"/>
                  </a:lnTo>
                  <a:lnTo>
                    <a:pt x="202" y="250"/>
                  </a:lnTo>
                  <a:lnTo>
                    <a:pt x="216" y="214"/>
                  </a:lnTo>
                  <a:lnTo>
                    <a:pt x="241" y="181"/>
                  </a:lnTo>
                  <a:lnTo>
                    <a:pt x="264" y="144"/>
                  </a:lnTo>
                  <a:lnTo>
                    <a:pt x="271" y="113"/>
                  </a:lnTo>
                  <a:lnTo>
                    <a:pt x="276" y="72"/>
                  </a:lnTo>
                  <a:lnTo>
                    <a:pt x="257" y="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14" name="Freeform 6">
              <a:extLst>
                <a:ext uri="{FF2B5EF4-FFF2-40B4-BE49-F238E27FC236}">
                  <a16:creationId xmlns:a16="http://schemas.microsoft.com/office/drawing/2014/main" id="{130DDF9A-B39B-88E2-378B-19BA2F974B6F}"/>
                </a:ext>
              </a:extLst>
            </p:cNvPr>
            <p:cNvSpPr>
              <a:spLocks/>
            </p:cNvSpPr>
            <p:nvPr/>
          </p:nvSpPr>
          <p:spPr bwMode="invGray">
            <a:xfrm>
              <a:off x="3016" y="1667"/>
              <a:ext cx="345" cy="527"/>
            </a:xfrm>
            <a:custGeom>
              <a:avLst/>
              <a:gdLst>
                <a:gd name="T0" fmla="*/ 256 w 345"/>
                <a:gd name="T1" fmla="*/ 21 h 527"/>
                <a:gd name="T2" fmla="*/ 307 w 345"/>
                <a:gd name="T3" fmla="*/ 0 h 527"/>
                <a:gd name="T4" fmla="*/ 345 w 345"/>
                <a:gd name="T5" fmla="*/ 0 h 527"/>
                <a:gd name="T6" fmla="*/ 338 w 345"/>
                <a:gd name="T7" fmla="*/ 50 h 527"/>
                <a:gd name="T8" fmla="*/ 288 w 345"/>
                <a:gd name="T9" fmla="*/ 81 h 527"/>
                <a:gd name="T10" fmla="*/ 206 w 345"/>
                <a:gd name="T11" fmla="*/ 116 h 527"/>
                <a:gd name="T12" fmla="*/ 127 w 345"/>
                <a:gd name="T13" fmla="*/ 166 h 527"/>
                <a:gd name="T14" fmla="*/ 69 w 345"/>
                <a:gd name="T15" fmla="*/ 221 h 527"/>
                <a:gd name="T16" fmla="*/ 65 w 345"/>
                <a:gd name="T17" fmla="*/ 235 h 527"/>
                <a:gd name="T18" fmla="*/ 93 w 345"/>
                <a:gd name="T19" fmla="*/ 268 h 527"/>
                <a:gd name="T20" fmla="*/ 137 w 345"/>
                <a:gd name="T21" fmla="*/ 306 h 527"/>
                <a:gd name="T22" fmla="*/ 173 w 345"/>
                <a:gd name="T23" fmla="*/ 349 h 527"/>
                <a:gd name="T24" fmla="*/ 199 w 345"/>
                <a:gd name="T25" fmla="*/ 406 h 527"/>
                <a:gd name="T26" fmla="*/ 194 w 345"/>
                <a:gd name="T27" fmla="*/ 432 h 527"/>
                <a:gd name="T28" fmla="*/ 170 w 345"/>
                <a:gd name="T29" fmla="*/ 446 h 527"/>
                <a:gd name="T30" fmla="*/ 149 w 345"/>
                <a:gd name="T31" fmla="*/ 456 h 527"/>
                <a:gd name="T32" fmla="*/ 122 w 345"/>
                <a:gd name="T33" fmla="*/ 475 h 527"/>
                <a:gd name="T34" fmla="*/ 105 w 345"/>
                <a:gd name="T35" fmla="*/ 510 h 527"/>
                <a:gd name="T36" fmla="*/ 98 w 345"/>
                <a:gd name="T37" fmla="*/ 527 h 527"/>
                <a:gd name="T38" fmla="*/ 72 w 345"/>
                <a:gd name="T39" fmla="*/ 525 h 527"/>
                <a:gd name="T40" fmla="*/ 69 w 345"/>
                <a:gd name="T41" fmla="*/ 496 h 527"/>
                <a:gd name="T42" fmla="*/ 105 w 345"/>
                <a:gd name="T43" fmla="*/ 446 h 527"/>
                <a:gd name="T44" fmla="*/ 149 w 345"/>
                <a:gd name="T45" fmla="*/ 420 h 527"/>
                <a:gd name="T46" fmla="*/ 163 w 345"/>
                <a:gd name="T47" fmla="*/ 404 h 527"/>
                <a:gd name="T48" fmla="*/ 151 w 345"/>
                <a:gd name="T49" fmla="*/ 368 h 527"/>
                <a:gd name="T50" fmla="*/ 122 w 345"/>
                <a:gd name="T51" fmla="*/ 339 h 527"/>
                <a:gd name="T52" fmla="*/ 65 w 345"/>
                <a:gd name="T53" fmla="*/ 306 h 527"/>
                <a:gd name="T54" fmla="*/ 19 w 345"/>
                <a:gd name="T55" fmla="*/ 264 h 527"/>
                <a:gd name="T56" fmla="*/ 0 w 345"/>
                <a:gd name="T57" fmla="*/ 221 h 527"/>
                <a:gd name="T58" fmla="*/ 7 w 345"/>
                <a:gd name="T59" fmla="*/ 209 h 527"/>
                <a:gd name="T60" fmla="*/ 41 w 345"/>
                <a:gd name="T61" fmla="*/ 178 h 527"/>
                <a:gd name="T62" fmla="*/ 91 w 345"/>
                <a:gd name="T63" fmla="*/ 135 h 527"/>
                <a:gd name="T64" fmla="*/ 144 w 345"/>
                <a:gd name="T65" fmla="*/ 95 h 527"/>
                <a:gd name="T66" fmla="*/ 201 w 345"/>
                <a:gd name="T67" fmla="*/ 50 h 527"/>
                <a:gd name="T68" fmla="*/ 256 w 345"/>
                <a:gd name="T69" fmla="*/ 2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5" h="527">
                  <a:moveTo>
                    <a:pt x="256" y="21"/>
                  </a:moveTo>
                  <a:lnTo>
                    <a:pt x="307" y="0"/>
                  </a:lnTo>
                  <a:lnTo>
                    <a:pt x="345" y="0"/>
                  </a:lnTo>
                  <a:lnTo>
                    <a:pt x="338" y="50"/>
                  </a:lnTo>
                  <a:lnTo>
                    <a:pt x="288" y="81"/>
                  </a:lnTo>
                  <a:lnTo>
                    <a:pt x="206" y="116"/>
                  </a:lnTo>
                  <a:lnTo>
                    <a:pt x="127" y="166"/>
                  </a:lnTo>
                  <a:lnTo>
                    <a:pt x="69" y="221"/>
                  </a:lnTo>
                  <a:lnTo>
                    <a:pt x="65" y="235"/>
                  </a:lnTo>
                  <a:lnTo>
                    <a:pt x="93" y="268"/>
                  </a:lnTo>
                  <a:lnTo>
                    <a:pt x="137" y="306"/>
                  </a:lnTo>
                  <a:lnTo>
                    <a:pt x="173" y="349"/>
                  </a:lnTo>
                  <a:lnTo>
                    <a:pt x="199" y="406"/>
                  </a:lnTo>
                  <a:lnTo>
                    <a:pt x="194" y="432"/>
                  </a:lnTo>
                  <a:lnTo>
                    <a:pt x="170" y="446"/>
                  </a:lnTo>
                  <a:lnTo>
                    <a:pt x="149" y="456"/>
                  </a:lnTo>
                  <a:lnTo>
                    <a:pt x="122" y="475"/>
                  </a:lnTo>
                  <a:lnTo>
                    <a:pt x="105" y="510"/>
                  </a:lnTo>
                  <a:lnTo>
                    <a:pt x="98" y="527"/>
                  </a:lnTo>
                  <a:lnTo>
                    <a:pt x="72" y="525"/>
                  </a:lnTo>
                  <a:lnTo>
                    <a:pt x="69" y="496"/>
                  </a:lnTo>
                  <a:lnTo>
                    <a:pt x="105" y="446"/>
                  </a:lnTo>
                  <a:lnTo>
                    <a:pt x="149" y="420"/>
                  </a:lnTo>
                  <a:lnTo>
                    <a:pt x="163" y="404"/>
                  </a:lnTo>
                  <a:lnTo>
                    <a:pt x="151" y="368"/>
                  </a:lnTo>
                  <a:lnTo>
                    <a:pt x="122" y="339"/>
                  </a:lnTo>
                  <a:lnTo>
                    <a:pt x="65" y="306"/>
                  </a:lnTo>
                  <a:lnTo>
                    <a:pt x="19" y="264"/>
                  </a:lnTo>
                  <a:lnTo>
                    <a:pt x="0" y="221"/>
                  </a:lnTo>
                  <a:lnTo>
                    <a:pt x="7" y="209"/>
                  </a:lnTo>
                  <a:lnTo>
                    <a:pt x="41" y="178"/>
                  </a:lnTo>
                  <a:lnTo>
                    <a:pt x="91" y="135"/>
                  </a:lnTo>
                  <a:lnTo>
                    <a:pt x="144" y="95"/>
                  </a:lnTo>
                  <a:lnTo>
                    <a:pt x="201" y="50"/>
                  </a:lnTo>
                  <a:lnTo>
                    <a:pt x="256"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15" name="Freeform 7">
              <a:extLst>
                <a:ext uri="{FF2B5EF4-FFF2-40B4-BE49-F238E27FC236}">
                  <a16:creationId xmlns:a16="http://schemas.microsoft.com/office/drawing/2014/main" id="{5BD8C275-99CF-35DD-3E13-64E346283670}"/>
                </a:ext>
              </a:extLst>
            </p:cNvPr>
            <p:cNvSpPr>
              <a:spLocks/>
            </p:cNvSpPr>
            <p:nvPr/>
          </p:nvSpPr>
          <p:spPr bwMode="invGray">
            <a:xfrm>
              <a:off x="3417" y="1681"/>
              <a:ext cx="275" cy="560"/>
            </a:xfrm>
            <a:custGeom>
              <a:avLst/>
              <a:gdLst>
                <a:gd name="T0" fmla="*/ 34 w 275"/>
                <a:gd name="T1" fmla="*/ 0 h 560"/>
                <a:gd name="T2" fmla="*/ 101 w 275"/>
                <a:gd name="T3" fmla="*/ 43 h 560"/>
                <a:gd name="T4" fmla="*/ 150 w 275"/>
                <a:gd name="T5" fmla="*/ 93 h 560"/>
                <a:gd name="T6" fmla="*/ 179 w 275"/>
                <a:gd name="T7" fmla="*/ 142 h 560"/>
                <a:gd name="T8" fmla="*/ 203 w 275"/>
                <a:gd name="T9" fmla="*/ 192 h 560"/>
                <a:gd name="T10" fmla="*/ 232 w 275"/>
                <a:gd name="T11" fmla="*/ 235 h 560"/>
                <a:gd name="T12" fmla="*/ 265 w 275"/>
                <a:gd name="T13" fmla="*/ 282 h 560"/>
                <a:gd name="T14" fmla="*/ 275 w 275"/>
                <a:gd name="T15" fmla="*/ 299 h 560"/>
                <a:gd name="T16" fmla="*/ 273 w 275"/>
                <a:gd name="T17" fmla="*/ 318 h 560"/>
                <a:gd name="T18" fmla="*/ 224 w 275"/>
                <a:gd name="T19" fmla="*/ 342 h 560"/>
                <a:gd name="T20" fmla="*/ 159 w 275"/>
                <a:gd name="T21" fmla="*/ 375 h 560"/>
                <a:gd name="T22" fmla="*/ 106 w 275"/>
                <a:gd name="T23" fmla="*/ 396 h 560"/>
                <a:gd name="T24" fmla="*/ 65 w 275"/>
                <a:gd name="T25" fmla="*/ 411 h 560"/>
                <a:gd name="T26" fmla="*/ 63 w 275"/>
                <a:gd name="T27" fmla="*/ 427 h 560"/>
                <a:gd name="T28" fmla="*/ 94 w 275"/>
                <a:gd name="T29" fmla="*/ 448 h 560"/>
                <a:gd name="T30" fmla="*/ 121 w 275"/>
                <a:gd name="T31" fmla="*/ 484 h 560"/>
                <a:gd name="T32" fmla="*/ 142 w 275"/>
                <a:gd name="T33" fmla="*/ 534 h 560"/>
                <a:gd name="T34" fmla="*/ 138 w 275"/>
                <a:gd name="T35" fmla="*/ 555 h 560"/>
                <a:gd name="T36" fmla="*/ 121 w 275"/>
                <a:gd name="T37" fmla="*/ 560 h 560"/>
                <a:gd name="T38" fmla="*/ 106 w 275"/>
                <a:gd name="T39" fmla="*/ 548 h 560"/>
                <a:gd name="T40" fmla="*/ 94 w 275"/>
                <a:gd name="T41" fmla="*/ 517 h 560"/>
                <a:gd name="T42" fmla="*/ 80 w 275"/>
                <a:gd name="T43" fmla="*/ 489 h 560"/>
                <a:gd name="T44" fmla="*/ 58 w 275"/>
                <a:gd name="T45" fmla="*/ 463 h 560"/>
                <a:gd name="T46" fmla="*/ 29 w 275"/>
                <a:gd name="T47" fmla="*/ 448 h 560"/>
                <a:gd name="T48" fmla="*/ 12 w 275"/>
                <a:gd name="T49" fmla="*/ 427 h 560"/>
                <a:gd name="T50" fmla="*/ 29 w 275"/>
                <a:gd name="T51" fmla="*/ 396 h 560"/>
                <a:gd name="T52" fmla="*/ 63 w 275"/>
                <a:gd name="T53" fmla="*/ 382 h 560"/>
                <a:gd name="T54" fmla="*/ 116 w 275"/>
                <a:gd name="T55" fmla="*/ 349 h 560"/>
                <a:gd name="T56" fmla="*/ 174 w 275"/>
                <a:gd name="T57" fmla="*/ 325 h 560"/>
                <a:gd name="T58" fmla="*/ 217 w 275"/>
                <a:gd name="T59" fmla="*/ 306 h 560"/>
                <a:gd name="T60" fmla="*/ 217 w 275"/>
                <a:gd name="T61" fmla="*/ 292 h 560"/>
                <a:gd name="T62" fmla="*/ 203 w 275"/>
                <a:gd name="T63" fmla="*/ 261 h 560"/>
                <a:gd name="T64" fmla="*/ 159 w 275"/>
                <a:gd name="T65" fmla="*/ 214 h 560"/>
                <a:gd name="T66" fmla="*/ 116 w 275"/>
                <a:gd name="T67" fmla="*/ 164 h 560"/>
                <a:gd name="T68" fmla="*/ 65 w 275"/>
                <a:gd name="T69" fmla="*/ 102 h 560"/>
                <a:gd name="T70" fmla="*/ 29 w 275"/>
                <a:gd name="T71" fmla="*/ 71 h 560"/>
                <a:gd name="T72" fmla="*/ 7 w 275"/>
                <a:gd name="T73" fmla="*/ 36 h 560"/>
                <a:gd name="T74" fmla="*/ 0 w 275"/>
                <a:gd name="T75" fmla="*/ 2 h 560"/>
                <a:gd name="T76" fmla="*/ 34 w 275"/>
                <a:gd name="T77"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560">
                  <a:moveTo>
                    <a:pt x="34" y="0"/>
                  </a:moveTo>
                  <a:lnTo>
                    <a:pt x="101" y="43"/>
                  </a:lnTo>
                  <a:lnTo>
                    <a:pt x="150" y="93"/>
                  </a:lnTo>
                  <a:lnTo>
                    <a:pt x="179" y="142"/>
                  </a:lnTo>
                  <a:lnTo>
                    <a:pt x="203" y="192"/>
                  </a:lnTo>
                  <a:lnTo>
                    <a:pt x="232" y="235"/>
                  </a:lnTo>
                  <a:lnTo>
                    <a:pt x="265" y="282"/>
                  </a:lnTo>
                  <a:lnTo>
                    <a:pt x="275" y="299"/>
                  </a:lnTo>
                  <a:lnTo>
                    <a:pt x="273" y="318"/>
                  </a:lnTo>
                  <a:lnTo>
                    <a:pt x="224" y="342"/>
                  </a:lnTo>
                  <a:lnTo>
                    <a:pt x="159" y="375"/>
                  </a:lnTo>
                  <a:lnTo>
                    <a:pt x="106" y="396"/>
                  </a:lnTo>
                  <a:lnTo>
                    <a:pt x="65" y="411"/>
                  </a:lnTo>
                  <a:lnTo>
                    <a:pt x="63" y="427"/>
                  </a:lnTo>
                  <a:lnTo>
                    <a:pt x="94" y="448"/>
                  </a:lnTo>
                  <a:lnTo>
                    <a:pt x="121" y="484"/>
                  </a:lnTo>
                  <a:lnTo>
                    <a:pt x="142" y="534"/>
                  </a:lnTo>
                  <a:lnTo>
                    <a:pt x="138" y="555"/>
                  </a:lnTo>
                  <a:lnTo>
                    <a:pt x="121" y="560"/>
                  </a:lnTo>
                  <a:lnTo>
                    <a:pt x="106" y="548"/>
                  </a:lnTo>
                  <a:lnTo>
                    <a:pt x="94" y="517"/>
                  </a:lnTo>
                  <a:lnTo>
                    <a:pt x="80" y="489"/>
                  </a:lnTo>
                  <a:lnTo>
                    <a:pt x="58" y="463"/>
                  </a:lnTo>
                  <a:lnTo>
                    <a:pt x="29" y="448"/>
                  </a:lnTo>
                  <a:lnTo>
                    <a:pt x="12" y="427"/>
                  </a:lnTo>
                  <a:lnTo>
                    <a:pt x="29" y="396"/>
                  </a:lnTo>
                  <a:lnTo>
                    <a:pt x="63" y="382"/>
                  </a:lnTo>
                  <a:lnTo>
                    <a:pt x="116" y="349"/>
                  </a:lnTo>
                  <a:lnTo>
                    <a:pt x="174" y="325"/>
                  </a:lnTo>
                  <a:lnTo>
                    <a:pt x="217" y="306"/>
                  </a:lnTo>
                  <a:lnTo>
                    <a:pt x="217" y="292"/>
                  </a:lnTo>
                  <a:lnTo>
                    <a:pt x="203" y="261"/>
                  </a:lnTo>
                  <a:lnTo>
                    <a:pt x="159" y="214"/>
                  </a:lnTo>
                  <a:lnTo>
                    <a:pt x="116" y="164"/>
                  </a:lnTo>
                  <a:lnTo>
                    <a:pt x="65" y="102"/>
                  </a:lnTo>
                  <a:lnTo>
                    <a:pt x="29" y="71"/>
                  </a:lnTo>
                  <a:lnTo>
                    <a:pt x="7" y="36"/>
                  </a:lnTo>
                  <a:lnTo>
                    <a:pt x="0" y="2"/>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16" name="Freeform 8">
              <a:extLst>
                <a:ext uri="{FF2B5EF4-FFF2-40B4-BE49-F238E27FC236}">
                  <a16:creationId xmlns:a16="http://schemas.microsoft.com/office/drawing/2014/main" id="{B673F31E-CF8D-34DB-B1E9-115E32D096F3}"/>
                </a:ext>
              </a:extLst>
            </p:cNvPr>
            <p:cNvSpPr>
              <a:spLocks/>
            </p:cNvSpPr>
            <p:nvPr/>
          </p:nvSpPr>
          <p:spPr bwMode="invGray">
            <a:xfrm>
              <a:off x="3337" y="2095"/>
              <a:ext cx="257" cy="743"/>
            </a:xfrm>
            <a:custGeom>
              <a:avLst/>
              <a:gdLst>
                <a:gd name="T0" fmla="*/ 22 w 257"/>
                <a:gd name="T1" fmla="*/ 5 h 743"/>
                <a:gd name="T2" fmla="*/ 53 w 257"/>
                <a:gd name="T3" fmla="*/ 0 h 743"/>
                <a:gd name="T4" fmla="*/ 82 w 257"/>
                <a:gd name="T5" fmla="*/ 14 h 743"/>
                <a:gd name="T6" fmla="*/ 95 w 257"/>
                <a:gd name="T7" fmla="*/ 40 h 743"/>
                <a:gd name="T8" fmla="*/ 95 w 257"/>
                <a:gd name="T9" fmla="*/ 154 h 743"/>
                <a:gd name="T10" fmla="*/ 104 w 257"/>
                <a:gd name="T11" fmla="*/ 225 h 743"/>
                <a:gd name="T12" fmla="*/ 124 w 257"/>
                <a:gd name="T13" fmla="*/ 319 h 743"/>
                <a:gd name="T14" fmla="*/ 145 w 257"/>
                <a:gd name="T15" fmla="*/ 405 h 743"/>
                <a:gd name="T16" fmla="*/ 175 w 257"/>
                <a:gd name="T17" fmla="*/ 497 h 743"/>
                <a:gd name="T18" fmla="*/ 192 w 257"/>
                <a:gd name="T19" fmla="*/ 558 h 743"/>
                <a:gd name="T20" fmla="*/ 211 w 257"/>
                <a:gd name="T21" fmla="*/ 601 h 743"/>
                <a:gd name="T22" fmla="*/ 242 w 257"/>
                <a:gd name="T23" fmla="*/ 629 h 743"/>
                <a:gd name="T24" fmla="*/ 257 w 257"/>
                <a:gd name="T25" fmla="*/ 651 h 743"/>
                <a:gd name="T26" fmla="*/ 247 w 257"/>
                <a:gd name="T27" fmla="*/ 672 h 743"/>
                <a:gd name="T28" fmla="*/ 218 w 257"/>
                <a:gd name="T29" fmla="*/ 681 h 743"/>
                <a:gd name="T30" fmla="*/ 184 w 257"/>
                <a:gd name="T31" fmla="*/ 696 h 743"/>
                <a:gd name="T32" fmla="*/ 160 w 257"/>
                <a:gd name="T33" fmla="*/ 722 h 743"/>
                <a:gd name="T34" fmla="*/ 141 w 257"/>
                <a:gd name="T35" fmla="*/ 743 h 743"/>
                <a:gd name="T36" fmla="*/ 116 w 257"/>
                <a:gd name="T37" fmla="*/ 738 h 743"/>
                <a:gd name="T38" fmla="*/ 102 w 257"/>
                <a:gd name="T39" fmla="*/ 724 h 743"/>
                <a:gd name="T40" fmla="*/ 90 w 257"/>
                <a:gd name="T41" fmla="*/ 689 h 743"/>
                <a:gd name="T42" fmla="*/ 112 w 257"/>
                <a:gd name="T43" fmla="*/ 674 h 743"/>
                <a:gd name="T44" fmla="*/ 160 w 257"/>
                <a:gd name="T45" fmla="*/ 651 h 743"/>
                <a:gd name="T46" fmla="*/ 189 w 257"/>
                <a:gd name="T47" fmla="*/ 644 h 743"/>
                <a:gd name="T48" fmla="*/ 192 w 257"/>
                <a:gd name="T49" fmla="*/ 632 h 743"/>
                <a:gd name="T50" fmla="*/ 177 w 257"/>
                <a:gd name="T51" fmla="*/ 608 h 743"/>
                <a:gd name="T52" fmla="*/ 153 w 257"/>
                <a:gd name="T53" fmla="*/ 551 h 743"/>
                <a:gd name="T54" fmla="*/ 119 w 257"/>
                <a:gd name="T55" fmla="*/ 473 h 743"/>
                <a:gd name="T56" fmla="*/ 87 w 257"/>
                <a:gd name="T57" fmla="*/ 374 h 743"/>
                <a:gd name="T58" fmla="*/ 53 w 257"/>
                <a:gd name="T59" fmla="*/ 274 h 743"/>
                <a:gd name="T60" fmla="*/ 29 w 257"/>
                <a:gd name="T61" fmla="*/ 182 h 743"/>
                <a:gd name="T62" fmla="*/ 15 w 257"/>
                <a:gd name="T63" fmla="*/ 121 h 743"/>
                <a:gd name="T64" fmla="*/ 0 w 257"/>
                <a:gd name="T65" fmla="*/ 62 h 743"/>
                <a:gd name="T66" fmla="*/ 22 w 257"/>
                <a:gd name="T67" fmla="*/ 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7" h="743">
                  <a:moveTo>
                    <a:pt x="22" y="5"/>
                  </a:moveTo>
                  <a:lnTo>
                    <a:pt x="53" y="0"/>
                  </a:lnTo>
                  <a:lnTo>
                    <a:pt x="82" y="14"/>
                  </a:lnTo>
                  <a:lnTo>
                    <a:pt x="95" y="40"/>
                  </a:lnTo>
                  <a:lnTo>
                    <a:pt x="95" y="154"/>
                  </a:lnTo>
                  <a:lnTo>
                    <a:pt x="104" y="225"/>
                  </a:lnTo>
                  <a:lnTo>
                    <a:pt x="124" y="319"/>
                  </a:lnTo>
                  <a:lnTo>
                    <a:pt x="145" y="405"/>
                  </a:lnTo>
                  <a:lnTo>
                    <a:pt x="175" y="497"/>
                  </a:lnTo>
                  <a:lnTo>
                    <a:pt x="192" y="558"/>
                  </a:lnTo>
                  <a:lnTo>
                    <a:pt x="211" y="601"/>
                  </a:lnTo>
                  <a:lnTo>
                    <a:pt x="242" y="629"/>
                  </a:lnTo>
                  <a:lnTo>
                    <a:pt x="257" y="651"/>
                  </a:lnTo>
                  <a:lnTo>
                    <a:pt x="247" y="672"/>
                  </a:lnTo>
                  <a:lnTo>
                    <a:pt x="218" y="681"/>
                  </a:lnTo>
                  <a:lnTo>
                    <a:pt x="184" y="696"/>
                  </a:lnTo>
                  <a:lnTo>
                    <a:pt x="160" y="722"/>
                  </a:lnTo>
                  <a:lnTo>
                    <a:pt x="141" y="743"/>
                  </a:lnTo>
                  <a:lnTo>
                    <a:pt x="116" y="738"/>
                  </a:lnTo>
                  <a:lnTo>
                    <a:pt x="102" y="724"/>
                  </a:lnTo>
                  <a:lnTo>
                    <a:pt x="90" y="689"/>
                  </a:lnTo>
                  <a:lnTo>
                    <a:pt x="112" y="674"/>
                  </a:lnTo>
                  <a:lnTo>
                    <a:pt x="160" y="651"/>
                  </a:lnTo>
                  <a:lnTo>
                    <a:pt x="189" y="644"/>
                  </a:lnTo>
                  <a:lnTo>
                    <a:pt x="192" y="632"/>
                  </a:lnTo>
                  <a:lnTo>
                    <a:pt x="177" y="608"/>
                  </a:lnTo>
                  <a:lnTo>
                    <a:pt x="153" y="551"/>
                  </a:lnTo>
                  <a:lnTo>
                    <a:pt x="119" y="473"/>
                  </a:lnTo>
                  <a:lnTo>
                    <a:pt x="87" y="374"/>
                  </a:lnTo>
                  <a:lnTo>
                    <a:pt x="53" y="274"/>
                  </a:lnTo>
                  <a:lnTo>
                    <a:pt x="29" y="182"/>
                  </a:lnTo>
                  <a:lnTo>
                    <a:pt x="15" y="121"/>
                  </a:lnTo>
                  <a:lnTo>
                    <a:pt x="0" y="62"/>
                  </a:lnTo>
                  <a:lnTo>
                    <a:pt x="22" y="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17" name="Freeform 9">
              <a:extLst>
                <a:ext uri="{FF2B5EF4-FFF2-40B4-BE49-F238E27FC236}">
                  <a16:creationId xmlns:a16="http://schemas.microsoft.com/office/drawing/2014/main" id="{F1F3C8C4-F12E-8D54-A808-40CF5B0E80DF}"/>
                </a:ext>
              </a:extLst>
            </p:cNvPr>
            <p:cNvSpPr>
              <a:spLocks/>
            </p:cNvSpPr>
            <p:nvPr/>
          </p:nvSpPr>
          <p:spPr bwMode="invGray">
            <a:xfrm>
              <a:off x="3163" y="2079"/>
              <a:ext cx="198" cy="717"/>
            </a:xfrm>
            <a:custGeom>
              <a:avLst/>
              <a:gdLst>
                <a:gd name="T0" fmla="*/ 59 w 198"/>
                <a:gd name="T1" fmla="*/ 142 h 717"/>
                <a:gd name="T2" fmla="*/ 78 w 198"/>
                <a:gd name="T3" fmla="*/ 35 h 717"/>
                <a:gd name="T4" fmla="*/ 117 w 198"/>
                <a:gd name="T5" fmla="*/ 0 h 717"/>
                <a:gd name="T6" fmla="*/ 147 w 198"/>
                <a:gd name="T7" fmla="*/ 28 h 717"/>
                <a:gd name="T8" fmla="*/ 161 w 198"/>
                <a:gd name="T9" fmla="*/ 57 h 717"/>
                <a:gd name="T10" fmla="*/ 139 w 198"/>
                <a:gd name="T11" fmla="*/ 106 h 717"/>
                <a:gd name="T12" fmla="*/ 122 w 198"/>
                <a:gd name="T13" fmla="*/ 185 h 717"/>
                <a:gd name="T14" fmla="*/ 115 w 198"/>
                <a:gd name="T15" fmla="*/ 265 h 717"/>
                <a:gd name="T16" fmla="*/ 108 w 198"/>
                <a:gd name="T17" fmla="*/ 348 h 717"/>
                <a:gd name="T18" fmla="*/ 117 w 198"/>
                <a:gd name="T19" fmla="*/ 407 h 717"/>
                <a:gd name="T20" fmla="*/ 137 w 198"/>
                <a:gd name="T21" fmla="*/ 483 h 717"/>
                <a:gd name="T22" fmla="*/ 159 w 198"/>
                <a:gd name="T23" fmla="*/ 549 h 717"/>
                <a:gd name="T24" fmla="*/ 181 w 198"/>
                <a:gd name="T25" fmla="*/ 620 h 717"/>
                <a:gd name="T26" fmla="*/ 191 w 198"/>
                <a:gd name="T27" fmla="*/ 646 h 717"/>
                <a:gd name="T28" fmla="*/ 198 w 198"/>
                <a:gd name="T29" fmla="*/ 663 h 717"/>
                <a:gd name="T30" fmla="*/ 191 w 198"/>
                <a:gd name="T31" fmla="*/ 689 h 717"/>
                <a:gd name="T32" fmla="*/ 176 w 198"/>
                <a:gd name="T33" fmla="*/ 698 h 717"/>
                <a:gd name="T34" fmla="*/ 130 w 198"/>
                <a:gd name="T35" fmla="*/ 691 h 717"/>
                <a:gd name="T36" fmla="*/ 73 w 198"/>
                <a:gd name="T37" fmla="*/ 698 h 717"/>
                <a:gd name="T38" fmla="*/ 44 w 198"/>
                <a:gd name="T39" fmla="*/ 712 h 717"/>
                <a:gd name="T40" fmla="*/ 15 w 198"/>
                <a:gd name="T41" fmla="*/ 717 h 717"/>
                <a:gd name="T42" fmla="*/ 0 w 198"/>
                <a:gd name="T43" fmla="*/ 698 h 717"/>
                <a:gd name="T44" fmla="*/ 42 w 198"/>
                <a:gd name="T45" fmla="*/ 653 h 717"/>
                <a:gd name="T46" fmla="*/ 81 w 198"/>
                <a:gd name="T47" fmla="*/ 648 h 717"/>
                <a:gd name="T48" fmla="*/ 132 w 198"/>
                <a:gd name="T49" fmla="*/ 648 h 717"/>
                <a:gd name="T50" fmla="*/ 152 w 198"/>
                <a:gd name="T51" fmla="*/ 648 h 717"/>
                <a:gd name="T52" fmla="*/ 154 w 198"/>
                <a:gd name="T53" fmla="*/ 625 h 717"/>
                <a:gd name="T54" fmla="*/ 137 w 198"/>
                <a:gd name="T55" fmla="*/ 575 h 717"/>
                <a:gd name="T56" fmla="*/ 95 w 198"/>
                <a:gd name="T57" fmla="*/ 483 h 717"/>
                <a:gd name="T58" fmla="*/ 71 w 198"/>
                <a:gd name="T59" fmla="*/ 407 h 717"/>
                <a:gd name="T60" fmla="*/ 59 w 198"/>
                <a:gd name="T61" fmla="*/ 329 h 717"/>
                <a:gd name="T62" fmla="*/ 51 w 198"/>
                <a:gd name="T63" fmla="*/ 258 h 717"/>
                <a:gd name="T64" fmla="*/ 51 w 198"/>
                <a:gd name="T65" fmla="*/ 192 h 717"/>
                <a:gd name="T66" fmla="*/ 59 w 198"/>
                <a:gd name="T67" fmla="*/ 14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8" h="717">
                  <a:moveTo>
                    <a:pt x="59" y="142"/>
                  </a:moveTo>
                  <a:lnTo>
                    <a:pt x="78" y="35"/>
                  </a:lnTo>
                  <a:lnTo>
                    <a:pt x="117" y="0"/>
                  </a:lnTo>
                  <a:lnTo>
                    <a:pt x="147" y="28"/>
                  </a:lnTo>
                  <a:lnTo>
                    <a:pt x="161" y="57"/>
                  </a:lnTo>
                  <a:lnTo>
                    <a:pt x="139" y="106"/>
                  </a:lnTo>
                  <a:lnTo>
                    <a:pt x="122" y="185"/>
                  </a:lnTo>
                  <a:lnTo>
                    <a:pt x="115" y="265"/>
                  </a:lnTo>
                  <a:lnTo>
                    <a:pt x="108" y="348"/>
                  </a:lnTo>
                  <a:lnTo>
                    <a:pt x="117" y="407"/>
                  </a:lnTo>
                  <a:lnTo>
                    <a:pt x="137" y="483"/>
                  </a:lnTo>
                  <a:lnTo>
                    <a:pt x="159" y="549"/>
                  </a:lnTo>
                  <a:lnTo>
                    <a:pt x="181" y="620"/>
                  </a:lnTo>
                  <a:lnTo>
                    <a:pt x="191" y="646"/>
                  </a:lnTo>
                  <a:lnTo>
                    <a:pt x="198" y="663"/>
                  </a:lnTo>
                  <a:lnTo>
                    <a:pt x="191" y="689"/>
                  </a:lnTo>
                  <a:lnTo>
                    <a:pt x="176" y="698"/>
                  </a:lnTo>
                  <a:lnTo>
                    <a:pt x="130" y="691"/>
                  </a:lnTo>
                  <a:lnTo>
                    <a:pt x="73" y="698"/>
                  </a:lnTo>
                  <a:lnTo>
                    <a:pt x="44" y="712"/>
                  </a:lnTo>
                  <a:lnTo>
                    <a:pt x="15" y="717"/>
                  </a:lnTo>
                  <a:lnTo>
                    <a:pt x="0" y="698"/>
                  </a:lnTo>
                  <a:lnTo>
                    <a:pt x="42" y="653"/>
                  </a:lnTo>
                  <a:lnTo>
                    <a:pt x="81" y="648"/>
                  </a:lnTo>
                  <a:lnTo>
                    <a:pt x="132" y="648"/>
                  </a:lnTo>
                  <a:lnTo>
                    <a:pt x="152" y="648"/>
                  </a:lnTo>
                  <a:lnTo>
                    <a:pt x="154" y="625"/>
                  </a:lnTo>
                  <a:lnTo>
                    <a:pt x="137" y="575"/>
                  </a:lnTo>
                  <a:lnTo>
                    <a:pt x="95" y="483"/>
                  </a:lnTo>
                  <a:lnTo>
                    <a:pt x="71" y="407"/>
                  </a:lnTo>
                  <a:lnTo>
                    <a:pt x="59" y="329"/>
                  </a:lnTo>
                  <a:lnTo>
                    <a:pt x="51" y="258"/>
                  </a:lnTo>
                  <a:lnTo>
                    <a:pt x="51" y="192"/>
                  </a:lnTo>
                  <a:lnTo>
                    <a:pt x="59" y="14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9818" name="Text Box 10">
            <a:extLst>
              <a:ext uri="{FF2B5EF4-FFF2-40B4-BE49-F238E27FC236}">
                <a16:creationId xmlns:a16="http://schemas.microsoft.com/office/drawing/2014/main" id="{902B165B-3853-C6D0-6F68-FFCF18B812D9}"/>
              </a:ext>
            </a:extLst>
          </p:cNvPr>
          <p:cNvSpPr txBox="1">
            <a:spLocks noChangeArrowheads="1"/>
          </p:cNvSpPr>
          <p:nvPr/>
        </p:nvSpPr>
        <p:spPr bwMode="invGray">
          <a:xfrm flipH="1">
            <a:off x="2279650" y="2122488"/>
            <a:ext cx="68580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bg2"/>
                </a:solidFill>
              </a:rPr>
              <a:t>1</a:t>
            </a:r>
            <a:endParaRPr lang="en-US" altLang="en-US" sz="2400"/>
          </a:p>
        </p:txBody>
      </p:sp>
      <p:grpSp>
        <p:nvGrpSpPr>
          <p:cNvPr id="759819" name="Group 11">
            <a:extLst>
              <a:ext uri="{FF2B5EF4-FFF2-40B4-BE49-F238E27FC236}">
                <a16:creationId xmlns:a16="http://schemas.microsoft.com/office/drawing/2014/main" id="{36AA1E4B-E991-994C-95ED-29A62BE35B2F}"/>
              </a:ext>
            </a:extLst>
          </p:cNvPr>
          <p:cNvGrpSpPr>
            <a:grpSpLocks/>
          </p:cNvGrpSpPr>
          <p:nvPr/>
        </p:nvGrpSpPr>
        <p:grpSpPr bwMode="auto">
          <a:xfrm flipH="1">
            <a:off x="1901825" y="4259263"/>
            <a:ext cx="1316038" cy="2528887"/>
            <a:chOff x="3016" y="1332"/>
            <a:chExt cx="676" cy="1506"/>
          </a:xfrm>
        </p:grpSpPr>
        <p:sp>
          <p:nvSpPr>
            <p:cNvPr id="759820" name="Freeform 12">
              <a:extLst>
                <a:ext uri="{FF2B5EF4-FFF2-40B4-BE49-F238E27FC236}">
                  <a16:creationId xmlns:a16="http://schemas.microsoft.com/office/drawing/2014/main" id="{A4AE77E2-C806-CC78-CD27-E10E09BE6CFD}"/>
                </a:ext>
              </a:extLst>
            </p:cNvPr>
            <p:cNvSpPr>
              <a:spLocks/>
            </p:cNvSpPr>
            <p:nvPr/>
          </p:nvSpPr>
          <p:spPr bwMode="invGray">
            <a:xfrm>
              <a:off x="3196" y="1332"/>
              <a:ext cx="369" cy="280"/>
            </a:xfrm>
            <a:custGeom>
              <a:avLst/>
              <a:gdLst>
                <a:gd name="T0" fmla="*/ 158 w 369"/>
                <a:gd name="T1" fmla="*/ 121 h 280"/>
                <a:gd name="T2" fmla="*/ 194 w 369"/>
                <a:gd name="T3" fmla="*/ 56 h 280"/>
                <a:gd name="T4" fmla="*/ 230 w 369"/>
                <a:gd name="T5" fmla="*/ 19 h 280"/>
                <a:gd name="T6" fmla="*/ 266 w 369"/>
                <a:gd name="T7" fmla="*/ 0 h 280"/>
                <a:gd name="T8" fmla="*/ 302 w 369"/>
                <a:gd name="T9" fmla="*/ 0 h 280"/>
                <a:gd name="T10" fmla="*/ 333 w 369"/>
                <a:gd name="T11" fmla="*/ 19 h 280"/>
                <a:gd name="T12" fmla="*/ 362 w 369"/>
                <a:gd name="T13" fmla="*/ 56 h 280"/>
                <a:gd name="T14" fmla="*/ 369 w 369"/>
                <a:gd name="T15" fmla="*/ 87 h 280"/>
                <a:gd name="T16" fmla="*/ 362 w 369"/>
                <a:gd name="T17" fmla="*/ 145 h 280"/>
                <a:gd name="T18" fmla="*/ 347 w 369"/>
                <a:gd name="T19" fmla="*/ 200 h 280"/>
                <a:gd name="T20" fmla="*/ 323 w 369"/>
                <a:gd name="T21" fmla="*/ 232 h 280"/>
                <a:gd name="T22" fmla="*/ 295 w 369"/>
                <a:gd name="T23" fmla="*/ 258 h 280"/>
                <a:gd name="T24" fmla="*/ 254 w 369"/>
                <a:gd name="T25" fmla="*/ 280 h 280"/>
                <a:gd name="T26" fmla="*/ 204 w 369"/>
                <a:gd name="T27" fmla="*/ 275 h 280"/>
                <a:gd name="T28" fmla="*/ 165 w 369"/>
                <a:gd name="T29" fmla="*/ 258 h 280"/>
                <a:gd name="T30" fmla="*/ 146 w 369"/>
                <a:gd name="T31" fmla="*/ 217 h 280"/>
                <a:gd name="T32" fmla="*/ 146 w 369"/>
                <a:gd name="T33" fmla="*/ 181 h 280"/>
                <a:gd name="T34" fmla="*/ 146 w 369"/>
                <a:gd name="T35" fmla="*/ 150 h 280"/>
                <a:gd name="T36" fmla="*/ 79 w 369"/>
                <a:gd name="T37" fmla="*/ 159 h 280"/>
                <a:gd name="T38" fmla="*/ 17 w 369"/>
                <a:gd name="T39" fmla="*/ 167 h 280"/>
                <a:gd name="T40" fmla="*/ 0 w 369"/>
                <a:gd name="T41" fmla="*/ 159 h 280"/>
                <a:gd name="T42" fmla="*/ 0 w 369"/>
                <a:gd name="T43" fmla="*/ 130 h 280"/>
                <a:gd name="T44" fmla="*/ 17 w 369"/>
                <a:gd name="T45" fmla="*/ 121 h 280"/>
                <a:gd name="T46" fmla="*/ 53 w 369"/>
                <a:gd name="T47" fmla="*/ 128 h 280"/>
                <a:gd name="T48" fmla="*/ 96 w 369"/>
                <a:gd name="T49" fmla="*/ 130 h 280"/>
                <a:gd name="T50" fmla="*/ 158 w 369"/>
                <a:gd name="T51"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9" h="280">
                  <a:moveTo>
                    <a:pt x="158" y="121"/>
                  </a:moveTo>
                  <a:lnTo>
                    <a:pt x="194" y="56"/>
                  </a:lnTo>
                  <a:lnTo>
                    <a:pt x="230" y="19"/>
                  </a:lnTo>
                  <a:lnTo>
                    <a:pt x="266" y="0"/>
                  </a:lnTo>
                  <a:lnTo>
                    <a:pt x="302" y="0"/>
                  </a:lnTo>
                  <a:lnTo>
                    <a:pt x="333" y="19"/>
                  </a:lnTo>
                  <a:lnTo>
                    <a:pt x="362" y="56"/>
                  </a:lnTo>
                  <a:lnTo>
                    <a:pt x="369" y="87"/>
                  </a:lnTo>
                  <a:lnTo>
                    <a:pt x="362" y="145"/>
                  </a:lnTo>
                  <a:lnTo>
                    <a:pt x="347" y="200"/>
                  </a:lnTo>
                  <a:lnTo>
                    <a:pt x="323" y="232"/>
                  </a:lnTo>
                  <a:lnTo>
                    <a:pt x="295" y="258"/>
                  </a:lnTo>
                  <a:lnTo>
                    <a:pt x="254" y="280"/>
                  </a:lnTo>
                  <a:lnTo>
                    <a:pt x="204" y="275"/>
                  </a:lnTo>
                  <a:lnTo>
                    <a:pt x="165" y="258"/>
                  </a:lnTo>
                  <a:lnTo>
                    <a:pt x="146" y="217"/>
                  </a:lnTo>
                  <a:lnTo>
                    <a:pt x="146" y="181"/>
                  </a:lnTo>
                  <a:lnTo>
                    <a:pt x="146" y="150"/>
                  </a:lnTo>
                  <a:lnTo>
                    <a:pt x="79" y="159"/>
                  </a:lnTo>
                  <a:lnTo>
                    <a:pt x="17" y="167"/>
                  </a:lnTo>
                  <a:lnTo>
                    <a:pt x="0" y="159"/>
                  </a:lnTo>
                  <a:lnTo>
                    <a:pt x="0" y="130"/>
                  </a:lnTo>
                  <a:lnTo>
                    <a:pt x="17" y="121"/>
                  </a:lnTo>
                  <a:lnTo>
                    <a:pt x="53" y="128"/>
                  </a:lnTo>
                  <a:lnTo>
                    <a:pt x="96" y="130"/>
                  </a:lnTo>
                  <a:lnTo>
                    <a:pt x="158" y="1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21" name="Freeform 13">
              <a:extLst>
                <a:ext uri="{FF2B5EF4-FFF2-40B4-BE49-F238E27FC236}">
                  <a16:creationId xmlns:a16="http://schemas.microsoft.com/office/drawing/2014/main" id="{3CA63241-8EB2-F931-4B3E-038A3765C57E}"/>
                </a:ext>
              </a:extLst>
            </p:cNvPr>
            <p:cNvSpPr>
              <a:spLocks/>
            </p:cNvSpPr>
            <p:nvPr/>
          </p:nvSpPr>
          <p:spPr bwMode="invGray">
            <a:xfrm>
              <a:off x="3210" y="1646"/>
              <a:ext cx="276" cy="532"/>
            </a:xfrm>
            <a:custGeom>
              <a:avLst/>
              <a:gdLst>
                <a:gd name="T0" fmla="*/ 257 w 276"/>
                <a:gd name="T1" fmla="*/ 29 h 532"/>
                <a:gd name="T2" fmla="*/ 230 w 276"/>
                <a:gd name="T3" fmla="*/ 12 h 532"/>
                <a:gd name="T4" fmla="*/ 181 w 276"/>
                <a:gd name="T5" fmla="*/ 0 h 532"/>
                <a:gd name="T6" fmla="*/ 139 w 276"/>
                <a:gd name="T7" fmla="*/ 7 h 532"/>
                <a:gd name="T8" fmla="*/ 109 w 276"/>
                <a:gd name="T9" fmla="*/ 26 h 532"/>
                <a:gd name="T10" fmla="*/ 83 w 276"/>
                <a:gd name="T11" fmla="*/ 65 h 532"/>
                <a:gd name="T12" fmla="*/ 56 w 276"/>
                <a:gd name="T13" fmla="*/ 120 h 532"/>
                <a:gd name="T14" fmla="*/ 28 w 276"/>
                <a:gd name="T15" fmla="*/ 188 h 532"/>
                <a:gd name="T16" fmla="*/ 7 w 276"/>
                <a:gd name="T17" fmla="*/ 258 h 532"/>
                <a:gd name="T18" fmla="*/ 0 w 276"/>
                <a:gd name="T19" fmla="*/ 335 h 532"/>
                <a:gd name="T20" fmla="*/ 0 w 276"/>
                <a:gd name="T21" fmla="*/ 407 h 532"/>
                <a:gd name="T22" fmla="*/ 12 w 276"/>
                <a:gd name="T23" fmla="*/ 460 h 532"/>
                <a:gd name="T24" fmla="*/ 42 w 276"/>
                <a:gd name="T25" fmla="*/ 501 h 532"/>
                <a:gd name="T26" fmla="*/ 81 w 276"/>
                <a:gd name="T27" fmla="*/ 522 h 532"/>
                <a:gd name="T28" fmla="*/ 144 w 276"/>
                <a:gd name="T29" fmla="*/ 532 h 532"/>
                <a:gd name="T30" fmla="*/ 188 w 276"/>
                <a:gd name="T31" fmla="*/ 532 h 532"/>
                <a:gd name="T32" fmla="*/ 213 w 276"/>
                <a:gd name="T33" fmla="*/ 515 h 532"/>
                <a:gd name="T34" fmla="*/ 234 w 276"/>
                <a:gd name="T35" fmla="*/ 481 h 532"/>
                <a:gd name="T36" fmla="*/ 241 w 276"/>
                <a:gd name="T37" fmla="*/ 431 h 532"/>
                <a:gd name="T38" fmla="*/ 241 w 276"/>
                <a:gd name="T39" fmla="*/ 395 h 532"/>
                <a:gd name="T40" fmla="*/ 227 w 276"/>
                <a:gd name="T41" fmla="*/ 351 h 532"/>
                <a:gd name="T42" fmla="*/ 216 w 276"/>
                <a:gd name="T43" fmla="*/ 327 h 532"/>
                <a:gd name="T44" fmla="*/ 202 w 276"/>
                <a:gd name="T45" fmla="*/ 291 h 532"/>
                <a:gd name="T46" fmla="*/ 202 w 276"/>
                <a:gd name="T47" fmla="*/ 250 h 532"/>
                <a:gd name="T48" fmla="*/ 216 w 276"/>
                <a:gd name="T49" fmla="*/ 214 h 532"/>
                <a:gd name="T50" fmla="*/ 241 w 276"/>
                <a:gd name="T51" fmla="*/ 181 h 532"/>
                <a:gd name="T52" fmla="*/ 264 w 276"/>
                <a:gd name="T53" fmla="*/ 144 h 532"/>
                <a:gd name="T54" fmla="*/ 271 w 276"/>
                <a:gd name="T55" fmla="*/ 113 h 532"/>
                <a:gd name="T56" fmla="*/ 276 w 276"/>
                <a:gd name="T57" fmla="*/ 72 h 532"/>
                <a:gd name="T58" fmla="*/ 257 w 276"/>
                <a:gd name="T59" fmla="*/ 29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6" h="532">
                  <a:moveTo>
                    <a:pt x="257" y="29"/>
                  </a:moveTo>
                  <a:lnTo>
                    <a:pt x="230" y="12"/>
                  </a:lnTo>
                  <a:lnTo>
                    <a:pt x="181" y="0"/>
                  </a:lnTo>
                  <a:lnTo>
                    <a:pt x="139" y="7"/>
                  </a:lnTo>
                  <a:lnTo>
                    <a:pt x="109" y="26"/>
                  </a:lnTo>
                  <a:lnTo>
                    <a:pt x="83" y="65"/>
                  </a:lnTo>
                  <a:lnTo>
                    <a:pt x="56" y="120"/>
                  </a:lnTo>
                  <a:lnTo>
                    <a:pt x="28" y="188"/>
                  </a:lnTo>
                  <a:lnTo>
                    <a:pt x="7" y="258"/>
                  </a:lnTo>
                  <a:lnTo>
                    <a:pt x="0" y="335"/>
                  </a:lnTo>
                  <a:lnTo>
                    <a:pt x="0" y="407"/>
                  </a:lnTo>
                  <a:lnTo>
                    <a:pt x="12" y="460"/>
                  </a:lnTo>
                  <a:lnTo>
                    <a:pt x="42" y="501"/>
                  </a:lnTo>
                  <a:lnTo>
                    <a:pt x="81" y="522"/>
                  </a:lnTo>
                  <a:lnTo>
                    <a:pt x="144" y="532"/>
                  </a:lnTo>
                  <a:lnTo>
                    <a:pt x="188" y="532"/>
                  </a:lnTo>
                  <a:lnTo>
                    <a:pt x="213" y="515"/>
                  </a:lnTo>
                  <a:lnTo>
                    <a:pt x="234" y="481"/>
                  </a:lnTo>
                  <a:lnTo>
                    <a:pt x="241" y="431"/>
                  </a:lnTo>
                  <a:lnTo>
                    <a:pt x="241" y="395"/>
                  </a:lnTo>
                  <a:lnTo>
                    <a:pt x="227" y="351"/>
                  </a:lnTo>
                  <a:lnTo>
                    <a:pt x="216" y="327"/>
                  </a:lnTo>
                  <a:lnTo>
                    <a:pt x="202" y="291"/>
                  </a:lnTo>
                  <a:lnTo>
                    <a:pt x="202" y="250"/>
                  </a:lnTo>
                  <a:lnTo>
                    <a:pt x="216" y="214"/>
                  </a:lnTo>
                  <a:lnTo>
                    <a:pt x="241" y="181"/>
                  </a:lnTo>
                  <a:lnTo>
                    <a:pt x="264" y="144"/>
                  </a:lnTo>
                  <a:lnTo>
                    <a:pt x="271" y="113"/>
                  </a:lnTo>
                  <a:lnTo>
                    <a:pt x="276" y="72"/>
                  </a:lnTo>
                  <a:lnTo>
                    <a:pt x="257" y="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22" name="Freeform 14">
              <a:extLst>
                <a:ext uri="{FF2B5EF4-FFF2-40B4-BE49-F238E27FC236}">
                  <a16:creationId xmlns:a16="http://schemas.microsoft.com/office/drawing/2014/main" id="{34FD3F1A-B428-FDB1-23D7-6C363549BDEA}"/>
                </a:ext>
              </a:extLst>
            </p:cNvPr>
            <p:cNvSpPr>
              <a:spLocks/>
            </p:cNvSpPr>
            <p:nvPr/>
          </p:nvSpPr>
          <p:spPr bwMode="invGray">
            <a:xfrm>
              <a:off x="3016" y="1667"/>
              <a:ext cx="345" cy="527"/>
            </a:xfrm>
            <a:custGeom>
              <a:avLst/>
              <a:gdLst>
                <a:gd name="T0" fmla="*/ 256 w 345"/>
                <a:gd name="T1" fmla="*/ 21 h 527"/>
                <a:gd name="T2" fmla="*/ 307 w 345"/>
                <a:gd name="T3" fmla="*/ 0 h 527"/>
                <a:gd name="T4" fmla="*/ 345 w 345"/>
                <a:gd name="T5" fmla="*/ 0 h 527"/>
                <a:gd name="T6" fmla="*/ 338 w 345"/>
                <a:gd name="T7" fmla="*/ 50 h 527"/>
                <a:gd name="T8" fmla="*/ 288 w 345"/>
                <a:gd name="T9" fmla="*/ 81 h 527"/>
                <a:gd name="T10" fmla="*/ 206 w 345"/>
                <a:gd name="T11" fmla="*/ 116 h 527"/>
                <a:gd name="T12" fmla="*/ 127 w 345"/>
                <a:gd name="T13" fmla="*/ 166 h 527"/>
                <a:gd name="T14" fmla="*/ 69 w 345"/>
                <a:gd name="T15" fmla="*/ 221 h 527"/>
                <a:gd name="T16" fmla="*/ 65 w 345"/>
                <a:gd name="T17" fmla="*/ 235 h 527"/>
                <a:gd name="T18" fmla="*/ 93 w 345"/>
                <a:gd name="T19" fmla="*/ 268 h 527"/>
                <a:gd name="T20" fmla="*/ 137 w 345"/>
                <a:gd name="T21" fmla="*/ 306 h 527"/>
                <a:gd name="T22" fmla="*/ 173 w 345"/>
                <a:gd name="T23" fmla="*/ 349 h 527"/>
                <a:gd name="T24" fmla="*/ 199 w 345"/>
                <a:gd name="T25" fmla="*/ 406 h 527"/>
                <a:gd name="T26" fmla="*/ 194 w 345"/>
                <a:gd name="T27" fmla="*/ 432 h 527"/>
                <a:gd name="T28" fmla="*/ 170 w 345"/>
                <a:gd name="T29" fmla="*/ 446 h 527"/>
                <a:gd name="T30" fmla="*/ 149 w 345"/>
                <a:gd name="T31" fmla="*/ 456 h 527"/>
                <a:gd name="T32" fmla="*/ 122 w 345"/>
                <a:gd name="T33" fmla="*/ 475 h 527"/>
                <a:gd name="T34" fmla="*/ 105 w 345"/>
                <a:gd name="T35" fmla="*/ 510 h 527"/>
                <a:gd name="T36" fmla="*/ 98 w 345"/>
                <a:gd name="T37" fmla="*/ 527 h 527"/>
                <a:gd name="T38" fmla="*/ 72 w 345"/>
                <a:gd name="T39" fmla="*/ 525 h 527"/>
                <a:gd name="T40" fmla="*/ 69 w 345"/>
                <a:gd name="T41" fmla="*/ 496 h 527"/>
                <a:gd name="T42" fmla="*/ 105 w 345"/>
                <a:gd name="T43" fmla="*/ 446 h 527"/>
                <a:gd name="T44" fmla="*/ 149 w 345"/>
                <a:gd name="T45" fmla="*/ 420 h 527"/>
                <a:gd name="T46" fmla="*/ 163 w 345"/>
                <a:gd name="T47" fmla="*/ 404 h 527"/>
                <a:gd name="T48" fmla="*/ 151 w 345"/>
                <a:gd name="T49" fmla="*/ 368 h 527"/>
                <a:gd name="T50" fmla="*/ 122 w 345"/>
                <a:gd name="T51" fmla="*/ 339 h 527"/>
                <a:gd name="T52" fmla="*/ 65 w 345"/>
                <a:gd name="T53" fmla="*/ 306 h 527"/>
                <a:gd name="T54" fmla="*/ 19 w 345"/>
                <a:gd name="T55" fmla="*/ 264 h 527"/>
                <a:gd name="T56" fmla="*/ 0 w 345"/>
                <a:gd name="T57" fmla="*/ 221 h 527"/>
                <a:gd name="T58" fmla="*/ 7 w 345"/>
                <a:gd name="T59" fmla="*/ 209 h 527"/>
                <a:gd name="T60" fmla="*/ 41 w 345"/>
                <a:gd name="T61" fmla="*/ 178 h 527"/>
                <a:gd name="T62" fmla="*/ 91 w 345"/>
                <a:gd name="T63" fmla="*/ 135 h 527"/>
                <a:gd name="T64" fmla="*/ 144 w 345"/>
                <a:gd name="T65" fmla="*/ 95 h 527"/>
                <a:gd name="T66" fmla="*/ 201 w 345"/>
                <a:gd name="T67" fmla="*/ 50 h 527"/>
                <a:gd name="T68" fmla="*/ 256 w 345"/>
                <a:gd name="T69" fmla="*/ 2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5" h="527">
                  <a:moveTo>
                    <a:pt x="256" y="21"/>
                  </a:moveTo>
                  <a:lnTo>
                    <a:pt x="307" y="0"/>
                  </a:lnTo>
                  <a:lnTo>
                    <a:pt x="345" y="0"/>
                  </a:lnTo>
                  <a:lnTo>
                    <a:pt x="338" y="50"/>
                  </a:lnTo>
                  <a:lnTo>
                    <a:pt x="288" y="81"/>
                  </a:lnTo>
                  <a:lnTo>
                    <a:pt x="206" y="116"/>
                  </a:lnTo>
                  <a:lnTo>
                    <a:pt x="127" y="166"/>
                  </a:lnTo>
                  <a:lnTo>
                    <a:pt x="69" y="221"/>
                  </a:lnTo>
                  <a:lnTo>
                    <a:pt x="65" y="235"/>
                  </a:lnTo>
                  <a:lnTo>
                    <a:pt x="93" y="268"/>
                  </a:lnTo>
                  <a:lnTo>
                    <a:pt x="137" y="306"/>
                  </a:lnTo>
                  <a:lnTo>
                    <a:pt x="173" y="349"/>
                  </a:lnTo>
                  <a:lnTo>
                    <a:pt x="199" y="406"/>
                  </a:lnTo>
                  <a:lnTo>
                    <a:pt x="194" y="432"/>
                  </a:lnTo>
                  <a:lnTo>
                    <a:pt x="170" y="446"/>
                  </a:lnTo>
                  <a:lnTo>
                    <a:pt x="149" y="456"/>
                  </a:lnTo>
                  <a:lnTo>
                    <a:pt x="122" y="475"/>
                  </a:lnTo>
                  <a:lnTo>
                    <a:pt x="105" y="510"/>
                  </a:lnTo>
                  <a:lnTo>
                    <a:pt x="98" y="527"/>
                  </a:lnTo>
                  <a:lnTo>
                    <a:pt x="72" y="525"/>
                  </a:lnTo>
                  <a:lnTo>
                    <a:pt x="69" y="496"/>
                  </a:lnTo>
                  <a:lnTo>
                    <a:pt x="105" y="446"/>
                  </a:lnTo>
                  <a:lnTo>
                    <a:pt x="149" y="420"/>
                  </a:lnTo>
                  <a:lnTo>
                    <a:pt x="163" y="404"/>
                  </a:lnTo>
                  <a:lnTo>
                    <a:pt x="151" y="368"/>
                  </a:lnTo>
                  <a:lnTo>
                    <a:pt x="122" y="339"/>
                  </a:lnTo>
                  <a:lnTo>
                    <a:pt x="65" y="306"/>
                  </a:lnTo>
                  <a:lnTo>
                    <a:pt x="19" y="264"/>
                  </a:lnTo>
                  <a:lnTo>
                    <a:pt x="0" y="221"/>
                  </a:lnTo>
                  <a:lnTo>
                    <a:pt x="7" y="209"/>
                  </a:lnTo>
                  <a:lnTo>
                    <a:pt x="41" y="178"/>
                  </a:lnTo>
                  <a:lnTo>
                    <a:pt x="91" y="135"/>
                  </a:lnTo>
                  <a:lnTo>
                    <a:pt x="144" y="95"/>
                  </a:lnTo>
                  <a:lnTo>
                    <a:pt x="201" y="50"/>
                  </a:lnTo>
                  <a:lnTo>
                    <a:pt x="256"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23" name="Freeform 15">
              <a:extLst>
                <a:ext uri="{FF2B5EF4-FFF2-40B4-BE49-F238E27FC236}">
                  <a16:creationId xmlns:a16="http://schemas.microsoft.com/office/drawing/2014/main" id="{55B4ECAD-6D66-C9EA-A334-97F07039156E}"/>
                </a:ext>
              </a:extLst>
            </p:cNvPr>
            <p:cNvSpPr>
              <a:spLocks/>
            </p:cNvSpPr>
            <p:nvPr/>
          </p:nvSpPr>
          <p:spPr bwMode="invGray">
            <a:xfrm>
              <a:off x="3417" y="1681"/>
              <a:ext cx="275" cy="560"/>
            </a:xfrm>
            <a:custGeom>
              <a:avLst/>
              <a:gdLst>
                <a:gd name="T0" fmla="*/ 34 w 275"/>
                <a:gd name="T1" fmla="*/ 0 h 560"/>
                <a:gd name="T2" fmla="*/ 101 w 275"/>
                <a:gd name="T3" fmla="*/ 43 h 560"/>
                <a:gd name="T4" fmla="*/ 150 w 275"/>
                <a:gd name="T5" fmla="*/ 93 h 560"/>
                <a:gd name="T6" fmla="*/ 179 w 275"/>
                <a:gd name="T7" fmla="*/ 142 h 560"/>
                <a:gd name="T8" fmla="*/ 203 w 275"/>
                <a:gd name="T9" fmla="*/ 192 h 560"/>
                <a:gd name="T10" fmla="*/ 232 w 275"/>
                <a:gd name="T11" fmla="*/ 235 h 560"/>
                <a:gd name="T12" fmla="*/ 265 w 275"/>
                <a:gd name="T13" fmla="*/ 282 h 560"/>
                <a:gd name="T14" fmla="*/ 275 w 275"/>
                <a:gd name="T15" fmla="*/ 299 h 560"/>
                <a:gd name="T16" fmla="*/ 273 w 275"/>
                <a:gd name="T17" fmla="*/ 318 h 560"/>
                <a:gd name="T18" fmla="*/ 224 w 275"/>
                <a:gd name="T19" fmla="*/ 342 h 560"/>
                <a:gd name="T20" fmla="*/ 159 w 275"/>
                <a:gd name="T21" fmla="*/ 375 h 560"/>
                <a:gd name="T22" fmla="*/ 106 w 275"/>
                <a:gd name="T23" fmla="*/ 396 h 560"/>
                <a:gd name="T24" fmla="*/ 65 w 275"/>
                <a:gd name="T25" fmla="*/ 411 h 560"/>
                <a:gd name="T26" fmla="*/ 63 w 275"/>
                <a:gd name="T27" fmla="*/ 427 h 560"/>
                <a:gd name="T28" fmla="*/ 94 w 275"/>
                <a:gd name="T29" fmla="*/ 448 h 560"/>
                <a:gd name="T30" fmla="*/ 121 w 275"/>
                <a:gd name="T31" fmla="*/ 484 h 560"/>
                <a:gd name="T32" fmla="*/ 142 w 275"/>
                <a:gd name="T33" fmla="*/ 534 h 560"/>
                <a:gd name="T34" fmla="*/ 138 w 275"/>
                <a:gd name="T35" fmla="*/ 555 h 560"/>
                <a:gd name="T36" fmla="*/ 121 w 275"/>
                <a:gd name="T37" fmla="*/ 560 h 560"/>
                <a:gd name="T38" fmla="*/ 106 w 275"/>
                <a:gd name="T39" fmla="*/ 548 h 560"/>
                <a:gd name="T40" fmla="*/ 94 w 275"/>
                <a:gd name="T41" fmla="*/ 517 h 560"/>
                <a:gd name="T42" fmla="*/ 80 w 275"/>
                <a:gd name="T43" fmla="*/ 489 h 560"/>
                <a:gd name="T44" fmla="*/ 58 w 275"/>
                <a:gd name="T45" fmla="*/ 463 h 560"/>
                <a:gd name="T46" fmla="*/ 29 w 275"/>
                <a:gd name="T47" fmla="*/ 448 h 560"/>
                <a:gd name="T48" fmla="*/ 12 w 275"/>
                <a:gd name="T49" fmla="*/ 427 h 560"/>
                <a:gd name="T50" fmla="*/ 29 w 275"/>
                <a:gd name="T51" fmla="*/ 396 h 560"/>
                <a:gd name="T52" fmla="*/ 63 w 275"/>
                <a:gd name="T53" fmla="*/ 382 h 560"/>
                <a:gd name="T54" fmla="*/ 116 w 275"/>
                <a:gd name="T55" fmla="*/ 349 h 560"/>
                <a:gd name="T56" fmla="*/ 174 w 275"/>
                <a:gd name="T57" fmla="*/ 325 h 560"/>
                <a:gd name="T58" fmla="*/ 217 w 275"/>
                <a:gd name="T59" fmla="*/ 306 h 560"/>
                <a:gd name="T60" fmla="*/ 217 w 275"/>
                <a:gd name="T61" fmla="*/ 292 h 560"/>
                <a:gd name="T62" fmla="*/ 203 w 275"/>
                <a:gd name="T63" fmla="*/ 261 h 560"/>
                <a:gd name="T64" fmla="*/ 159 w 275"/>
                <a:gd name="T65" fmla="*/ 214 h 560"/>
                <a:gd name="T66" fmla="*/ 116 w 275"/>
                <a:gd name="T67" fmla="*/ 164 h 560"/>
                <a:gd name="T68" fmla="*/ 65 w 275"/>
                <a:gd name="T69" fmla="*/ 102 h 560"/>
                <a:gd name="T70" fmla="*/ 29 w 275"/>
                <a:gd name="T71" fmla="*/ 71 h 560"/>
                <a:gd name="T72" fmla="*/ 7 w 275"/>
                <a:gd name="T73" fmla="*/ 36 h 560"/>
                <a:gd name="T74" fmla="*/ 0 w 275"/>
                <a:gd name="T75" fmla="*/ 2 h 560"/>
                <a:gd name="T76" fmla="*/ 34 w 275"/>
                <a:gd name="T77"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560">
                  <a:moveTo>
                    <a:pt x="34" y="0"/>
                  </a:moveTo>
                  <a:lnTo>
                    <a:pt x="101" y="43"/>
                  </a:lnTo>
                  <a:lnTo>
                    <a:pt x="150" y="93"/>
                  </a:lnTo>
                  <a:lnTo>
                    <a:pt x="179" y="142"/>
                  </a:lnTo>
                  <a:lnTo>
                    <a:pt x="203" y="192"/>
                  </a:lnTo>
                  <a:lnTo>
                    <a:pt x="232" y="235"/>
                  </a:lnTo>
                  <a:lnTo>
                    <a:pt x="265" y="282"/>
                  </a:lnTo>
                  <a:lnTo>
                    <a:pt x="275" y="299"/>
                  </a:lnTo>
                  <a:lnTo>
                    <a:pt x="273" y="318"/>
                  </a:lnTo>
                  <a:lnTo>
                    <a:pt x="224" y="342"/>
                  </a:lnTo>
                  <a:lnTo>
                    <a:pt x="159" y="375"/>
                  </a:lnTo>
                  <a:lnTo>
                    <a:pt x="106" y="396"/>
                  </a:lnTo>
                  <a:lnTo>
                    <a:pt x="65" y="411"/>
                  </a:lnTo>
                  <a:lnTo>
                    <a:pt x="63" y="427"/>
                  </a:lnTo>
                  <a:lnTo>
                    <a:pt x="94" y="448"/>
                  </a:lnTo>
                  <a:lnTo>
                    <a:pt x="121" y="484"/>
                  </a:lnTo>
                  <a:lnTo>
                    <a:pt x="142" y="534"/>
                  </a:lnTo>
                  <a:lnTo>
                    <a:pt x="138" y="555"/>
                  </a:lnTo>
                  <a:lnTo>
                    <a:pt x="121" y="560"/>
                  </a:lnTo>
                  <a:lnTo>
                    <a:pt x="106" y="548"/>
                  </a:lnTo>
                  <a:lnTo>
                    <a:pt x="94" y="517"/>
                  </a:lnTo>
                  <a:lnTo>
                    <a:pt x="80" y="489"/>
                  </a:lnTo>
                  <a:lnTo>
                    <a:pt x="58" y="463"/>
                  </a:lnTo>
                  <a:lnTo>
                    <a:pt x="29" y="448"/>
                  </a:lnTo>
                  <a:lnTo>
                    <a:pt x="12" y="427"/>
                  </a:lnTo>
                  <a:lnTo>
                    <a:pt x="29" y="396"/>
                  </a:lnTo>
                  <a:lnTo>
                    <a:pt x="63" y="382"/>
                  </a:lnTo>
                  <a:lnTo>
                    <a:pt x="116" y="349"/>
                  </a:lnTo>
                  <a:lnTo>
                    <a:pt x="174" y="325"/>
                  </a:lnTo>
                  <a:lnTo>
                    <a:pt x="217" y="306"/>
                  </a:lnTo>
                  <a:lnTo>
                    <a:pt x="217" y="292"/>
                  </a:lnTo>
                  <a:lnTo>
                    <a:pt x="203" y="261"/>
                  </a:lnTo>
                  <a:lnTo>
                    <a:pt x="159" y="214"/>
                  </a:lnTo>
                  <a:lnTo>
                    <a:pt x="116" y="164"/>
                  </a:lnTo>
                  <a:lnTo>
                    <a:pt x="65" y="102"/>
                  </a:lnTo>
                  <a:lnTo>
                    <a:pt x="29" y="71"/>
                  </a:lnTo>
                  <a:lnTo>
                    <a:pt x="7" y="36"/>
                  </a:lnTo>
                  <a:lnTo>
                    <a:pt x="0" y="2"/>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24" name="Freeform 16">
              <a:extLst>
                <a:ext uri="{FF2B5EF4-FFF2-40B4-BE49-F238E27FC236}">
                  <a16:creationId xmlns:a16="http://schemas.microsoft.com/office/drawing/2014/main" id="{F5DFB354-3651-268B-3DAE-6049F076B934}"/>
                </a:ext>
              </a:extLst>
            </p:cNvPr>
            <p:cNvSpPr>
              <a:spLocks/>
            </p:cNvSpPr>
            <p:nvPr/>
          </p:nvSpPr>
          <p:spPr bwMode="invGray">
            <a:xfrm>
              <a:off x="3337" y="2095"/>
              <a:ext cx="257" cy="743"/>
            </a:xfrm>
            <a:custGeom>
              <a:avLst/>
              <a:gdLst>
                <a:gd name="T0" fmla="*/ 22 w 257"/>
                <a:gd name="T1" fmla="*/ 5 h 743"/>
                <a:gd name="T2" fmla="*/ 53 w 257"/>
                <a:gd name="T3" fmla="*/ 0 h 743"/>
                <a:gd name="T4" fmla="*/ 82 w 257"/>
                <a:gd name="T5" fmla="*/ 14 h 743"/>
                <a:gd name="T6" fmla="*/ 95 w 257"/>
                <a:gd name="T7" fmla="*/ 40 h 743"/>
                <a:gd name="T8" fmla="*/ 95 w 257"/>
                <a:gd name="T9" fmla="*/ 154 h 743"/>
                <a:gd name="T10" fmla="*/ 104 w 257"/>
                <a:gd name="T11" fmla="*/ 225 h 743"/>
                <a:gd name="T12" fmla="*/ 124 w 257"/>
                <a:gd name="T13" fmla="*/ 319 h 743"/>
                <a:gd name="T14" fmla="*/ 145 w 257"/>
                <a:gd name="T15" fmla="*/ 405 h 743"/>
                <a:gd name="T16" fmla="*/ 175 w 257"/>
                <a:gd name="T17" fmla="*/ 497 h 743"/>
                <a:gd name="T18" fmla="*/ 192 w 257"/>
                <a:gd name="T19" fmla="*/ 558 h 743"/>
                <a:gd name="T20" fmla="*/ 211 w 257"/>
                <a:gd name="T21" fmla="*/ 601 h 743"/>
                <a:gd name="T22" fmla="*/ 242 w 257"/>
                <a:gd name="T23" fmla="*/ 629 h 743"/>
                <a:gd name="T24" fmla="*/ 257 w 257"/>
                <a:gd name="T25" fmla="*/ 651 h 743"/>
                <a:gd name="T26" fmla="*/ 247 w 257"/>
                <a:gd name="T27" fmla="*/ 672 h 743"/>
                <a:gd name="T28" fmla="*/ 218 w 257"/>
                <a:gd name="T29" fmla="*/ 681 h 743"/>
                <a:gd name="T30" fmla="*/ 184 w 257"/>
                <a:gd name="T31" fmla="*/ 696 h 743"/>
                <a:gd name="T32" fmla="*/ 160 w 257"/>
                <a:gd name="T33" fmla="*/ 722 h 743"/>
                <a:gd name="T34" fmla="*/ 141 w 257"/>
                <a:gd name="T35" fmla="*/ 743 h 743"/>
                <a:gd name="T36" fmla="*/ 116 w 257"/>
                <a:gd name="T37" fmla="*/ 738 h 743"/>
                <a:gd name="T38" fmla="*/ 102 w 257"/>
                <a:gd name="T39" fmla="*/ 724 h 743"/>
                <a:gd name="T40" fmla="*/ 90 w 257"/>
                <a:gd name="T41" fmla="*/ 689 h 743"/>
                <a:gd name="T42" fmla="*/ 112 w 257"/>
                <a:gd name="T43" fmla="*/ 674 h 743"/>
                <a:gd name="T44" fmla="*/ 160 w 257"/>
                <a:gd name="T45" fmla="*/ 651 h 743"/>
                <a:gd name="T46" fmla="*/ 189 w 257"/>
                <a:gd name="T47" fmla="*/ 644 h 743"/>
                <a:gd name="T48" fmla="*/ 192 w 257"/>
                <a:gd name="T49" fmla="*/ 632 h 743"/>
                <a:gd name="T50" fmla="*/ 177 w 257"/>
                <a:gd name="T51" fmla="*/ 608 h 743"/>
                <a:gd name="T52" fmla="*/ 153 w 257"/>
                <a:gd name="T53" fmla="*/ 551 h 743"/>
                <a:gd name="T54" fmla="*/ 119 w 257"/>
                <a:gd name="T55" fmla="*/ 473 h 743"/>
                <a:gd name="T56" fmla="*/ 87 w 257"/>
                <a:gd name="T57" fmla="*/ 374 h 743"/>
                <a:gd name="T58" fmla="*/ 53 w 257"/>
                <a:gd name="T59" fmla="*/ 274 h 743"/>
                <a:gd name="T60" fmla="*/ 29 w 257"/>
                <a:gd name="T61" fmla="*/ 182 h 743"/>
                <a:gd name="T62" fmla="*/ 15 w 257"/>
                <a:gd name="T63" fmla="*/ 121 h 743"/>
                <a:gd name="T64" fmla="*/ 0 w 257"/>
                <a:gd name="T65" fmla="*/ 62 h 743"/>
                <a:gd name="T66" fmla="*/ 22 w 257"/>
                <a:gd name="T67" fmla="*/ 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7" h="743">
                  <a:moveTo>
                    <a:pt x="22" y="5"/>
                  </a:moveTo>
                  <a:lnTo>
                    <a:pt x="53" y="0"/>
                  </a:lnTo>
                  <a:lnTo>
                    <a:pt x="82" y="14"/>
                  </a:lnTo>
                  <a:lnTo>
                    <a:pt x="95" y="40"/>
                  </a:lnTo>
                  <a:lnTo>
                    <a:pt x="95" y="154"/>
                  </a:lnTo>
                  <a:lnTo>
                    <a:pt x="104" y="225"/>
                  </a:lnTo>
                  <a:lnTo>
                    <a:pt x="124" y="319"/>
                  </a:lnTo>
                  <a:lnTo>
                    <a:pt x="145" y="405"/>
                  </a:lnTo>
                  <a:lnTo>
                    <a:pt x="175" y="497"/>
                  </a:lnTo>
                  <a:lnTo>
                    <a:pt x="192" y="558"/>
                  </a:lnTo>
                  <a:lnTo>
                    <a:pt x="211" y="601"/>
                  </a:lnTo>
                  <a:lnTo>
                    <a:pt x="242" y="629"/>
                  </a:lnTo>
                  <a:lnTo>
                    <a:pt x="257" y="651"/>
                  </a:lnTo>
                  <a:lnTo>
                    <a:pt x="247" y="672"/>
                  </a:lnTo>
                  <a:lnTo>
                    <a:pt x="218" y="681"/>
                  </a:lnTo>
                  <a:lnTo>
                    <a:pt x="184" y="696"/>
                  </a:lnTo>
                  <a:lnTo>
                    <a:pt x="160" y="722"/>
                  </a:lnTo>
                  <a:lnTo>
                    <a:pt x="141" y="743"/>
                  </a:lnTo>
                  <a:lnTo>
                    <a:pt x="116" y="738"/>
                  </a:lnTo>
                  <a:lnTo>
                    <a:pt x="102" y="724"/>
                  </a:lnTo>
                  <a:lnTo>
                    <a:pt x="90" y="689"/>
                  </a:lnTo>
                  <a:lnTo>
                    <a:pt x="112" y="674"/>
                  </a:lnTo>
                  <a:lnTo>
                    <a:pt x="160" y="651"/>
                  </a:lnTo>
                  <a:lnTo>
                    <a:pt x="189" y="644"/>
                  </a:lnTo>
                  <a:lnTo>
                    <a:pt x="192" y="632"/>
                  </a:lnTo>
                  <a:lnTo>
                    <a:pt x="177" y="608"/>
                  </a:lnTo>
                  <a:lnTo>
                    <a:pt x="153" y="551"/>
                  </a:lnTo>
                  <a:lnTo>
                    <a:pt x="119" y="473"/>
                  </a:lnTo>
                  <a:lnTo>
                    <a:pt x="87" y="374"/>
                  </a:lnTo>
                  <a:lnTo>
                    <a:pt x="53" y="274"/>
                  </a:lnTo>
                  <a:lnTo>
                    <a:pt x="29" y="182"/>
                  </a:lnTo>
                  <a:lnTo>
                    <a:pt x="15" y="121"/>
                  </a:lnTo>
                  <a:lnTo>
                    <a:pt x="0" y="62"/>
                  </a:lnTo>
                  <a:lnTo>
                    <a:pt x="22" y="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25" name="Freeform 17">
              <a:extLst>
                <a:ext uri="{FF2B5EF4-FFF2-40B4-BE49-F238E27FC236}">
                  <a16:creationId xmlns:a16="http://schemas.microsoft.com/office/drawing/2014/main" id="{830F5697-DAE5-447C-C736-410ACEF751A8}"/>
                </a:ext>
              </a:extLst>
            </p:cNvPr>
            <p:cNvSpPr>
              <a:spLocks/>
            </p:cNvSpPr>
            <p:nvPr/>
          </p:nvSpPr>
          <p:spPr bwMode="invGray">
            <a:xfrm>
              <a:off x="3163" y="2079"/>
              <a:ext cx="198" cy="717"/>
            </a:xfrm>
            <a:custGeom>
              <a:avLst/>
              <a:gdLst>
                <a:gd name="T0" fmla="*/ 59 w 198"/>
                <a:gd name="T1" fmla="*/ 142 h 717"/>
                <a:gd name="T2" fmla="*/ 78 w 198"/>
                <a:gd name="T3" fmla="*/ 35 h 717"/>
                <a:gd name="T4" fmla="*/ 117 w 198"/>
                <a:gd name="T5" fmla="*/ 0 h 717"/>
                <a:gd name="T6" fmla="*/ 147 w 198"/>
                <a:gd name="T7" fmla="*/ 28 h 717"/>
                <a:gd name="T8" fmla="*/ 161 w 198"/>
                <a:gd name="T9" fmla="*/ 57 h 717"/>
                <a:gd name="T10" fmla="*/ 139 w 198"/>
                <a:gd name="T11" fmla="*/ 106 h 717"/>
                <a:gd name="T12" fmla="*/ 122 w 198"/>
                <a:gd name="T13" fmla="*/ 185 h 717"/>
                <a:gd name="T14" fmla="*/ 115 w 198"/>
                <a:gd name="T15" fmla="*/ 265 h 717"/>
                <a:gd name="T16" fmla="*/ 108 w 198"/>
                <a:gd name="T17" fmla="*/ 348 h 717"/>
                <a:gd name="T18" fmla="*/ 117 w 198"/>
                <a:gd name="T19" fmla="*/ 407 h 717"/>
                <a:gd name="T20" fmla="*/ 137 w 198"/>
                <a:gd name="T21" fmla="*/ 483 h 717"/>
                <a:gd name="T22" fmla="*/ 159 w 198"/>
                <a:gd name="T23" fmla="*/ 549 h 717"/>
                <a:gd name="T24" fmla="*/ 181 w 198"/>
                <a:gd name="T25" fmla="*/ 620 h 717"/>
                <a:gd name="T26" fmla="*/ 191 w 198"/>
                <a:gd name="T27" fmla="*/ 646 h 717"/>
                <a:gd name="T28" fmla="*/ 198 w 198"/>
                <a:gd name="T29" fmla="*/ 663 h 717"/>
                <a:gd name="T30" fmla="*/ 191 w 198"/>
                <a:gd name="T31" fmla="*/ 689 h 717"/>
                <a:gd name="T32" fmla="*/ 176 w 198"/>
                <a:gd name="T33" fmla="*/ 698 h 717"/>
                <a:gd name="T34" fmla="*/ 130 w 198"/>
                <a:gd name="T35" fmla="*/ 691 h 717"/>
                <a:gd name="T36" fmla="*/ 73 w 198"/>
                <a:gd name="T37" fmla="*/ 698 h 717"/>
                <a:gd name="T38" fmla="*/ 44 w 198"/>
                <a:gd name="T39" fmla="*/ 712 h 717"/>
                <a:gd name="T40" fmla="*/ 15 w 198"/>
                <a:gd name="T41" fmla="*/ 717 h 717"/>
                <a:gd name="T42" fmla="*/ 0 w 198"/>
                <a:gd name="T43" fmla="*/ 698 h 717"/>
                <a:gd name="T44" fmla="*/ 42 w 198"/>
                <a:gd name="T45" fmla="*/ 653 h 717"/>
                <a:gd name="T46" fmla="*/ 81 w 198"/>
                <a:gd name="T47" fmla="*/ 648 h 717"/>
                <a:gd name="T48" fmla="*/ 132 w 198"/>
                <a:gd name="T49" fmla="*/ 648 h 717"/>
                <a:gd name="T50" fmla="*/ 152 w 198"/>
                <a:gd name="T51" fmla="*/ 648 h 717"/>
                <a:gd name="T52" fmla="*/ 154 w 198"/>
                <a:gd name="T53" fmla="*/ 625 h 717"/>
                <a:gd name="T54" fmla="*/ 137 w 198"/>
                <a:gd name="T55" fmla="*/ 575 h 717"/>
                <a:gd name="T56" fmla="*/ 95 w 198"/>
                <a:gd name="T57" fmla="*/ 483 h 717"/>
                <a:gd name="T58" fmla="*/ 71 w 198"/>
                <a:gd name="T59" fmla="*/ 407 h 717"/>
                <a:gd name="T60" fmla="*/ 59 w 198"/>
                <a:gd name="T61" fmla="*/ 329 h 717"/>
                <a:gd name="T62" fmla="*/ 51 w 198"/>
                <a:gd name="T63" fmla="*/ 258 h 717"/>
                <a:gd name="T64" fmla="*/ 51 w 198"/>
                <a:gd name="T65" fmla="*/ 192 h 717"/>
                <a:gd name="T66" fmla="*/ 59 w 198"/>
                <a:gd name="T67" fmla="*/ 14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8" h="717">
                  <a:moveTo>
                    <a:pt x="59" y="142"/>
                  </a:moveTo>
                  <a:lnTo>
                    <a:pt x="78" y="35"/>
                  </a:lnTo>
                  <a:lnTo>
                    <a:pt x="117" y="0"/>
                  </a:lnTo>
                  <a:lnTo>
                    <a:pt x="147" y="28"/>
                  </a:lnTo>
                  <a:lnTo>
                    <a:pt x="161" y="57"/>
                  </a:lnTo>
                  <a:lnTo>
                    <a:pt x="139" y="106"/>
                  </a:lnTo>
                  <a:lnTo>
                    <a:pt x="122" y="185"/>
                  </a:lnTo>
                  <a:lnTo>
                    <a:pt x="115" y="265"/>
                  </a:lnTo>
                  <a:lnTo>
                    <a:pt x="108" y="348"/>
                  </a:lnTo>
                  <a:lnTo>
                    <a:pt x="117" y="407"/>
                  </a:lnTo>
                  <a:lnTo>
                    <a:pt x="137" y="483"/>
                  </a:lnTo>
                  <a:lnTo>
                    <a:pt x="159" y="549"/>
                  </a:lnTo>
                  <a:lnTo>
                    <a:pt x="181" y="620"/>
                  </a:lnTo>
                  <a:lnTo>
                    <a:pt x="191" y="646"/>
                  </a:lnTo>
                  <a:lnTo>
                    <a:pt x="198" y="663"/>
                  </a:lnTo>
                  <a:lnTo>
                    <a:pt x="191" y="689"/>
                  </a:lnTo>
                  <a:lnTo>
                    <a:pt x="176" y="698"/>
                  </a:lnTo>
                  <a:lnTo>
                    <a:pt x="130" y="691"/>
                  </a:lnTo>
                  <a:lnTo>
                    <a:pt x="73" y="698"/>
                  </a:lnTo>
                  <a:lnTo>
                    <a:pt x="44" y="712"/>
                  </a:lnTo>
                  <a:lnTo>
                    <a:pt x="15" y="717"/>
                  </a:lnTo>
                  <a:lnTo>
                    <a:pt x="0" y="698"/>
                  </a:lnTo>
                  <a:lnTo>
                    <a:pt x="42" y="653"/>
                  </a:lnTo>
                  <a:lnTo>
                    <a:pt x="81" y="648"/>
                  </a:lnTo>
                  <a:lnTo>
                    <a:pt x="132" y="648"/>
                  </a:lnTo>
                  <a:lnTo>
                    <a:pt x="152" y="648"/>
                  </a:lnTo>
                  <a:lnTo>
                    <a:pt x="154" y="625"/>
                  </a:lnTo>
                  <a:lnTo>
                    <a:pt x="137" y="575"/>
                  </a:lnTo>
                  <a:lnTo>
                    <a:pt x="95" y="483"/>
                  </a:lnTo>
                  <a:lnTo>
                    <a:pt x="71" y="407"/>
                  </a:lnTo>
                  <a:lnTo>
                    <a:pt x="59" y="329"/>
                  </a:lnTo>
                  <a:lnTo>
                    <a:pt x="51" y="258"/>
                  </a:lnTo>
                  <a:lnTo>
                    <a:pt x="51" y="192"/>
                  </a:lnTo>
                  <a:lnTo>
                    <a:pt x="59" y="14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9826" name="Text Box 18">
            <a:extLst>
              <a:ext uri="{FF2B5EF4-FFF2-40B4-BE49-F238E27FC236}">
                <a16:creationId xmlns:a16="http://schemas.microsoft.com/office/drawing/2014/main" id="{08D575EA-4E58-3ABA-E7BC-AC0C79B1A235}"/>
              </a:ext>
            </a:extLst>
          </p:cNvPr>
          <p:cNvSpPr txBox="1">
            <a:spLocks noChangeArrowheads="1"/>
          </p:cNvSpPr>
          <p:nvPr/>
        </p:nvSpPr>
        <p:spPr bwMode="invGray">
          <a:xfrm flipH="1">
            <a:off x="2255838" y="5000625"/>
            <a:ext cx="735012"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bg2"/>
                </a:solidFill>
              </a:rPr>
              <a:t>3</a:t>
            </a:r>
            <a:endParaRPr lang="en-US" altLang="en-US" sz="2400"/>
          </a:p>
        </p:txBody>
      </p:sp>
      <p:sp>
        <p:nvSpPr>
          <p:cNvPr id="759827" name="AutoShape 19">
            <a:extLst>
              <a:ext uri="{FF2B5EF4-FFF2-40B4-BE49-F238E27FC236}">
                <a16:creationId xmlns:a16="http://schemas.microsoft.com/office/drawing/2014/main" id="{F15B6549-AEE1-59C9-6DBE-95FEA4A6AB25}"/>
              </a:ext>
            </a:extLst>
          </p:cNvPr>
          <p:cNvSpPr>
            <a:spLocks noChangeArrowheads="1"/>
          </p:cNvSpPr>
          <p:nvPr/>
        </p:nvSpPr>
        <p:spPr bwMode="invGray">
          <a:xfrm flipH="1">
            <a:off x="196850" y="688975"/>
            <a:ext cx="1698625" cy="690563"/>
          </a:xfrm>
          <a:prstGeom prst="cloudCallout">
            <a:avLst>
              <a:gd name="adj1" fmla="val -58444"/>
              <a:gd name="adj2" fmla="val 69722"/>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2,3,4</a:t>
            </a:r>
          </a:p>
        </p:txBody>
      </p:sp>
      <p:sp>
        <p:nvSpPr>
          <p:cNvPr id="759828" name="AutoShape 20">
            <a:extLst>
              <a:ext uri="{FF2B5EF4-FFF2-40B4-BE49-F238E27FC236}">
                <a16:creationId xmlns:a16="http://schemas.microsoft.com/office/drawing/2014/main" id="{F57260EC-F46C-56B2-9DFA-F477E633E9FD}"/>
              </a:ext>
            </a:extLst>
          </p:cNvPr>
          <p:cNvSpPr>
            <a:spLocks noChangeArrowheads="1"/>
          </p:cNvSpPr>
          <p:nvPr/>
        </p:nvSpPr>
        <p:spPr bwMode="invGray">
          <a:xfrm flipH="1">
            <a:off x="238125" y="3567113"/>
            <a:ext cx="1622425" cy="690562"/>
          </a:xfrm>
          <a:prstGeom prst="cloudCallout">
            <a:avLst>
              <a:gd name="adj1" fmla="val -57421"/>
              <a:gd name="adj2" fmla="val 86241"/>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1,2,4</a:t>
            </a:r>
          </a:p>
        </p:txBody>
      </p:sp>
      <p:grpSp>
        <p:nvGrpSpPr>
          <p:cNvPr id="759829" name="Group 21">
            <a:extLst>
              <a:ext uri="{FF2B5EF4-FFF2-40B4-BE49-F238E27FC236}">
                <a16:creationId xmlns:a16="http://schemas.microsoft.com/office/drawing/2014/main" id="{5DDEA480-D9EA-1672-2E2D-1E976745FAF4}"/>
              </a:ext>
            </a:extLst>
          </p:cNvPr>
          <p:cNvGrpSpPr>
            <a:grpSpLocks/>
          </p:cNvGrpSpPr>
          <p:nvPr/>
        </p:nvGrpSpPr>
        <p:grpSpPr bwMode="auto">
          <a:xfrm>
            <a:off x="5745163" y="758825"/>
            <a:ext cx="2960687" cy="6099175"/>
            <a:chOff x="3619" y="478"/>
            <a:chExt cx="1865" cy="3842"/>
          </a:xfrm>
        </p:grpSpPr>
        <p:grpSp>
          <p:nvGrpSpPr>
            <p:cNvPr id="759830" name="Group 22">
              <a:extLst>
                <a:ext uri="{FF2B5EF4-FFF2-40B4-BE49-F238E27FC236}">
                  <a16:creationId xmlns:a16="http://schemas.microsoft.com/office/drawing/2014/main" id="{3A85F559-E900-CCA1-C5A2-9BF1A2C17C14}"/>
                </a:ext>
              </a:extLst>
            </p:cNvPr>
            <p:cNvGrpSpPr>
              <a:grpSpLocks/>
            </p:cNvGrpSpPr>
            <p:nvPr/>
          </p:nvGrpSpPr>
          <p:grpSpPr bwMode="auto">
            <a:xfrm>
              <a:off x="3619" y="914"/>
              <a:ext cx="829" cy="1593"/>
              <a:chOff x="3016" y="1332"/>
              <a:chExt cx="676" cy="1506"/>
            </a:xfrm>
          </p:grpSpPr>
          <p:sp>
            <p:nvSpPr>
              <p:cNvPr id="759831" name="Freeform 23">
                <a:extLst>
                  <a:ext uri="{FF2B5EF4-FFF2-40B4-BE49-F238E27FC236}">
                    <a16:creationId xmlns:a16="http://schemas.microsoft.com/office/drawing/2014/main" id="{D47C9E53-745B-C58E-22FC-EB57C4B0BC57}"/>
                  </a:ext>
                </a:extLst>
              </p:cNvPr>
              <p:cNvSpPr>
                <a:spLocks/>
              </p:cNvSpPr>
              <p:nvPr/>
            </p:nvSpPr>
            <p:spPr bwMode="invGray">
              <a:xfrm>
                <a:off x="3196" y="1332"/>
                <a:ext cx="369" cy="280"/>
              </a:xfrm>
              <a:custGeom>
                <a:avLst/>
                <a:gdLst>
                  <a:gd name="T0" fmla="*/ 158 w 369"/>
                  <a:gd name="T1" fmla="*/ 121 h 280"/>
                  <a:gd name="T2" fmla="*/ 194 w 369"/>
                  <a:gd name="T3" fmla="*/ 56 h 280"/>
                  <a:gd name="T4" fmla="*/ 230 w 369"/>
                  <a:gd name="T5" fmla="*/ 19 h 280"/>
                  <a:gd name="T6" fmla="*/ 266 w 369"/>
                  <a:gd name="T7" fmla="*/ 0 h 280"/>
                  <a:gd name="T8" fmla="*/ 302 w 369"/>
                  <a:gd name="T9" fmla="*/ 0 h 280"/>
                  <a:gd name="T10" fmla="*/ 333 w 369"/>
                  <a:gd name="T11" fmla="*/ 19 h 280"/>
                  <a:gd name="T12" fmla="*/ 362 w 369"/>
                  <a:gd name="T13" fmla="*/ 56 h 280"/>
                  <a:gd name="T14" fmla="*/ 369 w 369"/>
                  <a:gd name="T15" fmla="*/ 87 h 280"/>
                  <a:gd name="T16" fmla="*/ 362 w 369"/>
                  <a:gd name="T17" fmla="*/ 145 h 280"/>
                  <a:gd name="T18" fmla="*/ 347 w 369"/>
                  <a:gd name="T19" fmla="*/ 200 h 280"/>
                  <a:gd name="T20" fmla="*/ 323 w 369"/>
                  <a:gd name="T21" fmla="*/ 232 h 280"/>
                  <a:gd name="T22" fmla="*/ 295 w 369"/>
                  <a:gd name="T23" fmla="*/ 258 h 280"/>
                  <a:gd name="T24" fmla="*/ 254 w 369"/>
                  <a:gd name="T25" fmla="*/ 280 h 280"/>
                  <a:gd name="T26" fmla="*/ 204 w 369"/>
                  <a:gd name="T27" fmla="*/ 275 h 280"/>
                  <a:gd name="T28" fmla="*/ 165 w 369"/>
                  <a:gd name="T29" fmla="*/ 258 h 280"/>
                  <a:gd name="T30" fmla="*/ 146 w 369"/>
                  <a:gd name="T31" fmla="*/ 217 h 280"/>
                  <a:gd name="T32" fmla="*/ 146 w 369"/>
                  <a:gd name="T33" fmla="*/ 181 h 280"/>
                  <a:gd name="T34" fmla="*/ 146 w 369"/>
                  <a:gd name="T35" fmla="*/ 150 h 280"/>
                  <a:gd name="T36" fmla="*/ 79 w 369"/>
                  <a:gd name="T37" fmla="*/ 159 h 280"/>
                  <a:gd name="T38" fmla="*/ 17 w 369"/>
                  <a:gd name="T39" fmla="*/ 167 h 280"/>
                  <a:gd name="T40" fmla="*/ 0 w 369"/>
                  <a:gd name="T41" fmla="*/ 159 h 280"/>
                  <a:gd name="T42" fmla="*/ 0 w 369"/>
                  <a:gd name="T43" fmla="*/ 130 h 280"/>
                  <a:gd name="T44" fmla="*/ 17 w 369"/>
                  <a:gd name="T45" fmla="*/ 121 h 280"/>
                  <a:gd name="T46" fmla="*/ 53 w 369"/>
                  <a:gd name="T47" fmla="*/ 128 h 280"/>
                  <a:gd name="T48" fmla="*/ 96 w 369"/>
                  <a:gd name="T49" fmla="*/ 130 h 280"/>
                  <a:gd name="T50" fmla="*/ 158 w 369"/>
                  <a:gd name="T51"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9" h="280">
                    <a:moveTo>
                      <a:pt x="158" y="121"/>
                    </a:moveTo>
                    <a:lnTo>
                      <a:pt x="194" y="56"/>
                    </a:lnTo>
                    <a:lnTo>
                      <a:pt x="230" y="19"/>
                    </a:lnTo>
                    <a:lnTo>
                      <a:pt x="266" y="0"/>
                    </a:lnTo>
                    <a:lnTo>
                      <a:pt x="302" y="0"/>
                    </a:lnTo>
                    <a:lnTo>
                      <a:pt x="333" y="19"/>
                    </a:lnTo>
                    <a:lnTo>
                      <a:pt x="362" y="56"/>
                    </a:lnTo>
                    <a:lnTo>
                      <a:pt x="369" y="87"/>
                    </a:lnTo>
                    <a:lnTo>
                      <a:pt x="362" y="145"/>
                    </a:lnTo>
                    <a:lnTo>
                      <a:pt x="347" y="200"/>
                    </a:lnTo>
                    <a:lnTo>
                      <a:pt x="323" y="232"/>
                    </a:lnTo>
                    <a:lnTo>
                      <a:pt x="295" y="258"/>
                    </a:lnTo>
                    <a:lnTo>
                      <a:pt x="254" y="280"/>
                    </a:lnTo>
                    <a:lnTo>
                      <a:pt x="204" y="275"/>
                    </a:lnTo>
                    <a:lnTo>
                      <a:pt x="165" y="258"/>
                    </a:lnTo>
                    <a:lnTo>
                      <a:pt x="146" y="217"/>
                    </a:lnTo>
                    <a:lnTo>
                      <a:pt x="146" y="181"/>
                    </a:lnTo>
                    <a:lnTo>
                      <a:pt x="146" y="150"/>
                    </a:lnTo>
                    <a:lnTo>
                      <a:pt x="79" y="159"/>
                    </a:lnTo>
                    <a:lnTo>
                      <a:pt x="17" y="167"/>
                    </a:lnTo>
                    <a:lnTo>
                      <a:pt x="0" y="159"/>
                    </a:lnTo>
                    <a:lnTo>
                      <a:pt x="0" y="130"/>
                    </a:lnTo>
                    <a:lnTo>
                      <a:pt x="17" y="121"/>
                    </a:lnTo>
                    <a:lnTo>
                      <a:pt x="53" y="128"/>
                    </a:lnTo>
                    <a:lnTo>
                      <a:pt x="96" y="130"/>
                    </a:lnTo>
                    <a:lnTo>
                      <a:pt x="158" y="1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32" name="Freeform 24">
                <a:extLst>
                  <a:ext uri="{FF2B5EF4-FFF2-40B4-BE49-F238E27FC236}">
                    <a16:creationId xmlns:a16="http://schemas.microsoft.com/office/drawing/2014/main" id="{4F7E48E6-E367-C3EA-9893-B80526810EE3}"/>
                  </a:ext>
                </a:extLst>
              </p:cNvPr>
              <p:cNvSpPr>
                <a:spLocks/>
              </p:cNvSpPr>
              <p:nvPr/>
            </p:nvSpPr>
            <p:spPr bwMode="invGray">
              <a:xfrm>
                <a:off x="3210" y="1646"/>
                <a:ext cx="276" cy="532"/>
              </a:xfrm>
              <a:custGeom>
                <a:avLst/>
                <a:gdLst>
                  <a:gd name="T0" fmla="*/ 257 w 276"/>
                  <a:gd name="T1" fmla="*/ 29 h 532"/>
                  <a:gd name="T2" fmla="*/ 230 w 276"/>
                  <a:gd name="T3" fmla="*/ 12 h 532"/>
                  <a:gd name="T4" fmla="*/ 181 w 276"/>
                  <a:gd name="T5" fmla="*/ 0 h 532"/>
                  <a:gd name="T6" fmla="*/ 139 w 276"/>
                  <a:gd name="T7" fmla="*/ 7 h 532"/>
                  <a:gd name="T8" fmla="*/ 109 w 276"/>
                  <a:gd name="T9" fmla="*/ 26 h 532"/>
                  <a:gd name="T10" fmla="*/ 83 w 276"/>
                  <a:gd name="T11" fmla="*/ 65 h 532"/>
                  <a:gd name="T12" fmla="*/ 56 w 276"/>
                  <a:gd name="T13" fmla="*/ 120 h 532"/>
                  <a:gd name="T14" fmla="*/ 28 w 276"/>
                  <a:gd name="T15" fmla="*/ 188 h 532"/>
                  <a:gd name="T16" fmla="*/ 7 w 276"/>
                  <a:gd name="T17" fmla="*/ 258 h 532"/>
                  <a:gd name="T18" fmla="*/ 0 w 276"/>
                  <a:gd name="T19" fmla="*/ 335 h 532"/>
                  <a:gd name="T20" fmla="*/ 0 w 276"/>
                  <a:gd name="T21" fmla="*/ 407 h 532"/>
                  <a:gd name="T22" fmla="*/ 12 w 276"/>
                  <a:gd name="T23" fmla="*/ 460 h 532"/>
                  <a:gd name="T24" fmla="*/ 42 w 276"/>
                  <a:gd name="T25" fmla="*/ 501 h 532"/>
                  <a:gd name="T26" fmla="*/ 81 w 276"/>
                  <a:gd name="T27" fmla="*/ 522 h 532"/>
                  <a:gd name="T28" fmla="*/ 144 w 276"/>
                  <a:gd name="T29" fmla="*/ 532 h 532"/>
                  <a:gd name="T30" fmla="*/ 188 w 276"/>
                  <a:gd name="T31" fmla="*/ 532 h 532"/>
                  <a:gd name="T32" fmla="*/ 213 w 276"/>
                  <a:gd name="T33" fmla="*/ 515 h 532"/>
                  <a:gd name="T34" fmla="*/ 234 w 276"/>
                  <a:gd name="T35" fmla="*/ 481 h 532"/>
                  <a:gd name="T36" fmla="*/ 241 w 276"/>
                  <a:gd name="T37" fmla="*/ 431 h 532"/>
                  <a:gd name="T38" fmla="*/ 241 w 276"/>
                  <a:gd name="T39" fmla="*/ 395 h 532"/>
                  <a:gd name="T40" fmla="*/ 227 w 276"/>
                  <a:gd name="T41" fmla="*/ 351 h 532"/>
                  <a:gd name="T42" fmla="*/ 216 w 276"/>
                  <a:gd name="T43" fmla="*/ 327 h 532"/>
                  <a:gd name="T44" fmla="*/ 202 w 276"/>
                  <a:gd name="T45" fmla="*/ 291 h 532"/>
                  <a:gd name="T46" fmla="*/ 202 w 276"/>
                  <a:gd name="T47" fmla="*/ 250 h 532"/>
                  <a:gd name="T48" fmla="*/ 216 w 276"/>
                  <a:gd name="T49" fmla="*/ 214 h 532"/>
                  <a:gd name="T50" fmla="*/ 241 w 276"/>
                  <a:gd name="T51" fmla="*/ 181 h 532"/>
                  <a:gd name="T52" fmla="*/ 264 w 276"/>
                  <a:gd name="T53" fmla="*/ 144 h 532"/>
                  <a:gd name="T54" fmla="*/ 271 w 276"/>
                  <a:gd name="T55" fmla="*/ 113 h 532"/>
                  <a:gd name="T56" fmla="*/ 276 w 276"/>
                  <a:gd name="T57" fmla="*/ 72 h 532"/>
                  <a:gd name="T58" fmla="*/ 257 w 276"/>
                  <a:gd name="T59" fmla="*/ 29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6" h="532">
                    <a:moveTo>
                      <a:pt x="257" y="29"/>
                    </a:moveTo>
                    <a:lnTo>
                      <a:pt x="230" y="12"/>
                    </a:lnTo>
                    <a:lnTo>
                      <a:pt x="181" y="0"/>
                    </a:lnTo>
                    <a:lnTo>
                      <a:pt x="139" y="7"/>
                    </a:lnTo>
                    <a:lnTo>
                      <a:pt x="109" y="26"/>
                    </a:lnTo>
                    <a:lnTo>
                      <a:pt x="83" y="65"/>
                    </a:lnTo>
                    <a:lnTo>
                      <a:pt x="56" y="120"/>
                    </a:lnTo>
                    <a:lnTo>
                      <a:pt x="28" y="188"/>
                    </a:lnTo>
                    <a:lnTo>
                      <a:pt x="7" y="258"/>
                    </a:lnTo>
                    <a:lnTo>
                      <a:pt x="0" y="335"/>
                    </a:lnTo>
                    <a:lnTo>
                      <a:pt x="0" y="407"/>
                    </a:lnTo>
                    <a:lnTo>
                      <a:pt x="12" y="460"/>
                    </a:lnTo>
                    <a:lnTo>
                      <a:pt x="42" y="501"/>
                    </a:lnTo>
                    <a:lnTo>
                      <a:pt x="81" y="522"/>
                    </a:lnTo>
                    <a:lnTo>
                      <a:pt x="144" y="532"/>
                    </a:lnTo>
                    <a:lnTo>
                      <a:pt x="188" y="532"/>
                    </a:lnTo>
                    <a:lnTo>
                      <a:pt x="213" y="515"/>
                    </a:lnTo>
                    <a:lnTo>
                      <a:pt x="234" y="481"/>
                    </a:lnTo>
                    <a:lnTo>
                      <a:pt x="241" y="431"/>
                    </a:lnTo>
                    <a:lnTo>
                      <a:pt x="241" y="395"/>
                    </a:lnTo>
                    <a:lnTo>
                      <a:pt x="227" y="351"/>
                    </a:lnTo>
                    <a:lnTo>
                      <a:pt x="216" y="327"/>
                    </a:lnTo>
                    <a:lnTo>
                      <a:pt x="202" y="291"/>
                    </a:lnTo>
                    <a:lnTo>
                      <a:pt x="202" y="250"/>
                    </a:lnTo>
                    <a:lnTo>
                      <a:pt x="216" y="214"/>
                    </a:lnTo>
                    <a:lnTo>
                      <a:pt x="241" y="181"/>
                    </a:lnTo>
                    <a:lnTo>
                      <a:pt x="264" y="144"/>
                    </a:lnTo>
                    <a:lnTo>
                      <a:pt x="271" y="113"/>
                    </a:lnTo>
                    <a:lnTo>
                      <a:pt x="276" y="72"/>
                    </a:lnTo>
                    <a:lnTo>
                      <a:pt x="257" y="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33" name="Freeform 25">
                <a:extLst>
                  <a:ext uri="{FF2B5EF4-FFF2-40B4-BE49-F238E27FC236}">
                    <a16:creationId xmlns:a16="http://schemas.microsoft.com/office/drawing/2014/main" id="{BC7FE14D-58A2-3176-8ECB-6734E38792D1}"/>
                  </a:ext>
                </a:extLst>
              </p:cNvPr>
              <p:cNvSpPr>
                <a:spLocks/>
              </p:cNvSpPr>
              <p:nvPr/>
            </p:nvSpPr>
            <p:spPr bwMode="invGray">
              <a:xfrm>
                <a:off x="3016" y="1667"/>
                <a:ext cx="345" cy="527"/>
              </a:xfrm>
              <a:custGeom>
                <a:avLst/>
                <a:gdLst>
                  <a:gd name="T0" fmla="*/ 256 w 345"/>
                  <a:gd name="T1" fmla="*/ 21 h 527"/>
                  <a:gd name="T2" fmla="*/ 307 w 345"/>
                  <a:gd name="T3" fmla="*/ 0 h 527"/>
                  <a:gd name="T4" fmla="*/ 345 w 345"/>
                  <a:gd name="T5" fmla="*/ 0 h 527"/>
                  <a:gd name="T6" fmla="*/ 338 w 345"/>
                  <a:gd name="T7" fmla="*/ 50 h 527"/>
                  <a:gd name="T8" fmla="*/ 288 w 345"/>
                  <a:gd name="T9" fmla="*/ 81 h 527"/>
                  <a:gd name="T10" fmla="*/ 206 w 345"/>
                  <a:gd name="T11" fmla="*/ 116 h 527"/>
                  <a:gd name="T12" fmla="*/ 127 w 345"/>
                  <a:gd name="T13" fmla="*/ 166 h 527"/>
                  <a:gd name="T14" fmla="*/ 69 w 345"/>
                  <a:gd name="T15" fmla="*/ 221 h 527"/>
                  <a:gd name="T16" fmla="*/ 65 w 345"/>
                  <a:gd name="T17" fmla="*/ 235 h 527"/>
                  <a:gd name="T18" fmla="*/ 93 w 345"/>
                  <a:gd name="T19" fmla="*/ 268 h 527"/>
                  <a:gd name="T20" fmla="*/ 137 w 345"/>
                  <a:gd name="T21" fmla="*/ 306 h 527"/>
                  <a:gd name="T22" fmla="*/ 173 w 345"/>
                  <a:gd name="T23" fmla="*/ 349 h 527"/>
                  <a:gd name="T24" fmla="*/ 199 w 345"/>
                  <a:gd name="T25" fmla="*/ 406 h 527"/>
                  <a:gd name="T26" fmla="*/ 194 w 345"/>
                  <a:gd name="T27" fmla="*/ 432 h 527"/>
                  <a:gd name="T28" fmla="*/ 170 w 345"/>
                  <a:gd name="T29" fmla="*/ 446 h 527"/>
                  <a:gd name="T30" fmla="*/ 149 w 345"/>
                  <a:gd name="T31" fmla="*/ 456 h 527"/>
                  <a:gd name="T32" fmla="*/ 122 w 345"/>
                  <a:gd name="T33" fmla="*/ 475 h 527"/>
                  <a:gd name="T34" fmla="*/ 105 w 345"/>
                  <a:gd name="T35" fmla="*/ 510 h 527"/>
                  <a:gd name="T36" fmla="*/ 98 w 345"/>
                  <a:gd name="T37" fmla="*/ 527 h 527"/>
                  <a:gd name="T38" fmla="*/ 72 w 345"/>
                  <a:gd name="T39" fmla="*/ 525 h 527"/>
                  <a:gd name="T40" fmla="*/ 69 w 345"/>
                  <a:gd name="T41" fmla="*/ 496 h 527"/>
                  <a:gd name="T42" fmla="*/ 105 w 345"/>
                  <a:gd name="T43" fmla="*/ 446 h 527"/>
                  <a:gd name="T44" fmla="*/ 149 w 345"/>
                  <a:gd name="T45" fmla="*/ 420 h 527"/>
                  <a:gd name="T46" fmla="*/ 163 w 345"/>
                  <a:gd name="T47" fmla="*/ 404 h 527"/>
                  <a:gd name="T48" fmla="*/ 151 w 345"/>
                  <a:gd name="T49" fmla="*/ 368 h 527"/>
                  <a:gd name="T50" fmla="*/ 122 w 345"/>
                  <a:gd name="T51" fmla="*/ 339 h 527"/>
                  <a:gd name="T52" fmla="*/ 65 w 345"/>
                  <a:gd name="T53" fmla="*/ 306 h 527"/>
                  <a:gd name="T54" fmla="*/ 19 w 345"/>
                  <a:gd name="T55" fmla="*/ 264 h 527"/>
                  <a:gd name="T56" fmla="*/ 0 w 345"/>
                  <a:gd name="T57" fmla="*/ 221 h 527"/>
                  <a:gd name="T58" fmla="*/ 7 w 345"/>
                  <a:gd name="T59" fmla="*/ 209 h 527"/>
                  <a:gd name="T60" fmla="*/ 41 w 345"/>
                  <a:gd name="T61" fmla="*/ 178 h 527"/>
                  <a:gd name="T62" fmla="*/ 91 w 345"/>
                  <a:gd name="T63" fmla="*/ 135 h 527"/>
                  <a:gd name="T64" fmla="*/ 144 w 345"/>
                  <a:gd name="T65" fmla="*/ 95 h 527"/>
                  <a:gd name="T66" fmla="*/ 201 w 345"/>
                  <a:gd name="T67" fmla="*/ 50 h 527"/>
                  <a:gd name="T68" fmla="*/ 256 w 345"/>
                  <a:gd name="T69" fmla="*/ 2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5" h="527">
                    <a:moveTo>
                      <a:pt x="256" y="21"/>
                    </a:moveTo>
                    <a:lnTo>
                      <a:pt x="307" y="0"/>
                    </a:lnTo>
                    <a:lnTo>
                      <a:pt x="345" y="0"/>
                    </a:lnTo>
                    <a:lnTo>
                      <a:pt x="338" y="50"/>
                    </a:lnTo>
                    <a:lnTo>
                      <a:pt x="288" y="81"/>
                    </a:lnTo>
                    <a:lnTo>
                      <a:pt x="206" y="116"/>
                    </a:lnTo>
                    <a:lnTo>
                      <a:pt x="127" y="166"/>
                    </a:lnTo>
                    <a:lnTo>
                      <a:pt x="69" y="221"/>
                    </a:lnTo>
                    <a:lnTo>
                      <a:pt x="65" y="235"/>
                    </a:lnTo>
                    <a:lnTo>
                      <a:pt x="93" y="268"/>
                    </a:lnTo>
                    <a:lnTo>
                      <a:pt x="137" y="306"/>
                    </a:lnTo>
                    <a:lnTo>
                      <a:pt x="173" y="349"/>
                    </a:lnTo>
                    <a:lnTo>
                      <a:pt x="199" y="406"/>
                    </a:lnTo>
                    <a:lnTo>
                      <a:pt x="194" y="432"/>
                    </a:lnTo>
                    <a:lnTo>
                      <a:pt x="170" y="446"/>
                    </a:lnTo>
                    <a:lnTo>
                      <a:pt x="149" y="456"/>
                    </a:lnTo>
                    <a:lnTo>
                      <a:pt x="122" y="475"/>
                    </a:lnTo>
                    <a:lnTo>
                      <a:pt x="105" y="510"/>
                    </a:lnTo>
                    <a:lnTo>
                      <a:pt x="98" y="527"/>
                    </a:lnTo>
                    <a:lnTo>
                      <a:pt x="72" y="525"/>
                    </a:lnTo>
                    <a:lnTo>
                      <a:pt x="69" y="496"/>
                    </a:lnTo>
                    <a:lnTo>
                      <a:pt x="105" y="446"/>
                    </a:lnTo>
                    <a:lnTo>
                      <a:pt x="149" y="420"/>
                    </a:lnTo>
                    <a:lnTo>
                      <a:pt x="163" y="404"/>
                    </a:lnTo>
                    <a:lnTo>
                      <a:pt x="151" y="368"/>
                    </a:lnTo>
                    <a:lnTo>
                      <a:pt x="122" y="339"/>
                    </a:lnTo>
                    <a:lnTo>
                      <a:pt x="65" y="306"/>
                    </a:lnTo>
                    <a:lnTo>
                      <a:pt x="19" y="264"/>
                    </a:lnTo>
                    <a:lnTo>
                      <a:pt x="0" y="221"/>
                    </a:lnTo>
                    <a:lnTo>
                      <a:pt x="7" y="209"/>
                    </a:lnTo>
                    <a:lnTo>
                      <a:pt x="41" y="178"/>
                    </a:lnTo>
                    <a:lnTo>
                      <a:pt x="91" y="135"/>
                    </a:lnTo>
                    <a:lnTo>
                      <a:pt x="144" y="95"/>
                    </a:lnTo>
                    <a:lnTo>
                      <a:pt x="201" y="50"/>
                    </a:lnTo>
                    <a:lnTo>
                      <a:pt x="256"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34" name="Freeform 26">
                <a:extLst>
                  <a:ext uri="{FF2B5EF4-FFF2-40B4-BE49-F238E27FC236}">
                    <a16:creationId xmlns:a16="http://schemas.microsoft.com/office/drawing/2014/main" id="{3606BBDF-4336-61E6-62F8-9AD4A2DCC888}"/>
                  </a:ext>
                </a:extLst>
              </p:cNvPr>
              <p:cNvSpPr>
                <a:spLocks/>
              </p:cNvSpPr>
              <p:nvPr/>
            </p:nvSpPr>
            <p:spPr bwMode="invGray">
              <a:xfrm>
                <a:off x="3417" y="1681"/>
                <a:ext cx="275" cy="560"/>
              </a:xfrm>
              <a:custGeom>
                <a:avLst/>
                <a:gdLst>
                  <a:gd name="T0" fmla="*/ 34 w 275"/>
                  <a:gd name="T1" fmla="*/ 0 h 560"/>
                  <a:gd name="T2" fmla="*/ 101 w 275"/>
                  <a:gd name="T3" fmla="*/ 43 h 560"/>
                  <a:gd name="T4" fmla="*/ 150 w 275"/>
                  <a:gd name="T5" fmla="*/ 93 h 560"/>
                  <a:gd name="T6" fmla="*/ 179 w 275"/>
                  <a:gd name="T7" fmla="*/ 142 h 560"/>
                  <a:gd name="T8" fmla="*/ 203 w 275"/>
                  <a:gd name="T9" fmla="*/ 192 h 560"/>
                  <a:gd name="T10" fmla="*/ 232 w 275"/>
                  <a:gd name="T11" fmla="*/ 235 h 560"/>
                  <a:gd name="T12" fmla="*/ 265 w 275"/>
                  <a:gd name="T13" fmla="*/ 282 h 560"/>
                  <a:gd name="T14" fmla="*/ 275 w 275"/>
                  <a:gd name="T15" fmla="*/ 299 h 560"/>
                  <a:gd name="T16" fmla="*/ 273 w 275"/>
                  <a:gd name="T17" fmla="*/ 318 h 560"/>
                  <a:gd name="T18" fmla="*/ 224 w 275"/>
                  <a:gd name="T19" fmla="*/ 342 h 560"/>
                  <a:gd name="T20" fmla="*/ 159 w 275"/>
                  <a:gd name="T21" fmla="*/ 375 h 560"/>
                  <a:gd name="T22" fmla="*/ 106 w 275"/>
                  <a:gd name="T23" fmla="*/ 396 h 560"/>
                  <a:gd name="T24" fmla="*/ 65 w 275"/>
                  <a:gd name="T25" fmla="*/ 411 h 560"/>
                  <a:gd name="T26" fmla="*/ 63 w 275"/>
                  <a:gd name="T27" fmla="*/ 427 h 560"/>
                  <a:gd name="T28" fmla="*/ 94 w 275"/>
                  <a:gd name="T29" fmla="*/ 448 h 560"/>
                  <a:gd name="T30" fmla="*/ 121 w 275"/>
                  <a:gd name="T31" fmla="*/ 484 h 560"/>
                  <a:gd name="T32" fmla="*/ 142 w 275"/>
                  <a:gd name="T33" fmla="*/ 534 h 560"/>
                  <a:gd name="T34" fmla="*/ 138 w 275"/>
                  <a:gd name="T35" fmla="*/ 555 h 560"/>
                  <a:gd name="T36" fmla="*/ 121 w 275"/>
                  <a:gd name="T37" fmla="*/ 560 h 560"/>
                  <a:gd name="T38" fmla="*/ 106 w 275"/>
                  <a:gd name="T39" fmla="*/ 548 h 560"/>
                  <a:gd name="T40" fmla="*/ 94 w 275"/>
                  <a:gd name="T41" fmla="*/ 517 h 560"/>
                  <a:gd name="T42" fmla="*/ 80 w 275"/>
                  <a:gd name="T43" fmla="*/ 489 h 560"/>
                  <a:gd name="T44" fmla="*/ 58 w 275"/>
                  <a:gd name="T45" fmla="*/ 463 h 560"/>
                  <a:gd name="T46" fmla="*/ 29 w 275"/>
                  <a:gd name="T47" fmla="*/ 448 h 560"/>
                  <a:gd name="T48" fmla="*/ 12 w 275"/>
                  <a:gd name="T49" fmla="*/ 427 h 560"/>
                  <a:gd name="T50" fmla="*/ 29 w 275"/>
                  <a:gd name="T51" fmla="*/ 396 h 560"/>
                  <a:gd name="T52" fmla="*/ 63 w 275"/>
                  <a:gd name="T53" fmla="*/ 382 h 560"/>
                  <a:gd name="T54" fmla="*/ 116 w 275"/>
                  <a:gd name="T55" fmla="*/ 349 h 560"/>
                  <a:gd name="T56" fmla="*/ 174 w 275"/>
                  <a:gd name="T57" fmla="*/ 325 h 560"/>
                  <a:gd name="T58" fmla="*/ 217 w 275"/>
                  <a:gd name="T59" fmla="*/ 306 h 560"/>
                  <a:gd name="T60" fmla="*/ 217 w 275"/>
                  <a:gd name="T61" fmla="*/ 292 h 560"/>
                  <a:gd name="T62" fmla="*/ 203 w 275"/>
                  <a:gd name="T63" fmla="*/ 261 h 560"/>
                  <a:gd name="T64" fmla="*/ 159 w 275"/>
                  <a:gd name="T65" fmla="*/ 214 h 560"/>
                  <a:gd name="T66" fmla="*/ 116 w 275"/>
                  <a:gd name="T67" fmla="*/ 164 h 560"/>
                  <a:gd name="T68" fmla="*/ 65 w 275"/>
                  <a:gd name="T69" fmla="*/ 102 h 560"/>
                  <a:gd name="T70" fmla="*/ 29 w 275"/>
                  <a:gd name="T71" fmla="*/ 71 h 560"/>
                  <a:gd name="T72" fmla="*/ 7 w 275"/>
                  <a:gd name="T73" fmla="*/ 36 h 560"/>
                  <a:gd name="T74" fmla="*/ 0 w 275"/>
                  <a:gd name="T75" fmla="*/ 2 h 560"/>
                  <a:gd name="T76" fmla="*/ 34 w 275"/>
                  <a:gd name="T77"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560">
                    <a:moveTo>
                      <a:pt x="34" y="0"/>
                    </a:moveTo>
                    <a:lnTo>
                      <a:pt x="101" y="43"/>
                    </a:lnTo>
                    <a:lnTo>
                      <a:pt x="150" y="93"/>
                    </a:lnTo>
                    <a:lnTo>
                      <a:pt x="179" y="142"/>
                    </a:lnTo>
                    <a:lnTo>
                      <a:pt x="203" y="192"/>
                    </a:lnTo>
                    <a:lnTo>
                      <a:pt x="232" y="235"/>
                    </a:lnTo>
                    <a:lnTo>
                      <a:pt x="265" y="282"/>
                    </a:lnTo>
                    <a:lnTo>
                      <a:pt x="275" y="299"/>
                    </a:lnTo>
                    <a:lnTo>
                      <a:pt x="273" y="318"/>
                    </a:lnTo>
                    <a:lnTo>
                      <a:pt x="224" y="342"/>
                    </a:lnTo>
                    <a:lnTo>
                      <a:pt x="159" y="375"/>
                    </a:lnTo>
                    <a:lnTo>
                      <a:pt x="106" y="396"/>
                    </a:lnTo>
                    <a:lnTo>
                      <a:pt x="65" y="411"/>
                    </a:lnTo>
                    <a:lnTo>
                      <a:pt x="63" y="427"/>
                    </a:lnTo>
                    <a:lnTo>
                      <a:pt x="94" y="448"/>
                    </a:lnTo>
                    <a:lnTo>
                      <a:pt x="121" y="484"/>
                    </a:lnTo>
                    <a:lnTo>
                      <a:pt x="142" y="534"/>
                    </a:lnTo>
                    <a:lnTo>
                      <a:pt x="138" y="555"/>
                    </a:lnTo>
                    <a:lnTo>
                      <a:pt x="121" y="560"/>
                    </a:lnTo>
                    <a:lnTo>
                      <a:pt x="106" y="548"/>
                    </a:lnTo>
                    <a:lnTo>
                      <a:pt x="94" y="517"/>
                    </a:lnTo>
                    <a:lnTo>
                      <a:pt x="80" y="489"/>
                    </a:lnTo>
                    <a:lnTo>
                      <a:pt x="58" y="463"/>
                    </a:lnTo>
                    <a:lnTo>
                      <a:pt x="29" y="448"/>
                    </a:lnTo>
                    <a:lnTo>
                      <a:pt x="12" y="427"/>
                    </a:lnTo>
                    <a:lnTo>
                      <a:pt x="29" y="396"/>
                    </a:lnTo>
                    <a:lnTo>
                      <a:pt x="63" y="382"/>
                    </a:lnTo>
                    <a:lnTo>
                      <a:pt x="116" y="349"/>
                    </a:lnTo>
                    <a:lnTo>
                      <a:pt x="174" y="325"/>
                    </a:lnTo>
                    <a:lnTo>
                      <a:pt x="217" y="306"/>
                    </a:lnTo>
                    <a:lnTo>
                      <a:pt x="217" y="292"/>
                    </a:lnTo>
                    <a:lnTo>
                      <a:pt x="203" y="261"/>
                    </a:lnTo>
                    <a:lnTo>
                      <a:pt x="159" y="214"/>
                    </a:lnTo>
                    <a:lnTo>
                      <a:pt x="116" y="164"/>
                    </a:lnTo>
                    <a:lnTo>
                      <a:pt x="65" y="102"/>
                    </a:lnTo>
                    <a:lnTo>
                      <a:pt x="29" y="71"/>
                    </a:lnTo>
                    <a:lnTo>
                      <a:pt x="7" y="36"/>
                    </a:lnTo>
                    <a:lnTo>
                      <a:pt x="0" y="2"/>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35" name="Freeform 27">
                <a:extLst>
                  <a:ext uri="{FF2B5EF4-FFF2-40B4-BE49-F238E27FC236}">
                    <a16:creationId xmlns:a16="http://schemas.microsoft.com/office/drawing/2014/main" id="{EA68B411-987A-43B8-D61D-ABB30F8BB04F}"/>
                  </a:ext>
                </a:extLst>
              </p:cNvPr>
              <p:cNvSpPr>
                <a:spLocks/>
              </p:cNvSpPr>
              <p:nvPr/>
            </p:nvSpPr>
            <p:spPr bwMode="invGray">
              <a:xfrm>
                <a:off x="3337" y="2095"/>
                <a:ext cx="257" cy="743"/>
              </a:xfrm>
              <a:custGeom>
                <a:avLst/>
                <a:gdLst>
                  <a:gd name="T0" fmla="*/ 22 w 257"/>
                  <a:gd name="T1" fmla="*/ 5 h 743"/>
                  <a:gd name="T2" fmla="*/ 53 w 257"/>
                  <a:gd name="T3" fmla="*/ 0 h 743"/>
                  <a:gd name="T4" fmla="*/ 82 w 257"/>
                  <a:gd name="T5" fmla="*/ 14 h 743"/>
                  <a:gd name="T6" fmla="*/ 95 w 257"/>
                  <a:gd name="T7" fmla="*/ 40 h 743"/>
                  <a:gd name="T8" fmla="*/ 95 w 257"/>
                  <a:gd name="T9" fmla="*/ 154 h 743"/>
                  <a:gd name="T10" fmla="*/ 104 w 257"/>
                  <a:gd name="T11" fmla="*/ 225 h 743"/>
                  <a:gd name="T12" fmla="*/ 124 w 257"/>
                  <a:gd name="T13" fmla="*/ 319 h 743"/>
                  <a:gd name="T14" fmla="*/ 145 w 257"/>
                  <a:gd name="T15" fmla="*/ 405 h 743"/>
                  <a:gd name="T16" fmla="*/ 175 w 257"/>
                  <a:gd name="T17" fmla="*/ 497 h 743"/>
                  <a:gd name="T18" fmla="*/ 192 w 257"/>
                  <a:gd name="T19" fmla="*/ 558 h 743"/>
                  <a:gd name="T20" fmla="*/ 211 w 257"/>
                  <a:gd name="T21" fmla="*/ 601 h 743"/>
                  <a:gd name="T22" fmla="*/ 242 w 257"/>
                  <a:gd name="T23" fmla="*/ 629 h 743"/>
                  <a:gd name="T24" fmla="*/ 257 w 257"/>
                  <a:gd name="T25" fmla="*/ 651 h 743"/>
                  <a:gd name="T26" fmla="*/ 247 w 257"/>
                  <a:gd name="T27" fmla="*/ 672 h 743"/>
                  <a:gd name="T28" fmla="*/ 218 w 257"/>
                  <a:gd name="T29" fmla="*/ 681 h 743"/>
                  <a:gd name="T30" fmla="*/ 184 w 257"/>
                  <a:gd name="T31" fmla="*/ 696 h 743"/>
                  <a:gd name="T32" fmla="*/ 160 w 257"/>
                  <a:gd name="T33" fmla="*/ 722 h 743"/>
                  <a:gd name="T34" fmla="*/ 141 w 257"/>
                  <a:gd name="T35" fmla="*/ 743 h 743"/>
                  <a:gd name="T36" fmla="*/ 116 w 257"/>
                  <a:gd name="T37" fmla="*/ 738 h 743"/>
                  <a:gd name="T38" fmla="*/ 102 w 257"/>
                  <a:gd name="T39" fmla="*/ 724 h 743"/>
                  <a:gd name="T40" fmla="*/ 90 w 257"/>
                  <a:gd name="T41" fmla="*/ 689 h 743"/>
                  <a:gd name="T42" fmla="*/ 112 w 257"/>
                  <a:gd name="T43" fmla="*/ 674 h 743"/>
                  <a:gd name="T44" fmla="*/ 160 w 257"/>
                  <a:gd name="T45" fmla="*/ 651 h 743"/>
                  <a:gd name="T46" fmla="*/ 189 w 257"/>
                  <a:gd name="T47" fmla="*/ 644 h 743"/>
                  <a:gd name="T48" fmla="*/ 192 w 257"/>
                  <a:gd name="T49" fmla="*/ 632 h 743"/>
                  <a:gd name="T50" fmla="*/ 177 w 257"/>
                  <a:gd name="T51" fmla="*/ 608 h 743"/>
                  <a:gd name="T52" fmla="*/ 153 w 257"/>
                  <a:gd name="T53" fmla="*/ 551 h 743"/>
                  <a:gd name="T54" fmla="*/ 119 w 257"/>
                  <a:gd name="T55" fmla="*/ 473 h 743"/>
                  <a:gd name="T56" fmla="*/ 87 w 257"/>
                  <a:gd name="T57" fmla="*/ 374 h 743"/>
                  <a:gd name="T58" fmla="*/ 53 w 257"/>
                  <a:gd name="T59" fmla="*/ 274 h 743"/>
                  <a:gd name="T60" fmla="*/ 29 w 257"/>
                  <a:gd name="T61" fmla="*/ 182 h 743"/>
                  <a:gd name="T62" fmla="*/ 15 w 257"/>
                  <a:gd name="T63" fmla="*/ 121 h 743"/>
                  <a:gd name="T64" fmla="*/ 0 w 257"/>
                  <a:gd name="T65" fmla="*/ 62 h 743"/>
                  <a:gd name="T66" fmla="*/ 22 w 257"/>
                  <a:gd name="T67" fmla="*/ 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7" h="743">
                    <a:moveTo>
                      <a:pt x="22" y="5"/>
                    </a:moveTo>
                    <a:lnTo>
                      <a:pt x="53" y="0"/>
                    </a:lnTo>
                    <a:lnTo>
                      <a:pt x="82" y="14"/>
                    </a:lnTo>
                    <a:lnTo>
                      <a:pt x="95" y="40"/>
                    </a:lnTo>
                    <a:lnTo>
                      <a:pt x="95" y="154"/>
                    </a:lnTo>
                    <a:lnTo>
                      <a:pt x="104" y="225"/>
                    </a:lnTo>
                    <a:lnTo>
                      <a:pt x="124" y="319"/>
                    </a:lnTo>
                    <a:lnTo>
                      <a:pt x="145" y="405"/>
                    </a:lnTo>
                    <a:lnTo>
                      <a:pt x="175" y="497"/>
                    </a:lnTo>
                    <a:lnTo>
                      <a:pt x="192" y="558"/>
                    </a:lnTo>
                    <a:lnTo>
                      <a:pt x="211" y="601"/>
                    </a:lnTo>
                    <a:lnTo>
                      <a:pt x="242" y="629"/>
                    </a:lnTo>
                    <a:lnTo>
                      <a:pt x="257" y="651"/>
                    </a:lnTo>
                    <a:lnTo>
                      <a:pt x="247" y="672"/>
                    </a:lnTo>
                    <a:lnTo>
                      <a:pt x="218" y="681"/>
                    </a:lnTo>
                    <a:lnTo>
                      <a:pt x="184" y="696"/>
                    </a:lnTo>
                    <a:lnTo>
                      <a:pt x="160" y="722"/>
                    </a:lnTo>
                    <a:lnTo>
                      <a:pt x="141" y="743"/>
                    </a:lnTo>
                    <a:lnTo>
                      <a:pt x="116" y="738"/>
                    </a:lnTo>
                    <a:lnTo>
                      <a:pt x="102" y="724"/>
                    </a:lnTo>
                    <a:lnTo>
                      <a:pt x="90" y="689"/>
                    </a:lnTo>
                    <a:lnTo>
                      <a:pt x="112" y="674"/>
                    </a:lnTo>
                    <a:lnTo>
                      <a:pt x="160" y="651"/>
                    </a:lnTo>
                    <a:lnTo>
                      <a:pt x="189" y="644"/>
                    </a:lnTo>
                    <a:lnTo>
                      <a:pt x="192" y="632"/>
                    </a:lnTo>
                    <a:lnTo>
                      <a:pt x="177" y="608"/>
                    </a:lnTo>
                    <a:lnTo>
                      <a:pt x="153" y="551"/>
                    </a:lnTo>
                    <a:lnTo>
                      <a:pt x="119" y="473"/>
                    </a:lnTo>
                    <a:lnTo>
                      <a:pt x="87" y="374"/>
                    </a:lnTo>
                    <a:lnTo>
                      <a:pt x="53" y="274"/>
                    </a:lnTo>
                    <a:lnTo>
                      <a:pt x="29" y="182"/>
                    </a:lnTo>
                    <a:lnTo>
                      <a:pt x="15" y="121"/>
                    </a:lnTo>
                    <a:lnTo>
                      <a:pt x="0" y="62"/>
                    </a:lnTo>
                    <a:lnTo>
                      <a:pt x="22" y="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36" name="Freeform 28">
                <a:extLst>
                  <a:ext uri="{FF2B5EF4-FFF2-40B4-BE49-F238E27FC236}">
                    <a16:creationId xmlns:a16="http://schemas.microsoft.com/office/drawing/2014/main" id="{939DFF86-EE52-920B-F861-009FDD927791}"/>
                  </a:ext>
                </a:extLst>
              </p:cNvPr>
              <p:cNvSpPr>
                <a:spLocks/>
              </p:cNvSpPr>
              <p:nvPr/>
            </p:nvSpPr>
            <p:spPr bwMode="invGray">
              <a:xfrm>
                <a:off x="3163" y="2079"/>
                <a:ext cx="198" cy="717"/>
              </a:xfrm>
              <a:custGeom>
                <a:avLst/>
                <a:gdLst>
                  <a:gd name="T0" fmla="*/ 59 w 198"/>
                  <a:gd name="T1" fmla="*/ 142 h 717"/>
                  <a:gd name="T2" fmla="*/ 78 w 198"/>
                  <a:gd name="T3" fmla="*/ 35 h 717"/>
                  <a:gd name="T4" fmla="*/ 117 w 198"/>
                  <a:gd name="T5" fmla="*/ 0 h 717"/>
                  <a:gd name="T6" fmla="*/ 147 w 198"/>
                  <a:gd name="T7" fmla="*/ 28 h 717"/>
                  <a:gd name="T8" fmla="*/ 161 w 198"/>
                  <a:gd name="T9" fmla="*/ 57 h 717"/>
                  <a:gd name="T10" fmla="*/ 139 w 198"/>
                  <a:gd name="T11" fmla="*/ 106 h 717"/>
                  <a:gd name="T12" fmla="*/ 122 w 198"/>
                  <a:gd name="T13" fmla="*/ 185 h 717"/>
                  <a:gd name="T14" fmla="*/ 115 w 198"/>
                  <a:gd name="T15" fmla="*/ 265 h 717"/>
                  <a:gd name="T16" fmla="*/ 108 w 198"/>
                  <a:gd name="T17" fmla="*/ 348 h 717"/>
                  <a:gd name="T18" fmla="*/ 117 w 198"/>
                  <a:gd name="T19" fmla="*/ 407 h 717"/>
                  <a:gd name="T20" fmla="*/ 137 w 198"/>
                  <a:gd name="T21" fmla="*/ 483 h 717"/>
                  <a:gd name="T22" fmla="*/ 159 w 198"/>
                  <a:gd name="T23" fmla="*/ 549 h 717"/>
                  <a:gd name="T24" fmla="*/ 181 w 198"/>
                  <a:gd name="T25" fmla="*/ 620 h 717"/>
                  <a:gd name="T26" fmla="*/ 191 w 198"/>
                  <a:gd name="T27" fmla="*/ 646 h 717"/>
                  <a:gd name="T28" fmla="*/ 198 w 198"/>
                  <a:gd name="T29" fmla="*/ 663 h 717"/>
                  <a:gd name="T30" fmla="*/ 191 w 198"/>
                  <a:gd name="T31" fmla="*/ 689 h 717"/>
                  <a:gd name="T32" fmla="*/ 176 w 198"/>
                  <a:gd name="T33" fmla="*/ 698 h 717"/>
                  <a:gd name="T34" fmla="*/ 130 w 198"/>
                  <a:gd name="T35" fmla="*/ 691 h 717"/>
                  <a:gd name="T36" fmla="*/ 73 w 198"/>
                  <a:gd name="T37" fmla="*/ 698 h 717"/>
                  <a:gd name="T38" fmla="*/ 44 w 198"/>
                  <a:gd name="T39" fmla="*/ 712 h 717"/>
                  <a:gd name="T40" fmla="*/ 15 w 198"/>
                  <a:gd name="T41" fmla="*/ 717 h 717"/>
                  <a:gd name="T42" fmla="*/ 0 w 198"/>
                  <a:gd name="T43" fmla="*/ 698 h 717"/>
                  <a:gd name="T44" fmla="*/ 42 w 198"/>
                  <a:gd name="T45" fmla="*/ 653 h 717"/>
                  <a:gd name="T46" fmla="*/ 81 w 198"/>
                  <a:gd name="T47" fmla="*/ 648 h 717"/>
                  <a:gd name="T48" fmla="*/ 132 w 198"/>
                  <a:gd name="T49" fmla="*/ 648 h 717"/>
                  <a:gd name="T50" fmla="*/ 152 w 198"/>
                  <a:gd name="T51" fmla="*/ 648 h 717"/>
                  <a:gd name="T52" fmla="*/ 154 w 198"/>
                  <a:gd name="T53" fmla="*/ 625 h 717"/>
                  <a:gd name="T54" fmla="*/ 137 w 198"/>
                  <a:gd name="T55" fmla="*/ 575 h 717"/>
                  <a:gd name="T56" fmla="*/ 95 w 198"/>
                  <a:gd name="T57" fmla="*/ 483 h 717"/>
                  <a:gd name="T58" fmla="*/ 71 w 198"/>
                  <a:gd name="T59" fmla="*/ 407 h 717"/>
                  <a:gd name="T60" fmla="*/ 59 w 198"/>
                  <a:gd name="T61" fmla="*/ 329 h 717"/>
                  <a:gd name="T62" fmla="*/ 51 w 198"/>
                  <a:gd name="T63" fmla="*/ 258 h 717"/>
                  <a:gd name="T64" fmla="*/ 51 w 198"/>
                  <a:gd name="T65" fmla="*/ 192 h 717"/>
                  <a:gd name="T66" fmla="*/ 59 w 198"/>
                  <a:gd name="T67" fmla="*/ 14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8" h="717">
                    <a:moveTo>
                      <a:pt x="59" y="142"/>
                    </a:moveTo>
                    <a:lnTo>
                      <a:pt x="78" y="35"/>
                    </a:lnTo>
                    <a:lnTo>
                      <a:pt x="117" y="0"/>
                    </a:lnTo>
                    <a:lnTo>
                      <a:pt x="147" y="28"/>
                    </a:lnTo>
                    <a:lnTo>
                      <a:pt x="161" y="57"/>
                    </a:lnTo>
                    <a:lnTo>
                      <a:pt x="139" y="106"/>
                    </a:lnTo>
                    <a:lnTo>
                      <a:pt x="122" y="185"/>
                    </a:lnTo>
                    <a:lnTo>
                      <a:pt x="115" y="265"/>
                    </a:lnTo>
                    <a:lnTo>
                      <a:pt x="108" y="348"/>
                    </a:lnTo>
                    <a:lnTo>
                      <a:pt x="117" y="407"/>
                    </a:lnTo>
                    <a:lnTo>
                      <a:pt x="137" y="483"/>
                    </a:lnTo>
                    <a:lnTo>
                      <a:pt x="159" y="549"/>
                    </a:lnTo>
                    <a:lnTo>
                      <a:pt x="181" y="620"/>
                    </a:lnTo>
                    <a:lnTo>
                      <a:pt x="191" y="646"/>
                    </a:lnTo>
                    <a:lnTo>
                      <a:pt x="198" y="663"/>
                    </a:lnTo>
                    <a:lnTo>
                      <a:pt x="191" y="689"/>
                    </a:lnTo>
                    <a:lnTo>
                      <a:pt x="176" y="698"/>
                    </a:lnTo>
                    <a:lnTo>
                      <a:pt x="130" y="691"/>
                    </a:lnTo>
                    <a:lnTo>
                      <a:pt x="73" y="698"/>
                    </a:lnTo>
                    <a:lnTo>
                      <a:pt x="44" y="712"/>
                    </a:lnTo>
                    <a:lnTo>
                      <a:pt x="15" y="717"/>
                    </a:lnTo>
                    <a:lnTo>
                      <a:pt x="0" y="698"/>
                    </a:lnTo>
                    <a:lnTo>
                      <a:pt x="42" y="653"/>
                    </a:lnTo>
                    <a:lnTo>
                      <a:pt x="81" y="648"/>
                    </a:lnTo>
                    <a:lnTo>
                      <a:pt x="132" y="648"/>
                    </a:lnTo>
                    <a:lnTo>
                      <a:pt x="152" y="648"/>
                    </a:lnTo>
                    <a:lnTo>
                      <a:pt x="154" y="625"/>
                    </a:lnTo>
                    <a:lnTo>
                      <a:pt x="137" y="575"/>
                    </a:lnTo>
                    <a:lnTo>
                      <a:pt x="95" y="483"/>
                    </a:lnTo>
                    <a:lnTo>
                      <a:pt x="71" y="407"/>
                    </a:lnTo>
                    <a:lnTo>
                      <a:pt x="59" y="329"/>
                    </a:lnTo>
                    <a:lnTo>
                      <a:pt x="51" y="258"/>
                    </a:lnTo>
                    <a:lnTo>
                      <a:pt x="51" y="192"/>
                    </a:lnTo>
                    <a:lnTo>
                      <a:pt x="59" y="14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9837" name="Text Box 29">
              <a:extLst>
                <a:ext uri="{FF2B5EF4-FFF2-40B4-BE49-F238E27FC236}">
                  <a16:creationId xmlns:a16="http://schemas.microsoft.com/office/drawing/2014/main" id="{D78753FE-C467-7CD6-928A-33F01C1F6897}"/>
                </a:ext>
              </a:extLst>
            </p:cNvPr>
            <p:cNvSpPr txBox="1">
              <a:spLocks noChangeArrowheads="1"/>
            </p:cNvSpPr>
            <p:nvPr/>
          </p:nvSpPr>
          <p:spPr bwMode="invGray">
            <a:xfrm>
              <a:off x="3763" y="1381"/>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bg2"/>
                  </a:solidFill>
                </a:rPr>
                <a:t>2</a:t>
              </a:r>
              <a:endParaRPr lang="en-US" altLang="en-US" sz="2400"/>
            </a:p>
          </p:txBody>
        </p:sp>
        <p:grpSp>
          <p:nvGrpSpPr>
            <p:cNvPr id="759838" name="Group 30">
              <a:extLst>
                <a:ext uri="{FF2B5EF4-FFF2-40B4-BE49-F238E27FC236}">
                  <a16:creationId xmlns:a16="http://schemas.microsoft.com/office/drawing/2014/main" id="{3CE075F7-2F66-84EE-4E25-6E7C245C5010}"/>
                </a:ext>
              </a:extLst>
            </p:cNvPr>
            <p:cNvGrpSpPr>
              <a:grpSpLocks/>
            </p:cNvGrpSpPr>
            <p:nvPr/>
          </p:nvGrpSpPr>
          <p:grpSpPr bwMode="auto">
            <a:xfrm>
              <a:off x="3619" y="2727"/>
              <a:ext cx="829" cy="1593"/>
              <a:chOff x="3016" y="1332"/>
              <a:chExt cx="676" cy="1506"/>
            </a:xfrm>
          </p:grpSpPr>
          <p:sp>
            <p:nvSpPr>
              <p:cNvPr id="759839" name="Freeform 31">
                <a:extLst>
                  <a:ext uri="{FF2B5EF4-FFF2-40B4-BE49-F238E27FC236}">
                    <a16:creationId xmlns:a16="http://schemas.microsoft.com/office/drawing/2014/main" id="{57F9FC72-AD4F-66BE-93DB-9E2D410A0722}"/>
                  </a:ext>
                </a:extLst>
              </p:cNvPr>
              <p:cNvSpPr>
                <a:spLocks/>
              </p:cNvSpPr>
              <p:nvPr/>
            </p:nvSpPr>
            <p:spPr bwMode="invGray">
              <a:xfrm>
                <a:off x="3196" y="1332"/>
                <a:ext cx="369" cy="280"/>
              </a:xfrm>
              <a:custGeom>
                <a:avLst/>
                <a:gdLst>
                  <a:gd name="T0" fmla="*/ 158 w 369"/>
                  <a:gd name="T1" fmla="*/ 121 h 280"/>
                  <a:gd name="T2" fmla="*/ 194 w 369"/>
                  <a:gd name="T3" fmla="*/ 56 h 280"/>
                  <a:gd name="T4" fmla="*/ 230 w 369"/>
                  <a:gd name="T5" fmla="*/ 19 h 280"/>
                  <a:gd name="T6" fmla="*/ 266 w 369"/>
                  <a:gd name="T7" fmla="*/ 0 h 280"/>
                  <a:gd name="T8" fmla="*/ 302 w 369"/>
                  <a:gd name="T9" fmla="*/ 0 h 280"/>
                  <a:gd name="T10" fmla="*/ 333 w 369"/>
                  <a:gd name="T11" fmla="*/ 19 h 280"/>
                  <a:gd name="T12" fmla="*/ 362 w 369"/>
                  <a:gd name="T13" fmla="*/ 56 h 280"/>
                  <a:gd name="T14" fmla="*/ 369 w 369"/>
                  <a:gd name="T15" fmla="*/ 87 h 280"/>
                  <a:gd name="T16" fmla="*/ 362 w 369"/>
                  <a:gd name="T17" fmla="*/ 145 h 280"/>
                  <a:gd name="T18" fmla="*/ 347 w 369"/>
                  <a:gd name="T19" fmla="*/ 200 h 280"/>
                  <a:gd name="T20" fmla="*/ 323 w 369"/>
                  <a:gd name="T21" fmla="*/ 232 h 280"/>
                  <a:gd name="T22" fmla="*/ 295 w 369"/>
                  <a:gd name="T23" fmla="*/ 258 h 280"/>
                  <a:gd name="T24" fmla="*/ 254 w 369"/>
                  <a:gd name="T25" fmla="*/ 280 h 280"/>
                  <a:gd name="T26" fmla="*/ 204 w 369"/>
                  <a:gd name="T27" fmla="*/ 275 h 280"/>
                  <a:gd name="T28" fmla="*/ 165 w 369"/>
                  <a:gd name="T29" fmla="*/ 258 h 280"/>
                  <a:gd name="T30" fmla="*/ 146 w 369"/>
                  <a:gd name="T31" fmla="*/ 217 h 280"/>
                  <a:gd name="T32" fmla="*/ 146 w 369"/>
                  <a:gd name="T33" fmla="*/ 181 h 280"/>
                  <a:gd name="T34" fmla="*/ 146 w 369"/>
                  <a:gd name="T35" fmla="*/ 150 h 280"/>
                  <a:gd name="T36" fmla="*/ 79 w 369"/>
                  <a:gd name="T37" fmla="*/ 159 h 280"/>
                  <a:gd name="T38" fmla="*/ 17 w 369"/>
                  <a:gd name="T39" fmla="*/ 167 h 280"/>
                  <a:gd name="T40" fmla="*/ 0 w 369"/>
                  <a:gd name="T41" fmla="*/ 159 h 280"/>
                  <a:gd name="T42" fmla="*/ 0 w 369"/>
                  <a:gd name="T43" fmla="*/ 130 h 280"/>
                  <a:gd name="T44" fmla="*/ 17 w 369"/>
                  <a:gd name="T45" fmla="*/ 121 h 280"/>
                  <a:gd name="T46" fmla="*/ 53 w 369"/>
                  <a:gd name="T47" fmla="*/ 128 h 280"/>
                  <a:gd name="T48" fmla="*/ 96 w 369"/>
                  <a:gd name="T49" fmla="*/ 130 h 280"/>
                  <a:gd name="T50" fmla="*/ 158 w 369"/>
                  <a:gd name="T51"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9" h="280">
                    <a:moveTo>
                      <a:pt x="158" y="121"/>
                    </a:moveTo>
                    <a:lnTo>
                      <a:pt x="194" y="56"/>
                    </a:lnTo>
                    <a:lnTo>
                      <a:pt x="230" y="19"/>
                    </a:lnTo>
                    <a:lnTo>
                      <a:pt x="266" y="0"/>
                    </a:lnTo>
                    <a:lnTo>
                      <a:pt x="302" y="0"/>
                    </a:lnTo>
                    <a:lnTo>
                      <a:pt x="333" y="19"/>
                    </a:lnTo>
                    <a:lnTo>
                      <a:pt x="362" y="56"/>
                    </a:lnTo>
                    <a:lnTo>
                      <a:pt x="369" y="87"/>
                    </a:lnTo>
                    <a:lnTo>
                      <a:pt x="362" y="145"/>
                    </a:lnTo>
                    <a:lnTo>
                      <a:pt x="347" y="200"/>
                    </a:lnTo>
                    <a:lnTo>
                      <a:pt x="323" y="232"/>
                    </a:lnTo>
                    <a:lnTo>
                      <a:pt x="295" y="258"/>
                    </a:lnTo>
                    <a:lnTo>
                      <a:pt x="254" y="280"/>
                    </a:lnTo>
                    <a:lnTo>
                      <a:pt x="204" y="275"/>
                    </a:lnTo>
                    <a:lnTo>
                      <a:pt x="165" y="258"/>
                    </a:lnTo>
                    <a:lnTo>
                      <a:pt x="146" y="217"/>
                    </a:lnTo>
                    <a:lnTo>
                      <a:pt x="146" y="181"/>
                    </a:lnTo>
                    <a:lnTo>
                      <a:pt x="146" y="150"/>
                    </a:lnTo>
                    <a:lnTo>
                      <a:pt x="79" y="159"/>
                    </a:lnTo>
                    <a:lnTo>
                      <a:pt x="17" y="167"/>
                    </a:lnTo>
                    <a:lnTo>
                      <a:pt x="0" y="159"/>
                    </a:lnTo>
                    <a:lnTo>
                      <a:pt x="0" y="130"/>
                    </a:lnTo>
                    <a:lnTo>
                      <a:pt x="17" y="121"/>
                    </a:lnTo>
                    <a:lnTo>
                      <a:pt x="53" y="128"/>
                    </a:lnTo>
                    <a:lnTo>
                      <a:pt x="96" y="130"/>
                    </a:lnTo>
                    <a:lnTo>
                      <a:pt x="158" y="1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40" name="Freeform 32">
                <a:extLst>
                  <a:ext uri="{FF2B5EF4-FFF2-40B4-BE49-F238E27FC236}">
                    <a16:creationId xmlns:a16="http://schemas.microsoft.com/office/drawing/2014/main" id="{AA39443D-D6F0-0A03-4304-C301ED3D9C33}"/>
                  </a:ext>
                </a:extLst>
              </p:cNvPr>
              <p:cNvSpPr>
                <a:spLocks/>
              </p:cNvSpPr>
              <p:nvPr/>
            </p:nvSpPr>
            <p:spPr bwMode="invGray">
              <a:xfrm>
                <a:off x="3210" y="1646"/>
                <a:ext cx="276" cy="532"/>
              </a:xfrm>
              <a:custGeom>
                <a:avLst/>
                <a:gdLst>
                  <a:gd name="T0" fmla="*/ 257 w 276"/>
                  <a:gd name="T1" fmla="*/ 29 h 532"/>
                  <a:gd name="T2" fmla="*/ 230 w 276"/>
                  <a:gd name="T3" fmla="*/ 12 h 532"/>
                  <a:gd name="T4" fmla="*/ 181 w 276"/>
                  <a:gd name="T5" fmla="*/ 0 h 532"/>
                  <a:gd name="T6" fmla="*/ 139 w 276"/>
                  <a:gd name="T7" fmla="*/ 7 h 532"/>
                  <a:gd name="T8" fmla="*/ 109 w 276"/>
                  <a:gd name="T9" fmla="*/ 26 h 532"/>
                  <a:gd name="T10" fmla="*/ 83 w 276"/>
                  <a:gd name="T11" fmla="*/ 65 h 532"/>
                  <a:gd name="T12" fmla="*/ 56 w 276"/>
                  <a:gd name="T13" fmla="*/ 120 h 532"/>
                  <a:gd name="T14" fmla="*/ 28 w 276"/>
                  <a:gd name="T15" fmla="*/ 188 h 532"/>
                  <a:gd name="T16" fmla="*/ 7 w 276"/>
                  <a:gd name="T17" fmla="*/ 258 h 532"/>
                  <a:gd name="T18" fmla="*/ 0 w 276"/>
                  <a:gd name="T19" fmla="*/ 335 h 532"/>
                  <a:gd name="T20" fmla="*/ 0 w 276"/>
                  <a:gd name="T21" fmla="*/ 407 h 532"/>
                  <a:gd name="T22" fmla="*/ 12 w 276"/>
                  <a:gd name="T23" fmla="*/ 460 h 532"/>
                  <a:gd name="T24" fmla="*/ 42 w 276"/>
                  <a:gd name="T25" fmla="*/ 501 h 532"/>
                  <a:gd name="T26" fmla="*/ 81 w 276"/>
                  <a:gd name="T27" fmla="*/ 522 h 532"/>
                  <a:gd name="T28" fmla="*/ 144 w 276"/>
                  <a:gd name="T29" fmla="*/ 532 h 532"/>
                  <a:gd name="T30" fmla="*/ 188 w 276"/>
                  <a:gd name="T31" fmla="*/ 532 h 532"/>
                  <a:gd name="T32" fmla="*/ 213 w 276"/>
                  <a:gd name="T33" fmla="*/ 515 h 532"/>
                  <a:gd name="T34" fmla="*/ 234 w 276"/>
                  <a:gd name="T35" fmla="*/ 481 h 532"/>
                  <a:gd name="T36" fmla="*/ 241 w 276"/>
                  <a:gd name="T37" fmla="*/ 431 h 532"/>
                  <a:gd name="T38" fmla="*/ 241 w 276"/>
                  <a:gd name="T39" fmla="*/ 395 h 532"/>
                  <a:gd name="T40" fmla="*/ 227 w 276"/>
                  <a:gd name="T41" fmla="*/ 351 h 532"/>
                  <a:gd name="T42" fmla="*/ 216 w 276"/>
                  <a:gd name="T43" fmla="*/ 327 h 532"/>
                  <a:gd name="T44" fmla="*/ 202 w 276"/>
                  <a:gd name="T45" fmla="*/ 291 h 532"/>
                  <a:gd name="T46" fmla="*/ 202 w 276"/>
                  <a:gd name="T47" fmla="*/ 250 h 532"/>
                  <a:gd name="T48" fmla="*/ 216 w 276"/>
                  <a:gd name="T49" fmla="*/ 214 h 532"/>
                  <a:gd name="T50" fmla="*/ 241 w 276"/>
                  <a:gd name="T51" fmla="*/ 181 h 532"/>
                  <a:gd name="T52" fmla="*/ 264 w 276"/>
                  <a:gd name="T53" fmla="*/ 144 h 532"/>
                  <a:gd name="T54" fmla="*/ 271 w 276"/>
                  <a:gd name="T55" fmla="*/ 113 h 532"/>
                  <a:gd name="T56" fmla="*/ 276 w 276"/>
                  <a:gd name="T57" fmla="*/ 72 h 532"/>
                  <a:gd name="T58" fmla="*/ 257 w 276"/>
                  <a:gd name="T59" fmla="*/ 29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6" h="532">
                    <a:moveTo>
                      <a:pt x="257" y="29"/>
                    </a:moveTo>
                    <a:lnTo>
                      <a:pt x="230" y="12"/>
                    </a:lnTo>
                    <a:lnTo>
                      <a:pt x="181" y="0"/>
                    </a:lnTo>
                    <a:lnTo>
                      <a:pt x="139" y="7"/>
                    </a:lnTo>
                    <a:lnTo>
                      <a:pt x="109" y="26"/>
                    </a:lnTo>
                    <a:lnTo>
                      <a:pt x="83" y="65"/>
                    </a:lnTo>
                    <a:lnTo>
                      <a:pt x="56" y="120"/>
                    </a:lnTo>
                    <a:lnTo>
                      <a:pt x="28" y="188"/>
                    </a:lnTo>
                    <a:lnTo>
                      <a:pt x="7" y="258"/>
                    </a:lnTo>
                    <a:lnTo>
                      <a:pt x="0" y="335"/>
                    </a:lnTo>
                    <a:lnTo>
                      <a:pt x="0" y="407"/>
                    </a:lnTo>
                    <a:lnTo>
                      <a:pt x="12" y="460"/>
                    </a:lnTo>
                    <a:lnTo>
                      <a:pt x="42" y="501"/>
                    </a:lnTo>
                    <a:lnTo>
                      <a:pt x="81" y="522"/>
                    </a:lnTo>
                    <a:lnTo>
                      <a:pt x="144" y="532"/>
                    </a:lnTo>
                    <a:lnTo>
                      <a:pt x="188" y="532"/>
                    </a:lnTo>
                    <a:lnTo>
                      <a:pt x="213" y="515"/>
                    </a:lnTo>
                    <a:lnTo>
                      <a:pt x="234" y="481"/>
                    </a:lnTo>
                    <a:lnTo>
                      <a:pt x="241" y="431"/>
                    </a:lnTo>
                    <a:lnTo>
                      <a:pt x="241" y="395"/>
                    </a:lnTo>
                    <a:lnTo>
                      <a:pt x="227" y="351"/>
                    </a:lnTo>
                    <a:lnTo>
                      <a:pt x="216" y="327"/>
                    </a:lnTo>
                    <a:lnTo>
                      <a:pt x="202" y="291"/>
                    </a:lnTo>
                    <a:lnTo>
                      <a:pt x="202" y="250"/>
                    </a:lnTo>
                    <a:lnTo>
                      <a:pt x="216" y="214"/>
                    </a:lnTo>
                    <a:lnTo>
                      <a:pt x="241" y="181"/>
                    </a:lnTo>
                    <a:lnTo>
                      <a:pt x="264" y="144"/>
                    </a:lnTo>
                    <a:lnTo>
                      <a:pt x="271" y="113"/>
                    </a:lnTo>
                    <a:lnTo>
                      <a:pt x="276" y="72"/>
                    </a:lnTo>
                    <a:lnTo>
                      <a:pt x="257" y="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41" name="Freeform 33">
                <a:extLst>
                  <a:ext uri="{FF2B5EF4-FFF2-40B4-BE49-F238E27FC236}">
                    <a16:creationId xmlns:a16="http://schemas.microsoft.com/office/drawing/2014/main" id="{2BA3D39C-A2EE-EDCD-1BFE-7ECA66F7B2DB}"/>
                  </a:ext>
                </a:extLst>
              </p:cNvPr>
              <p:cNvSpPr>
                <a:spLocks/>
              </p:cNvSpPr>
              <p:nvPr/>
            </p:nvSpPr>
            <p:spPr bwMode="invGray">
              <a:xfrm>
                <a:off x="3016" y="1667"/>
                <a:ext cx="345" cy="527"/>
              </a:xfrm>
              <a:custGeom>
                <a:avLst/>
                <a:gdLst>
                  <a:gd name="T0" fmla="*/ 256 w 345"/>
                  <a:gd name="T1" fmla="*/ 21 h 527"/>
                  <a:gd name="T2" fmla="*/ 307 w 345"/>
                  <a:gd name="T3" fmla="*/ 0 h 527"/>
                  <a:gd name="T4" fmla="*/ 345 w 345"/>
                  <a:gd name="T5" fmla="*/ 0 h 527"/>
                  <a:gd name="T6" fmla="*/ 338 w 345"/>
                  <a:gd name="T7" fmla="*/ 50 h 527"/>
                  <a:gd name="T8" fmla="*/ 288 w 345"/>
                  <a:gd name="T9" fmla="*/ 81 h 527"/>
                  <a:gd name="T10" fmla="*/ 206 w 345"/>
                  <a:gd name="T11" fmla="*/ 116 h 527"/>
                  <a:gd name="T12" fmla="*/ 127 w 345"/>
                  <a:gd name="T13" fmla="*/ 166 h 527"/>
                  <a:gd name="T14" fmla="*/ 69 w 345"/>
                  <a:gd name="T15" fmla="*/ 221 h 527"/>
                  <a:gd name="T16" fmla="*/ 65 w 345"/>
                  <a:gd name="T17" fmla="*/ 235 h 527"/>
                  <a:gd name="T18" fmla="*/ 93 w 345"/>
                  <a:gd name="T19" fmla="*/ 268 h 527"/>
                  <a:gd name="T20" fmla="*/ 137 w 345"/>
                  <a:gd name="T21" fmla="*/ 306 h 527"/>
                  <a:gd name="T22" fmla="*/ 173 w 345"/>
                  <a:gd name="T23" fmla="*/ 349 h 527"/>
                  <a:gd name="T24" fmla="*/ 199 w 345"/>
                  <a:gd name="T25" fmla="*/ 406 h 527"/>
                  <a:gd name="T26" fmla="*/ 194 w 345"/>
                  <a:gd name="T27" fmla="*/ 432 h 527"/>
                  <a:gd name="T28" fmla="*/ 170 w 345"/>
                  <a:gd name="T29" fmla="*/ 446 h 527"/>
                  <a:gd name="T30" fmla="*/ 149 w 345"/>
                  <a:gd name="T31" fmla="*/ 456 h 527"/>
                  <a:gd name="T32" fmla="*/ 122 w 345"/>
                  <a:gd name="T33" fmla="*/ 475 h 527"/>
                  <a:gd name="T34" fmla="*/ 105 w 345"/>
                  <a:gd name="T35" fmla="*/ 510 h 527"/>
                  <a:gd name="T36" fmla="*/ 98 w 345"/>
                  <a:gd name="T37" fmla="*/ 527 h 527"/>
                  <a:gd name="T38" fmla="*/ 72 w 345"/>
                  <a:gd name="T39" fmla="*/ 525 h 527"/>
                  <a:gd name="T40" fmla="*/ 69 w 345"/>
                  <a:gd name="T41" fmla="*/ 496 h 527"/>
                  <a:gd name="T42" fmla="*/ 105 w 345"/>
                  <a:gd name="T43" fmla="*/ 446 h 527"/>
                  <a:gd name="T44" fmla="*/ 149 w 345"/>
                  <a:gd name="T45" fmla="*/ 420 h 527"/>
                  <a:gd name="T46" fmla="*/ 163 w 345"/>
                  <a:gd name="T47" fmla="*/ 404 h 527"/>
                  <a:gd name="T48" fmla="*/ 151 w 345"/>
                  <a:gd name="T49" fmla="*/ 368 h 527"/>
                  <a:gd name="T50" fmla="*/ 122 w 345"/>
                  <a:gd name="T51" fmla="*/ 339 h 527"/>
                  <a:gd name="T52" fmla="*/ 65 w 345"/>
                  <a:gd name="T53" fmla="*/ 306 h 527"/>
                  <a:gd name="T54" fmla="*/ 19 w 345"/>
                  <a:gd name="T55" fmla="*/ 264 h 527"/>
                  <a:gd name="T56" fmla="*/ 0 w 345"/>
                  <a:gd name="T57" fmla="*/ 221 h 527"/>
                  <a:gd name="T58" fmla="*/ 7 w 345"/>
                  <a:gd name="T59" fmla="*/ 209 h 527"/>
                  <a:gd name="T60" fmla="*/ 41 w 345"/>
                  <a:gd name="T61" fmla="*/ 178 h 527"/>
                  <a:gd name="T62" fmla="*/ 91 w 345"/>
                  <a:gd name="T63" fmla="*/ 135 h 527"/>
                  <a:gd name="T64" fmla="*/ 144 w 345"/>
                  <a:gd name="T65" fmla="*/ 95 h 527"/>
                  <a:gd name="T66" fmla="*/ 201 w 345"/>
                  <a:gd name="T67" fmla="*/ 50 h 527"/>
                  <a:gd name="T68" fmla="*/ 256 w 345"/>
                  <a:gd name="T69" fmla="*/ 2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5" h="527">
                    <a:moveTo>
                      <a:pt x="256" y="21"/>
                    </a:moveTo>
                    <a:lnTo>
                      <a:pt x="307" y="0"/>
                    </a:lnTo>
                    <a:lnTo>
                      <a:pt x="345" y="0"/>
                    </a:lnTo>
                    <a:lnTo>
                      <a:pt x="338" y="50"/>
                    </a:lnTo>
                    <a:lnTo>
                      <a:pt x="288" y="81"/>
                    </a:lnTo>
                    <a:lnTo>
                      <a:pt x="206" y="116"/>
                    </a:lnTo>
                    <a:lnTo>
                      <a:pt x="127" y="166"/>
                    </a:lnTo>
                    <a:lnTo>
                      <a:pt x="69" y="221"/>
                    </a:lnTo>
                    <a:lnTo>
                      <a:pt x="65" y="235"/>
                    </a:lnTo>
                    <a:lnTo>
                      <a:pt x="93" y="268"/>
                    </a:lnTo>
                    <a:lnTo>
                      <a:pt x="137" y="306"/>
                    </a:lnTo>
                    <a:lnTo>
                      <a:pt x="173" y="349"/>
                    </a:lnTo>
                    <a:lnTo>
                      <a:pt x="199" y="406"/>
                    </a:lnTo>
                    <a:lnTo>
                      <a:pt x="194" y="432"/>
                    </a:lnTo>
                    <a:lnTo>
                      <a:pt x="170" y="446"/>
                    </a:lnTo>
                    <a:lnTo>
                      <a:pt x="149" y="456"/>
                    </a:lnTo>
                    <a:lnTo>
                      <a:pt x="122" y="475"/>
                    </a:lnTo>
                    <a:lnTo>
                      <a:pt x="105" y="510"/>
                    </a:lnTo>
                    <a:lnTo>
                      <a:pt x="98" y="527"/>
                    </a:lnTo>
                    <a:lnTo>
                      <a:pt x="72" y="525"/>
                    </a:lnTo>
                    <a:lnTo>
                      <a:pt x="69" y="496"/>
                    </a:lnTo>
                    <a:lnTo>
                      <a:pt x="105" y="446"/>
                    </a:lnTo>
                    <a:lnTo>
                      <a:pt x="149" y="420"/>
                    </a:lnTo>
                    <a:lnTo>
                      <a:pt x="163" y="404"/>
                    </a:lnTo>
                    <a:lnTo>
                      <a:pt x="151" y="368"/>
                    </a:lnTo>
                    <a:lnTo>
                      <a:pt x="122" y="339"/>
                    </a:lnTo>
                    <a:lnTo>
                      <a:pt x="65" y="306"/>
                    </a:lnTo>
                    <a:lnTo>
                      <a:pt x="19" y="264"/>
                    </a:lnTo>
                    <a:lnTo>
                      <a:pt x="0" y="221"/>
                    </a:lnTo>
                    <a:lnTo>
                      <a:pt x="7" y="209"/>
                    </a:lnTo>
                    <a:lnTo>
                      <a:pt x="41" y="178"/>
                    </a:lnTo>
                    <a:lnTo>
                      <a:pt x="91" y="135"/>
                    </a:lnTo>
                    <a:lnTo>
                      <a:pt x="144" y="95"/>
                    </a:lnTo>
                    <a:lnTo>
                      <a:pt x="201" y="50"/>
                    </a:lnTo>
                    <a:lnTo>
                      <a:pt x="256" y="2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42" name="Freeform 34">
                <a:extLst>
                  <a:ext uri="{FF2B5EF4-FFF2-40B4-BE49-F238E27FC236}">
                    <a16:creationId xmlns:a16="http://schemas.microsoft.com/office/drawing/2014/main" id="{BC7FC5B3-3B35-CB4A-969E-6F5A09286D38}"/>
                  </a:ext>
                </a:extLst>
              </p:cNvPr>
              <p:cNvSpPr>
                <a:spLocks/>
              </p:cNvSpPr>
              <p:nvPr/>
            </p:nvSpPr>
            <p:spPr bwMode="invGray">
              <a:xfrm>
                <a:off x="3417" y="1681"/>
                <a:ext cx="275" cy="560"/>
              </a:xfrm>
              <a:custGeom>
                <a:avLst/>
                <a:gdLst>
                  <a:gd name="T0" fmla="*/ 34 w 275"/>
                  <a:gd name="T1" fmla="*/ 0 h 560"/>
                  <a:gd name="T2" fmla="*/ 101 w 275"/>
                  <a:gd name="T3" fmla="*/ 43 h 560"/>
                  <a:gd name="T4" fmla="*/ 150 w 275"/>
                  <a:gd name="T5" fmla="*/ 93 h 560"/>
                  <a:gd name="T6" fmla="*/ 179 w 275"/>
                  <a:gd name="T7" fmla="*/ 142 h 560"/>
                  <a:gd name="T8" fmla="*/ 203 w 275"/>
                  <a:gd name="T9" fmla="*/ 192 h 560"/>
                  <a:gd name="T10" fmla="*/ 232 w 275"/>
                  <a:gd name="T11" fmla="*/ 235 h 560"/>
                  <a:gd name="T12" fmla="*/ 265 w 275"/>
                  <a:gd name="T13" fmla="*/ 282 h 560"/>
                  <a:gd name="T14" fmla="*/ 275 w 275"/>
                  <a:gd name="T15" fmla="*/ 299 h 560"/>
                  <a:gd name="T16" fmla="*/ 273 w 275"/>
                  <a:gd name="T17" fmla="*/ 318 h 560"/>
                  <a:gd name="T18" fmla="*/ 224 w 275"/>
                  <a:gd name="T19" fmla="*/ 342 h 560"/>
                  <a:gd name="T20" fmla="*/ 159 w 275"/>
                  <a:gd name="T21" fmla="*/ 375 h 560"/>
                  <a:gd name="T22" fmla="*/ 106 w 275"/>
                  <a:gd name="T23" fmla="*/ 396 h 560"/>
                  <a:gd name="T24" fmla="*/ 65 w 275"/>
                  <a:gd name="T25" fmla="*/ 411 h 560"/>
                  <a:gd name="T26" fmla="*/ 63 w 275"/>
                  <a:gd name="T27" fmla="*/ 427 h 560"/>
                  <a:gd name="T28" fmla="*/ 94 w 275"/>
                  <a:gd name="T29" fmla="*/ 448 h 560"/>
                  <a:gd name="T30" fmla="*/ 121 w 275"/>
                  <a:gd name="T31" fmla="*/ 484 h 560"/>
                  <a:gd name="T32" fmla="*/ 142 w 275"/>
                  <a:gd name="T33" fmla="*/ 534 h 560"/>
                  <a:gd name="T34" fmla="*/ 138 w 275"/>
                  <a:gd name="T35" fmla="*/ 555 h 560"/>
                  <a:gd name="T36" fmla="*/ 121 w 275"/>
                  <a:gd name="T37" fmla="*/ 560 h 560"/>
                  <a:gd name="T38" fmla="*/ 106 w 275"/>
                  <a:gd name="T39" fmla="*/ 548 h 560"/>
                  <a:gd name="T40" fmla="*/ 94 w 275"/>
                  <a:gd name="T41" fmla="*/ 517 h 560"/>
                  <a:gd name="T42" fmla="*/ 80 w 275"/>
                  <a:gd name="T43" fmla="*/ 489 h 560"/>
                  <a:gd name="T44" fmla="*/ 58 w 275"/>
                  <a:gd name="T45" fmla="*/ 463 h 560"/>
                  <a:gd name="T46" fmla="*/ 29 w 275"/>
                  <a:gd name="T47" fmla="*/ 448 h 560"/>
                  <a:gd name="T48" fmla="*/ 12 w 275"/>
                  <a:gd name="T49" fmla="*/ 427 h 560"/>
                  <a:gd name="T50" fmla="*/ 29 w 275"/>
                  <a:gd name="T51" fmla="*/ 396 h 560"/>
                  <a:gd name="T52" fmla="*/ 63 w 275"/>
                  <a:gd name="T53" fmla="*/ 382 h 560"/>
                  <a:gd name="T54" fmla="*/ 116 w 275"/>
                  <a:gd name="T55" fmla="*/ 349 h 560"/>
                  <a:gd name="T56" fmla="*/ 174 w 275"/>
                  <a:gd name="T57" fmla="*/ 325 h 560"/>
                  <a:gd name="T58" fmla="*/ 217 w 275"/>
                  <a:gd name="T59" fmla="*/ 306 h 560"/>
                  <a:gd name="T60" fmla="*/ 217 w 275"/>
                  <a:gd name="T61" fmla="*/ 292 h 560"/>
                  <a:gd name="T62" fmla="*/ 203 w 275"/>
                  <a:gd name="T63" fmla="*/ 261 h 560"/>
                  <a:gd name="T64" fmla="*/ 159 w 275"/>
                  <a:gd name="T65" fmla="*/ 214 h 560"/>
                  <a:gd name="T66" fmla="*/ 116 w 275"/>
                  <a:gd name="T67" fmla="*/ 164 h 560"/>
                  <a:gd name="T68" fmla="*/ 65 w 275"/>
                  <a:gd name="T69" fmla="*/ 102 h 560"/>
                  <a:gd name="T70" fmla="*/ 29 w 275"/>
                  <a:gd name="T71" fmla="*/ 71 h 560"/>
                  <a:gd name="T72" fmla="*/ 7 w 275"/>
                  <a:gd name="T73" fmla="*/ 36 h 560"/>
                  <a:gd name="T74" fmla="*/ 0 w 275"/>
                  <a:gd name="T75" fmla="*/ 2 h 560"/>
                  <a:gd name="T76" fmla="*/ 34 w 275"/>
                  <a:gd name="T77"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560">
                    <a:moveTo>
                      <a:pt x="34" y="0"/>
                    </a:moveTo>
                    <a:lnTo>
                      <a:pt x="101" y="43"/>
                    </a:lnTo>
                    <a:lnTo>
                      <a:pt x="150" y="93"/>
                    </a:lnTo>
                    <a:lnTo>
                      <a:pt x="179" y="142"/>
                    </a:lnTo>
                    <a:lnTo>
                      <a:pt x="203" y="192"/>
                    </a:lnTo>
                    <a:lnTo>
                      <a:pt x="232" y="235"/>
                    </a:lnTo>
                    <a:lnTo>
                      <a:pt x="265" y="282"/>
                    </a:lnTo>
                    <a:lnTo>
                      <a:pt x="275" y="299"/>
                    </a:lnTo>
                    <a:lnTo>
                      <a:pt x="273" y="318"/>
                    </a:lnTo>
                    <a:lnTo>
                      <a:pt x="224" y="342"/>
                    </a:lnTo>
                    <a:lnTo>
                      <a:pt x="159" y="375"/>
                    </a:lnTo>
                    <a:lnTo>
                      <a:pt x="106" y="396"/>
                    </a:lnTo>
                    <a:lnTo>
                      <a:pt x="65" y="411"/>
                    </a:lnTo>
                    <a:lnTo>
                      <a:pt x="63" y="427"/>
                    </a:lnTo>
                    <a:lnTo>
                      <a:pt x="94" y="448"/>
                    </a:lnTo>
                    <a:lnTo>
                      <a:pt x="121" y="484"/>
                    </a:lnTo>
                    <a:lnTo>
                      <a:pt x="142" y="534"/>
                    </a:lnTo>
                    <a:lnTo>
                      <a:pt x="138" y="555"/>
                    </a:lnTo>
                    <a:lnTo>
                      <a:pt x="121" y="560"/>
                    </a:lnTo>
                    <a:lnTo>
                      <a:pt x="106" y="548"/>
                    </a:lnTo>
                    <a:lnTo>
                      <a:pt x="94" y="517"/>
                    </a:lnTo>
                    <a:lnTo>
                      <a:pt x="80" y="489"/>
                    </a:lnTo>
                    <a:lnTo>
                      <a:pt x="58" y="463"/>
                    </a:lnTo>
                    <a:lnTo>
                      <a:pt x="29" y="448"/>
                    </a:lnTo>
                    <a:lnTo>
                      <a:pt x="12" y="427"/>
                    </a:lnTo>
                    <a:lnTo>
                      <a:pt x="29" y="396"/>
                    </a:lnTo>
                    <a:lnTo>
                      <a:pt x="63" y="382"/>
                    </a:lnTo>
                    <a:lnTo>
                      <a:pt x="116" y="349"/>
                    </a:lnTo>
                    <a:lnTo>
                      <a:pt x="174" y="325"/>
                    </a:lnTo>
                    <a:lnTo>
                      <a:pt x="217" y="306"/>
                    </a:lnTo>
                    <a:lnTo>
                      <a:pt x="217" y="292"/>
                    </a:lnTo>
                    <a:lnTo>
                      <a:pt x="203" y="261"/>
                    </a:lnTo>
                    <a:lnTo>
                      <a:pt x="159" y="214"/>
                    </a:lnTo>
                    <a:lnTo>
                      <a:pt x="116" y="164"/>
                    </a:lnTo>
                    <a:lnTo>
                      <a:pt x="65" y="102"/>
                    </a:lnTo>
                    <a:lnTo>
                      <a:pt x="29" y="71"/>
                    </a:lnTo>
                    <a:lnTo>
                      <a:pt x="7" y="36"/>
                    </a:lnTo>
                    <a:lnTo>
                      <a:pt x="0" y="2"/>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43" name="Freeform 35">
                <a:extLst>
                  <a:ext uri="{FF2B5EF4-FFF2-40B4-BE49-F238E27FC236}">
                    <a16:creationId xmlns:a16="http://schemas.microsoft.com/office/drawing/2014/main" id="{ECE4E295-89E9-A43D-D781-7A9D13D187E2}"/>
                  </a:ext>
                </a:extLst>
              </p:cNvPr>
              <p:cNvSpPr>
                <a:spLocks/>
              </p:cNvSpPr>
              <p:nvPr/>
            </p:nvSpPr>
            <p:spPr bwMode="invGray">
              <a:xfrm>
                <a:off x="3337" y="2095"/>
                <a:ext cx="257" cy="743"/>
              </a:xfrm>
              <a:custGeom>
                <a:avLst/>
                <a:gdLst>
                  <a:gd name="T0" fmla="*/ 22 w 257"/>
                  <a:gd name="T1" fmla="*/ 5 h 743"/>
                  <a:gd name="T2" fmla="*/ 53 w 257"/>
                  <a:gd name="T3" fmla="*/ 0 h 743"/>
                  <a:gd name="T4" fmla="*/ 82 w 257"/>
                  <a:gd name="T5" fmla="*/ 14 h 743"/>
                  <a:gd name="T6" fmla="*/ 95 w 257"/>
                  <a:gd name="T7" fmla="*/ 40 h 743"/>
                  <a:gd name="T8" fmla="*/ 95 w 257"/>
                  <a:gd name="T9" fmla="*/ 154 h 743"/>
                  <a:gd name="T10" fmla="*/ 104 w 257"/>
                  <a:gd name="T11" fmla="*/ 225 h 743"/>
                  <a:gd name="T12" fmla="*/ 124 w 257"/>
                  <a:gd name="T13" fmla="*/ 319 h 743"/>
                  <a:gd name="T14" fmla="*/ 145 w 257"/>
                  <a:gd name="T15" fmla="*/ 405 h 743"/>
                  <a:gd name="T16" fmla="*/ 175 w 257"/>
                  <a:gd name="T17" fmla="*/ 497 h 743"/>
                  <a:gd name="T18" fmla="*/ 192 w 257"/>
                  <a:gd name="T19" fmla="*/ 558 h 743"/>
                  <a:gd name="T20" fmla="*/ 211 w 257"/>
                  <a:gd name="T21" fmla="*/ 601 h 743"/>
                  <a:gd name="T22" fmla="*/ 242 w 257"/>
                  <a:gd name="T23" fmla="*/ 629 h 743"/>
                  <a:gd name="T24" fmla="*/ 257 w 257"/>
                  <a:gd name="T25" fmla="*/ 651 h 743"/>
                  <a:gd name="T26" fmla="*/ 247 w 257"/>
                  <a:gd name="T27" fmla="*/ 672 h 743"/>
                  <a:gd name="T28" fmla="*/ 218 w 257"/>
                  <a:gd name="T29" fmla="*/ 681 h 743"/>
                  <a:gd name="T30" fmla="*/ 184 w 257"/>
                  <a:gd name="T31" fmla="*/ 696 h 743"/>
                  <a:gd name="T32" fmla="*/ 160 w 257"/>
                  <a:gd name="T33" fmla="*/ 722 h 743"/>
                  <a:gd name="T34" fmla="*/ 141 w 257"/>
                  <a:gd name="T35" fmla="*/ 743 h 743"/>
                  <a:gd name="T36" fmla="*/ 116 w 257"/>
                  <a:gd name="T37" fmla="*/ 738 h 743"/>
                  <a:gd name="T38" fmla="*/ 102 w 257"/>
                  <a:gd name="T39" fmla="*/ 724 h 743"/>
                  <a:gd name="T40" fmla="*/ 90 w 257"/>
                  <a:gd name="T41" fmla="*/ 689 h 743"/>
                  <a:gd name="T42" fmla="*/ 112 w 257"/>
                  <a:gd name="T43" fmla="*/ 674 h 743"/>
                  <a:gd name="T44" fmla="*/ 160 w 257"/>
                  <a:gd name="T45" fmla="*/ 651 h 743"/>
                  <a:gd name="T46" fmla="*/ 189 w 257"/>
                  <a:gd name="T47" fmla="*/ 644 h 743"/>
                  <a:gd name="T48" fmla="*/ 192 w 257"/>
                  <a:gd name="T49" fmla="*/ 632 h 743"/>
                  <a:gd name="T50" fmla="*/ 177 w 257"/>
                  <a:gd name="T51" fmla="*/ 608 h 743"/>
                  <a:gd name="T52" fmla="*/ 153 w 257"/>
                  <a:gd name="T53" fmla="*/ 551 h 743"/>
                  <a:gd name="T54" fmla="*/ 119 w 257"/>
                  <a:gd name="T55" fmla="*/ 473 h 743"/>
                  <a:gd name="T56" fmla="*/ 87 w 257"/>
                  <a:gd name="T57" fmla="*/ 374 h 743"/>
                  <a:gd name="T58" fmla="*/ 53 w 257"/>
                  <a:gd name="T59" fmla="*/ 274 h 743"/>
                  <a:gd name="T60" fmla="*/ 29 w 257"/>
                  <a:gd name="T61" fmla="*/ 182 h 743"/>
                  <a:gd name="T62" fmla="*/ 15 w 257"/>
                  <a:gd name="T63" fmla="*/ 121 h 743"/>
                  <a:gd name="T64" fmla="*/ 0 w 257"/>
                  <a:gd name="T65" fmla="*/ 62 h 743"/>
                  <a:gd name="T66" fmla="*/ 22 w 257"/>
                  <a:gd name="T67" fmla="*/ 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7" h="743">
                    <a:moveTo>
                      <a:pt x="22" y="5"/>
                    </a:moveTo>
                    <a:lnTo>
                      <a:pt x="53" y="0"/>
                    </a:lnTo>
                    <a:lnTo>
                      <a:pt x="82" y="14"/>
                    </a:lnTo>
                    <a:lnTo>
                      <a:pt x="95" y="40"/>
                    </a:lnTo>
                    <a:lnTo>
                      <a:pt x="95" y="154"/>
                    </a:lnTo>
                    <a:lnTo>
                      <a:pt x="104" y="225"/>
                    </a:lnTo>
                    <a:lnTo>
                      <a:pt x="124" y="319"/>
                    </a:lnTo>
                    <a:lnTo>
                      <a:pt x="145" y="405"/>
                    </a:lnTo>
                    <a:lnTo>
                      <a:pt x="175" y="497"/>
                    </a:lnTo>
                    <a:lnTo>
                      <a:pt x="192" y="558"/>
                    </a:lnTo>
                    <a:lnTo>
                      <a:pt x="211" y="601"/>
                    </a:lnTo>
                    <a:lnTo>
                      <a:pt x="242" y="629"/>
                    </a:lnTo>
                    <a:lnTo>
                      <a:pt x="257" y="651"/>
                    </a:lnTo>
                    <a:lnTo>
                      <a:pt x="247" y="672"/>
                    </a:lnTo>
                    <a:lnTo>
                      <a:pt x="218" y="681"/>
                    </a:lnTo>
                    <a:lnTo>
                      <a:pt x="184" y="696"/>
                    </a:lnTo>
                    <a:lnTo>
                      <a:pt x="160" y="722"/>
                    </a:lnTo>
                    <a:lnTo>
                      <a:pt x="141" y="743"/>
                    </a:lnTo>
                    <a:lnTo>
                      <a:pt x="116" y="738"/>
                    </a:lnTo>
                    <a:lnTo>
                      <a:pt x="102" y="724"/>
                    </a:lnTo>
                    <a:lnTo>
                      <a:pt x="90" y="689"/>
                    </a:lnTo>
                    <a:lnTo>
                      <a:pt x="112" y="674"/>
                    </a:lnTo>
                    <a:lnTo>
                      <a:pt x="160" y="651"/>
                    </a:lnTo>
                    <a:lnTo>
                      <a:pt x="189" y="644"/>
                    </a:lnTo>
                    <a:lnTo>
                      <a:pt x="192" y="632"/>
                    </a:lnTo>
                    <a:lnTo>
                      <a:pt x="177" y="608"/>
                    </a:lnTo>
                    <a:lnTo>
                      <a:pt x="153" y="551"/>
                    </a:lnTo>
                    <a:lnTo>
                      <a:pt x="119" y="473"/>
                    </a:lnTo>
                    <a:lnTo>
                      <a:pt x="87" y="374"/>
                    </a:lnTo>
                    <a:lnTo>
                      <a:pt x="53" y="274"/>
                    </a:lnTo>
                    <a:lnTo>
                      <a:pt x="29" y="182"/>
                    </a:lnTo>
                    <a:lnTo>
                      <a:pt x="15" y="121"/>
                    </a:lnTo>
                    <a:lnTo>
                      <a:pt x="0" y="62"/>
                    </a:lnTo>
                    <a:lnTo>
                      <a:pt x="22" y="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844" name="Freeform 36">
                <a:extLst>
                  <a:ext uri="{FF2B5EF4-FFF2-40B4-BE49-F238E27FC236}">
                    <a16:creationId xmlns:a16="http://schemas.microsoft.com/office/drawing/2014/main" id="{6BF50A8F-60A9-01D5-47A3-AF366D3902A0}"/>
                  </a:ext>
                </a:extLst>
              </p:cNvPr>
              <p:cNvSpPr>
                <a:spLocks/>
              </p:cNvSpPr>
              <p:nvPr/>
            </p:nvSpPr>
            <p:spPr bwMode="invGray">
              <a:xfrm>
                <a:off x="3163" y="2079"/>
                <a:ext cx="198" cy="717"/>
              </a:xfrm>
              <a:custGeom>
                <a:avLst/>
                <a:gdLst>
                  <a:gd name="T0" fmla="*/ 59 w 198"/>
                  <a:gd name="T1" fmla="*/ 142 h 717"/>
                  <a:gd name="T2" fmla="*/ 78 w 198"/>
                  <a:gd name="T3" fmla="*/ 35 h 717"/>
                  <a:gd name="T4" fmla="*/ 117 w 198"/>
                  <a:gd name="T5" fmla="*/ 0 h 717"/>
                  <a:gd name="T6" fmla="*/ 147 w 198"/>
                  <a:gd name="T7" fmla="*/ 28 h 717"/>
                  <a:gd name="T8" fmla="*/ 161 w 198"/>
                  <a:gd name="T9" fmla="*/ 57 h 717"/>
                  <a:gd name="T10" fmla="*/ 139 w 198"/>
                  <a:gd name="T11" fmla="*/ 106 h 717"/>
                  <a:gd name="T12" fmla="*/ 122 w 198"/>
                  <a:gd name="T13" fmla="*/ 185 h 717"/>
                  <a:gd name="T14" fmla="*/ 115 w 198"/>
                  <a:gd name="T15" fmla="*/ 265 h 717"/>
                  <a:gd name="T16" fmla="*/ 108 w 198"/>
                  <a:gd name="T17" fmla="*/ 348 h 717"/>
                  <a:gd name="T18" fmla="*/ 117 w 198"/>
                  <a:gd name="T19" fmla="*/ 407 h 717"/>
                  <a:gd name="T20" fmla="*/ 137 w 198"/>
                  <a:gd name="T21" fmla="*/ 483 h 717"/>
                  <a:gd name="T22" fmla="*/ 159 w 198"/>
                  <a:gd name="T23" fmla="*/ 549 h 717"/>
                  <a:gd name="T24" fmla="*/ 181 w 198"/>
                  <a:gd name="T25" fmla="*/ 620 h 717"/>
                  <a:gd name="T26" fmla="*/ 191 w 198"/>
                  <a:gd name="T27" fmla="*/ 646 h 717"/>
                  <a:gd name="T28" fmla="*/ 198 w 198"/>
                  <a:gd name="T29" fmla="*/ 663 h 717"/>
                  <a:gd name="T30" fmla="*/ 191 w 198"/>
                  <a:gd name="T31" fmla="*/ 689 h 717"/>
                  <a:gd name="T32" fmla="*/ 176 w 198"/>
                  <a:gd name="T33" fmla="*/ 698 h 717"/>
                  <a:gd name="T34" fmla="*/ 130 w 198"/>
                  <a:gd name="T35" fmla="*/ 691 h 717"/>
                  <a:gd name="T36" fmla="*/ 73 w 198"/>
                  <a:gd name="T37" fmla="*/ 698 h 717"/>
                  <a:gd name="T38" fmla="*/ 44 w 198"/>
                  <a:gd name="T39" fmla="*/ 712 h 717"/>
                  <a:gd name="T40" fmla="*/ 15 w 198"/>
                  <a:gd name="T41" fmla="*/ 717 h 717"/>
                  <a:gd name="T42" fmla="*/ 0 w 198"/>
                  <a:gd name="T43" fmla="*/ 698 h 717"/>
                  <a:gd name="T44" fmla="*/ 42 w 198"/>
                  <a:gd name="T45" fmla="*/ 653 h 717"/>
                  <a:gd name="T46" fmla="*/ 81 w 198"/>
                  <a:gd name="T47" fmla="*/ 648 h 717"/>
                  <a:gd name="T48" fmla="*/ 132 w 198"/>
                  <a:gd name="T49" fmla="*/ 648 h 717"/>
                  <a:gd name="T50" fmla="*/ 152 w 198"/>
                  <a:gd name="T51" fmla="*/ 648 h 717"/>
                  <a:gd name="T52" fmla="*/ 154 w 198"/>
                  <a:gd name="T53" fmla="*/ 625 h 717"/>
                  <a:gd name="T54" fmla="*/ 137 w 198"/>
                  <a:gd name="T55" fmla="*/ 575 h 717"/>
                  <a:gd name="T56" fmla="*/ 95 w 198"/>
                  <a:gd name="T57" fmla="*/ 483 h 717"/>
                  <a:gd name="T58" fmla="*/ 71 w 198"/>
                  <a:gd name="T59" fmla="*/ 407 h 717"/>
                  <a:gd name="T60" fmla="*/ 59 w 198"/>
                  <a:gd name="T61" fmla="*/ 329 h 717"/>
                  <a:gd name="T62" fmla="*/ 51 w 198"/>
                  <a:gd name="T63" fmla="*/ 258 h 717"/>
                  <a:gd name="T64" fmla="*/ 51 w 198"/>
                  <a:gd name="T65" fmla="*/ 192 h 717"/>
                  <a:gd name="T66" fmla="*/ 59 w 198"/>
                  <a:gd name="T67" fmla="*/ 14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8" h="717">
                    <a:moveTo>
                      <a:pt x="59" y="142"/>
                    </a:moveTo>
                    <a:lnTo>
                      <a:pt x="78" y="35"/>
                    </a:lnTo>
                    <a:lnTo>
                      <a:pt x="117" y="0"/>
                    </a:lnTo>
                    <a:lnTo>
                      <a:pt x="147" y="28"/>
                    </a:lnTo>
                    <a:lnTo>
                      <a:pt x="161" y="57"/>
                    </a:lnTo>
                    <a:lnTo>
                      <a:pt x="139" y="106"/>
                    </a:lnTo>
                    <a:lnTo>
                      <a:pt x="122" y="185"/>
                    </a:lnTo>
                    <a:lnTo>
                      <a:pt x="115" y="265"/>
                    </a:lnTo>
                    <a:lnTo>
                      <a:pt x="108" y="348"/>
                    </a:lnTo>
                    <a:lnTo>
                      <a:pt x="117" y="407"/>
                    </a:lnTo>
                    <a:lnTo>
                      <a:pt x="137" y="483"/>
                    </a:lnTo>
                    <a:lnTo>
                      <a:pt x="159" y="549"/>
                    </a:lnTo>
                    <a:lnTo>
                      <a:pt x="181" y="620"/>
                    </a:lnTo>
                    <a:lnTo>
                      <a:pt x="191" y="646"/>
                    </a:lnTo>
                    <a:lnTo>
                      <a:pt x="198" y="663"/>
                    </a:lnTo>
                    <a:lnTo>
                      <a:pt x="191" y="689"/>
                    </a:lnTo>
                    <a:lnTo>
                      <a:pt x="176" y="698"/>
                    </a:lnTo>
                    <a:lnTo>
                      <a:pt x="130" y="691"/>
                    </a:lnTo>
                    <a:lnTo>
                      <a:pt x="73" y="698"/>
                    </a:lnTo>
                    <a:lnTo>
                      <a:pt x="44" y="712"/>
                    </a:lnTo>
                    <a:lnTo>
                      <a:pt x="15" y="717"/>
                    </a:lnTo>
                    <a:lnTo>
                      <a:pt x="0" y="698"/>
                    </a:lnTo>
                    <a:lnTo>
                      <a:pt x="42" y="653"/>
                    </a:lnTo>
                    <a:lnTo>
                      <a:pt x="81" y="648"/>
                    </a:lnTo>
                    <a:lnTo>
                      <a:pt x="132" y="648"/>
                    </a:lnTo>
                    <a:lnTo>
                      <a:pt x="152" y="648"/>
                    </a:lnTo>
                    <a:lnTo>
                      <a:pt x="154" y="625"/>
                    </a:lnTo>
                    <a:lnTo>
                      <a:pt x="137" y="575"/>
                    </a:lnTo>
                    <a:lnTo>
                      <a:pt x="95" y="483"/>
                    </a:lnTo>
                    <a:lnTo>
                      <a:pt x="71" y="407"/>
                    </a:lnTo>
                    <a:lnTo>
                      <a:pt x="59" y="329"/>
                    </a:lnTo>
                    <a:lnTo>
                      <a:pt x="51" y="258"/>
                    </a:lnTo>
                    <a:lnTo>
                      <a:pt x="51" y="192"/>
                    </a:lnTo>
                    <a:lnTo>
                      <a:pt x="59" y="14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59845" name="Text Box 37">
              <a:extLst>
                <a:ext uri="{FF2B5EF4-FFF2-40B4-BE49-F238E27FC236}">
                  <a16:creationId xmlns:a16="http://schemas.microsoft.com/office/drawing/2014/main" id="{B1A2249C-8826-52F4-E619-E44670ED6396}"/>
                </a:ext>
              </a:extLst>
            </p:cNvPr>
            <p:cNvSpPr txBox="1">
              <a:spLocks noChangeArrowheads="1"/>
            </p:cNvSpPr>
            <p:nvPr/>
          </p:nvSpPr>
          <p:spPr bwMode="invGray">
            <a:xfrm>
              <a:off x="3763" y="3194"/>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bg2"/>
                  </a:solidFill>
                </a:rPr>
                <a:t>4</a:t>
              </a:r>
              <a:endParaRPr lang="en-US" altLang="en-US" sz="2400"/>
            </a:p>
          </p:txBody>
        </p:sp>
        <p:sp>
          <p:nvSpPr>
            <p:cNvPr id="759846" name="AutoShape 38">
              <a:extLst>
                <a:ext uri="{FF2B5EF4-FFF2-40B4-BE49-F238E27FC236}">
                  <a16:creationId xmlns:a16="http://schemas.microsoft.com/office/drawing/2014/main" id="{F5BA7CC4-BA25-E011-E391-8D4CA504D0DA}"/>
                </a:ext>
              </a:extLst>
            </p:cNvPr>
            <p:cNvSpPr>
              <a:spLocks noChangeArrowheads="1"/>
            </p:cNvSpPr>
            <p:nvPr/>
          </p:nvSpPr>
          <p:spPr bwMode="invGray">
            <a:xfrm>
              <a:off x="4354" y="478"/>
              <a:ext cx="1022" cy="435"/>
            </a:xfrm>
            <a:prstGeom prst="cloudCallout">
              <a:avLst>
                <a:gd name="adj1" fmla="val -43750"/>
                <a:gd name="adj2" fmla="val 70000"/>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3,1,4</a:t>
              </a:r>
            </a:p>
          </p:txBody>
        </p:sp>
        <p:sp>
          <p:nvSpPr>
            <p:cNvPr id="759847" name="AutoShape 39">
              <a:extLst>
                <a:ext uri="{FF2B5EF4-FFF2-40B4-BE49-F238E27FC236}">
                  <a16:creationId xmlns:a16="http://schemas.microsoft.com/office/drawing/2014/main" id="{9665E675-3C9F-48F9-CDD0-73A08E4BF904}"/>
                </a:ext>
              </a:extLst>
            </p:cNvPr>
            <p:cNvSpPr>
              <a:spLocks noChangeArrowheads="1"/>
            </p:cNvSpPr>
            <p:nvPr/>
          </p:nvSpPr>
          <p:spPr bwMode="invGray">
            <a:xfrm>
              <a:off x="4483" y="2291"/>
              <a:ext cx="1001" cy="435"/>
            </a:xfrm>
            <a:prstGeom prst="cloudCallout">
              <a:avLst>
                <a:gd name="adj1" fmla="val -57421"/>
                <a:gd name="adj2" fmla="val 86241"/>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a:t>
              </a:r>
              <a:endParaRPr lang="en-US" altLang="en-US" sz="2400"/>
            </a:p>
          </p:txBody>
        </p:sp>
      </p:grpSp>
      <p:cxnSp>
        <p:nvCxnSpPr>
          <p:cNvPr id="759848" name="AutoShape 40">
            <a:extLst>
              <a:ext uri="{FF2B5EF4-FFF2-40B4-BE49-F238E27FC236}">
                <a16:creationId xmlns:a16="http://schemas.microsoft.com/office/drawing/2014/main" id="{6A66134B-193E-FBF3-7AA0-AB1C81DE8309}"/>
              </a:ext>
            </a:extLst>
          </p:cNvPr>
          <p:cNvCxnSpPr>
            <a:cxnSpLocks noChangeShapeType="1"/>
            <a:stCxn id="759818" idx="0"/>
            <a:endCxn id="759837" idx="0"/>
          </p:cNvCxnSpPr>
          <p:nvPr/>
        </p:nvCxnSpPr>
        <p:spPr bwMode="invGray">
          <a:xfrm>
            <a:off x="2622550" y="2122488"/>
            <a:ext cx="3719513" cy="69850"/>
          </a:xfrm>
          <a:prstGeom prst="straightConnector1">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849" name="AutoShape 41">
            <a:extLst>
              <a:ext uri="{FF2B5EF4-FFF2-40B4-BE49-F238E27FC236}">
                <a16:creationId xmlns:a16="http://schemas.microsoft.com/office/drawing/2014/main" id="{9661E619-8887-1D12-DDC7-0FF46646B6D1}"/>
              </a:ext>
            </a:extLst>
          </p:cNvPr>
          <p:cNvCxnSpPr>
            <a:cxnSpLocks noChangeShapeType="1"/>
          </p:cNvCxnSpPr>
          <p:nvPr/>
        </p:nvCxnSpPr>
        <p:spPr bwMode="invGray">
          <a:xfrm flipH="1">
            <a:off x="2624138" y="2192338"/>
            <a:ext cx="3717925" cy="2808287"/>
          </a:xfrm>
          <a:prstGeom prst="straightConnector1">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850" name="AutoShape 42">
            <a:extLst>
              <a:ext uri="{FF2B5EF4-FFF2-40B4-BE49-F238E27FC236}">
                <a16:creationId xmlns:a16="http://schemas.microsoft.com/office/drawing/2014/main" id="{EE42B83F-E69B-6CD3-A57D-8D983561D69C}"/>
              </a:ext>
            </a:extLst>
          </p:cNvPr>
          <p:cNvCxnSpPr>
            <a:cxnSpLocks noChangeShapeType="1"/>
          </p:cNvCxnSpPr>
          <p:nvPr/>
        </p:nvCxnSpPr>
        <p:spPr bwMode="invGray">
          <a:xfrm flipH="1" flipV="1">
            <a:off x="2622550" y="2122488"/>
            <a:ext cx="1588" cy="2878137"/>
          </a:xfrm>
          <a:prstGeom prst="straightConnector1">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9851" name="Text Box 43">
            <a:extLst>
              <a:ext uri="{FF2B5EF4-FFF2-40B4-BE49-F238E27FC236}">
                <a16:creationId xmlns:a16="http://schemas.microsoft.com/office/drawing/2014/main" id="{EE55BCAB-904E-C3A8-205A-1FB6DA3C4431}"/>
              </a:ext>
            </a:extLst>
          </p:cNvPr>
          <p:cNvSpPr txBox="1">
            <a:spLocks noChangeArrowheads="1"/>
          </p:cNvSpPr>
          <p:nvPr/>
        </p:nvSpPr>
        <p:spPr bwMode="auto">
          <a:xfrm>
            <a:off x="2698750" y="638175"/>
            <a:ext cx="3746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tx2"/>
                </a:solidFill>
              </a:rPr>
              <a:t>a.k.a. roommate selection</a:t>
            </a:r>
          </a:p>
        </p:txBody>
      </p:sp>
    </p:spTree>
  </p:cSld>
  <p:clrMapOvr>
    <a:masterClrMapping/>
  </p:clrMapOvr>
  <p:transition advTm="1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9848"/>
                                        </p:tgtEl>
                                        <p:attrNameLst>
                                          <p:attrName>style.visibility</p:attrName>
                                        </p:attrNameLst>
                                      </p:cBhvr>
                                      <p:to>
                                        <p:strVal val="visible"/>
                                      </p:to>
                                    </p:set>
                                    <p:animEffect transition="in" filter="wipe(left)">
                                      <p:cBhvr>
                                        <p:cTn id="7" dur="500"/>
                                        <p:tgtEl>
                                          <p:spTgt spid="7598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759849"/>
                                        </p:tgtEl>
                                        <p:attrNameLst>
                                          <p:attrName>style.visibility</p:attrName>
                                        </p:attrNameLst>
                                      </p:cBhvr>
                                      <p:to>
                                        <p:strVal val="visible"/>
                                      </p:to>
                                    </p:set>
                                    <p:animEffect transition="in" filter="wipe(right)">
                                      <p:cBhvr>
                                        <p:cTn id="12" dur="500"/>
                                        <p:tgtEl>
                                          <p:spTgt spid="7598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59850"/>
                                        </p:tgtEl>
                                        <p:attrNameLst>
                                          <p:attrName>style.visibility</p:attrName>
                                        </p:attrNameLst>
                                      </p:cBhvr>
                                      <p:to>
                                        <p:strVal val="visible"/>
                                      </p:to>
                                    </p:set>
                                    <p:animEffect transition="in" filter="wipe(down)">
                                      <p:cBhvr>
                                        <p:cTn id="17" dur="500"/>
                                        <p:tgtEl>
                                          <p:spTgt spid="759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2402" name="Object 2">
            <a:extLst>
              <a:ext uri="{FF2B5EF4-FFF2-40B4-BE49-F238E27FC236}">
                <a16:creationId xmlns:a16="http://schemas.microsoft.com/office/drawing/2014/main" id="{8B59BA39-A4D7-37C4-AB31-D8F85A061CB6}"/>
              </a:ext>
            </a:extLst>
          </p:cNvPr>
          <p:cNvGraphicFramePr>
            <a:graphicFrameLocks noChangeAspect="1"/>
          </p:cNvGraphicFramePr>
          <p:nvPr/>
        </p:nvGraphicFramePr>
        <p:xfrm>
          <a:off x="5535613" y="866775"/>
          <a:ext cx="488950" cy="862013"/>
        </p:xfrm>
        <a:graphic>
          <a:graphicData uri="http://schemas.openxmlformats.org/presentationml/2006/ole">
            <mc:AlternateContent xmlns:mc="http://schemas.openxmlformats.org/markup-compatibility/2006">
              <mc:Choice xmlns:v="urn:schemas-microsoft-com:vml" Requires="v">
                <p:oleObj name="Clip" r:id="rId3" imgW="12420600" imgH="16192500" progId="MS_ClipArt_Gallery.2">
                  <p:embed/>
                </p:oleObj>
              </mc:Choice>
              <mc:Fallback>
                <p:oleObj name="Clip" r:id="rId3" imgW="12420600" imgH="1619250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535613" y="866775"/>
                        <a:ext cx="4889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03" name="AutoShape 3">
            <a:extLst>
              <a:ext uri="{FF2B5EF4-FFF2-40B4-BE49-F238E27FC236}">
                <a16:creationId xmlns:a16="http://schemas.microsoft.com/office/drawing/2014/main" id="{17997C66-D7F1-79A9-AA1A-F82C22E88BE9}"/>
              </a:ext>
            </a:extLst>
          </p:cNvPr>
          <p:cNvSpPr>
            <a:spLocks noChangeArrowheads="1"/>
          </p:cNvSpPr>
          <p:nvPr/>
        </p:nvSpPr>
        <p:spPr bwMode="invGray">
          <a:xfrm>
            <a:off x="6084888" y="174625"/>
            <a:ext cx="2449512" cy="690563"/>
          </a:xfrm>
          <a:prstGeom prst="cloudCallout">
            <a:avLst>
              <a:gd name="adj1" fmla="val -43731"/>
              <a:gd name="adj2" fmla="val 69954"/>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3,5,2,1,4</a:t>
            </a:r>
            <a:endParaRPr lang="en-US" altLang="en-US" sz="2400"/>
          </a:p>
        </p:txBody>
      </p:sp>
      <p:sp>
        <p:nvSpPr>
          <p:cNvPr id="742404" name="Text Box 4">
            <a:extLst>
              <a:ext uri="{FF2B5EF4-FFF2-40B4-BE49-F238E27FC236}">
                <a16:creationId xmlns:a16="http://schemas.microsoft.com/office/drawing/2014/main" id="{D797CF42-A732-F53B-5FDA-55F294689C04}"/>
              </a:ext>
            </a:extLst>
          </p:cNvPr>
          <p:cNvSpPr txBox="1">
            <a:spLocks noChangeArrowheads="1"/>
          </p:cNvSpPr>
          <p:nvPr/>
        </p:nvSpPr>
        <p:spPr bwMode="invGray">
          <a:xfrm>
            <a:off x="5429250" y="981075"/>
            <a:ext cx="73025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t>1</a:t>
            </a:r>
          </a:p>
        </p:txBody>
      </p:sp>
      <p:graphicFrame>
        <p:nvGraphicFramePr>
          <p:cNvPr id="742405" name="Object 5">
            <a:extLst>
              <a:ext uri="{FF2B5EF4-FFF2-40B4-BE49-F238E27FC236}">
                <a16:creationId xmlns:a16="http://schemas.microsoft.com/office/drawing/2014/main" id="{ADC0438F-FBA6-5FF7-FBCC-63896756F89F}"/>
              </a:ext>
            </a:extLst>
          </p:cNvPr>
          <p:cNvGraphicFramePr>
            <a:graphicFrameLocks noChangeAspect="1"/>
          </p:cNvGraphicFramePr>
          <p:nvPr/>
        </p:nvGraphicFramePr>
        <p:xfrm>
          <a:off x="5541963" y="2130425"/>
          <a:ext cx="488950" cy="862013"/>
        </p:xfrm>
        <a:graphic>
          <a:graphicData uri="http://schemas.openxmlformats.org/presentationml/2006/ole">
            <mc:AlternateContent xmlns:mc="http://schemas.openxmlformats.org/markup-compatibility/2006">
              <mc:Choice xmlns:v="urn:schemas-microsoft-com:vml" Requires="v">
                <p:oleObj name="Clip" r:id="rId5" imgW="12420600" imgH="16192500" progId="MS_ClipArt_Gallery.2">
                  <p:embed/>
                </p:oleObj>
              </mc:Choice>
              <mc:Fallback>
                <p:oleObj name="Clip" r:id="rId5" imgW="12420600" imgH="1619250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541963" y="2130425"/>
                        <a:ext cx="4889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06" name="AutoShape 6">
            <a:extLst>
              <a:ext uri="{FF2B5EF4-FFF2-40B4-BE49-F238E27FC236}">
                <a16:creationId xmlns:a16="http://schemas.microsoft.com/office/drawing/2014/main" id="{D902A3CD-247C-6C48-9917-52A8D9DB3375}"/>
              </a:ext>
            </a:extLst>
          </p:cNvPr>
          <p:cNvSpPr>
            <a:spLocks noChangeArrowheads="1"/>
          </p:cNvSpPr>
          <p:nvPr/>
        </p:nvSpPr>
        <p:spPr bwMode="invGray">
          <a:xfrm>
            <a:off x="5956300" y="1438275"/>
            <a:ext cx="2449513" cy="690563"/>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5,2,1,4,3</a:t>
            </a:r>
            <a:endParaRPr lang="en-US" altLang="en-US" sz="2400"/>
          </a:p>
        </p:txBody>
      </p:sp>
      <p:graphicFrame>
        <p:nvGraphicFramePr>
          <p:cNvPr id="742407" name="Object 7">
            <a:extLst>
              <a:ext uri="{FF2B5EF4-FFF2-40B4-BE49-F238E27FC236}">
                <a16:creationId xmlns:a16="http://schemas.microsoft.com/office/drawing/2014/main" id="{EE4065BC-F5AF-E5BF-F7A0-A8D89BBEBE6E}"/>
              </a:ext>
            </a:extLst>
          </p:cNvPr>
          <p:cNvGraphicFramePr>
            <a:graphicFrameLocks noChangeAspect="1"/>
          </p:cNvGraphicFramePr>
          <p:nvPr/>
        </p:nvGraphicFramePr>
        <p:xfrm>
          <a:off x="5510213" y="3394075"/>
          <a:ext cx="488950" cy="862013"/>
        </p:xfrm>
        <a:graphic>
          <a:graphicData uri="http://schemas.openxmlformats.org/presentationml/2006/ole">
            <mc:AlternateContent xmlns:mc="http://schemas.openxmlformats.org/markup-compatibility/2006">
              <mc:Choice xmlns:v="urn:schemas-microsoft-com:vml" Requires="v">
                <p:oleObj name="Clip" r:id="rId6" imgW="12420600" imgH="16192500" progId="MS_ClipArt_Gallery.2">
                  <p:embed/>
                </p:oleObj>
              </mc:Choice>
              <mc:Fallback>
                <p:oleObj name="Clip" r:id="rId6" imgW="12420600" imgH="16192500"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510213" y="3394075"/>
                        <a:ext cx="4889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08" name="AutoShape 8">
            <a:extLst>
              <a:ext uri="{FF2B5EF4-FFF2-40B4-BE49-F238E27FC236}">
                <a16:creationId xmlns:a16="http://schemas.microsoft.com/office/drawing/2014/main" id="{3F17081C-6656-A420-9EFF-61B725771E6D}"/>
              </a:ext>
            </a:extLst>
          </p:cNvPr>
          <p:cNvSpPr>
            <a:spLocks noChangeArrowheads="1"/>
          </p:cNvSpPr>
          <p:nvPr/>
        </p:nvSpPr>
        <p:spPr bwMode="invGray">
          <a:xfrm>
            <a:off x="5957888" y="2701925"/>
            <a:ext cx="2449512" cy="690563"/>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4,3,5,1,2</a:t>
            </a:r>
            <a:endParaRPr lang="en-US" altLang="en-US" sz="2400"/>
          </a:p>
        </p:txBody>
      </p:sp>
      <p:sp>
        <p:nvSpPr>
          <p:cNvPr id="742409" name="Text Box 9">
            <a:extLst>
              <a:ext uri="{FF2B5EF4-FFF2-40B4-BE49-F238E27FC236}">
                <a16:creationId xmlns:a16="http://schemas.microsoft.com/office/drawing/2014/main" id="{200FEC6A-23BE-C567-9978-479105421233}"/>
              </a:ext>
            </a:extLst>
          </p:cNvPr>
          <p:cNvSpPr txBox="1">
            <a:spLocks noChangeArrowheads="1"/>
          </p:cNvSpPr>
          <p:nvPr/>
        </p:nvSpPr>
        <p:spPr bwMode="invGray">
          <a:xfrm>
            <a:off x="5429250" y="3563938"/>
            <a:ext cx="73025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t>3</a:t>
            </a:r>
          </a:p>
        </p:txBody>
      </p:sp>
      <p:graphicFrame>
        <p:nvGraphicFramePr>
          <p:cNvPr id="742410" name="Object 10">
            <a:extLst>
              <a:ext uri="{FF2B5EF4-FFF2-40B4-BE49-F238E27FC236}">
                <a16:creationId xmlns:a16="http://schemas.microsoft.com/office/drawing/2014/main" id="{054E069E-8932-AC82-C0C8-A3A4AEDED845}"/>
              </a:ext>
            </a:extLst>
          </p:cNvPr>
          <p:cNvGraphicFramePr>
            <a:graphicFrameLocks noChangeAspect="1"/>
          </p:cNvGraphicFramePr>
          <p:nvPr/>
        </p:nvGraphicFramePr>
        <p:xfrm>
          <a:off x="5535613" y="4657725"/>
          <a:ext cx="488950" cy="862013"/>
        </p:xfrm>
        <a:graphic>
          <a:graphicData uri="http://schemas.openxmlformats.org/presentationml/2006/ole">
            <mc:AlternateContent xmlns:mc="http://schemas.openxmlformats.org/markup-compatibility/2006">
              <mc:Choice xmlns:v="urn:schemas-microsoft-com:vml" Requires="v">
                <p:oleObj name="Clip" r:id="rId7" imgW="12420600" imgH="16192500" progId="MS_ClipArt_Gallery.2">
                  <p:embed/>
                </p:oleObj>
              </mc:Choice>
              <mc:Fallback>
                <p:oleObj name="Clip" r:id="rId7" imgW="12420600" imgH="16192500"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535613" y="4657725"/>
                        <a:ext cx="4889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11" name="AutoShape 11">
            <a:extLst>
              <a:ext uri="{FF2B5EF4-FFF2-40B4-BE49-F238E27FC236}">
                <a16:creationId xmlns:a16="http://schemas.microsoft.com/office/drawing/2014/main" id="{44E59562-B23C-E556-1F08-71C222DE35BF}"/>
              </a:ext>
            </a:extLst>
          </p:cNvPr>
          <p:cNvSpPr>
            <a:spLocks noChangeArrowheads="1"/>
          </p:cNvSpPr>
          <p:nvPr/>
        </p:nvSpPr>
        <p:spPr bwMode="invGray">
          <a:xfrm>
            <a:off x="5961063" y="3965575"/>
            <a:ext cx="2449512" cy="690563"/>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1,2,3,4,5</a:t>
            </a:r>
            <a:endParaRPr lang="en-US" altLang="en-US" sz="2400"/>
          </a:p>
        </p:txBody>
      </p:sp>
      <p:sp>
        <p:nvSpPr>
          <p:cNvPr id="742412" name="Text Box 12">
            <a:extLst>
              <a:ext uri="{FF2B5EF4-FFF2-40B4-BE49-F238E27FC236}">
                <a16:creationId xmlns:a16="http://schemas.microsoft.com/office/drawing/2014/main" id="{37F691FC-6764-3CEE-EF0A-C74FCCFF1F3A}"/>
              </a:ext>
            </a:extLst>
          </p:cNvPr>
          <p:cNvSpPr txBox="1">
            <a:spLocks noChangeArrowheads="1"/>
          </p:cNvSpPr>
          <p:nvPr/>
        </p:nvSpPr>
        <p:spPr bwMode="invGray">
          <a:xfrm>
            <a:off x="5429250" y="4827588"/>
            <a:ext cx="73025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t>4</a:t>
            </a:r>
          </a:p>
        </p:txBody>
      </p:sp>
      <p:graphicFrame>
        <p:nvGraphicFramePr>
          <p:cNvPr id="742413" name="Object 13">
            <a:extLst>
              <a:ext uri="{FF2B5EF4-FFF2-40B4-BE49-F238E27FC236}">
                <a16:creationId xmlns:a16="http://schemas.microsoft.com/office/drawing/2014/main" id="{F01DB110-2D89-20A4-96FF-3A80D7B2DC8F}"/>
              </a:ext>
            </a:extLst>
          </p:cNvPr>
          <p:cNvGraphicFramePr>
            <a:graphicFrameLocks noChangeAspect="1"/>
          </p:cNvGraphicFramePr>
          <p:nvPr/>
        </p:nvGraphicFramePr>
        <p:xfrm>
          <a:off x="5535613" y="5919788"/>
          <a:ext cx="488950" cy="862012"/>
        </p:xfrm>
        <a:graphic>
          <a:graphicData uri="http://schemas.openxmlformats.org/presentationml/2006/ole">
            <mc:AlternateContent xmlns:mc="http://schemas.openxmlformats.org/markup-compatibility/2006">
              <mc:Choice xmlns:v="urn:schemas-microsoft-com:vml" Requires="v">
                <p:oleObj name="Clip" r:id="rId8" imgW="12420600" imgH="16192500" progId="MS_ClipArt_Gallery.2">
                  <p:embed/>
                </p:oleObj>
              </mc:Choice>
              <mc:Fallback>
                <p:oleObj name="Clip" r:id="rId8" imgW="12420600" imgH="16192500"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535613" y="5919788"/>
                        <a:ext cx="48895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14" name="AutoShape 14">
            <a:extLst>
              <a:ext uri="{FF2B5EF4-FFF2-40B4-BE49-F238E27FC236}">
                <a16:creationId xmlns:a16="http://schemas.microsoft.com/office/drawing/2014/main" id="{F9EF3CDA-F92B-F797-B73B-632C305317D8}"/>
              </a:ext>
            </a:extLst>
          </p:cNvPr>
          <p:cNvSpPr>
            <a:spLocks noChangeArrowheads="1"/>
          </p:cNvSpPr>
          <p:nvPr/>
        </p:nvSpPr>
        <p:spPr bwMode="invGray">
          <a:xfrm>
            <a:off x="5959475" y="5227638"/>
            <a:ext cx="2449513" cy="690562"/>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2,3,4,1,5</a:t>
            </a:r>
            <a:endParaRPr lang="en-US" altLang="en-US" sz="2400"/>
          </a:p>
        </p:txBody>
      </p:sp>
      <p:sp>
        <p:nvSpPr>
          <p:cNvPr id="742415" name="Text Box 15">
            <a:extLst>
              <a:ext uri="{FF2B5EF4-FFF2-40B4-BE49-F238E27FC236}">
                <a16:creationId xmlns:a16="http://schemas.microsoft.com/office/drawing/2014/main" id="{FF49BC91-C625-6630-6BA2-B8858D5F6C77}"/>
              </a:ext>
            </a:extLst>
          </p:cNvPr>
          <p:cNvSpPr txBox="1">
            <a:spLocks noChangeArrowheads="1"/>
          </p:cNvSpPr>
          <p:nvPr/>
        </p:nvSpPr>
        <p:spPr bwMode="invGray">
          <a:xfrm>
            <a:off x="5429250" y="6089650"/>
            <a:ext cx="73025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t>5</a:t>
            </a:r>
          </a:p>
        </p:txBody>
      </p:sp>
      <p:grpSp>
        <p:nvGrpSpPr>
          <p:cNvPr id="742416" name="Group 16">
            <a:extLst>
              <a:ext uri="{FF2B5EF4-FFF2-40B4-BE49-F238E27FC236}">
                <a16:creationId xmlns:a16="http://schemas.microsoft.com/office/drawing/2014/main" id="{7AADFAE0-CA5C-0C8A-0A6F-6AC0A0E8CAD9}"/>
              </a:ext>
            </a:extLst>
          </p:cNvPr>
          <p:cNvGrpSpPr>
            <a:grpSpLocks/>
          </p:cNvGrpSpPr>
          <p:nvPr/>
        </p:nvGrpSpPr>
        <p:grpSpPr bwMode="auto">
          <a:xfrm>
            <a:off x="487363" y="174625"/>
            <a:ext cx="3182937" cy="6429375"/>
            <a:chOff x="416" y="25"/>
            <a:chExt cx="2005" cy="4050"/>
          </a:xfrm>
        </p:grpSpPr>
        <p:grpSp>
          <p:nvGrpSpPr>
            <p:cNvPr id="742417" name="Group 17">
              <a:extLst>
                <a:ext uri="{FF2B5EF4-FFF2-40B4-BE49-F238E27FC236}">
                  <a16:creationId xmlns:a16="http://schemas.microsoft.com/office/drawing/2014/main" id="{1C8C5D4C-814F-DBDE-4B63-8CB66D986709}"/>
                </a:ext>
              </a:extLst>
            </p:cNvPr>
            <p:cNvGrpSpPr>
              <a:grpSpLocks/>
            </p:cNvGrpSpPr>
            <p:nvPr/>
          </p:nvGrpSpPr>
          <p:grpSpPr bwMode="auto">
            <a:xfrm>
              <a:off x="416" y="25"/>
              <a:ext cx="2005" cy="831"/>
              <a:chOff x="211" y="25"/>
              <a:chExt cx="2005" cy="831"/>
            </a:xfrm>
          </p:grpSpPr>
          <p:graphicFrame>
            <p:nvGraphicFramePr>
              <p:cNvPr id="742418" name="Object 18">
                <a:extLst>
                  <a:ext uri="{FF2B5EF4-FFF2-40B4-BE49-F238E27FC236}">
                    <a16:creationId xmlns:a16="http://schemas.microsoft.com/office/drawing/2014/main" id="{25F4DF7E-5CB0-B84D-1FAC-32F0588AAA06}"/>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9" imgW="14185900" imgH="14300200" progId="MS_ClipArt_Gallery.2">
                      <p:embed/>
                    </p:oleObj>
                  </mc:Choice>
                  <mc:Fallback>
                    <p:oleObj name="Clip" r:id="rId9" imgW="14185900" imgH="14300200" progId="MS_ClipArt_Gallery.2">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19" name="Text Box 19">
                <a:extLst>
                  <a:ext uri="{FF2B5EF4-FFF2-40B4-BE49-F238E27FC236}">
                    <a16:creationId xmlns:a16="http://schemas.microsoft.com/office/drawing/2014/main" id="{209B4368-5D01-1864-2AC9-1669BDBB6678}"/>
                  </a:ext>
                </a:extLst>
              </p:cNvPr>
              <p:cNvSpPr txBox="1">
                <a:spLocks noChangeArrowheads="1"/>
              </p:cNvSpPr>
              <p:nvPr/>
            </p:nvSpPr>
            <p:spPr bwMode="invGray">
              <a:xfrm>
                <a:off x="1739" y="558"/>
                <a:ext cx="432"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1</a:t>
                </a:r>
              </a:p>
            </p:txBody>
          </p:sp>
          <p:sp>
            <p:nvSpPr>
              <p:cNvPr id="742420" name="AutoShape 20">
                <a:extLst>
                  <a:ext uri="{FF2B5EF4-FFF2-40B4-BE49-F238E27FC236}">
                    <a16:creationId xmlns:a16="http://schemas.microsoft.com/office/drawing/2014/main" id="{BBC806DA-758C-F0BF-0217-CC769A6EA510}"/>
                  </a:ext>
                </a:extLst>
              </p:cNvPr>
              <p:cNvSpPr>
                <a:spLocks noChangeArrowheads="1"/>
              </p:cNvSpPr>
              <p:nvPr/>
            </p:nvSpPr>
            <p:spPr bwMode="invGray">
              <a:xfrm>
                <a:off x="211"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3,2,5,1,4</a:t>
                </a:r>
                <a:endParaRPr lang="en-US" altLang="en-US" sz="2400"/>
              </a:p>
            </p:txBody>
          </p:sp>
        </p:grpSp>
        <p:grpSp>
          <p:nvGrpSpPr>
            <p:cNvPr id="742421" name="Group 21">
              <a:extLst>
                <a:ext uri="{FF2B5EF4-FFF2-40B4-BE49-F238E27FC236}">
                  <a16:creationId xmlns:a16="http://schemas.microsoft.com/office/drawing/2014/main" id="{7D51F051-392E-E347-DE2F-846CFFDE5BFD}"/>
                </a:ext>
              </a:extLst>
            </p:cNvPr>
            <p:cNvGrpSpPr>
              <a:grpSpLocks/>
            </p:cNvGrpSpPr>
            <p:nvPr/>
          </p:nvGrpSpPr>
          <p:grpSpPr bwMode="auto">
            <a:xfrm>
              <a:off x="417" y="830"/>
              <a:ext cx="2004" cy="831"/>
              <a:chOff x="212" y="25"/>
              <a:chExt cx="2004" cy="831"/>
            </a:xfrm>
          </p:grpSpPr>
          <p:graphicFrame>
            <p:nvGraphicFramePr>
              <p:cNvPr id="742422" name="Object 22">
                <a:extLst>
                  <a:ext uri="{FF2B5EF4-FFF2-40B4-BE49-F238E27FC236}">
                    <a16:creationId xmlns:a16="http://schemas.microsoft.com/office/drawing/2014/main" id="{3E98B948-2FD4-7D20-10E1-067AFDCD5460}"/>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1" imgW="14185900" imgH="14300200" progId="MS_ClipArt_Gallery.2">
                      <p:embed/>
                    </p:oleObj>
                  </mc:Choice>
                  <mc:Fallback>
                    <p:oleObj name="Clip" r:id="rId11" imgW="14185900" imgH="14300200" progId="MS_ClipArt_Gallery.2">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23" name="Text Box 23">
                <a:extLst>
                  <a:ext uri="{FF2B5EF4-FFF2-40B4-BE49-F238E27FC236}">
                    <a16:creationId xmlns:a16="http://schemas.microsoft.com/office/drawing/2014/main" id="{FB1D46C2-9FA6-03C5-6299-FF9BF9AFCA8C}"/>
                  </a:ext>
                </a:extLst>
              </p:cNvPr>
              <p:cNvSpPr txBox="1">
                <a:spLocks noChangeArrowheads="1"/>
              </p:cNvSpPr>
              <p:nvPr/>
            </p:nvSpPr>
            <p:spPr bwMode="invGray">
              <a:xfrm>
                <a:off x="1724" y="558"/>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2</a:t>
                </a:r>
              </a:p>
            </p:txBody>
          </p:sp>
          <p:sp>
            <p:nvSpPr>
              <p:cNvPr id="742424" name="AutoShape 24">
                <a:extLst>
                  <a:ext uri="{FF2B5EF4-FFF2-40B4-BE49-F238E27FC236}">
                    <a16:creationId xmlns:a16="http://schemas.microsoft.com/office/drawing/2014/main" id="{A101C145-80D2-339E-2DA0-A60EF1A1BB3D}"/>
                  </a:ext>
                </a:extLst>
              </p:cNvPr>
              <p:cNvSpPr>
                <a:spLocks noChangeArrowheads="1"/>
              </p:cNvSpPr>
              <p:nvPr/>
            </p:nvSpPr>
            <p:spPr bwMode="invGray">
              <a:xfrm>
                <a:off x="212"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1,2,5,3,4</a:t>
                </a:r>
                <a:endParaRPr lang="en-US" altLang="en-US" sz="2400"/>
              </a:p>
            </p:txBody>
          </p:sp>
        </p:grpSp>
        <p:grpSp>
          <p:nvGrpSpPr>
            <p:cNvPr id="742425" name="Group 25">
              <a:extLst>
                <a:ext uri="{FF2B5EF4-FFF2-40B4-BE49-F238E27FC236}">
                  <a16:creationId xmlns:a16="http://schemas.microsoft.com/office/drawing/2014/main" id="{0D55C8B8-B61B-96D1-8CAC-C70EF9018EEF}"/>
                </a:ext>
              </a:extLst>
            </p:cNvPr>
            <p:cNvGrpSpPr>
              <a:grpSpLocks/>
            </p:cNvGrpSpPr>
            <p:nvPr/>
          </p:nvGrpSpPr>
          <p:grpSpPr bwMode="auto">
            <a:xfrm>
              <a:off x="417" y="1635"/>
              <a:ext cx="2004" cy="831"/>
              <a:chOff x="212" y="25"/>
              <a:chExt cx="2004" cy="831"/>
            </a:xfrm>
          </p:grpSpPr>
          <p:graphicFrame>
            <p:nvGraphicFramePr>
              <p:cNvPr id="742426" name="Object 26">
                <a:extLst>
                  <a:ext uri="{FF2B5EF4-FFF2-40B4-BE49-F238E27FC236}">
                    <a16:creationId xmlns:a16="http://schemas.microsoft.com/office/drawing/2014/main" id="{F8473F48-F469-EBC4-A4F1-85A56C097550}"/>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2" imgW="14185900" imgH="14300200" progId="MS_ClipArt_Gallery.2">
                      <p:embed/>
                    </p:oleObj>
                  </mc:Choice>
                  <mc:Fallback>
                    <p:oleObj name="Clip" r:id="rId12" imgW="14185900" imgH="14300200" progId="MS_ClipArt_Gallery.2">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27" name="Text Box 27">
                <a:extLst>
                  <a:ext uri="{FF2B5EF4-FFF2-40B4-BE49-F238E27FC236}">
                    <a16:creationId xmlns:a16="http://schemas.microsoft.com/office/drawing/2014/main" id="{2B71B1F7-943D-FBE4-2FBB-5589EFBF27D8}"/>
                  </a:ext>
                </a:extLst>
              </p:cNvPr>
              <p:cNvSpPr txBox="1">
                <a:spLocks noChangeArrowheads="1"/>
              </p:cNvSpPr>
              <p:nvPr/>
            </p:nvSpPr>
            <p:spPr bwMode="invGray">
              <a:xfrm>
                <a:off x="1724" y="558"/>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3</a:t>
                </a:r>
              </a:p>
            </p:txBody>
          </p:sp>
          <p:sp>
            <p:nvSpPr>
              <p:cNvPr id="742428" name="AutoShape 28">
                <a:extLst>
                  <a:ext uri="{FF2B5EF4-FFF2-40B4-BE49-F238E27FC236}">
                    <a16:creationId xmlns:a16="http://schemas.microsoft.com/office/drawing/2014/main" id="{224E1797-BA68-EA5C-D5BC-0CD2EC4585AA}"/>
                  </a:ext>
                </a:extLst>
              </p:cNvPr>
              <p:cNvSpPr>
                <a:spLocks noChangeArrowheads="1"/>
              </p:cNvSpPr>
              <p:nvPr/>
            </p:nvSpPr>
            <p:spPr bwMode="invGray">
              <a:xfrm>
                <a:off x="212"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4,3,2,1,5</a:t>
                </a:r>
                <a:endParaRPr lang="en-US" altLang="en-US" sz="2400"/>
              </a:p>
            </p:txBody>
          </p:sp>
        </p:grpSp>
        <p:grpSp>
          <p:nvGrpSpPr>
            <p:cNvPr id="742429" name="Group 29">
              <a:extLst>
                <a:ext uri="{FF2B5EF4-FFF2-40B4-BE49-F238E27FC236}">
                  <a16:creationId xmlns:a16="http://schemas.microsoft.com/office/drawing/2014/main" id="{463614BF-D523-5BA8-6FB5-407653A1124D}"/>
                </a:ext>
              </a:extLst>
            </p:cNvPr>
            <p:cNvGrpSpPr>
              <a:grpSpLocks/>
            </p:cNvGrpSpPr>
            <p:nvPr/>
          </p:nvGrpSpPr>
          <p:grpSpPr bwMode="auto">
            <a:xfrm>
              <a:off x="417" y="2440"/>
              <a:ext cx="2004" cy="831"/>
              <a:chOff x="212" y="25"/>
              <a:chExt cx="2004" cy="831"/>
            </a:xfrm>
          </p:grpSpPr>
          <p:graphicFrame>
            <p:nvGraphicFramePr>
              <p:cNvPr id="742430" name="Object 30">
                <a:extLst>
                  <a:ext uri="{FF2B5EF4-FFF2-40B4-BE49-F238E27FC236}">
                    <a16:creationId xmlns:a16="http://schemas.microsoft.com/office/drawing/2014/main" id="{DA21A578-8443-DD13-7603-962369689666}"/>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3" imgW="14185900" imgH="14300200" progId="MS_ClipArt_Gallery.2">
                      <p:embed/>
                    </p:oleObj>
                  </mc:Choice>
                  <mc:Fallback>
                    <p:oleObj name="Clip" r:id="rId13" imgW="14185900" imgH="14300200" progId="MS_ClipArt_Gallery.2">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31" name="Text Box 31">
                <a:extLst>
                  <a:ext uri="{FF2B5EF4-FFF2-40B4-BE49-F238E27FC236}">
                    <a16:creationId xmlns:a16="http://schemas.microsoft.com/office/drawing/2014/main" id="{662923DB-3B38-8743-B492-14199F849189}"/>
                  </a:ext>
                </a:extLst>
              </p:cNvPr>
              <p:cNvSpPr txBox="1">
                <a:spLocks noChangeArrowheads="1"/>
              </p:cNvSpPr>
              <p:nvPr/>
            </p:nvSpPr>
            <p:spPr bwMode="invGray">
              <a:xfrm>
                <a:off x="1724" y="558"/>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4</a:t>
                </a:r>
              </a:p>
            </p:txBody>
          </p:sp>
          <p:sp>
            <p:nvSpPr>
              <p:cNvPr id="742432" name="AutoShape 32">
                <a:extLst>
                  <a:ext uri="{FF2B5EF4-FFF2-40B4-BE49-F238E27FC236}">
                    <a16:creationId xmlns:a16="http://schemas.microsoft.com/office/drawing/2014/main" id="{8DD6BF97-6F14-09C7-7940-CB794F68E73A}"/>
                  </a:ext>
                </a:extLst>
              </p:cNvPr>
              <p:cNvSpPr>
                <a:spLocks noChangeArrowheads="1"/>
              </p:cNvSpPr>
              <p:nvPr/>
            </p:nvSpPr>
            <p:spPr bwMode="invGray">
              <a:xfrm>
                <a:off x="212"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1,3,4,2,5</a:t>
                </a:r>
                <a:endParaRPr lang="en-US" altLang="en-US" sz="2400"/>
              </a:p>
            </p:txBody>
          </p:sp>
        </p:grpSp>
        <p:grpSp>
          <p:nvGrpSpPr>
            <p:cNvPr id="742433" name="Group 33">
              <a:extLst>
                <a:ext uri="{FF2B5EF4-FFF2-40B4-BE49-F238E27FC236}">
                  <a16:creationId xmlns:a16="http://schemas.microsoft.com/office/drawing/2014/main" id="{5F2A604F-3EB7-01EF-4F06-682F1EFCF72C}"/>
                </a:ext>
              </a:extLst>
            </p:cNvPr>
            <p:cNvGrpSpPr>
              <a:grpSpLocks/>
            </p:cNvGrpSpPr>
            <p:nvPr/>
          </p:nvGrpSpPr>
          <p:grpSpPr bwMode="auto">
            <a:xfrm>
              <a:off x="417" y="3244"/>
              <a:ext cx="2003" cy="831"/>
              <a:chOff x="213" y="25"/>
              <a:chExt cx="2003" cy="831"/>
            </a:xfrm>
          </p:grpSpPr>
          <p:graphicFrame>
            <p:nvGraphicFramePr>
              <p:cNvPr id="742434" name="Object 34">
                <a:extLst>
                  <a:ext uri="{FF2B5EF4-FFF2-40B4-BE49-F238E27FC236}">
                    <a16:creationId xmlns:a16="http://schemas.microsoft.com/office/drawing/2014/main" id="{8FC9AB10-BC0D-240B-6ECB-B7E3A7F16121}"/>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4" imgW="14185900" imgH="14300200" progId="MS_ClipArt_Gallery.2">
                      <p:embed/>
                    </p:oleObj>
                  </mc:Choice>
                  <mc:Fallback>
                    <p:oleObj name="Clip" r:id="rId14" imgW="14185900" imgH="14300200" progId="MS_ClipArt_Gallery.2">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2435" name="Text Box 35">
                <a:extLst>
                  <a:ext uri="{FF2B5EF4-FFF2-40B4-BE49-F238E27FC236}">
                    <a16:creationId xmlns:a16="http://schemas.microsoft.com/office/drawing/2014/main" id="{4F095118-4853-653F-F0A4-0CFB169A6633}"/>
                  </a:ext>
                </a:extLst>
              </p:cNvPr>
              <p:cNvSpPr txBox="1">
                <a:spLocks noChangeArrowheads="1"/>
              </p:cNvSpPr>
              <p:nvPr/>
            </p:nvSpPr>
            <p:spPr bwMode="invGray">
              <a:xfrm>
                <a:off x="1724" y="558"/>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5</a:t>
                </a:r>
              </a:p>
            </p:txBody>
          </p:sp>
          <p:sp>
            <p:nvSpPr>
              <p:cNvPr id="742436" name="AutoShape 36">
                <a:extLst>
                  <a:ext uri="{FF2B5EF4-FFF2-40B4-BE49-F238E27FC236}">
                    <a16:creationId xmlns:a16="http://schemas.microsoft.com/office/drawing/2014/main" id="{0A6F9481-9AF5-2055-711D-A4498863810D}"/>
                  </a:ext>
                </a:extLst>
              </p:cNvPr>
              <p:cNvSpPr>
                <a:spLocks noChangeArrowheads="1"/>
              </p:cNvSpPr>
              <p:nvPr/>
            </p:nvSpPr>
            <p:spPr bwMode="invGray">
              <a:xfrm>
                <a:off x="213"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1,2,4,5,3</a:t>
                </a:r>
                <a:endParaRPr lang="en-US" altLang="en-US" sz="2400"/>
              </a:p>
            </p:txBody>
          </p:sp>
        </p:grpSp>
      </p:grpSp>
      <p:sp>
        <p:nvSpPr>
          <p:cNvPr id="742437" name="Text Box 37">
            <a:extLst>
              <a:ext uri="{FF2B5EF4-FFF2-40B4-BE49-F238E27FC236}">
                <a16:creationId xmlns:a16="http://schemas.microsoft.com/office/drawing/2014/main" id="{8935943C-1FB3-4880-F85E-BD329403F3D6}"/>
              </a:ext>
            </a:extLst>
          </p:cNvPr>
          <p:cNvSpPr txBox="1">
            <a:spLocks noChangeArrowheads="1"/>
          </p:cNvSpPr>
          <p:nvPr/>
        </p:nvSpPr>
        <p:spPr bwMode="invGray">
          <a:xfrm>
            <a:off x="5419725" y="2192338"/>
            <a:ext cx="73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2</a:t>
            </a:r>
          </a:p>
        </p:txBody>
      </p:sp>
      <p:sp>
        <p:nvSpPr>
          <p:cNvPr id="742438" name="Comment 38">
            <a:extLst>
              <a:ext uri="{FF2B5EF4-FFF2-40B4-BE49-F238E27FC236}">
                <a16:creationId xmlns:a16="http://schemas.microsoft.com/office/drawing/2014/main" id="{BCEA7BE4-CEC3-F5E4-34CA-DE4E7630B100}"/>
              </a:ext>
            </a:extLst>
          </p:cNvPr>
          <p:cNvSpPr>
            <a:spLocks noRot="1" noChangeAspect="1" noEditPoints="1" noChangeArrowheads="1" noChangeShapeType="1" noTextEdit="1"/>
          </p:cNvSpPr>
          <p:nvPr/>
        </p:nvSpPr>
        <p:spPr bwMode="auto">
          <a:xfrm>
            <a:off x="3452813" y="1189038"/>
            <a:ext cx="2232025" cy="5186362"/>
          </a:xfrm>
          <a:custGeom>
            <a:avLst/>
            <a:gdLst>
              <a:gd name="T0" fmla="+- 0 10484 9592"/>
              <a:gd name="T1" fmla="*/ T0 w 6198"/>
              <a:gd name="T2" fmla="+- 0 16266 3301"/>
              <a:gd name="T3" fmla="*/ 16266 h 14408"/>
              <a:gd name="T4" fmla="+- 0 14049 9592"/>
              <a:gd name="T5" fmla="*/ T4 w 6198"/>
              <a:gd name="T6" fmla="+- 0 6050 3301"/>
              <a:gd name="T7" fmla="*/ 6050 h 14408"/>
              <a:gd name="T8" fmla="+- 0 10154 9592"/>
              <a:gd name="T9" fmla="*/ T8 w 6198"/>
              <a:gd name="T10" fmla="+- 0 3525 3301"/>
              <a:gd name="T11" fmla="*/ 3525 h 14408"/>
              <a:gd name="T12" fmla="+- 0 10817 9592"/>
              <a:gd name="T13" fmla="*/ T12 w 6198"/>
              <a:gd name="T14" fmla="+- 0 3813 3301"/>
              <a:gd name="T15" fmla="*/ 3813 h 14408"/>
              <a:gd name="T16" fmla="+- 0 14739 9592"/>
              <a:gd name="T17" fmla="*/ T16 w 6198"/>
              <a:gd name="T18" fmla="+- 0 6271 3301"/>
              <a:gd name="T19" fmla="*/ 6271 h 14408"/>
              <a:gd name="T20" fmla="+- 0 15789 9592"/>
              <a:gd name="T21" fmla="*/ T20 w 6198"/>
              <a:gd name="T22" fmla="+- 0 6718 3301"/>
              <a:gd name="T23" fmla="*/ 6718 h 14408"/>
              <a:gd name="T24" fmla="+- 0 9750 9592"/>
              <a:gd name="T25" fmla="*/ T24 w 6198"/>
              <a:gd name="T26" fmla="+- 0 7584 3301"/>
              <a:gd name="T27" fmla="*/ 7584 h 14408"/>
              <a:gd name="T28" fmla="+- 0 11204 9592"/>
              <a:gd name="T29" fmla="*/ T28 w 6198"/>
              <a:gd name="T30" fmla="+- 0 10605 3301"/>
              <a:gd name="T31" fmla="*/ 10605 h 14408"/>
              <a:gd name="T32" fmla="+- 0 15040 9592"/>
              <a:gd name="T33" fmla="*/ T32 w 6198"/>
              <a:gd name="T34" fmla="+- 0 16727 3301"/>
              <a:gd name="T35" fmla="*/ 16727 h 14408"/>
              <a:gd name="T36" fmla="+- 0 9624 9592"/>
              <a:gd name="T37" fmla="*/ T36 w 6198"/>
              <a:gd name="T38" fmla="+- 0 10725 3301"/>
              <a:gd name="T39" fmla="*/ 10725 h 14408"/>
              <a:gd name="T40" fmla="+- 0 9796 9592"/>
              <a:gd name="T41" fmla="*/ T40 w 6198"/>
              <a:gd name="T42" fmla="+- 0 10744 3301"/>
              <a:gd name="T43" fmla="*/ 10744 h 14408"/>
              <a:gd name="T44" fmla="+- 0 13389 9592"/>
              <a:gd name="T45" fmla="*/ T44 w 6198"/>
              <a:gd name="T46" fmla="+- 0 12774 3301"/>
              <a:gd name="T47" fmla="*/ 12774 h 14408"/>
              <a:gd name="T48" fmla="+- 0 15429 9592"/>
              <a:gd name="T49" fmla="*/ T48 w 6198"/>
              <a:gd name="T50" fmla="+- 0 14060 3301"/>
              <a:gd name="T51" fmla="*/ 14060 h 14408"/>
              <a:gd name="T52" fmla="+- 0 9780 9592"/>
              <a:gd name="T53" fmla="*/ T52 w 6198"/>
              <a:gd name="T54" fmla="+- 0 13809 3301"/>
              <a:gd name="T55" fmla="*/ 13809 h 14408"/>
              <a:gd name="T56" fmla="+- 0 12882 9592"/>
              <a:gd name="T57" fmla="*/ T56 w 6198"/>
              <a:gd name="T58" fmla="+- 0 11626 3301"/>
              <a:gd name="T59" fmla="*/ 11626 h 14408"/>
              <a:gd name="T60" fmla="+- 0 15390 9592"/>
              <a:gd name="T61" fmla="*/ T60 w 6198"/>
              <a:gd name="T62" fmla="+- 0 10163 3301"/>
              <a:gd name="T63" fmla="*/ 10163 h 14408"/>
              <a:gd name="T64" fmla="+- 0 10476 9592"/>
              <a:gd name="T65" fmla="*/ T64 w 6198"/>
              <a:gd name="T66" fmla="+- 0 4754 3301"/>
              <a:gd name="T67" fmla="*/ 4754 h 14408"/>
              <a:gd name="T68" fmla="+- 0 11834 9592"/>
              <a:gd name="T69" fmla="*/ T68 w 6198"/>
              <a:gd name="T70" fmla="+- 0 7366 3301"/>
              <a:gd name="T71" fmla="*/ 7366 h 14408"/>
              <a:gd name="T72" fmla="+- 0 14376 9592"/>
              <a:gd name="T73" fmla="*/ T72 w 6198"/>
              <a:gd name="T74" fmla="+- 0 12491 3301"/>
              <a:gd name="T75" fmla="*/ 12491 h 14408"/>
              <a:gd name="T76" fmla="+- 0 9747 9592"/>
              <a:gd name="T77" fmla="*/ T76 w 6198"/>
              <a:gd name="T78" fmla="+- 0 7179 3301"/>
              <a:gd name="T79" fmla="*/ 7179 h 14408"/>
              <a:gd name="T80" fmla="+- 0 10573 9592"/>
              <a:gd name="T81" fmla="*/ T80 w 6198"/>
              <a:gd name="T82" fmla="+- 0 8553 3301"/>
              <a:gd name="T83" fmla="*/ 8553 h 14408"/>
              <a:gd name="T84" fmla="+- 0 12636 9592"/>
              <a:gd name="T85" fmla="*/ T84 w 6198"/>
              <a:gd name="T86" fmla="+- 0 12534 3301"/>
              <a:gd name="T87" fmla="*/ 12534 h 14408"/>
              <a:gd name="T88" fmla="+- 0 15070 9592"/>
              <a:gd name="T89" fmla="*/ T88 w 6198"/>
              <a:gd name="T90" fmla="+- 0 16634 3301"/>
              <a:gd name="T91" fmla="*/ 16634 h 14408"/>
              <a:gd name="T92" fmla="+- 0 9861 9592"/>
              <a:gd name="T93" fmla="*/ T92 w 6198"/>
              <a:gd name="T94" fmla="+- 0 10268 3301"/>
              <a:gd name="T95" fmla="*/ 10268 h 14408"/>
              <a:gd name="T96" fmla="+- 0 11194 9592"/>
              <a:gd name="T97" fmla="*/ T96 w 6198"/>
              <a:gd name="T98" fmla="+- 0 8503 3301"/>
              <a:gd name="T99" fmla="*/ 8503 h 14408"/>
              <a:gd name="T100" fmla="+- 0 14616 9592"/>
              <a:gd name="T101" fmla="*/ T100 w 6198"/>
              <a:gd name="T102" fmla="+- 0 4111 3301"/>
              <a:gd name="T103" fmla="*/ 4111 h 14408"/>
              <a:gd name="T104" fmla="+- 0 9592 9592"/>
              <a:gd name="T105" fmla="*/ T104 w 6198"/>
              <a:gd name="T106" fmla="+- 0 13504 3301"/>
              <a:gd name="T107" fmla="*/ 13504 h 14408"/>
              <a:gd name="T108" fmla="+- 0 10633 9592"/>
              <a:gd name="T109" fmla="*/ T108 w 6198"/>
              <a:gd name="T110" fmla="+- 0 12843 3301"/>
              <a:gd name="T111" fmla="*/ 12843 h 14408"/>
              <a:gd name="T112" fmla="+- 0 14985 9592"/>
              <a:gd name="T113" fmla="*/ T112 w 6198"/>
              <a:gd name="T114" fmla="+- 0 10405 3301"/>
              <a:gd name="T115" fmla="*/ 10405 h 14408"/>
              <a:gd name="T116" fmla="+- 0 15454 9592"/>
              <a:gd name="T117" fmla="*/ T116 w 6198"/>
              <a:gd name="T118" fmla="+- 0 10203 3301"/>
              <a:gd name="T119" fmla="*/ 10203 h 14408"/>
              <a:gd name="T120" fmla="+- 0 9934 9592"/>
              <a:gd name="T121" fmla="*/ T120 w 6198"/>
              <a:gd name="T122" fmla="+- 0 17684 3301"/>
              <a:gd name="T123" fmla="*/ 17684 h 14408"/>
              <a:gd name="T124" fmla="+- 0 12631 9592"/>
              <a:gd name="T125" fmla="*/ T124 w 6198"/>
              <a:gd name="T126" fmla="+- 0 13413 3301"/>
              <a:gd name="T127" fmla="*/ 13413 h 14408"/>
              <a:gd name="T128" fmla="+- 0 15433 9592"/>
              <a:gd name="T129" fmla="*/ T128 w 6198"/>
              <a:gd name="T130" fmla="+- 0 7345 3301"/>
              <a:gd name="T131" fmla="*/ 7345 h 144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6198" h="14408" extrusionOk="0">
                <a:moveTo>
                  <a:pt x="343" y="14217"/>
                </a:moveTo>
                <a:cubicBezTo>
                  <a:pt x="543" y="13806"/>
                  <a:pt x="732" y="13396"/>
                  <a:pt x="892" y="12965"/>
                </a:cubicBezTo>
                <a:cubicBezTo>
                  <a:pt x="1295" y="11880"/>
                  <a:pt x="1582" y="10788"/>
                  <a:pt x="1864" y="9667"/>
                </a:cubicBezTo>
                <a:cubicBezTo>
                  <a:pt x="2467" y="7266"/>
                  <a:pt x="3374" y="4972"/>
                  <a:pt x="4457" y="2749"/>
                </a:cubicBezTo>
                <a:cubicBezTo>
                  <a:pt x="4834" y="1975"/>
                  <a:pt x="5289" y="1243"/>
                  <a:pt x="5707" y="495"/>
                </a:cubicBezTo>
              </a:path>
              <a:path w="6198" h="14408" extrusionOk="0">
                <a:moveTo>
                  <a:pt x="562" y="224"/>
                </a:moveTo>
                <a:cubicBezTo>
                  <a:pt x="590" y="226"/>
                  <a:pt x="569" y="186"/>
                  <a:pt x="597" y="191"/>
                </a:cubicBezTo>
                <a:cubicBezTo>
                  <a:pt x="818" y="235"/>
                  <a:pt x="1033" y="404"/>
                  <a:pt x="1225" y="512"/>
                </a:cubicBezTo>
                <a:cubicBezTo>
                  <a:pt x="1947" y="916"/>
                  <a:pt x="2640" y="1366"/>
                  <a:pt x="3343" y="1802"/>
                </a:cubicBezTo>
                <a:cubicBezTo>
                  <a:pt x="3955" y="2181"/>
                  <a:pt x="4551" y="2568"/>
                  <a:pt x="5147" y="2970"/>
                </a:cubicBezTo>
                <a:cubicBezTo>
                  <a:pt x="5432" y="3162"/>
                  <a:pt x="5755" y="3297"/>
                  <a:pt x="6085" y="3394"/>
                </a:cubicBezTo>
                <a:cubicBezTo>
                  <a:pt x="6141" y="3410"/>
                  <a:pt x="6162" y="3445"/>
                  <a:pt x="6197" y="3417"/>
                </a:cubicBezTo>
                <a:cubicBezTo>
                  <a:pt x="6189" y="3382"/>
                  <a:pt x="6182" y="3364"/>
                  <a:pt x="6166" y="3341"/>
                </a:cubicBezTo>
              </a:path>
              <a:path w="6198" h="14408" extrusionOk="0">
                <a:moveTo>
                  <a:pt x="158" y="4283"/>
                </a:moveTo>
                <a:cubicBezTo>
                  <a:pt x="185" y="4320"/>
                  <a:pt x="242" y="4359"/>
                  <a:pt x="272" y="4406"/>
                </a:cubicBezTo>
                <a:cubicBezTo>
                  <a:pt x="839" y="5293"/>
                  <a:pt x="1117" y="6374"/>
                  <a:pt x="1612" y="7304"/>
                </a:cubicBezTo>
                <a:cubicBezTo>
                  <a:pt x="2457" y="8892"/>
                  <a:pt x="3350" y="10458"/>
                  <a:pt x="4325" y="11970"/>
                </a:cubicBezTo>
                <a:cubicBezTo>
                  <a:pt x="4663" y="12494"/>
                  <a:pt x="5083" y="12928"/>
                  <a:pt x="5448" y="13426"/>
                </a:cubicBezTo>
                <a:cubicBezTo>
                  <a:pt x="5619" y="13659"/>
                  <a:pt x="5761" y="13883"/>
                  <a:pt x="5956" y="14091"/>
                </a:cubicBezTo>
              </a:path>
              <a:path w="6198" h="14408" extrusionOk="0">
                <a:moveTo>
                  <a:pt x="32" y="7424"/>
                </a:moveTo>
                <a:cubicBezTo>
                  <a:pt x="21" y="7390"/>
                  <a:pt x="25" y="7363"/>
                  <a:pt x="23" y="7345"/>
                </a:cubicBezTo>
                <a:cubicBezTo>
                  <a:pt x="79" y="7379"/>
                  <a:pt x="145" y="7399"/>
                  <a:pt x="204" y="7443"/>
                </a:cubicBezTo>
                <a:cubicBezTo>
                  <a:pt x="599" y="7733"/>
                  <a:pt x="972" y="7974"/>
                  <a:pt x="1425" y="8172"/>
                </a:cubicBezTo>
                <a:cubicBezTo>
                  <a:pt x="2265" y="8538"/>
                  <a:pt x="3025" y="8983"/>
                  <a:pt x="3797" y="9473"/>
                </a:cubicBezTo>
                <a:cubicBezTo>
                  <a:pt x="4386" y="9847"/>
                  <a:pt x="4946" y="10260"/>
                  <a:pt x="5530" y="10638"/>
                </a:cubicBezTo>
                <a:cubicBezTo>
                  <a:pt x="5635" y="10706"/>
                  <a:pt x="5727" y="10724"/>
                  <a:pt x="5837" y="10759"/>
                </a:cubicBezTo>
              </a:path>
              <a:path w="6198" h="14408" extrusionOk="0">
                <a:moveTo>
                  <a:pt x="92" y="10700"/>
                </a:moveTo>
                <a:cubicBezTo>
                  <a:pt x="124" y="10641"/>
                  <a:pt x="124" y="10581"/>
                  <a:pt x="188" y="10508"/>
                </a:cubicBezTo>
                <a:cubicBezTo>
                  <a:pt x="388" y="10282"/>
                  <a:pt x="680" y="10118"/>
                  <a:pt x="924" y="9945"/>
                </a:cubicBezTo>
                <a:cubicBezTo>
                  <a:pt x="1707" y="9389"/>
                  <a:pt x="2459" y="8811"/>
                  <a:pt x="3290" y="8325"/>
                </a:cubicBezTo>
                <a:cubicBezTo>
                  <a:pt x="4071" y="7868"/>
                  <a:pt x="5027" y="7492"/>
                  <a:pt x="5738" y="6935"/>
                </a:cubicBezTo>
                <a:cubicBezTo>
                  <a:pt x="5778" y="6903"/>
                  <a:pt x="5791" y="6896"/>
                  <a:pt x="5798" y="6862"/>
                </a:cubicBezTo>
              </a:path>
              <a:path w="6198" h="14408" extrusionOk="0">
                <a:moveTo>
                  <a:pt x="148" y="358"/>
                </a:moveTo>
                <a:cubicBezTo>
                  <a:pt x="429" y="709"/>
                  <a:pt x="662" y="1062"/>
                  <a:pt x="884" y="1453"/>
                </a:cubicBezTo>
                <a:cubicBezTo>
                  <a:pt x="1170" y="1955"/>
                  <a:pt x="1404" y="2469"/>
                  <a:pt x="1665" y="2983"/>
                </a:cubicBezTo>
                <a:cubicBezTo>
                  <a:pt x="1851" y="3349"/>
                  <a:pt x="2064" y="3693"/>
                  <a:pt x="2242" y="4065"/>
                </a:cubicBezTo>
                <a:cubicBezTo>
                  <a:pt x="2485" y="4572"/>
                  <a:pt x="2772" y="5057"/>
                  <a:pt x="3017" y="5564"/>
                </a:cubicBezTo>
                <a:cubicBezTo>
                  <a:pt x="3604" y="6781"/>
                  <a:pt x="4102" y="8020"/>
                  <a:pt x="4784" y="9190"/>
                </a:cubicBezTo>
                <a:cubicBezTo>
                  <a:pt x="5078" y="9694"/>
                  <a:pt x="5405" y="10176"/>
                  <a:pt x="5728" y="10660"/>
                </a:cubicBezTo>
              </a:path>
              <a:path w="6198" h="14408" extrusionOk="0">
                <a:moveTo>
                  <a:pt x="155" y="3878"/>
                </a:moveTo>
                <a:cubicBezTo>
                  <a:pt x="230" y="3986"/>
                  <a:pt x="305" y="4095"/>
                  <a:pt x="377" y="4208"/>
                </a:cubicBezTo>
                <a:cubicBezTo>
                  <a:pt x="595" y="4551"/>
                  <a:pt x="803" y="4885"/>
                  <a:pt x="981" y="5252"/>
                </a:cubicBezTo>
                <a:cubicBezTo>
                  <a:pt x="1392" y="6096"/>
                  <a:pt x="1862" y="6911"/>
                  <a:pt x="2274" y="7754"/>
                </a:cubicBezTo>
                <a:cubicBezTo>
                  <a:pt x="2518" y="8252"/>
                  <a:pt x="2791" y="8739"/>
                  <a:pt x="3044" y="9233"/>
                </a:cubicBezTo>
                <a:cubicBezTo>
                  <a:pt x="3448" y="10022"/>
                  <a:pt x="3834" y="10821"/>
                  <a:pt x="4284" y="11585"/>
                </a:cubicBezTo>
                <a:cubicBezTo>
                  <a:pt x="4642" y="12193"/>
                  <a:pt x="5076" y="12754"/>
                  <a:pt x="5478" y="13333"/>
                </a:cubicBezTo>
                <a:cubicBezTo>
                  <a:pt x="5574" y="13471"/>
                  <a:pt x="5671" y="13607"/>
                  <a:pt x="5769" y="13743"/>
                </a:cubicBezTo>
              </a:path>
              <a:path w="6198" h="14408" extrusionOk="0">
                <a:moveTo>
                  <a:pt x="269" y="6967"/>
                </a:moveTo>
                <a:cubicBezTo>
                  <a:pt x="284" y="6947"/>
                  <a:pt x="317" y="6909"/>
                  <a:pt x="339" y="6879"/>
                </a:cubicBezTo>
                <a:cubicBezTo>
                  <a:pt x="751" y="6313"/>
                  <a:pt x="1180" y="5761"/>
                  <a:pt x="1602" y="5202"/>
                </a:cubicBezTo>
                <a:cubicBezTo>
                  <a:pt x="2201" y="4409"/>
                  <a:pt x="2820" y="3636"/>
                  <a:pt x="3409" y="2835"/>
                </a:cubicBezTo>
                <a:cubicBezTo>
                  <a:pt x="3918" y="2142"/>
                  <a:pt x="4461" y="1459"/>
                  <a:pt x="5024" y="810"/>
                </a:cubicBezTo>
                <a:cubicBezTo>
                  <a:pt x="5283" y="511"/>
                  <a:pt x="5533" y="239"/>
                  <a:pt x="5844" y="0"/>
                </a:cubicBezTo>
              </a:path>
              <a:path w="6198" h="14408" extrusionOk="0">
                <a:moveTo>
                  <a:pt x="0" y="10203"/>
                </a:moveTo>
                <a:cubicBezTo>
                  <a:pt x="19" y="10193"/>
                  <a:pt x="37" y="10185"/>
                  <a:pt x="56" y="10175"/>
                </a:cubicBezTo>
                <a:cubicBezTo>
                  <a:pt x="403" y="9999"/>
                  <a:pt x="723" y="9765"/>
                  <a:pt x="1041" y="9542"/>
                </a:cubicBezTo>
                <a:cubicBezTo>
                  <a:pt x="1835" y="8986"/>
                  <a:pt x="2619" y="8478"/>
                  <a:pt x="3484" y="8040"/>
                </a:cubicBezTo>
                <a:cubicBezTo>
                  <a:pt x="4118" y="7719"/>
                  <a:pt x="4746" y="7399"/>
                  <a:pt x="5393" y="7104"/>
                </a:cubicBezTo>
                <a:cubicBezTo>
                  <a:pt x="5571" y="7023"/>
                  <a:pt x="5750" y="6945"/>
                  <a:pt x="5932" y="6875"/>
                </a:cubicBezTo>
                <a:cubicBezTo>
                  <a:pt x="5957" y="6865"/>
                  <a:pt x="5836" y="6910"/>
                  <a:pt x="5862" y="6902"/>
                </a:cubicBezTo>
              </a:path>
              <a:path w="6198" h="14408" extrusionOk="0">
                <a:moveTo>
                  <a:pt x="386" y="14406"/>
                </a:moveTo>
                <a:cubicBezTo>
                  <a:pt x="367" y="14401"/>
                  <a:pt x="359" y="14392"/>
                  <a:pt x="342" y="14383"/>
                </a:cubicBezTo>
                <a:cubicBezTo>
                  <a:pt x="913" y="14104"/>
                  <a:pt x="1233" y="13729"/>
                  <a:pt x="1556" y="13170"/>
                </a:cubicBezTo>
                <a:cubicBezTo>
                  <a:pt x="2123" y="12190"/>
                  <a:pt x="2581" y="11146"/>
                  <a:pt x="3039" y="10112"/>
                </a:cubicBezTo>
                <a:cubicBezTo>
                  <a:pt x="3577" y="8897"/>
                  <a:pt x="4147" y="7707"/>
                  <a:pt x="4628" y="6466"/>
                </a:cubicBezTo>
                <a:cubicBezTo>
                  <a:pt x="4948" y="5642"/>
                  <a:pt x="5266" y="4732"/>
                  <a:pt x="5841" y="4044"/>
                </a:cubicBezTo>
                <a:cubicBezTo>
                  <a:pt x="5882" y="3995"/>
                  <a:pt x="5995" y="3889"/>
                  <a:pt x="6003" y="3880"/>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Tm="512"/>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a:extLst>
              <a:ext uri="{FF2B5EF4-FFF2-40B4-BE49-F238E27FC236}">
                <a16:creationId xmlns:a16="http://schemas.microsoft.com/office/drawing/2014/main" id="{C681F8D1-450C-597D-23D7-97D8F3D70CE7}"/>
              </a:ext>
            </a:extLst>
          </p:cNvPr>
          <p:cNvSpPr>
            <a:spLocks noGrp="1" noChangeArrowheads="1"/>
          </p:cNvSpPr>
          <p:nvPr>
            <p:ph type="title"/>
          </p:nvPr>
        </p:nvSpPr>
        <p:spPr bwMode="invGray"/>
        <p:txBody>
          <a:bodyPr/>
          <a:lstStyle/>
          <a:p>
            <a:r>
              <a:rPr lang="en-US" altLang="en-US" sz="4400"/>
              <a:t>Insight</a:t>
            </a:r>
          </a:p>
        </p:txBody>
      </p:sp>
      <p:sp>
        <p:nvSpPr>
          <p:cNvPr id="760835" name="Rectangle 3">
            <a:extLst>
              <a:ext uri="{FF2B5EF4-FFF2-40B4-BE49-F238E27FC236}">
                <a16:creationId xmlns:a16="http://schemas.microsoft.com/office/drawing/2014/main" id="{922C7907-826F-E6E8-C0B4-2AABF68E194E}"/>
              </a:ext>
            </a:extLst>
          </p:cNvPr>
          <p:cNvSpPr>
            <a:spLocks noGrp="1" noChangeArrowheads="1"/>
          </p:cNvSpPr>
          <p:nvPr>
            <p:ph type="body" idx="1"/>
          </p:nvPr>
        </p:nvSpPr>
        <p:spPr bwMode="invGray">
          <a:xfrm>
            <a:off x="685800" y="1981200"/>
            <a:ext cx="7772400" cy="4114800"/>
          </a:xfrm>
        </p:spPr>
        <p:txBody>
          <a:bodyPr/>
          <a:lstStyle/>
          <a:p>
            <a:pPr algn="ctr"/>
            <a:r>
              <a:rPr lang="en-US" altLang="en-US" sz="2400"/>
              <a:t>Any proof that heterosexual couples </a:t>
            </a:r>
            <a:br>
              <a:rPr lang="en-US" altLang="en-US" sz="2400"/>
            </a:br>
            <a:r>
              <a:rPr lang="en-US" altLang="en-US" sz="2400"/>
              <a:t>do not break up and re-form forever must contain a step that fails in the bisexual case</a:t>
            </a:r>
          </a:p>
        </p:txBody>
      </p:sp>
      <p:sp>
        <p:nvSpPr>
          <p:cNvPr id="760836" name="Rectangle 4">
            <a:extLst>
              <a:ext uri="{FF2B5EF4-FFF2-40B4-BE49-F238E27FC236}">
                <a16:creationId xmlns:a16="http://schemas.microsoft.com/office/drawing/2014/main" id="{3CD99DB3-0521-B35A-6FDF-635CA5B011B9}"/>
              </a:ext>
            </a:extLst>
          </p:cNvPr>
          <p:cNvSpPr>
            <a:spLocks noChangeArrowheads="1"/>
          </p:cNvSpPr>
          <p:nvPr/>
        </p:nvSpPr>
        <p:spPr bwMode="invGray">
          <a:xfrm>
            <a:off x="685800" y="3886200"/>
            <a:ext cx="7772400" cy="1524000"/>
          </a:xfrm>
          <a:prstGeom prst="rect">
            <a:avLst/>
          </a:prstGeom>
          <a:solidFill>
            <a:schemeClr val="bg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defRPr sz="3200">
                <a:solidFill>
                  <a:schemeClr val="tx1"/>
                </a:solidFill>
                <a:latin typeface="Comic Sans MS" panose="030F0902030302020204" pitchFamily="66" charset="0"/>
              </a:defRPr>
            </a:lvl1pPr>
            <a:lvl2pPr marL="742950" indent="-285750" algn="l">
              <a:spcBef>
                <a:spcPct val="20000"/>
              </a:spcBef>
              <a:defRPr sz="2800">
                <a:solidFill>
                  <a:schemeClr val="tx1"/>
                </a:solidFill>
                <a:latin typeface="Comic Sans MS" panose="030F0902030302020204" pitchFamily="66" charset="0"/>
              </a:defRPr>
            </a:lvl2pPr>
            <a:lvl3pPr marL="1143000" indent="-228600" algn="l">
              <a:spcBef>
                <a:spcPct val="20000"/>
              </a:spcBef>
              <a:defRPr sz="2400">
                <a:solidFill>
                  <a:schemeClr val="tx1"/>
                </a:solidFill>
                <a:latin typeface="Comic Sans MS" panose="030F0902030302020204" pitchFamily="66" charset="0"/>
              </a:defRPr>
            </a:lvl3pPr>
            <a:lvl4pPr marL="1600200" indent="-228600" algn="l">
              <a:spcBef>
                <a:spcPct val="20000"/>
              </a:spcBef>
              <a:defRPr sz="2000">
                <a:solidFill>
                  <a:schemeClr val="tx1"/>
                </a:solidFill>
                <a:latin typeface="Comic Sans MS" panose="030F0902030302020204" pitchFamily="66" charset="0"/>
              </a:defRPr>
            </a:lvl4pPr>
            <a:lvl5pPr marL="2057400" indent="-228600" algn="l">
              <a:spcBef>
                <a:spcPct val="20000"/>
              </a:spcBef>
              <a:defRPr sz="2000">
                <a:solidFill>
                  <a:schemeClr val="tx1"/>
                </a:solidFill>
                <a:latin typeface="Comic Sans MS" panose="030F0902030302020204" pitchFamily="66" charset="0"/>
              </a:defRPr>
            </a:lvl5pPr>
            <a:lvl6pPr marL="2514600" indent="-228600" fontAlgn="base">
              <a:spcBef>
                <a:spcPct val="20000"/>
              </a:spcBef>
              <a:spcAft>
                <a:spcPct val="0"/>
              </a:spcAft>
              <a:defRPr sz="2000">
                <a:solidFill>
                  <a:schemeClr val="tx1"/>
                </a:solidFill>
                <a:latin typeface="Comic Sans MS" panose="030F0902030302020204" pitchFamily="66" charset="0"/>
              </a:defRPr>
            </a:lvl6pPr>
            <a:lvl7pPr marL="2971800" indent="-228600" fontAlgn="base">
              <a:spcBef>
                <a:spcPct val="20000"/>
              </a:spcBef>
              <a:spcAft>
                <a:spcPct val="0"/>
              </a:spcAft>
              <a:defRPr sz="2000">
                <a:solidFill>
                  <a:schemeClr val="tx1"/>
                </a:solidFill>
                <a:latin typeface="Comic Sans MS" panose="030F0902030302020204" pitchFamily="66" charset="0"/>
              </a:defRPr>
            </a:lvl7pPr>
            <a:lvl8pPr marL="3429000" indent="-228600" fontAlgn="base">
              <a:spcBef>
                <a:spcPct val="20000"/>
              </a:spcBef>
              <a:spcAft>
                <a:spcPct val="0"/>
              </a:spcAft>
              <a:defRPr sz="2000">
                <a:solidFill>
                  <a:schemeClr val="tx1"/>
                </a:solidFill>
                <a:latin typeface="Comic Sans MS" panose="030F0902030302020204" pitchFamily="66" charset="0"/>
              </a:defRPr>
            </a:lvl8pPr>
            <a:lvl9pPr marL="3886200" indent="-228600" fontAlgn="base">
              <a:spcBef>
                <a:spcPct val="20000"/>
              </a:spcBef>
              <a:spcAft>
                <a:spcPct val="0"/>
              </a:spcAft>
              <a:defRPr sz="2000">
                <a:solidFill>
                  <a:schemeClr val="tx1"/>
                </a:solidFill>
                <a:latin typeface="Comic Sans MS" panose="030F0902030302020204" pitchFamily="66" charset="0"/>
              </a:defRPr>
            </a:lvl9pPr>
          </a:lstStyle>
          <a:p>
            <a:pPr algn="ctr" eaLnBrk="1" hangingPunct="1"/>
            <a:r>
              <a:rPr lang="en-US" altLang="en-US" sz="2400"/>
              <a:t>If you have a proof idea that works equally well in the heterosexual and bisexual versions, then your idea is </a:t>
            </a:r>
            <a:r>
              <a:rPr lang="en-US" altLang="en-US" sz="2400" u="sng"/>
              <a:t>not adequate</a:t>
            </a:r>
            <a:r>
              <a:rPr lang="en-US" altLang="en-US" sz="2400"/>
              <a:t> to show the couples </a:t>
            </a:r>
            <a:br>
              <a:rPr lang="en-US" altLang="en-US" sz="2400"/>
            </a:br>
            <a:r>
              <a:rPr lang="en-US" altLang="en-US" sz="2400"/>
              <a:t>eventually stop.</a:t>
            </a:r>
          </a:p>
        </p:txBody>
      </p:sp>
    </p:spTree>
  </p:cSld>
  <p:clrMapOvr>
    <a:masterClrMapping/>
  </p:clrMapOvr>
  <p:transition advTm="432"/>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a:extLst>
              <a:ext uri="{FF2B5EF4-FFF2-40B4-BE49-F238E27FC236}">
                <a16:creationId xmlns:a16="http://schemas.microsoft.com/office/drawing/2014/main" id="{4CF648FC-F493-FA66-A955-129C366AC812}"/>
              </a:ext>
            </a:extLst>
          </p:cNvPr>
          <p:cNvSpPr>
            <a:spLocks noGrp="1" noChangeArrowheads="1"/>
          </p:cNvSpPr>
          <p:nvPr>
            <p:ph type="title"/>
          </p:nvPr>
        </p:nvSpPr>
        <p:spPr bwMode="invGray"/>
        <p:txBody>
          <a:bodyPr/>
          <a:lstStyle/>
          <a:p>
            <a:r>
              <a:rPr lang="en-US" altLang="en-US" sz="3600"/>
              <a:t>The Traditional Marriage Algorithm</a:t>
            </a:r>
          </a:p>
        </p:txBody>
      </p:sp>
      <p:grpSp>
        <p:nvGrpSpPr>
          <p:cNvPr id="761859" name="Group 3">
            <a:extLst>
              <a:ext uri="{FF2B5EF4-FFF2-40B4-BE49-F238E27FC236}">
                <a16:creationId xmlns:a16="http://schemas.microsoft.com/office/drawing/2014/main" id="{13994660-6130-B111-3C58-F22B88498470}"/>
              </a:ext>
            </a:extLst>
          </p:cNvPr>
          <p:cNvGrpSpPr>
            <a:grpSpLocks/>
          </p:cNvGrpSpPr>
          <p:nvPr/>
        </p:nvGrpSpPr>
        <p:grpSpPr bwMode="auto">
          <a:xfrm>
            <a:off x="7319963" y="1616075"/>
            <a:ext cx="550862" cy="334963"/>
            <a:chOff x="4853" y="1296"/>
            <a:chExt cx="125" cy="134"/>
          </a:xfrm>
        </p:grpSpPr>
        <p:sp>
          <p:nvSpPr>
            <p:cNvPr id="761860" name="Freeform 4">
              <a:extLst>
                <a:ext uri="{FF2B5EF4-FFF2-40B4-BE49-F238E27FC236}">
                  <a16:creationId xmlns:a16="http://schemas.microsoft.com/office/drawing/2014/main" id="{35D05688-BADA-39DC-6B5A-E02724940F71}"/>
                </a:ext>
              </a:extLst>
            </p:cNvPr>
            <p:cNvSpPr>
              <a:spLocks/>
            </p:cNvSpPr>
            <p:nvPr/>
          </p:nvSpPr>
          <p:spPr bwMode="invGray">
            <a:xfrm>
              <a:off x="4863" y="1306"/>
              <a:ext cx="107" cy="112"/>
            </a:xfrm>
            <a:custGeom>
              <a:avLst/>
              <a:gdLst>
                <a:gd name="T0" fmla="*/ 49 w 107"/>
                <a:gd name="T1" fmla="*/ 112 h 112"/>
                <a:gd name="T2" fmla="*/ 10 w 107"/>
                <a:gd name="T3" fmla="*/ 71 h 112"/>
                <a:gd name="T4" fmla="*/ 0 w 107"/>
                <a:gd name="T5" fmla="*/ 41 h 112"/>
                <a:gd name="T6" fmla="*/ 1 w 107"/>
                <a:gd name="T7" fmla="*/ 20 h 112"/>
                <a:gd name="T8" fmla="*/ 14 w 107"/>
                <a:gd name="T9" fmla="*/ 6 h 112"/>
                <a:gd name="T10" fmla="*/ 36 w 107"/>
                <a:gd name="T11" fmla="*/ 3 h 112"/>
                <a:gd name="T12" fmla="*/ 52 w 107"/>
                <a:gd name="T13" fmla="*/ 18 h 112"/>
                <a:gd name="T14" fmla="*/ 56 w 107"/>
                <a:gd name="T15" fmla="*/ 21 h 112"/>
                <a:gd name="T16" fmla="*/ 68 w 107"/>
                <a:gd name="T17" fmla="*/ 6 h 112"/>
                <a:gd name="T18" fmla="*/ 84 w 107"/>
                <a:gd name="T19" fmla="*/ 0 h 112"/>
                <a:gd name="T20" fmla="*/ 100 w 107"/>
                <a:gd name="T21" fmla="*/ 9 h 112"/>
                <a:gd name="T22" fmla="*/ 102 w 107"/>
                <a:gd name="T23" fmla="*/ 29 h 112"/>
                <a:gd name="T24" fmla="*/ 107 w 107"/>
                <a:gd name="T25" fmla="*/ 50 h 112"/>
                <a:gd name="T26" fmla="*/ 89 w 107"/>
                <a:gd name="T27" fmla="*/ 77 h 112"/>
                <a:gd name="T28" fmla="*/ 62 w 107"/>
                <a:gd name="T29" fmla="*/ 100 h 112"/>
                <a:gd name="T30" fmla="*/ 49 w 10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12">
                  <a:moveTo>
                    <a:pt x="49" y="112"/>
                  </a:moveTo>
                  <a:lnTo>
                    <a:pt x="10" y="71"/>
                  </a:lnTo>
                  <a:lnTo>
                    <a:pt x="0" y="41"/>
                  </a:lnTo>
                  <a:lnTo>
                    <a:pt x="1" y="20"/>
                  </a:lnTo>
                  <a:lnTo>
                    <a:pt x="14" y="6"/>
                  </a:lnTo>
                  <a:lnTo>
                    <a:pt x="36" y="3"/>
                  </a:lnTo>
                  <a:lnTo>
                    <a:pt x="52" y="18"/>
                  </a:lnTo>
                  <a:lnTo>
                    <a:pt x="56" y="21"/>
                  </a:lnTo>
                  <a:lnTo>
                    <a:pt x="68" y="6"/>
                  </a:lnTo>
                  <a:lnTo>
                    <a:pt x="84" y="0"/>
                  </a:lnTo>
                  <a:lnTo>
                    <a:pt x="100" y="9"/>
                  </a:lnTo>
                  <a:lnTo>
                    <a:pt x="102" y="29"/>
                  </a:lnTo>
                  <a:lnTo>
                    <a:pt x="107" y="50"/>
                  </a:lnTo>
                  <a:lnTo>
                    <a:pt x="89" y="77"/>
                  </a:lnTo>
                  <a:lnTo>
                    <a:pt x="62" y="100"/>
                  </a:lnTo>
                  <a:lnTo>
                    <a:pt x="49" y="112"/>
                  </a:lnTo>
                  <a:close/>
                </a:path>
              </a:pathLst>
            </a:custGeom>
            <a:solidFill>
              <a:srgbClr val="FF3300"/>
            </a:solidFill>
            <a:ln w="9525">
              <a:solidFill>
                <a:srgbClr val="FF3300"/>
              </a:solidFill>
              <a:round/>
              <a:headEnd/>
              <a:tailEnd/>
            </a:ln>
          </p:spPr>
          <p:txBody>
            <a:bodyPr/>
            <a:lstStyle/>
            <a:p>
              <a:endParaRPr lang="en-US"/>
            </a:p>
          </p:txBody>
        </p:sp>
        <p:grpSp>
          <p:nvGrpSpPr>
            <p:cNvPr id="761861" name="Group 5">
              <a:extLst>
                <a:ext uri="{FF2B5EF4-FFF2-40B4-BE49-F238E27FC236}">
                  <a16:creationId xmlns:a16="http://schemas.microsoft.com/office/drawing/2014/main" id="{DC2562BE-F3C3-5050-0763-4E4560D6E11E}"/>
                </a:ext>
              </a:extLst>
            </p:cNvPr>
            <p:cNvGrpSpPr>
              <a:grpSpLocks/>
            </p:cNvGrpSpPr>
            <p:nvPr/>
          </p:nvGrpSpPr>
          <p:grpSpPr bwMode="auto">
            <a:xfrm>
              <a:off x="4853" y="1296"/>
              <a:ext cx="125" cy="134"/>
              <a:chOff x="4853" y="1296"/>
              <a:chExt cx="125" cy="134"/>
            </a:xfrm>
          </p:grpSpPr>
          <p:sp>
            <p:nvSpPr>
              <p:cNvPr id="761862" name="Freeform 6">
                <a:extLst>
                  <a:ext uri="{FF2B5EF4-FFF2-40B4-BE49-F238E27FC236}">
                    <a16:creationId xmlns:a16="http://schemas.microsoft.com/office/drawing/2014/main" id="{A26AF10F-DF07-C8C4-901B-1FF969DD4A29}"/>
                  </a:ext>
                </a:extLst>
              </p:cNvPr>
              <p:cNvSpPr>
                <a:spLocks/>
              </p:cNvSpPr>
              <p:nvPr/>
            </p:nvSpPr>
            <p:spPr bwMode="invGray">
              <a:xfrm>
                <a:off x="4853" y="1296"/>
                <a:ext cx="72" cy="134"/>
              </a:xfrm>
              <a:custGeom>
                <a:avLst/>
                <a:gdLst>
                  <a:gd name="T0" fmla="*/ 61 w 72"/>
                  <a:gd name="T1" fmla="*/ 134 h 134"/>
                  <a:gd name="T2" fmla="*/ 34 w 72"/>
                  <a:gd name="T3" fmla="*/ 110 h 134"/>
                  <a:gd name="T4" fmla="*/ 15 w 72"/>
                  <a:gd name="T5" fmla="*/ 89 h 134"/>
                  <a:gd name="T6" fmla="*/ 4 w 72"/>
                  <a:gd name="T7" fmla="*/ 65 h 134"/>
                  <a:gd name="T8" fmla="*/ 0 w 72"/>
                  <a:gd name="T9" fmla="*/ 45 h 134"/>
                  <a:gd name="T10" fmla="*/ 4 w 72"/>
                  <a:gd name="T11" fmla="*/ 27 h 134"/>
                  <a:gd name="T12" fmla="*/ 10 w 72"/>
                  <a:gd name="T13" fmla="*/ 15 h 134"/>
                  <a:gd name="T14" fmla="*/ 22 w 72"/>
                  <a:gd name="T15" fmla="*/ 2 h 134"/>
                  <a:gd name="T16" fmla="*/ 42 w 72"/>
                  <a:gd name="T17" fmla="*/ 0 h 134"/>
                  <a:gd name="T18" fmla="*/ 63 w 72"/>
                  <a:gd name="T19" fmla="*/ 8 h 134"/>
                  <a:gd name="T20" fmla="*/ 70 w 72"/>
                  <a:gd name="T21" fmla="*/ 20 h 134"/>
                  <a:gd name="T22" fmla="*/ 72 w 72"/>
                  <a:gd name="T23" fmla="*/ 39 h 134"/>
                  <a:gd name="T24" fmla="*/ 65 w 72"/>
                  <a:gd name="T25" fmla="*/ 50 h 134"/>
                  <a:gd name="T26" fmla="*/ 57 w 72"/>
                  <a:gd name="T27" fmla="*/ 44 h 134"/>
                  <a:gd name="T28" fmla="*/ 53 w 72"/>
                  <a:gd name="T29" fmla="*/ 30 h 134"/>
                  <a:gd name="T30" fmla="*/ 42 w 72"/>
                  <a:gd name="T31" fmla="*/ 21 h 134"/>
                  <a:gd name="T32" fmla="*/ 27 w 72"/>
                  <a:gd name="T33" fmla="*/ 21 h 134"/>
                  <a:gd name="T34" fmla="*/ 22 w 72"/>
                  <a:gd name="T35" fmla="*/ 32 h 134"/>
                  <a:gd name="T36" fmla="*/ 18 w 72"/>
                  <a:gd name="T37" fmla="*/ 45 h 134"/>
                  <a:gd name="T38" fmla="*/ 21 w 72"/>
                  <a:gd name="T39" fmla="*/ 62 h 134"/>
                  <a:gd name="T40" fmla="*/ 27 w 72"/>
                  <a:gd name="T41" fmla="*/ 77 h 134"/>
                  <a:gd name="T42" fmla="*/ 41 w 72"/>
                  <a:gd name="T43" fmla="*/ 92 h 134"/>
                  <a:gd name="T44" fmla="*/ 59 w 72"/>
                  <a:gd name="T45" fmla="*/ 106 h 134"/>
                  <a:gd name="T46" fmla="*/ 68 w 72"/>
                  <a:gd name="T47" fmla="*/ 112 h 134"/>
                  <a:gd name="T48" fmla="*/ 72 w 72"/>
                  <a:gd name="T49" fmla="*/ 122 h 134"/>
                  <a:gd name="T50" fmla="*/ 61 w 72"/>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134">
                    <a:moveTo>
                      <a:pt x="61" y="134"/>
                    </a:moveTo>
                    <a:lnTo>
                      <a:pt x="34" y="110"/>
                    </a:lnTo>
                    <a:lnTo>
                      <a:pt x="15" y="89"/>
                    </a:lnTo>
                    <a:lnTo>
                      <a:pt x="4" y="65"/>
                    </a:lnTo>
                    <a:lnTo>
                      <a:pt x="0" y="45"/>
                    </a:lnTo>
                    <a:lnTo>
                      <a:pt x="4" y="27"/>
                    </a:lnTo>
                    <a:lnTo>
                      <a:pt x="10" y="15"/>
                    </a:lnTo>
                    <a:lnTo>
                      <a:pt x="22" y="2"/>
                    </a:lnTo>
                    <a:lnTo>
                      <a:pt x="42" y="0"/>
                    </a:lnTo>
                    <a:lnTo>
                      <a:pt x="63" y="8"/>
                    </a:lnTo>
                    <a:lnTo>
                      <a:pt x="70" y="20"/>
                    </a:lnTo>
                    <a:lnTo>
                      <a:pt x="72" y="39"/>
                    </a:lnTo>
                    <a:lnTo>
                      <a:pt x="65" y="50"/>
                    </a:lnTo>
                    <a:lnTo>
                      <a:pt x="57" y="44"/>
                    </a:lnTo>
                    <a:lnTo>
                      <a:pt x="53" y="30"/>
                    </a:lnTo>
                    <a:lnTo>
                      <a:pt x="42" y="21"/>
                    </a:lnTo>
                    <a:lnTo>
                      <a:pt x="27" y="21"/>
                    </a:lnTo>
                    <a:lnTo>
                      <a:pt x="22" y="32"/>
                    </a:lnTo>
                    <a:lnTo>
                      <a:pt x="18" y="45"/>
                    </a:lnTo>
                    <a:lnTo>
                      <a:pt x="21" y="62"/>
                    </a:lnTo>
                    <a:lnTo>
                      <a:pt x="27" y="77"/>
                    </a:lnTo>
                    <a:lnTo>
                      <a:pt x="41" y="92"/>
                    </a:lnTo>
                    <a:lnTo>
                      <a:pt x="59" y="106"/>
                    </a:lnTo>
                    <a:lnTo>
                      <a:pt x="68" y="112"/>
                    </a:lnTo>
                    <a:lnTo>
                      <a:pt x="72" y="122"/>
                    </a:lnTo>
                    <a:lnTo>
                      <a:pt x="61" y="134"/>
                    </a:lnTo>
                    <a:close/>
                  </a:path>
                </a:pathLst>
              </a:custGeom>
              <a:solidFill>
                <a:srgbClr val="FF3300"/>
              </a:solidFill>
              <a:ln w="9525">
                <a:solidFill>
                  <a:srgbClr val="FF3300"/>
                </a:solidFill>
                <a:round/>
                <a:headEnd/>
                <a:tailEnd/>
              </a:ln>
            </p:spPr>
            <p:txBody>
              <a:bodyPr/>
              <a:lstStyle/>
              <a:p>
                <a:endParaRPr lang="en-US"/>
              </a:p>
            </p:txBody>
          </p:sp>
          <p:sp>
            <p:nvSpPr>
              <p:cNvPr id="761863" name="Freeform 7">
                <a:extLst>
                  <a:ext uri="{FF2B5EF4-FFF2-40B4-BE49-F238E27FC236}">
                    <a16:creationId xmlns:a16="http://schemas.microsoft.com/office/drawing/2014/main" id="{D141C51C-4C4D-3C03-4580-13F515FA7D49}"/>
                  </a:ext>
                </a:extLst>
              </p:cNvPr>
              <p:cNvSpPr>
                <a:spLocks/>
              </p:cNvSpPr>
              <p:nvPr/>
            </p:nvSpPr>
            <p:spPr bwMode="invGray">
              <a:xfrm>
                <a:off x="4906" y="1297"/>
                <a:ext cx="72" cy="129"/>
              </a:xfrm>
              <a:custGeom>
                <a:avLst/>
                <a:gdLst>
                  <a:gd name="T0" fmla="*/ 0 w 72"/>
                  <a:gd name="T1" fmla="*/ 120 h 129"/>
                  <a:gd name="T2" fmla="*/ 18 w 72"/>
                  <a:gd name="T3" fmla="*/ 102 h 129"/>
                  <a:gd name="T4" fmla="*/ 33 w 72"/>
                  <a:gd name="T5" fmla="*/ 87 h 129"/>
                  <a:gd name="T6" fmla="*/ 48 w 72"/>
                  <a:gd name="T7" fmla="*/ 74 h 129"/>
                  <a:gd name="T8" fmla="*/ 59 w 72"/>
                  <a:gd name="T9" fmla="*/ 53 h 129"/>
                  <a:gd name="T10" fmla="*/ 55 w 72"/>
                  <a:gd name="T11" fmla="*/ 33 h 129"/>
                  <a:gd name="T12" fmla="*/ 48 w 72"/>
                  <a:gd name="T13" fmla="*/ 18 h 129"/>
                  <a:gd name="T14" fmla="*/ 36 w 72"/>
                  <a:gd name="T15" fmla="*/ 18 h 129"/>
                  <a:gd name="T16" fmla="*/ 22 w 72"/>
                  <a:gd name="T17" fmla="*/ 26 h 129"/>
                  <a:gd name="T18" fmla="*/ 15 w 72"/>
                  <a:gd name="T19" fmla="*/ 38 h 129"/>
                  <a:gd name="T20" fmla="*/ 10 w 72"/>
                  <a:gd name="T21" fmla="*/ 42 h 129"/>
                  <a:gd name="T22" fmla="*/ 4 w 72"/>
                  <a:gd name="T23" fmla="*/ 29 h 129"/>
                  <a:gd name="T24" fmla="*/ 12 w 72"/>
                  <a:gd name="T25" fmla="*/ 20 h 129"/>
                  <a:gd name="T26" fmla="*/ 22 w 72"/>
                  <a:gd name="T27" fmla="*/ 8 h 129"/>
                  <a:gd name="T28" fmla="*/ 34 w 72"/>
                  <a:gd name="T29" fmla="*/ 0 h 129"/>
                  <a:gd name="T30" fmla="*/ 50 w 72"/>
                  <a:gd name="T31" fmla="*/ 0 h 129"/>
                  <a:gd name="T32" fmla="*/ 61 w 72"/>
                  <a:gd name="T33" fmla="*/ 5 h 129"/>
                  <a:gd name="T34" fmla="*/ 70 w 72"/>
                  <a:gd name="T35" fmla="*/ 24 h 129"/>
                  <a:gd name="T36" fmla="*/ 72 w 72"/>
                  <a:gd name="T37" fmla="*/ 42 h 129"/>
                  <a:gd name="T38" fmla="*/ 71 w 72"/>
                  <a:gd name="T39" fmla="*/ 60 h 129"/>
                  <a:gd name="T40" fmla="*/ 63 w 72"/>
                  <a:gd name="T41" fmla="*/ 77 h 129"/>
                  <a:gd name="T42" fmla="*/ 50 w 72"/>
                  <a:gd name="T43" fmla="*/ 93 h 129"/>
                  <a:gd name="T44" fmla="*/ 37 w 72"/>
                  <a:gd name="T45" fmla="*/ 108 h 129"/>
                  <a:gd name="T46" fmla="*/ 23 w 72"/>
                  <a:gd name="T47" fmla="*/ 119 h 129"/>
                  <a:gd name="T48" fmla="*/ 8 w 72"/>
                  <a:gd name="T49" fmla="*/ 128 h 129"/>
                  <a:gd name="T50" fmla="*/ 4 w 72"/>
                  <a:gd name="T51" fmla="*/ 129 h 129"/>
                  <a:gd name="T52" fmla="*/ 0 w 72"/>
                  <a:gd name="T53" fmla="*/ 12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129">
                    <a:moveTo>
                      <a:pt x="0" y="120"/>
                    </a:moveTo>
                    <a:lnTo>
                      <a:pt x="18" y="102"/>
                    </a:lnTo>
                    <a:lnTo>
                      <a:pt x="33" y="87"/>
                    </a:lnTo>
                    <a:lnTo>
                      <a:pt x="48" y="74"/>
                    </a:lnTo>
                    <a:lnTo>
                      <a:pt x="59" y="53"/>
                    </a:lnTo>
                    <a:lnTo>
                      <a:pt x="55" y="33"/>
                    </a:lnTo>
                    <a:lnTo>
                      <a:pt x="48" y="18"/>
                    </a:lnTo>
                    <a:lnTo>
                      <a:pt x="36" y="18"/>
                    </a:lnTo>
                    <a:lnTo>
                      <a:pt x="22" y="26"/>
                    </a:lnTo>
                    <a:lnTo>
                      <a:pt x="15" y="38"/>
                    </a:lnTo>
                    <a:lnTo>
                      <a:pt x="10" y="42"/>
                    </a:lnTo>
                    <a:lnTo>
                      <a:pt x="4" y="29"/>
                    </a:lnTo>
                    <a:lnTo>
                      <a:pt x="12" y="20"/>
                    </a:lnTo>
                    <a:lnTo>
                      <a:pt x="22" y="8"/>
                    </a:lnTo>
                    <a:lnTo>
                      <a:pt x="34" y="0"/>
                    </a:lnTo>
                    <a:lnTo>
                      <a:pt x="50" y="0"/>
                    </a:lnTo>
                    <a:lnTo>
                      <a:pt x="61" y="5"/>
                    </a:lnTo>
                    <a:lnTo>
                      <a:pt x="70" y="24"/>
                    </a:lnTo>
                    <a:lnTo>
                      <a:pt x="72" y="42"/>
                    </a:lnTo>
                    <a:lnTo>
                      <a:pt x="71" y="60"/>
                    </a:lnTo>
                    <a:lnTo>
                      <a:pt x="63" y="77"/>
                    </a:lnTo>
                    <a:lnTo>
                      <a:pt x="50" y="93"/>
                    </a:lnTo>
                    <a:lnTo>
                      <a:pt x="37" y="108"/>
                    </a:lnTo>
                    <a:lnTo>
                      <a:pt x="23" y="119"/>
                    </a:lnTo>
                    <a:lnTo>
                      <a:pt x="8" y="128"/>
                    </a:lnTo>
                    <a:lnTo>
                      <a:pt x="4" y="129"/>
                    </a:lnTo>
                    <a:lnTo>
                      <a:pt x="0" y="120"/>
                    </a:lnTo>
                    <a:close/>
                  </a:path>
                </a:pathLst>
              </a:custGeom>
              <a:solidFill>
                <a:srgbClr val="FF3300"/>
              </a:solidFill>
              <a:ln w="9525">
                <a:solidFill>
                  <a:srgbClr val="FF3300"/>
                </a:solidFill>
                <a:round/>
                <a:headEnd/>
                <a:tailEnd/>
              </a:ln>
            </p:spPr>
            <p:txBody>
              <a:bodyPr/>
              <a:lstStyle/>
              <a:p>
                <a:endParaRPr lang="en-US"/>
              </a:p>
            </p:txBody>
          </p:sp>
        </p:grpSp>
      </p:grpSp>
      <p:grpSp>
        <p:nvGrpSpPr>
          <p:cNvPr id="761864" name="Group 8">
            <a:extLst>
              <a:ext uri="{FF2B5EF4-FFF2-40B4-BE49-F238E27FC236}">
                <a16:creationId xmlns:a16="http://schemas.microsoft.com/office/drawing/2014/main" id="{3A4B24B7-40F2-C328-A415-D20151560C0F}"/>
              </a:ext>
            </a:extLst>
          </p:cNvPr>
          <p:cNvGrpSpPr>
            <a:grpSpLocks/>
          </p:cNvGrpSpPr>
          <p:nvPr/>
        </p:nvGrpSpPr>
        <p:grpSpPr bwMode="auto">
          <a:xfrm>
            <a:off x="8196263" y="1754188"/>
            <a:ext cx="476250" cy="339725"/>
            <a:chOff x="5052" y="1351"/>
            <a:chExt cx="108" cy="136"/>
          </a:xfrm>
        </p:grpSpPr>
        <p:sp>
          <p:nvSpPr>
            <p:cNvPr id="761865" name="Freeform 9">
              <a:extLst>
                <a:ext uri="{FF2B5EF4-FFF2-40B4-BE49-F238E27FC236}">
                  <a16:creationId xmlns:a16="http://schemas.microsoft.com/office/drawing/2014/main" id="{0B233F48-1BE0-F0D8-DB81-D26FC9031FA2}"/>
                </a:ext>
              </a:extLst>
            </p:cNvPr>
            <p:cNvSpPr>
              <a:spLocks/>
            </p:cNvSpPr>
            <p:nvPr/>
          </p:nvSpPr>
          <p:spPr bwMode="invGray">
            <a:xfrm>
              <a:off x="5059" y="1365"/>
              <a:ext cx="93" cy="110"/>
            </a:xfrm>
            <a:custGeom>
              <a:avLst/>
              <a:gdLst>
                <a:gd name="T0" fmla="*/ 11 w 93"/>
                <a:gd name="T1" fmla="*/ 110 h 110"/>
                <a:gd name="T2" fmla="*/ 0 w 93"/>
                <a:gd name="T3" fmla="*/ 52 h 110"/>
                <a:gd name="T4" fmla="*/ 5 w 93"/>
                <a:gd name="T5" fmla="*/ 20 h 110"/>
                <a:gd name="T6" fmla="*/ 14 w 93"/>
                <a:gd name="T7" fmla="*/ 4 h 110"/>
                <a:gd name="T8" fmla="*/ 30 w 93"/>
                <a:gd name="T9" fmla="*/ 0 h 110"/>
                <a:gd name="T10" fmla="*/ 48 w 93"/>
                <a:gd name="T11" fmla="*/ 11 h 110"/>
                <a:gd name="T12" fmla="*/ 53 w 93"/>
                <a:gd name="T13" fmla="*/ 33 h 110"/>
                <a:gd name="T14" fmla="*/ 55 w 93"/>
                <a:gd name="T15" fmla="*/ 38 h 110"/>
                <a:gd name="T16" fmla="*/ 70 w 93"/>
                <a:gd name="T17" fmla="*/ 33 h 110"/>
                <a:gd name="T18" fmla="*/ 84 w 93"/>
                <a:gd name="T19" fmla="*/ 38 h 110"/>
                <a:gd name="T20" fmla="*/ 93 w 93"/>
                <a:gd name="T21" fmla="*/ 56 h 110"/>
                <a:gd name="T22" fmla="*/ 86 w 93"/>
                <a:gd name="T23" fmla="*/ 74 h 110"/>
                <a:gd name="T24" fmla="*/ 80 w 93"/>
                <a:gd name="T25" fmla="*/ 94 h 110"/>
                <a:gd name="T26" fmla="*/ 55 w 93"/>
                <a:gd name="T27" fmla="*/ 106 h 110"/>
                <a:gd name="T28" fmla="*/ 26 w 93"/>
                <a:gd name="T29" fmla="*/ 108 h 110"/>
                <a:gd name="T30" fmla="*/ 11 w 93"/>
                <a:gd name="T3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110">
                  <a:moveTo>
                    <a:pt x="11" y="110"/>
                  </a:moveTo>
                  <a:lnTo>
                    <a:pt x="0" y="52"/>
                  </a:lnTo>
                  <a:lnTo>
                    <a:pt x="5" y="20"/>
                  </a:lnTo>
                  <a:lnTo>
                    <a:pt x="14" y="4"/>
                  </a:lnTo>
                  <a:lnTo>
                    <a:pt x="30" y="0"/>
                  </a:lnTo>
                  <a:lnTo>
                    <a:pt x="48" y="11"/>
                  </a:lnTo>
                  <a:lnTo>
                    <a:pt x="53" y="33"/>
                  </a:lnTo>
                  <a:lnTo>
                    <a:pt x="55" y="38"/>
                  </a:lnTo>
                  <a:lnTo>
                    <a:pt x="70" y="33"/>
                  </a:lnTo>
                  <a:lnTo>
                    <a:pt x="84" y="38"/>
                  </a:lnTo>
                  <a:lnTo>
                    <a:pt x="93" y="56"/>
                  </a:lnTo>
                  <a:lnTo>
                    <a:pt x="86" y="74"/>
                  </a:lnTo>
                  <a:lnTo>
                    <a:pt x="80" y="94"/>
                  </a:lnTo>
                  <a:lnTo>
                    <a:pt x="55" y="106"/>
                  </a:lnTo>
                  <a:lnTo>
                    <a:pt x="26" y="108"/>
                  </a:lnTo>
                  <a:lnTo>
                    <a:pt x="11" y="110"/>
                  </a:lnTo>
                  <a:close/>
                </a:path>
              </a:pathLst>
            </a:custGeom>
            <a:solidFill>
              <a:srgbClr val="FF3300"/>
            </a:solidFill>
            <a:ln w="9525">
              <a:solidFill>
                <a:srgbClr val="FF3300"/>
              </a:solidFill>
              <a:round/>
              <a:headEnd/>
              <a:tailEnd/>
            </a:ln>
          </p:spPr>
          <p:txBody>
            <a:bodyPr/>
            <a:lstStyle/>
            <a:p>
              <a:endParaRPr lang="en-US"/>
            </a:p>
          </p:txBody>
        </p:sp>
        <p:grpSp>
          <p:nvGrpSpPr>
            <p:cNvPr id="761866" name="Group 10">
              <a:extLst>
                <a:ext uri="{FF2B5EF4-FFF2-40B4-BE49-F238E27FC236}">
                  <a16:creationId xmlns:a16="http://schemas.microsoft.com/office/drawing/2014/main" id="{4CD3A54F-5FB9-DA87-EA7D-C46606A244B1}"/>
                </a:ext>
              </a:extLst>
            </p:cNvPr>
            <p:cNvGrpSpPr>
              <a:grpSpLocks/>
            </p:cNvGrpSpPr>
            <p:nvPr/>
          </p:nvGrpSpPr>
          <p:grpSpPr bwMode="auto">
            <a:xfrm>
              <a:off x="5052" y="1351"/>
              <a:ext cx="108" cy="136"/>
              <a:chOff x="5052" y="1351"/>
              <a:chExt cx="108" cy="136"/>
            </a:xfrm>
          </p:grpSpPr>
          <p:sp>
            <p:nvSpPr>
              <p:cNvPr id="761867" name="Freeform 11">
                <a:extLst>
                  <a:ext uri="{FF2B5EF4-FFF2-40B4-BE49-F238E27FC236}">
                    <a16:creationId xmlns:a16="http://schemas.microsoft.com/office/drawing/2014/main" id="{3547F3A1-6061-65EC-F6F9-9852932CFB7D}"/>
                  </a:ext>
                </a:extLst>
              </p:cNvPr>
              <p:cNvSpPr>
                <a:spLocks/>
              </p:cNvSpPr>
              <p:nvPr/>
            </p:nvSpPr>
            <p:spPr bwMode="invGray">
              <a:xfrm>
                <a:off x="5052" y="1351"/>
                <a:ext cx="69" cy="136"/>
              </a:xfrm>
              <a:custGeom>
                <a:avLst/>
                <a:gdLst>
                  <a:gd name="T0" fmla="*/ 14 w 69"/>
                  <a:gd name="T1" fmla="*/ 136 h 136"/>
                  <a:gd name="T2" fmla="*/ 4 w 69"/>
                  <a:gd name="T3" fmla="*/ 99 h 136"/>
                  <a:gd name="T4" fmla="*/ 0 w 69"/>
                  <a:gd name="T5" fmla="*/ 70 h 136"/>
                  <a:gd name="T6" fmla="*/ 2 w 69"/>
                  <a:gd name="T7" fmla="*/ 43 h 136"/>
                  <a:gd name="T8" fmla="*/ 7 w 69"/>
                  <a:gd name="T9" fmla="*/ 24 h 136"/>
                  <a:gd name="T10" fmla="*/ 18 w 69"/>
                  <a:gd name="T11" fmla="*/ 11 h 136"/>
                  <a:gd name="T12" fmla="*/ 27 w 69"/>
                  <a:gd name="T13" fmla="*/ 4 h 136"/>
                  <a:gd name="T14" fmla="*/ 41 w 69"/>
                  <a:gd name="T15" fmla="*/ 0 h 136"/>
                  <a:gd name="T16" fmla="*/ 57 w 69"/>
                  <a:gd name="T17" fmla="*/ 11 h 136"/>
                  <a:gd name="T18" fmla="*/ 69 w 69"/>
                  <a:gd name="T19" fmla="*/ 30 h 136"/>
                  <a:gd name="T20" fmla="*/ 69 w 69"/>
                  <a:gd name="T21" fmla="*/ 44 h 136"/>
                  <a:gd name="T22" fmla="*/ 62 w 69"/>
                  <a:gd name="T23" fmla="*/ 62 h 136"/>
                  <a:gd name="T24" fmla="*/ 53 w 69"/>
                  <a:gd name="T25" fmla="*/ 67 h 136"/>
                  <a:gd name="T26" fmla="*/ 49 w 69"/>
                  <a:gd name="T27" fmla="*/ 57 h 136"/>
                  <a:gd name="T28" fmla="*/ 52 w 69"/>
                  <a:gd name="T29" fmla="*/ 43 h 136"/>
                  <a:gd name="T30" fmla="*/ 48 w 69"/>
                  <a:gd name="T31" fmla="*/ 29 h 136"/>
                  <a:gd name="T32" fmla="*/ 37 w 69"/>
                  <a:gd name="T33" fmla="*/ 20 h 136"/>
                  <a:gd name="T34" fmla="*/ 29 w 69"/>
                  <a:gd name="T35" fmla="*/ 26 h 136"/>
                  <a:gd name="T36" fmla="*/ 20 w 69"/>
                  <a:gd name="T37" fmla="*/ 35 h 136"/>
                  <a:gd name="T38" fmla="*/ 15 w 69"/>
                  <a:gd name="T39" fmla="*/ 50 h 136"/>
                  <a:gd name="T40" fmla="*/ 14 w 69"/>
                  <a:gd name="T41" fmla="*/ 67 h 136"/>
                  <a:gd name="T42" fmla="*/ 17 w 69"/>
                  <a:gd name="T43" fmla="*/ 88 h 136"/>
                  <a:gd name="T44" fmla="*/ 24 w 69"/>
                  <a:gd name="T45" fmla="*/ 110 h 136"/>
                  <a:gd name="T46" fmla="*/ 29 w 69"/>
                  <a:gd name="T47" fmla="*/ 121 h 136"/>
                  <a:gd name="T48" fmla="*/ 27 w 69"/>
                  <a:gd name="T49" fmla="*/ 133 h 136"/>
                  <a:gd name="T50" fmla="*/ 14 w 69"/>
                  <a:gd name="T5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 h="136">
                    <a:moveTo>
                      <a:pt x="14" y="136"/>
                    </a:moveTo>
                    <a:lnTo>
                      <a:pt x="4" y="99"/>
                    </a:lnTo>
                    <a:lnTo>
                      <a:pt x="0" y="70"/>
                    </a:lnTo>
                    <a:lnTo>
                      <a:pt x="2" y="43"/>
                    </a:lnTo>
                    <a:lnTo>
                      <a:pt x="7" y="24"/>
                    </a:lnTo>
                    <a:lnTo>
                      <a:pt x="18" y="11"/>
                    </a:lnTo>
                    <a:lnTo>
                      <a:pt x="27" y="4"/>
                    </a:lnTo>
                    <a:lnTo>
                      <a:pt x="41" y="0"/>
                    </a:lnTo>
                    <a:lnTo>
                      <a:pt x="57" y="11"/>
                    </a:lnTo>
                    <a:lnTo>
                      <a:pt x="69" y="30"/>
                    </a:lnTo>
                    <a:lnTo>
                      <a:pt x="69" y="44"/>
                    </a:lnTo>
                    <a:lnTo>
                      <a:pt x="62" y="62"/>
                    </a:lnTo>
                    <a:lnTo>
                      <a:pt x="53" y="67"/>
                    </a:lnTo>
                    <a:lnTo>
                      <a:pt x="49" y="57"/>
                    </a:lnTo>
                    <a:lnTo>
                      <a:pt x="52" y="43"/>
                    </a:lnTo>
                    <a:lnTo>
                      <a:pt x="48" y="29"/>
                    </a:lnTo>
                    <a:lnTo>
                      <a:pt x="37" y="20"/>
                    </a:lnTo>
                    <a:lnTo>
                      <a:pt x="29" y="26"/>
                    </a:lnTo>
                    <a:lnTo>
                      <a:pt x="20" y="35"/>
                    </a:lnTo>
                    <a:lnTo>
                      <a:pt x="15" y="50"/>
                    </a:lnTo>
                    <a:lnTo>
                      <a:pt x="14" y="67"/>
                    </a:lnTo>
                    <a:lnTo>
                      <a:pt x="17" y="88"/>
                    </a:lnTo>
                    <a:lnTo>
                      <a:pt x="24" y="110"/>
                    </a:lnTo>
                    <a:lnTo>
                      <a:pt x="29" y="121"/>
                    </a:lnTo>
                    <a:lnTo>
                      <a:pt x="27" y="133"/>
                    </a:lnTo>
                    <a:lnTo>
                      <a:pt x="14" y="136"/>
                    </a:lnTo>
                    <a:close/>
                  </a:path>
                </a:pathLst>
              </a:custGeom>
              <a:solidFill>
                <a:srgbClr val="FF3300"/>
              </a:solidFill>
              <a:ln w="9525">
                <a:solidFill>
                  <a:srgbClr val="FF3300"/>
                </a:solidFill>
                <a:round/>
                <a:headEnd/>
                <a:tailEnd/>
              </a:ln>
            </p:spPr>
            <p:txBody>
              <a:bodyPr/>
              <a:lstStyle/>
              <a:p>
                <a:endParaRPr lang="en-US"/>
              </a:p>
            </p:txBody>
          </p:sp>
          <p:sp>
            <p:nvSpPr>
              <p:cNvPr id="761868" name="Freeform 12">
                <a:extLst>
                  <a:ext uri="{FF2B5EF4-FFF2-40B4-BE49-F238E27FC236}">
                    <a16:creationId xmlns:a16="http://schemas.microsoft.com/office/drawing/2014/main" id="{8B2CAB3F-0D54-B13E-44DC-D6539322AF5F}"/>
                  </a:ext>
                </a:extLst>
              </p:cNvPr>
              <p:cNvSpPr>
                <a:spLocks/>
              </p:cNvSpPr>
              <p:nvPr/>
            </p:nvSpPr>
            <p:spPr bwMode="invGray">
              <a:xfrm>
                <a:off x="5065" y="1388"/>
                <a:ext cx="95" cy="95"/>
              </a:xfrm>
              <a:custGeom>
                <a:avLst/>
                <a:gdLst>
                  <a:gd name="T0" fmla="*/ 0 w 95"/>
                  <a:gd name="T1" fmla="*/ 83 h 95"/>
                  <a:gd name="T2" fmla="*/ 21 w 95"/>
                  <a:gd name="T3" fmla="*/ 78 h 95"/>
                  <a:gd name="T4" fmla="*/ 38 w 95"/>
                  <a:gd name="T5" fmla="*/ 75 h 95"/>
                  <a:gd name="T6" fmla="*/ 55 w 95"/>
                  <a:gd name="T7" fmla="*/ 72 h 95"/>
                  <a:gd name="T8" fmla="*/ 72 w 95"/>
                  <a:gd name="T9" fmla="*/ 61 h 95"/>
                  <a:gd name="T10" fmla="*/ 77 w 95"/>
                  <a:gd name="T11" fmla="*/ 42 h 95"/>
                  <a:gd name="T12" fmla="*/ 79 w 95"/>
                  <a:gd name="T13" fmla="*/ 25 h 95"/>
                  <a:gd name="T14" fmla="*/ 70 w 95"/>
                  <a:gd name="T15" fmla="*/ 18 h 95"/>
                  <a:gd name="T16" fmla="*/ 57 w 95"/>
                  <a:gd name="T17" fmla="*/ 16 h 95"/>
                  <a:gd name="T18" fmla="*/ 47 w 95"/>
                  <a:gd name="T19" fmla="*/ 22 h 95"/>
                  <a:gd name="T20" fmla="*/ 41 w 95"/>
                  <a:gd name="T21" fmla="*/ 22 h 95"/>
                  <a:gd name="T22" fmla="*/ 43 w 95"/>
                  <a:gd name="T23" fmla="*/ 8 h 95"/>
                  <a:gd name="T24" fmla="*/ 52 w 95"/>
                  <a:gd name="T25" fmla="*/ 5 h 95"/>
                  <a:gd name="T26" fmla="*/ 64 w 95"/>
                  <a:gd name="T27" fmla="*/ 0 h 95"/>
                  <a:gd name="T28" fmla="*/ 76 w 95"/>
                  <a:gd name="T29" fmla="*/ 2 h 95"/>
                  <a:gd name="T30" fmla="*/ 88 w 95"/>
                  <a:gd name="T31" fmla="*/ 12 h 95"/>
                  <a:gd name="T32" fmla="*/ 95 w 95"/>
                  <a:gd name="T33" fmla="*/ 22 h 95"/>
                  <a:gd name="T34" fmla="*/ 92 w 95"/>
                  <a:gd name="T35" fmla="*/ 43 h 95"/>
                  <a:gd name="T36" fmla="*/ 86 w 95"/>
                  <a:gd name="T37" fmla="*/ 61 h 95"/>
                  <a:gd name="T38" fmla="*/ 78 w 95"/>
                  <a:gd name="T39" fmla="*/ 75 h 95"/>
                  <a:gd name="T40" fmla="*/ 65 w 95"/>
                  <a:gd name="T41" fmla="*/ 84 h 95"/>
                  <a:gd name="T42" fmla="*/ 49 w 95"/>
                  <a:gd name="T43" fmla="*/ 90 h 95"/>
                  <a:gd name="T44" fmla="*/ 32 w 95"/>
                  <a:gd name="T45" fmla="*/ 95 h 95"/>
                  <a:gd name="T46" fmla="*/ 18 w 95"/>
                  <a:gd name="T47" fmla="*/ 95 h 95"/>
                  <a:gd name="T48" fmla="*/ 3 w 95"/>
                  <a:gd name="T49" fmla="*/ 94 h 95"/>
                  <a:gd name="T50" fmla="*/ 0 w 95"/>
                  <a:gd name="T51" fmla="*/ 93 h 95"/>
                  <a:gd name="T52" fmla="*/ 0 w 95"/>
                  <a:gd name="T53"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95">
                    <a:moveTo>
                      <a:pt x="0" y="83"/>
                    </a:moveTo>
                    <a:lnTo>
                      <a:pt x="21" y="78"/>
                    </a:lnTo>
                    <a:lnTo>
                      <a:pt x="38" y="75"/>
                    </a:lnTo>
                    <a:lnTo>
                      <a:pt x="55" y="72"/>
                    </a:lnTo>
                    <a:lnTo>
                      <a:pt x="72" y="61"/>
                    </a:lnTo>
                    <a:lnTo>
                      <a:pt x="77" y="42"/>
                    </a:lnTo>
                    <a:lnTo>
                      <a:pt x="79" y="25"/>
                    </a:lnTo>
                    <a:lnTo>
                      <a:pt x="70" y="18"/>
                    </a:lnTo>
                    <a:lnTo>
                      <a:pt x="57" y="16"/>
                    </a:lnTo>
                    <a:lnTo>
                      <a:pt x="47" y="22"/>
                    </a:lnTo>
                    <a:lnTo>
                      <a:pt x="41" y="22"/>
                    </a:lnTo>
                    <a:lnTo>
                      <a:pt x="43" y="8"/>
                    </a:lnTo>
                    <a:lnTo>
                      <a:pt x="52" y="5"/>
                    </a:lnTo>
                    <a:lnTo>
                      <a:pt x="64" y="0"/>
                    </a:lnTo>
                    <a:lnTo>
                      <a:pt x="76" y="2"/>
                    </a:lnTo>
                    <a:lnTo>
                      <a:pt x="88" y="12"/>
                    </a:lnTo>
                    <a:lnTo>
                      <a:pt x="95" y="22"/>
                    </a:lnTo>
                    <a:lnTo>
                      <a:pt x="92" y="43"/>
                    </a:lnTo>
                    <a:lnTo>
                      <a:pt x="86" y="61"/>
                    </a:lnTo>
                    <a:lnTo>
                      <a:pt x="78" y="75"/>
                    </a:lnTo>
                    <a:lnTo>
                      <a:pt x="65" y="84"/>
                    </a:lnTo>
                    <a:lnTo>
                      <a:pt x="49" y="90"/>
                    </a:lnTo>
                    <a:lnTo>
                      <a:pt x="32" y="95"/>
                    </a:lnTo>
                    <a:lnTo>
                      <a:pt x="18" y="95"/>
                    </a:lnTo>
                    <a:lnTo>
                      <a:pt x="3" y="94"/>
                    </a:lnTo>
                    <a:lnTo>
                      <a:pt x="0" y="93"/>
                    </a:lnTo>
                    <a:lnTo>
                      <a:pt x="0" y="83"/>
                    </a:lnTo>
                    <a:close/>
                  </a:path>
                </a:pathLst>
              </a:custGeom>
              <a:solidFill>
                <a:srgbClr val="FF3300"/>
              </a:solidFill>
              <a:ln w="9525">
                <a:solidFill>
                  <a:srgbClr val="FF3300"/>
                </a:solidFill>
                <a:round/>
                <a:headEnd/>
                <a:tailEnd/>
              </a:ln>
            </p:spPr>
            <p:txBody>
              <a:bodyPr/>
              <a:lstStyle/>
              <a:p>
                <a:endParaRPr lang="en-US"/>
              </a:p>
            </p:txBody>
          </p:sp>
        </p:grpSp>
      </p:grpSp>
      <p:graphicFrame>
        <p:nvGraphicFramePr>
          <p:cNvPr id="761869" name="Object 13">
            <a:extLst>
              <a:ext uri="{FF2B5EF4-FFF2-40B4-BE49-F238E27FC236}">
                <a16:creationId xmlns:a16="http://schemas.microsoft.com/office/drawing/2014/main" id="{D0D3630F-34E7-E3C1-4D20-9AF265C66332}"/>
              </a:ext>
            </a:extLst>
          </p:cNvPr>
          <p:cNvGraphicFramePr>
            <a:graphicFrameLocks noChangeAspect="1"/>
          </p:cNvGraphicFramePr>
          <p:nvPr/>
        </p:nvGraphicFramePr>
        <p:xfrm>
          <a:off x="215900" y="4987925"/>
          <a:ext cx="1154113" cy="1524000"/>
        </p:xfrm>
        <a:graphic>
          <a:graphicData uri="http://schemas.openxmlformats.org/presentationml/2006/ole">
            <mc:AlternateContent xmlns:mc="http://schemas.openxmlformats.org/markup-compatibility/2006">
              <mc:Choice xmlns:v="urn:schemas-microsoft-com:vml" Requires="v">
                <p:oleObj name="Clip" r:id="rId4" imgW="17132300" imgH="22618700" progId="MS_ClipArt_Gallery.2">
                  <p:embed/>
                </p:oleObj>
              </mc:Choice>
              <mc:Fallback>
                <p:oleObj name="Clip" r:id="rId4" imgW="17132300" imgH="22618700"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215900" y="4987925"/>
                        <a:ext cx="11541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1870" name="AutoShape 14">
            <a:extLst>
              <a:ext uri="{FF2B5EF4-FFF2-40B4-BE49-F238E27FC236}">
                <a16:creationId xmlns:a16="http://schemas.microsoft.com/office/drawing/2014/main" id="{3186F6C1-98AA-9E60-93D8-BCF8F1DD6AC7}"/>
              </a:ext>
            </a:extLst>
          </p:cNvPr>
          <p:cNvSpPr>
            <a:spLocks noChangeArrowheads="1"/>
          </p:cNvSpPr>
          <p:nvPr/>
        </p:nvSpPr>
        <p:spPr bwMode="invGray">
          <a:xfrm>
            <a:off x="6781800" y="3967163"/>
            <a:ext cx="2062163" cy="2024062"/>
          </a:xfrm>
          <a:prstGeom prst="flowChartMagneticDisk">
            <a:avLst/>
          </a:prstGeom>
          <a:solidFill>
            <a:schemeClr val="bg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grpSp>
        <p:nvGrpSpPr>
          <p:cNvPr id="761871" name="Group 15">
            <a:extLst>
              <a:ext uri="{FF2B5EF4-FFF2-40B4-BE49-F238E27FC236}">
                <a16:creationId xmlns:a16="http://schemas.microsoft.com/office/drawing/2014/main" id="{11201355-EFF7-3261-BAAB-B00A8D70804C}"/>
              </a:ext>
            </a:extLst>
          </p:cNvPr>
          <p:cNvGrpSpPr>
            <a:grpSpLocks/>
          </p:cNvGrpSpPr>
          <p:nvPr/>
        </p:nvGrpSpPr>
        <p:grpSpPr bwMode="auto">
          <a:xfrm>
            <a:off x="7034213" y="2243138"/>
            <a:ext cx="1511300" cy="2192337"/>
            <a:chOff x="4788" y="1547"/>
            <a:chExt cx="343" cy="877"/>
          </a:xfrm>
        </p:grpSpPr>
        <p:sp>
          <p:nvSpPr>
            <p:cNvPr id="761872" name="Freeform 16">
              <a:extLst>
                <a:ext uri="{FF2B5EF4-FFF2-40B4-BE49-F238E27FC236}">
                  <a16:creationId xmlns:a16="http://schemas.microsoft.com/office/drawing/2014/main" id="{00159443-9EFE-4FE8-E051-FC7B7EBECF9B}"/>
                </a:ext>
              </a:extLst>
            </p:cNvPr>
            <p:cNvSpPr>
              <a:spLocks/>
            </p:cNvSpPr>
            <p:nvPr/>
          </p:nvSpPr>
          <p:spPr bwMode="invGray">
            <a:xfrm>
              <a:off x="4788" y="1547"/>
              <a:ext cx="226" cy="183"/>
            </a:xfrm>
            <a:custGeom>
              <a:avLst/>
              <a:gdLst>
                <a:gd name="T0" fmla="*/ 88 w 226"/>
                <a:gd name="T1" fmla="*/ 86 h 183"/>
                <a:gd name="T2" fmla="*/ 97 w 226"/>
                <a:gd name="T3" fmla="*/ 60 h 183"/>
                <a:gd name="T4" fmla="*/ 111 w 226"/>
                <a:gd name="T5" fmla="*/ 39 h 183"/>
                <a:gd name="T6" fmla="*/ 122 w 226"/>
                <a:gd name="T7" fmla="*/ 25 h 183"/>
                <a:gd name="T8" fmla="*/ 137 w 226"/>
                <a:gd name="T9" fmla="*/ 12 h 183"/>
                <a:gd name="T10" fmla="*/ 158 w 226"/>
                <a:gd name="T11" fmla="*/ 3 h 183"/>
                <a:gd name="T12" fmla="*/ 178 w 226"/>
                <a:gd name="T13" fmla="*/ 0 h 183"/>
                <a:gd name="T14" fmla="*/ 197 w 226"/>
                <a:gd name="T15" fmla="*/ 4 h 183"/>
                <a:gd name="T16" fmla="*/ 202 w 226"/>
                <a:gd name="T17" fmla="*/ 6 h 183"/>
                <a:gd name="T18" fmla="*/ 213 w 226"/>
                <a:gd name="T19" fmla="*/ 16 h 183"/>
                <a:gd name="T20" fmla="*/ 222 w 226"/>
                <a:gd name="T21" fmla="*/ 32 h 183"/>
                <a:gd name="T22" fmla="*/ 225 w 226"/>
                <a:gd name="T23" fmla="*/ 51 h 183"/>
                <a:gd name="T24" fmla="*/ 226 w 226"/>
                <a:gd name="T25" fmla="*/ 72 h 183"/>
                <a:gd name="T26" fmla="*/ 225 w 226"/>
                <a:gd name="T27" fmla="*/ 94 h 183"/>
                <a:gd name="T28" fmla="*/ 219 w 226"/>
                <a:gd name="T29" fmla="*/ 116 h 183"/>
                <a:gd name="T30" fmla="*/ 208 w 226"/>
                <a:gd name="T31" fmla="*/ 134 h 183"/>
                <a:gd name="T32" fmla="*/ 196 w 226"/>
                <a:gd name="T33" fmla="*/ 151 h 183"/>
                <a:gd name="T34" fmla="*/ 182 w 226"/>
                <a:gd name="T35" fmla="*/ 166 h 183"/>
                <a:gd name="T36" fmla="*/ 167 w 226"/>
                <a:gd name="T37" fmla="*/ 175 h 183"/>
                <a:gd name="T38" fmla="*/ 152 w 226"/>
                <a:gd name="T39" fmla="*/ 180 h 183"/>
                <a:gd name="T40" fmla="*/ 134 w 226"/>
                <a:gd name="T41" fmla="*/ 183 h 183"/>
                <a:gd name="T42" fmla="*/ 119 w 226"/>
                <a:gd name="T43" fmla="*/ 180 h 183"/>
                <a:gd name="T44" fmla="*/ 106 w 226"/>
                <a:gd name="T45" fmla="*/ 172 h 183"/>
                <a:gd name="T46" fmla="*/ 97 w 226"/>
                <a:gd name="T47" fmla="*/ 160 h 183"/>
                <a:gd name="T48" fmla="*/ 87 w 226"/>
                <a:gd name="T49" fmla="*/ 148 h 183"/>
                <a:gd name="T50" fmla="*/ 82 w 226"/>
                <a:gd name="T51" fmla="*/ 133 h 183"/>
                <a:gd name="T52" fmla="*/ 79 w 226"/>
                <a:gd name="T53" fmla="*/ 119 h 183"/>
                <a:gd name="T54" fmla="*/ 81 w 226"/>
                <a:gd name="T55" fmla="*/ 113 h 183"/>
                <a:gd name="T56" fmla="*/ 52 w 226"/>
                <a:gd name="T57" fmla="*/ 116 h 183"/>
                <a:gd name="T58" fmla="*/ 31 w 226"/>
                <a:gd name="T59" fmla="*/ 121 h 183"/>
                <a:gd name="T60" fmla="*/ 28 w 226"/>
                <a:gd name="T61" fmla="*/ 125 h 183"/>
                <a:gd name="T62" fmla="*/ 12 w 226"/>
                <a:gd name="T63" fmla="*/ 124 h 183"/>
                <a:gd name="T64" fmla="*/ 0 w 226"/>
                <a:gd name="T65" fmla="*/ 116 h 183"/>
                <a:gd name="T66" fmla="*/ 0 w 226"/>
                <a:gd name="T67" fmla="*/ 104 h 183"/>
                <a:gd name="T68" fmla="*/ 5 w 226"/>
                <a:gd name="T69" fmla="*/ 92 h 183"/>
                <a:gd name="T70" fmla="*/ 15 w 226"/>
                <a:gd name="T71" fmla="*/ 86 h 183"/>
                <a:gd name="T72" fmla="*/ 38 w 226"/>
                <a:gd name="T73" fmla="*/ 86 h 183"/>
                <a:gd name="T74" fmla="*/ 65 w 226"/>
                <a:gd name="T75" fmla="*/ 86 h 183"/>
                <a:gd name="T76" fmla="*/ 88 w 226"/>
                <a:gd name="T77" fmla="*/ 8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6" h="183">
                  <a:moveTo>
                    <a:pt x="88" y="86"/>
                  </a:moveTo>
                  <a:lnTo>
                    <a:pt x="97" y="60"/>
                  </a:lnTo>
                  <a:lnTo>
                    <a:pt x="111" y="39"/>
                  </a:lnTo>
                  <a:lnTo>
                    <a:pt x="122" y="25"/>
                  </a:lnTo>
                  <a:lnTo>
                    <a:pt x="137" y="12"/>
                  </a:lnTo>
                  <a:lnTo>
                    <a:pt x="158" y="3"/>
                  </a:lnTo>
                  <a:lnTo>
                    <a:pt x="178" y="0"/>
                  </a:lnTo>
                  <a:lnTo>
                    <a:pt x="197" y="4"/>
                  </a:lnTo>
                  <a:lnTo>
                    <a:pt x="202" y="6"/>
                  </a:lnTo>
                  <a:lnTo>
                    <a:pt x="213" y="16"/>
                  </a:lnTo>
                  <a:lnTo>
                    <a:pt x="222" y="32"/>
                  </a:lnTo>
                  <a:lnTo>
                    <a:pt x="225" y="51"/>
                  </a:lnTo>
                  <a:lnTo>
                    <a:pt x="226" y="72"/>
                  </a:lnTo>
                  <a:lnTo>
                    <a:pt x="225" y="94"/>
                  </a:lnTo>
                  <a:lnTo>
                    <a:pt x="219" y="116"/>
                  </a:lnTo>
                  <a:lnTo>
                    <a:pt x="208" y="134"/>
                  </a:lnTo>
                  <a:lnTo>
                    <a:pt x="196" y="151"/>
                  </a:lnTo>
                  <a:lnTo>
                    <a:pt x="182" y="166"/>
                  </a:lnTo>
                  <a:lnTo>
                    <a:pt x="167" y="175"/>
                  </a:lnTo>
                  <a:lnTo>
                    <a:pt x="152" y="180"/>
                  </a:lnTo>
                  <a:lnTo>
                    <a:pt x="134" y="183"/>
                  </a:lnTo>
                  <a:lnTo>
                    <a:pt x="119" y="180"/>
                  </a:lnTo>
                  <a:lnTo>
                    <a:pt x="106" y="172"/>
                  </a:lnTo>
                  <a:lnTo>
                    <a:pt x="97" y="160"/>
                  </a:lnTo>
                  <a:lnTo>
                    <a:pt x="87" y="148"/>
                  </a:lnTo>
                  <a:lnTo>
                    <a:pt x="82" y="133"/>
                  </a:lnTo>
                  <a:lnTo>
                    <a:pt x="79" y="119"/>
                  </a:lnTo>
                  <a:lnTo>
                    <a:pt x="81" y="113"/>
                  </a:lnTo>
                  <a:lnTo>
                    <a:pt x="52" y="116"/>
                  </a:lnTo>
                  <a:lnTo>
                    <a:pt x="31" y="121"/>
                  </a:lnTo>
                  <a:lnTo>
                    <a:pt x="28" y="125"/>
                  </a:lnTo>
                  <a:lnTo>
                    <a:pt x="12" y="124"/>
                  </a:lnTo>
                  <a:lnTo>
                    <a:pt x="0" y="116"/>
                  </a:lnTo>
                  <a:lnTo>
                    <a:pt x="0" y="104"/>
                  </a:lnTo>
                  <a:lnTo>
                    <a:pt x="5" y="92"/>
                  </a:lnTo>
                  <a:lnTo>
                    <a:pt x="15" y="86"/>
                  </a:lnTo>
                  <a:lnTo>
                    <a:pt x="38" y="86"/>
                  </a:lnTo>
                  <a:lnTo>
                    <a:pt x="65" y="86"/>
                  </a:lnTo>
                  <a:lnTo>
                    <a:pt x="88" y="8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1873" name="Freeform 17">
              <a:extLst>
                <a:ext uri="{FF2B5EF4-FFF2-40B4-BE49-F238E27FC236}">
                  <a16:creationId xmlns:a16="http://schemas.microsoft.com/office/drawing/2014/main" id="{B34CB693-0682-0897-7AFB-C8AEC1D45E75}"/>
                </a:ext>
              </a:extLst>
            </p:cNvPr>
            <p:cNvSpPr>
              <a:spLocks/>
            </p:cNvSpPr>
            <p:nvPr/>
          </p:nvSpPr>
          <p:spPr bwMode="invGray">
            <a:xfrm>
              <a:off x="4817" y="1748"/>
              <a:ext cx="183" cy="312"/>
            </a:xfrm>
            <a:custGeom>
              <a:avLst/>
              <a:gdLst>
                <a:gd name="T0" fmla="*/ 56 w 183"/>
                <a:gd name="T1" fmla="*/ 23 h 312"/>
                <a:gd name="T2" fmla="*/ 72 w 183"/>
                <a:gd name="T3" fmla="*/ 8 h 312"/>
                <a:gd name="T4" fmla="*/ 97 w 183"/>
                <a:gd name="T5" fmla="*/ 2 h 312"/>
                <a:gd name="T6" fmla="*/ 119 w 183"/>
                <a:gd name="T7" fmla="*/ 0 h 312"/>
                <a:gd name="T8" fmla="*/ 136 w 183"/>
                <a:gd name="T9" fmla="*/ 10 h 312"/>
                <a:gd name="T10" fmla="*/ 149 w 183"/>
                <a:gd name="T11" fmla="*/ 25 h 312"/>
                <a:gd name="T12" fmla="*/ 154 w 183"/>
                <a:gd name="T13" fmla="*/ 43 h 312"/>
                <a:gd name="T14" fmla="*/ 156 w 183"/>
                <a:gd name="T15" fmla="*/ 62 h 312"/>
                <a:gd name="T16" fmla="*/ 151 w 183"/>
                <a:gd name="T17" fmla="*/ 77 h 312"/>
                <a:gd name="T18" fmla="*/ 143 w 183"/>
                <a:gd name="T19" fmla="*/ 96 h 312"/>
                <a:gd name="T20" fmla="*/ 130 w 183"/>
                <a:gd name="T21" fmla="*/ 114 h 312"/>
                <a:gd name="T22" fmla="*/ 119 w 183"/>
                <a:gd name="T23" fmla="*/ 133 h 312"/>
                <a:gd name="T24" fmla="*/ 115 w 183"/>
                <a:gd name="T25" fmla="*/ 147 h 312"/>
                <a:gd name="T26" fmla="*/ 116 w 183"/>
                <a:gd name="T27" fmla="*/ 165 h 312"/>
                <a:gd name="T28" fmla="*/ 122 w 183"/>
                <a:gd name="T29" fmla="*/ 179 h 312"/>
                <a:gd name="T30" fmla="*/ 136 w 183"/>
                <a:gd name="T31" fmla="*/ 198 h 312"/>
                <a:gd name="T32" fmla="*/ 156 w 183"/>
                <a:gd name="T33" fmla="*/ 213 h 312"/>
                <a:gd name="T34" fmla="*/ 166 w 183"/>
                <a:gd name="T35" fmla="*/ 228 h 312"/>
                <a:gd name="T36" fmla="*/ 178 w 183"/>
                <a:gd name="T37" fmla="*/ 244 h 312"/>
                <a:gd name="T38" fmla="*/ 183 w 183"/>
                <a:gd name="T39" fmla="*/ 259 h 312"/>
                <a:gd name="T40" fmla="*/ 181 w 183"/>
                <a:gd name="T41" fmla="*/ 263 h 312"/>
                <a:gd name="T42" fmla="*/ 181 w 183"/>
                <a:gd name="T43" fmla="*/ 277 h 312"/>
                <a:gd name="T44" fmla="*/ 171 w 183"/>
                <a:gd name="T45" fmla="*/ 292 h 312"/>
                <a:gd name="T46" fmla="*/ 159 w 183"/>
                <a:gd name="T47" fmla="*/ 302 h 312"/>
                <a:gd name="T48" fmla="*/ 145 w 183"/>
                <a:gd name="T49" fmla="*/ 308 h 312"/>
                <a:gd name="T50" fmla="*/ 140 w 183"/>
                <a:gd name="T51" fmla="*/ 310 h 312"/>
                <a:gd name="T52" fmla="*/ 122 w 183"/>
                <a:gd name="T53" fmla="*/ 312 h 312"/>
                <a:gd name="T54" fmla="*/ 100 w 183"/>
                <a:gd name="T55" fmla="*/ 310 h 312"/>
                <a:gd name="T56" fmla="*/ 81 w 183"/>
                <a:gd name="T57" fmla="*/ 305 h 312"/>
                <a:gd name="T58" fmla="*/ 62 w 183"/>
                <a:gd name="T59" fmla="*/ 296 h 312"/>
                <a:gd name="T60" fmla="*/ 47 w 183"/>
                <a:gd name="T61" fmla="*/ 280 h 312"/>
                <a:gd name="T62" fmla="*/ 32 w 183"/>
                <a:gd name="T63" fmla="*/ 262 h 312"/>
                <a:gd name="T64" fmla="*/ 19 w 183"/>
                <a:gd name="T65" fmla="*/ 241 h 312"/>
                <a:gd name="T66" fmla="*/ 10 w 183"/>
                <a:gd name="T67" fmla="*/ 219 h 312"/>
                <a:gd name="T68" fmla="*/ 1 w 183"/>
                <a:gd name="T69" fmla="*/ 195 h 312"/>
                <a:gd name="T70" fmla="*/ 0 w 183"/>
                <a:gd name="T71" fmla="*/ 168 h 312"/>
                <a:gd name="T72" fmla="*/ 0 w 183"/>
                <a:gd name="T73" fmla="*/ 138 h 312"/>
                <a:gd name="T74" fmla="*/ 3 w 183"/>
                <a:gd name="T75" fmla="*/ 111 h 312"/>
                <a:gd name="T76" fmla="*/ 12 w 183"/>
                <a:gd name="T77" fmla="*/ 85 h 312"/>
                <a:gd name="T78" fmla="*/ 24 w 183"/>
                <a:gd name="T79" fmla="*/ 65 h 312"/>
                <a:gd name="T80" fmla="*/ 32 w 183"/>
                <a:gd name="T81" fmla="*/ 47 h 312"/>
                <a:gd name="T82" fmla="*/ 44 w 183"/>
                <a:gd name="T83" fmla="*/ 35 h 312"/>
                <a:gd name="T84" fmla="*/ 56 w 183"/>
                <a:gd name="T85" fmla="*/ 2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3" h="312">
                  <a:moveTo>
                    <a:pt x="56" y="23"/>
                  </a:moveTo>
                  <a:lnTo>
                    <a:pt x="72" y="8"/>
                  </a:lnTo>
                  <a:lnTo>
                    <a:pt x="97" y="2"/>
                  </a:lnTo>
                  <a:lnTo>
                    <a:pt x="119" y="0"/>
                  </a:lnTo>
                  <a:lnTo>
                    <a:pt x="136" y="10"/>
                  </a:lnTo>
                  <a:lnTo>
                    <a:pt x="149" y="25"/>
                  </a:lnTo>
                  <a:lnTo>
                    <a:pt x="154" y="43"/>
                  </a:lnTo>
                  <a:lnTo>
                    <a:pt x="156" y="62"/>
                  </a:lnTo>
                  <a:lnTo>
                    <a:pt x="151" y="77"/>
                  </a:lnTo>
                  <a:lnTo>
                    <a:pt x="143" y="96"/>
                  </a:lnTo>
                  <a:lnTo>
                    <a:pt x="130" y="114"/>
                  </a:lnTo>
                  <a:lnTo>
                    <a:pt x="119" y="133"/>
                  </a:lnTo>
                  <a:lnTo>
                    <a:pt x="115" y="147"/>
                  </a:lnTo>
                  <a:lnTo>
                    <a:pt x="116" y="165"/>
                  </a:lnTo>
                  <a:lnTo>
                    <a:pt x="122" y="179"/>
                  </a:lnTo>
                  <a:lnTo>
                    <a:pt x="136" y="198"/>
                  </a:lnTo>
                  <a:lnTo>
                    <a:pt x="156" y="213"/>
                  </a:lnTo>
                  <a:lnTo>
                    <a:pt x="166" y="228"/>
                  </a:lnTo>
                  <a:lnTo>
                    <a:pt x="178" y="244"/>
                  </a:lnTo>
                  <a:lnTo>
                    <a:pt x="183" y="259"/>
                  </a:lnTo>
                  <a:lnTo>
                    <a:pt x="181" y="263"/>
                  </a:lnTo>
                  <a:lnTo>
                    <a:pt x="181" y="277"/>
                  </a:lnTo>
                  <a:lnTo>
                    <a:pt x="171" y="292"/>
                  </a:lnTo>
                  <a:lnTo>
                    <a:pt x="159" y="302"/>
                  </a:lnTo>
                  <a:lnTo>
                    <a:pt x="145" y="308"/>
                  </a:lnTo>
                  <a:lnTo>
                    <a:pt x="140" y="310"/>
                  </a:lnTo>
                  <a:lnTo>
                    <a:pt x="122" y="312"/>
                  </a:lnTo>
                  <a:lnTo>
                    <a:pt x="100" y="310"/>
                  </a:lnTo>
                  <a:lnTo>
                    <a:pt x="81" y="305"/>
                  </a:lnTo>
                  <a:lnTo>
                    <a:pt x="62" y="296"/>
                  </a:lnTo>
                  <a:lnTo>
                    <a:pt x="47" y="280"/>
                  </a:lnTo>
                  <a:lnTo>
                    <a:pt x="32" y="262"/>
                  </a:lnTo>
                  <a:lnTo>
                    <a:pt x="19" y="241"/>
                  </a:lnTo>
                  <a:lnTo>
                    <a:pt x="10" y="219"/>
                  </a:lnTo>
                  <a:lnTo>
                    <a:pt x="1" y="195"/>
                  </a:lnTo>
                  <a:lnTo>
                    <a:pt x="0" y="168"/>
                  </a:lnTo>
                  <a:lnTo>
                    <a:pt x="0" y="138"/>
                  </a:lnTo>
                  <a:lnTo>
                    <a:pt x="3" y="111"/>
                  </a:lnTo>
                  <a:lnTo>
                    <a:pt x="12" y="85"/>
                  </a:lnTo>
                  <a:lnTo>
                    <a:pt x="24" y="65"/>
                  </a:lnTo>
                  <a:lnTo>
                    <a:pt x="32" y="47"/>
                  </a:lnTo>
                  <a:lnTo>
                    <a:pt x="44" y="35"/>
                  </a:lnTo>
                  <a:lnTo>
                    <a:pt x="56" y="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1874" name="Freeform 18">
              <a:extLst>
                <a:ext uri="{FF2B5EF4-FFF2-40B4-BE49-F238E27FC236}">
                  <a16:creationId xmlns:a16="http://schemas.microsoft.com/office/drawing/2014/main" id="{DD411D56-3CFB-B17E-1960-80152D25A9B1}"/>
                </a:ext>
              </a:extLst>
            </p:cNvPr>
            <p:cNvSpPr>
              <a:spLocks/>
            </p:cNvSpPr>
            <p:nvPr/>
          </p:nvSpPr>
          <p:spPr bwMode="invGray">
            <a:xfrm>
              <a:off x="4909" y="1623"/>
              <a:ext cx="216" cy="276"/>
            </a:xfrm>
            <a:custGeom>
              <a:avLst/>
              <a:gdLst>
                <a:gd name="T0" fmla="*/ 52 w 216"/>
                <a:gd name="T1" fmla="*/ 161 h 276"/>
                <a:gd name="T2" fmla="*/ 35 w 216"/>
                <a:gd name="T3" fmla="*/ 144 h 276"/>
                <a:gd name="T4" fmla="*/ 13 w 216"/>
                <a:gd name="T5" fmla="*/ 147 h 276"/>
                <a:gd name="T6" fmla="*/ 0 w 216"/>
                <a:gd name="T7" fmla="*/ 164 h 276"/>
                <a:gd name="T8" fmla="*/ 2 w 216"/>
                <a:gd name="T9" fmla="*/ 188 h 276"/>
                <a:gd name="T10" fmla="*/ 28 w 216"/>
                <a:gd name="T11" fmla="*/ 212 h 276"/>
                <a:gd name="T12" fmla="*/ 58 w 216"/>
                <a:gd name="T13" fmla="*/ 235 h 276"/>
                <a:gd name="T14" fmla="*/ 91 w 216"/>
                <a:gd name="T15" fmla="*/ 256 h 276"/>
                <a:gd name="T16" fmla="*/ 122 w 216"/>
                <a:gd name="T17" fmla="*/ 268 h 276"/>
                <a:gd name="T18" fmla="*/ 153 w 216"/>
                <a:gd name="T19" fmla="*/ 274 h 276"/>
                <a:gd name="T20" fmla="*/ 173 w 216"/>
                <a:gd name="T21" fmla="*/ 276 h 276"/>
                <a:gd name="T22" fmla="*/ 185 w 216"/>
                <a:gd name="T23" fmla="*/ 271 h 276"/>
                <a:gd name="T24" fmla="*/ 197 w 216"/>
                <a:gd name="T25" fmla="*/ 264 h 276"/>
                <a:gd name="T26" fmla="*/ 199 w 216"/>
                <a:gd name="T27" fmla="*/ 259 h 276"/>
                <a:gd name="T28" fmla="*/ 206 w 216"/>
                <a:gd name="T29" fmla="*/ 231 h 276"/>
                <a:gd name="T30" fmla="*/ 203 w 216"/>
                <a:gd name="T31" fmla="*/ 212 h 276"/>
                <a:gd name="T32" fmla="*/ 196 w 216"/>
                <a:gd name="T33" fmla="*/ 188 h 276"/>
                <a:gd name="T34" fmla="*/ 188 w 216"/>
                <a:gd name="T35" fmla="*/ 165 h 276"/>
                <a:gd name="T36" fmla="*/ 181 w 216"/>
                <a:gd name="T37" fmla="*/ 140 h 276"/>
                <a:gd name="T38" fmla="*/ 176 w 216"/>
                <a:gd name="T39" fmla="*/ 112 h 276"/>
                <a:gd name="T40" fmla="*/ 187 w 216"/>
                <a:gd name="T41" fmla="*/ 108 h 276"/>
                <a:gd name="T42" fmla="*/ 196 w 216"/>
                <a:gd name="T43" fmla="*/ 93 h 276"/>
                <a:gd name="T44" fmla="*/ 196 w 216"/>
                <a:gd name="T45" fmla="*/ 71 h 276"/>
                <a:gd name="T46" fmla="*/ 193 w 216"/>
                <a:gd name="T47" fmla="*/ 52 h 276"/>
                <a:gd name="T48" fmla="*/ 197 w 216"/>
                <a:gd name="T49" fmla="*/ 38 h 276"/>
                <a:gd name="T50" fmla="*/ 208 w 216"/>
                <a:gd name="T51" fmla="*/ 27 h 276"/>
                <a:gd name="T52" fmla="*/ 216 w 216"/>
                <a:gd name="T53" fmla="*/ 14 h 276"/>
                <a:gd name="T54" fmla="*/ 211 w 216"/>
                <a:gd name="T55" fmla="*/ 2 h 276"/>
                <a:gd name="T56" fmla="*/ 197 w 216"/>
                <a:gd name="T57" fmla="*/ 0 h 276"/>
                <a:gd name="T58" fmla="*/ 178 w 216"/>
                <a:gd name="T59" fmla="*/ 11 h 276"/>
                <a:gd name="T60" fmla="*/ 170 w 216"/>
                <a:gd name="T61" fmla="*/ 36 h 276"/>
                <a:gd name="T62" fmla="*/ 166 w 216"/>
                <a:gd name="T63" fmla="*/ 62 h 276"/>
                <a:gd name="T64" fmla="*/ 167 w 216"/>
                <a:gd name="T65" fmla="*/ 83 h 276"/>
                <a:gd name="T66" fmla="*/ 155 w 216"/>
                <a:gd name="T67" fmla="*/ 105 h 276"/>
                <a:gd name="T68" fmla="*/ 155 w 216"/>
                <a:gd name="T69" fmla="*/ 135 h 276"/>
                <a:gd name="T70" fmla="*/ 167 w 216"/>
                <a:gd name="T71" fmla="*/ 165 h 276"/>
                <a:gd name="T72" fmla="*/ 173 w 216"/>
                <a:gd name="T73" fmla="*/ 197 h 276"/>
                <a:gd name="T74" fmla="*/ 172 w 216"/>
                <a:gd name="T75" fmla="*/ 223 h 276"/>
                <a:gd name="T76" fmla="*/ 166 w 216"/>
                <a:gd name="T77" fmla="*/ 241 h 276"/>
                <a:gd name="T78" fmla="*/ 147 w 216"/>
                <a:gd name="T79" fmla="*/ 244 h 276"/>
                <a:gd name="T80" fmla="*/ 122 w 216"/>
                <a:gd name="T81" fmla="*/ 234 h 276"/>
                <a:gd name="T82" fmla="*/ 90 w 216"/>
                <a:gd name="T83" fmla="*/ 211 h 276"/>
                <a:gd name="T84" fmla="*/ 70 w 216"/>
                <a:gd name="T85" fmla="*/ 188 h 276"/>
                <a:gd name="T86" fmla="*/ 52 w 216"/>
                <a:gd name="T87" fmla="*/ 161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 h="276">
                  <a:moveTo>
                    <a:pt x="52" y="161"/>
                  </a:moveTo>
                  <a:lnTo>
                    <a:pt x="35" y="144"/>
                  </a:lnTo>
                  <a:lnTo>
                    <a:pt x="13" y="147"/>
                  </a:lnTo>
                  <a:lnTo>
                    <a:pt x="0" y="164"/>
                  </a:lnTo>
                  <a:lnTo>
                    <a:pt x="2" y="188"/>
                  </a:lnTo>
                  <a:lnTo>
                    <a:pt x="28" y="212"/>
                  </a:lnTo>
                  <a:lnTo>
                    <a:pt x="58" y="235"/>
                  </a:lnTo>
                  <a:lnTo>
                    <a:pt x="91" y="256"/>
                  </a:lnTo>
                  <a:lnTo>
                    <a:pt x="122" y="268"/>
                  </a:lnTo>
                  <a:lnTo>
                    <a:pt x="153" y="274"/>
                  </a:lnTo>
                  <a:lnTo>
                    <a:pt x="173" y="276"/>
                  </a:lnTo>
                  <a:lnTo>
                    <a:pt x="185" y="271"/>
                  </a:lnTo>
                  <a:lnTo>
                    <a:pt x="197" y="264"/>
                  </a:lnTo>
                  <a:lnTo>
                    <a:pt x="199" y="259"/>
                  </a:lnTo>
                  <a:lnTo>
                    <a:pt x="206" y="231"/>
                  </a:lnTo>
                  <a:lnTo>
                    <a:pt x="203" y="212"/>
                  </a:lnTo>
                  <a:lnTo>
                    <a:pt x="196" y="188"/>
                  </a:lnTo>
                  <a:lnTo>
                    <a:pt x="188" y="165"/>
                  </a:lnTo>
                  <a:lnTo>
                    <a:pt x="181" y="140"/>
                  </a:lnTo>
                  <a:lnTo>
                    <a:pt x="176" y="112"/>
                  </a:lnTo>
                  <a:lnTo>
                    <a:pt x="187" y="108"/>
                  </a:lnTo>
                  <a:lnTo>
                    <a:pt x="196" y="93"/>
                  </a:lnTo>
                  <a:lnTo>
                    <a:pt x="196" y="71"/>
                  </a:lnTo>
                  <a:lnTo>
                    <a:pt x="193" y="52"/>
                  </a:lnTo>
                  <a:lnTo>
                    <a:pt x="197" y="38"/>
                  </a:lnTo>
                  <a:lnTo>
                    <a:pt x="208" y="27"/>
                  </a:lnTo>
                  <a:lnTo>
                    <a:pt x="216" y="14"/>
                  </a:lnTo>
                  <a:lnTo>
                    <a:pt x="211" y="2"/>
                  </a:lnTo>
                  <a:lnTo>
                    <a:pt x="197" y="0"/>
                  </a:lnTo>
                  <a:lnTo>
                    <a:pt x="178" y="11"/>
                  </a:lnTo>
                  <a:lnTo>
                    <a:pt x="170" y="36"/>
                  </a:lnTo>
                  <a:lnTo>
                    <a:pt x="166" y="62"/>
                  </a:lnTo>
                  <a:lnTo>
                    <a:pt x="167" y="83"/>
                  </a:lnTo>
                  <a:lnTo>
                    <a:pt x="155" y="105"/>
                  </a:lnTo>
                  <a:lnTo>
                    <a:pt x="155" y="135"/>
                  </a:lnTo>
                  <a:lnTo>
                    <a:pt x="167" y="165"/>
                  </a:lnTo>
                  <a:lnTo>
                    <a:pt x="173" y="197"/>
                  </a:lnTo>
                  <a:lnTo>
                    <a:pt x="172" y="223"/>
                  </a:lnTo>
                  <a:lnTo>
                    <a:pt x="166" y="241"/>
                  </a:lnTo>
                  <a:lnTo>
                    <a:pt x="147" y="244"/>
                  </a:lnTo>
                  <a:lnTo>
                    <a:pt x="122" y="234"/>
                  </a:lnTo>
                  <a:lnTo>
                    <a:pt x="90" y="211"/>
                  </a:lnTo>
                  <a:lnTo>
                    <a:pt x="70" y="188"/>
                  </a:lnTo>
                  <a:lnTo>
                    <a:pt x="52"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1875" name="Freeform 19">
              <a:extLst>
                <a:ext uri="{FF2B5EF4-FFF2-40B4-BE49-F238E27FC236}">
                  <a16:creationId xmlns:a16="http://schemas.microsoft.com/office/drawing/2014/main" id="{737C73D5-FD63-D9DB-BE95-F2F04E19301C}"/>
                </a:ext>
              </a:extLst>
            </p:cNvPr>
            <p:cNvSpPr>
              <a:spLocks/>
            </p:cNvSpPr>
            <p:nvPr/>
          </p:nvSpPr>
          <p:spPr bwMode="invGray">
            <a:xfrm>
              <a:off x="4873" y="1619"/>
              <a:ext cx="220" cy="304"/>
            </a:xfrm>
            <a:custGeom>
              <a:avLst/>
              <a:gdLst>
                <a:gd name="T0" fmla="*/ 60 w 220"/>
                <a:gd name="T1" fmla="*/ 215 h 304"/>
                <a:gd name="T2" fmla="*/ 47 w 220"/>
                <a:gd name="T3" fmla="*/ 183 h 304"/>
                <a:gd name="T4" fmla="*/ 36 w 220"/>
                <a:gd name="T5" fmla="*/ 170 h 304"/>
                <a:gd name="T6" fmla="*/ 17 w 220"/>
                <a:gd name="T7" fmla="*/ 165 h 304"/>
                <a:gd name="T8" fmla="*/ 3 w 220"/>
                <a:gd name="T9" fmla="*/ 173 h 304"/>
                <a:gd name="T10" fmla="*/ 2 w 220"/>
                <a:gd name="T11" fmla="*/ 177 h 304"/>
                <a:gd name="T12" fmla="*/ 0 w 220"/>
                <a:gd name="T13" fmla="*/ 195 h 304"/>
                <a:gd name="T14" fmla="*/ 0 w 220"/>
                <a:gd name="T15" fmla="*/ 200 h 304"/>
                <a:gd name="T16" fmla="*/ 11 w 220"/>
                <a:gd name="T17" fmla="*/ 223 h 304"/>
                <a:gd name="T18" fmla="*/ 11 w 220"/>
                <a:gd name="T19" fmla="*/ 227 h 304"/>
                <a:gd name="T20" fmla="*/ 30 w 220"/>
                <a:gd name="T21" fmla="*/ 250 h 304"/>
                <a:gd name="T22" fmla="*/ 60 w 220"/>
                <a:gd name="T23" fmla="*/ 277 h 304"/>
                <a:gd name="T24" fmla="*/ 95 w 220"/>
                <a:gd name="T25" fmla="*/ 300 h 304"/>
                <a:gd name="T26" fmla="*/ 131 w 220"/>
                <a:gd name="T27" fmla="*/ 304 h 304"/>
                <a:gd name="T28" fmla="*/ 148 w 220"/>
                <a:gd name="T29" fmla="*/ 304 h 304"/>
                <a:gd name="T30" fmla="*/ 160 w 220"/>
                <a:gd name="T31" fmla="*/ 298 h 304"/>
                <a:gd name="T32" fmla="*/ 170 w 220"/>
                <a:gd name="T33" fmla="*/ 286 h 304"/>
                <a:gd name="T34" fmla="*/ 176 w 220"/>
                <a:gd name="T35" fmla="*/ 262 h 304"/>
                <a:gd name="T36" fmla="*/ 181 w 220"/>
                <a:gd name="T37" fmla="*/ 235 h 304"/>
                <a:gd name="T38" fmla="*/ 182 w 220"/>
                <a:gd name="T39" fmla="*/ 204 h 304"/>
                <a:gd name="T40" fmla="*/ 182 w 220"/>
                <a:gd name="T41" fmla="*/ 173 h 304"/>
                <a:gd name="T42" fmla="*/ 181 w 220"/>
                <a:gd name="T43" fmla="*/ 153 h 304"/>
                <a:gd name="T44" fmla="*/ 185 w 220"/>
                <a:gd name="T45" fmla="*/ 132 h 304"/>
                <a:gd name="T46" fmla="*/ 194 w 220"/>
                <a:gd name="T47" fmla="*/ 118 h 304"/>
                <a:gd name="T48" fmla="*/ 203 w 220"/>
                <a:gd name="T49" fmla="*/ 102 h 304"/>
                <a:gd name="T50" fmla="*/ 209 w 220"/>
                <a:gd name="T51" fmla="*/ 77 h 304"/>
                <a:gd name="T52" fmla="*/ 206 w 220"/>
                <a:gd name="T53" fmla="*/ 56 h 304"/>
                <a:gd name="T54" fmla="*/ 215 w 220"/>
                <a:gd name="T55" fmla="*/ 37 h 304"/>
                <a:gd name="T56" fmla="*/ 220 w 220"/>
                <a:gd name="T57" fmla="*/ 18 h 304"/>
                <a:gd name="T58" fmla="*/ 220 w 220"/>
                <a:gd name="T59" fmla="*/ 8 h 304"/>
                <a:gd name="T60" fmla="*/ 209 w 220"/>
                <a:gd name="T61" fmla="*/ 0 h 304"/>
                <a:gd name="T62" fmla="*/ 196 w 220"/>
                <a:gd name="T63" fmla="*/ 9 h 304"/>
                <a:gd name="T64" fmla="*/ 179 w 220"/>
                <a:gd name="T65" fmla="*/ 37 h 304"/>
                <a:gd name="T66" fmla="*/ 175 w 220"/>
                <a:gd name="T67" fmla="*/ 58 h 304"/>
                <a:gd name="T68" fmla="*/ 170 w 220"/>
                <a:gd name="T69" fmla="*/ 86 h 304"/>
                <a:gd name="T70" fmla="*/ 164 w 220"/>
                <a:gd name="T71" fmla="*/ 108 h 304"/>
                <a:gd name="T72" fmla="*/ 157 w 220"/>
                <a:gd name="T73" fmla="*/ 136 h 304"/>
                <a:gd name="T74" fmla="*/ 158 w 220"/>
                <a:gd name="T75" fmla="*/ 170 h 304"/>
                <a:gd name="T76" fmla="*/ 160 w 220"/>
                <a:gd name="T77" fmla="*/ 197 h 304"/>
                <a:gd name="T78" fmla="*/ 157 w 220"/>
                <a:gd name="T79" fmla="*/ 223 h 304"/>
                <a:gd name="T80" fmla="*/ 151 w 220"/>
                <a:gd name="T81" fmla="*/ 248 h 304"/>
                <a:gd name="T82" fmla="*/ 140 w 220"/>
                <a:gd name="T83" fmla="*/ 266 h 304"/>
                <a:gd name="T84" fmla="*/ 127 w 220"/>
                <a:gd name="T85" fmla="*/ 276 h 304"/>
                <a:gd name="T86" fmla="*/ 107 w 220"/>
                <a:gd name="T87" fmla="*/ 274 h 304"/>
                <a:gd name="T88" fmla="*/ 87 w 220"/>
                <a:gd name="T89" fmla="*/ 262 h 304"/>
                <a:gd name="T90" fmla="*/ 75 w 220"/>
                <a:gd name="T91" fmla="*/ 248 h 304"/>
                <a:gd name="T92" fmla="*/ 65 w 220"/>
                <a:gd name="T93" fmla="*/ 232 h 304"/>
                <a:gd name="T94" fmla="*/ 60 w 220"/>
                <a:gd name="T95" fmla="*/ 21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0" h="304">
                  <a:moveTo>
                    <a:pt x="60" y="215"/>
                  </a:moveTo>
                  <a:lnTo>
                    <a:pt x="47" y="183"/>
                  </a:lnTo>
                  <a:lnTo>
                    <a:pt x="36" y="170"/>
                  </a:lnTo>
                  <a:lnTo>
                    <a:pt x="17" y="165"/>
                  </a:lnTo>
                  <a:lnTo>
                    <a:pt x="3" y="173"/>
                  </a:lnTo>
                  <a:lnTo>
                    <a:pt x="2" y="177"/>
                  </a:lnTo>
                  <a:lnTo>
                    <a:pt x="0" y="195"/>
                  </a:lnTo>
                  <a:lnTo>
                    <a:pt x="0" y="200"/>
                  </a:lnTo>
                  <a:lnTo>
                    <a:pt x="11" y="223"/>
                  </a:lnTo>
                  <a:lnTo>
                    <a:pt x="11" y="227"/>
                  </a:lnTo>
                  <a:lnTo>
                    <a:pt x="30" y="250"/>
                  </a:lnTo>
                  <a:lnTo>
                    <a:pt x="60" y="277"/>
                  </a:lnTo>
                  <a:lnTo>
                    <a:pt x="95" y="300"/>
                  </a:lnTo>
                  <a:lnTo>
                    <a:pt x="131" y="304"/>
                  </a:lnTo>
                  <a:lnTo>
                    <a:pt x="148" y="304"/>
                  </a:lnTo>
                  <a:lnTo>
                    <a:pt x="160" y="298"/>
                  </a:lnTo>
                  <a:lnTo>
                    <a:pt x="170" y="286"/>
                  </a:lnTo>
                  <a:lnTo>
                    <a:pt x="176" y="262"/>
                  </a:lnTo>
                  <a:lnTo>
                    <a:pt x="181" y="235"/>
                  </a:lnTo>
                  <a:lnTo>
                    <a:pt x="182" y="204"/>
                  </a:lnTo>
                  <a:lnTo>
                    <a:pt x="182" y="173"/>
                  </a:lnTo>
                  <a:lnTo>
                    <a:pt x="181" y="153"/>
                  </a:lnTo>
                  <a:lnTo>
                    <a:pt x="185" y="132"/>
                  </a:lnTo>
                  <a:lnTo>
                    <a:pt x="194" y="118"/>
                  </a:lnTo>
                  <a:lnTo>
                    <a:pt x="203" y="102"/>
                  </a:lnTo>
                  <a:lnTo>
                    <a:pt x="209" y="77"/>
                  </a:lnTo>
                  <a:lnTo>
                    <a:pt x="206" y="56"/>
                  </a:lnTo>
                  <a:lnTo>
                    <a:pt x="215" y="37"/>
                  </a:lnTo>
                  <a:lnTo>
                    <a:pt x="220" y="18"/>
                  </a:lnTo>
                  <a:lnTo>
                    <a:pt x="220" y="8"/>
                  </a:lnTo>
                  <a:lnTo>
                    <a:pt x="209" y="0"/>
                  </a:lnTo>
                  <a:lnTo>
                    <a:pt x="196" y="9"/>
                  </a:lnTo>
                  <a:lnTo>
                    <a:pt x="179" y="37"/>
                  </a:lnTo>
                  <a:lnTo>
                    <a:pt x="175" y="58"/>
                  </a:lnTo>
                  <a:lnTo>
                    <a:pt x="170" y="86"/>
                  </a:lnTo>
                  <a:lnTo>
                    <a:pt x="164" y="108"/>
                  </a:lnTo>
                  <a:lnTo>
                    <a:pt x="157" y="136"/>
                  </a:lnTo>
                  <a:lnTo>
                    <a:pt x="158" y="170"/>
                  </a:lnTo>
                  <a:lnTo>
                    <a:pt x="160" y="197"/>
                  </a:lnTo>
                  <a:lnTo>
                    <a:pt x="157" y="223"/>
                  </a:lnTo>
                  <a:lnTo>
                    <a:pt x="151" y="248"/>
                  </a:lnTo>
                  <a:lnTo>
                    <a:pt x="140" y="266"/>
                  </a:lnTo>
                  <a:lnTo>
                    <a:pt x="127" y="276"/>
                  </a:lnTo>
                  <a:lnTo>
                    <a:pt x="107" y="274"/>
                  </a:lnTo>
                  <a:lnTo>
                    <a:pt x="87" y="262"/>
                  </a:lnTo>
                  <a:lnTo>
                    <a:pt x="75" y="248"/>
                  </a:lnTo>
                  <a:lnTo>
                    <a:pt x="65" y="232"/>
                  </a:lnTo>
                  <a:lnTo>
                    <a:pt x="60" y="21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1876" name="Freeform 20">
              <a:extLst>
                <a:ext uri="{FF2B5EF4-FFF2-40B4-BE49-F238E27FC236}">
                  <a16:creationId xmlns:a16="http://schemas.microsoft.com/office/drawing/2014/main" id="{A758EAEF-443E-5625-3427-F12DEEB4C065}"/>
                </a:ext>
              </a:extLst>
            </p:cNvPr>
            <p:cNvSpPr>
              <a:spLocks/>
            </p:cNvSpPr>
            <p:nvPr/>
          </p:nvSpPr>
          <p:spPr bwMode="invGray">
            <a:xfrm>
              <a:off x="4921" y="1995"/>
              <a:ext cx="210" cy="421"/>
            </a:xfrm>
            <a:custGeom>
              <a:avLst/>
              <a:gdLst>
                <a:gd name="T0" fmla="*/ 0 w 210"/>
                <a:gd name="T1" fmla="*/ 35 h 421"/>
                <a:gd name="T2" fmla="*/ 11 w 210"/>
                <a:gd name="T3" fmla="*/ 8 h 421"/>
                <a:gd name="T4" fmla="*/ 38 w 210"/>
                <a:gd name="T5" fmla="*/ 0 h 421"/>
                <a:gd name="T6" fmla="*/ 55 w 210"/>
                <a:gd name="T7" fmla="*/ 9 h 421"/>
                <a:gd name="T8" fmla="*/ 64 w 210"/>
                <a:gd name="T9" fmla="*/ 31 h 421"/>
                <a:gd name="T10" fmla="*/ 58 w 210"/>
                <a:gd name="T11" fmla="*/ 50 h 421"/>
                <a:gd name="T12" fmla="*/ 58 w 210"/>
                <a:gd name="T13" fmla="*/ 93 h 421"/>
                <a:gd name="T14" fmla="*/ 57 w 210"/>
                <a:gd name="T15" fmla="*/ 131 h 421"/>
                <a:gd name="T16" fmla="*/ 61 w 210"/>
                <a:gd name="T17" fmla="*/ 162 h 421"/>
                <a:gd name="T18" fmla="*/ 65 w 210"/>
                <a:gd name="T19" fmla="*/ 174 h 421"/>
                <a:gd name="T20" fmla="*/ 70 w 210"/>
                <a:gd name="T21" fmla="*/ 191 h 421"/>
                <a:gd name="T22" fmla="*/ 84 w 210"/>
                <a:gd name="T23" fmla="*/ 201 h 421"/>
                <a:gd name="T24" fmla="*/ 108 w 210"/>
                <a:gd name="T25" fmla="*/ 205 h 421"/>
                <a:gd name="T26" fmla="*/ 133 w 210"/>
                <a:gd name="T27" fmla="*/ 219 h 421"/>
                <a:gd name="T28" fmla="*/ 136 w 210"/>
                <a:gd name="T29" fmla="*/ 223 h 421"/>
                <a:gd name="T30" fmla="*/ 152 w 210"/>
                <a:gd name="T31" fmla="*/ 237 h 421"/>
                <a:gd name="T32" fmla="*/ 173 w 210"/>
                <a:gd name="T33" fmla="*/ 260 h 421"/>
                <a:gd name="T34" fmla="*/ 187 w 210"/>
                <a:gd name="T35" fmla="*/ 274 h 421"/>
                <a:gd name="T36" fmla="*/ 203 w 210"/>
                <a:gd name="T37" fmla="*/ 282 h 421"/>
                <a:gd name="T38" fmla="*/ 210 w 210"/>
                <a:gd name="T39" fmla="*/ 296 h 421"/>
                <a:gd name="T40" fmla="*/ 210 w 210"/>
                <a:gd name="T41" fmla="*/ 314 h 421"/>
                <a:gd name="T42" fmla="*/ 197 w 210"/>
                <a:gd name="T43" fmla="*/ 336 h 421"/>
                <a:gd name="T44" fmla="*/ 188 w 210"/>
                <a:gd name="T45" fmla="*/ 358 h 421"/>
                <a:gd name="T46" fmla="*/ 182 w 210"/>
                <a:gd name="T47" fmla="*/ 383 h 421"/>
                <a:gd name="T48" fmla="*/ 179 w 210"/>
                <a:gd name="T49" fmla="*/ 403 h 421"/>
                <a:gd name="T50" fmla="*/ 172 w 210"/>
                <a:gd name="T51" fmla="*/ 419 h 421"/>
                <a:gd name="T52" fmla="*/ 163 w 210"/>
                <a:gd name="T53" fmla="*/ 421 h 421"/>
                <a:gd name="T54" fmla="*/ 150 w 210"/>
                <a:gd name="T55" fmla="*/ 414 h 421"/>
                <a:gd name="T56" fmla="*/ 136 w 210"/>
                <a:gd name="T57" fmla="*/ 394 h 421"/>
                <a:gd name="T58" fmla="*/ 134 w 210"/>
                <a:gd name="T59" fmla="*/ 382 h 421"/>
                <a:gd name="T60" fmla="*/ 137 w 210"/>
                <a:gd name="T61" fmla="*/ 379 h 421"/>
                <a:gd name="T62" fmla="*/ 144 w 210"/>
                <a:gd name="T63" fmla="*/ 364 h 421"/>
                <a:gd name="T64" fmla="*/ 158 w 210"/>
                <a:gd name="T65" fmla="*/ 340 h 421"/>
                <a:gd name="T66" fmla="*/ 172 w 210"/>
                <a:gd name="T67" fmla="*/ 315 h 421"/>
                <a:gd name="T68" fmla="*/ 176 w 210"/>
                <a:gd name="T69" fmla="*/ 299 h 421"/>
                <a:gd name="T70" fmla="*/ 167 w 210"/>
                <a:gd name="T71" fmla="*/ 286 h 421"/>
                <a:gd name="T72" fmla="*/ 137 w 210"/>
                <a:gd name="T73" fmla="*/ 267 h 421"/>
                <a:gd name="T74" fmla="*/ 104 w 210"/>
                <a:gd name="T75" fmla="*/ 251 h 421"/>
                <a:gd name="T76" fmla="*/ 76 w 210"/>
                <a:gd name="T77" fmla="*/ 234 h 421"/>
                <a:gd name="T78" fmla="*/ 52 w 210"/>
                <a:gd name="T79" fmla="*/ 219 h 421"/>
                <a:gd name="T80" fmla="*/ 40 w 210"/>
                <a:gd name="T81" fmla="*/ 204 h 421"/>
                <a:gd name="T82" fmla="*/ 29 w 210"/>
                <a:gd name="T83" fmla="*/ 186 h 421"/>
                <a:gd name="T84" fmla="*/ 17 w 210"/>
                <a:gd name="T85" fmla="*/ 156 h 421"/>
                <a:gd name="T86" fmla="*/ 10 w 210"/>
                <a:gd name="T87" fmla="*/ 124 h 421"/>
                <a:gd name="T88" fmla="*/ 5 w 210"/>
                <a:gd name="T89" fmla="*/ 90 h 421"/>
                <a:gd name="T90" fmla="*/ 2 w 210"/>
                <a:gd name="T91" fmla="*/ 60 h 421"/>
                <a:gd name="T92" fmla="*/ 0 w 210"/>
                <a:gd name="T93" fmla="*/ 3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0" h="421">
                  <a:moveTo>
                    <a:pt x="0" y="35"/>
                  </a:moveTo>
                  <a:lnTo>
                    <a:pt x="11" y="8"/>
                  </a:lnTo>
                  <a:lnTo>
                    <a:pt x="38" y="0"/>
                  </a:lnTo>
                  <a:lnTo>
                    <a:pt x="55" y="9"/>
                  </a:lnTo>
                  <a:lnTo>
                    <a:pt x="64" y="31"/>
                  </a:lnTo>
                  <a:lnTo>
                    <a:pt x="58" y="50"/>
                  </a:lnTo>
                  <a:lnTo>
                    <a:pt x="58" y="93"/>
                  </a:lnTo>
                  <a:lnTo>
                    <a:pt x="57" y="131"/>
                  </a:lnTo>
                  <a:lnTo>
                    <a:pt x="61" y="162"/>
                  </a:lnTo>
                  <a:lnTo>
                    <a:pt x="65" y="174"/>
                  </a:lnTo>
                  <a:lnTo>
                    <a:pt x="70" y="191"/>
                  </a:lnTo>
                  <a:lnTo>
                    <a:pt x="84" y="201"/>
                  </a:lnTo>
                  <a:lnTo>
                    <a:pt x="108" y="205"/>
                  </a:lnTo>
                  <a:lnTo>
                    <a:pt x="133" y="219"/>
                  </a:lnTo>
                  <a:lnTo>
                    <a:pt x="136" y="223"/>
                  </a:lnTo>
                  <a:lnTo>
                    <a:pt x="152" y="237"/>
                  </a:lnTo>
                  <a:lnTo>
                    <a:pt x="173" y="260"/>
                  </a:lnTo>
                  <a:lnTo>
                    <a:pt x="187" y="274"/>
                  </a:lnTo>
                  <a:lnTo>
                    <a:pt x="203" y="282"/>
                  </a:lnTo>
                  <a:lnTo>
                    <a:pt x="210" y="296"/>
                  </a:lnTo>
                  <a:lnTo>
                    <a:pt x="210" y="314"/>
                  </a:lnTo>
                  <a:lnTo>
                    <a:pt x="197" y="336"/>
                  </a:lnTo>
                  <a:lnTo>
                    <a:pt x="188" y="358"/>
                  </a:lnTo>
                  <a:lnTo>
                    <a:pt x="182" y="383"/>
                  </a:lnTo>
                  <a:lnTo>
                    <a:pt x="179" y="403"/>
                  </a:lnTo>
                  <a:lnTo>
                    <a:pt x="172" y="419"/>
                  </a:lnTo>
                  <a:lnTo>
                    <a:pt x="163" y="421"/>
                  </a:lnTo>
                  <a:lnTo>
                    <a:pt x="150" y="414"/>
                  </a:lnTo>
                  <a:lnTo>
                    <a:pt x="136" y="394"/>
                  </a:lnTo>
                  <a:lnTo>
                    <a:pt x="134" y="382"/>
                  </a:lnTo>
                  <a:lnTo>
                    <a:pt x="137" y="379"/>
                  </a:lnTo>
                  <a:lnTo>
                    <a:pt x="144" y="364"/>
                  </a:lnTo>
                  <a:lnTo>
                    <a:pt x="158" y="340"/>
                  </a:lnTo>
                  <a:lnTo>
                    <a:pt x="172" y="315"/>
                  </a:lnTo>
                  <a:lnTo>
                    <a:pt x="176" y="299"/>
                  </a:lnTo>
                  <a:lnTo>
                    <a:pt x="167" y="286"/>
                  </a:lnTo>
                  <a:lnTo>
                    <a:pt x="137" y="267"/>
                  </a:lnTo>
                  <a:lnTo>
                    <a:pt x="104" y="251"/>
                  </a:lnTo>
                  <a:lnTo>
                    <a:pt x="76" y="234"/>
                  </a:lnTo>
                  <a:lnTo>
                    <a:pt x="52" y="219"/>
                  </a:lnTo>
                  <a:lnTo>
                    <a:pt x="40" y="204"/>
                  </a:lnTo>
                  <a:lnTo>
                    <a:pt x="29" y="186"/>
                  </a:lnTo>
                  <a:lnTo>
                    <a:pt x="17" y="156"/>
                  </a:lnTo>
                  <a:lnTo>
                    <a:pt x="10" y="124"/>
                  </a:lnTo>
                  <a:lnTo>
                    <a:pt x="5" y="90"/>
                  </a:lnTo>
                  <a:lnTo>
                    <a:pt x="2" y="60"/>
                  </a:lnTo>
                  <a:lnTo>
                    <a:pt x="0" y="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1877" name="Freeform 21">
              <a:extLst>
                <a:ext uri="{FF2B5EF4-FFF2-40B4-BE49-F238E27FC236}">
                  <a16:creationId xmlns:a16="http://schemas.microsoft.com/office/drawing/2014/main" id="{84C7F3C1-97DE-DA64-906C-AA762D629C75}"/>
                </a:ext>
              </a:extLst>
            </p:cNvPr>
            <p:cNvSpPr>
              <a:spLocks/>
            </p:cNvSpPr>
            <p:nvPr/>
          </p:nvSpPr>
          <p:spPr bwMode="invGray">
            <a:xfrm>
              <a:off x="4802" y="2007"/>
              <a:ext cx="134" cy="417"/>
            </a:xfrm>
            <a:custGeom>
              <a:avLst/>
              <a:gdLst>
                <a:gd name="T0" fmla="*/ 48 w 134"/>
                <a:gd name="T1" fmla="*/ 123 h 417"/>
                <a:gd name="T2" fmla="*/ 60 w 134"/>
                <a:gd name="T3" fmla="*/ 51 h 417"/>
                <a:gd name="T4" fmla="*/ 73 w 134"/>
                <a:gd name="T5" fmla="*/ 7 h 417"/>
                <a:gd name="T6" fmla="*/ 98 w 134"/>
                <a:gd name="T7" fmla="*/ 0 h 417"/>
                <a:gd name="T8" fmla="*/ 103 w 134"/>
                <a:gd name="T9" fmla="*/ 3 h 417"/>
                <a:gd name="T10" fmla="*/ 124 w 134"/>
                <a:gd name="T11" fmla="*/ 16 h 417"/>
                <a:gd name="T12" fmla="*/ 134 w 134"/>
                <a:gd name="T13" fmla="*/ 39 h 417"/>
                <a:gd name="T14" fmla="*/ 127 w 134"/>
                <a:gd name="T15" fmla="*/ 71 h 417"/>
                <a:gd name="T16" fmla="*/ 109 w 134"/>
                <a:gd name="T17" fmla="*/ 116 h 417"/>
                <a:gd name="T18" fmla="*/ 91 w 134"/>
                <a:gd name="T19" fmla="*/ 148 h 417"/>
                <a:gd name="T20" fmla="*/ 82 w 134"/>
                <a:gd name="T21" fmla="*/ 175 h 417"/>
                <a:gd name="T22" fmla="*/ 86 w 134"/>
                <a:gd name="T23" fmla="*/ 190 h 417"/>
                <a:gd name="T24" fmla="*/ 100 w 134"/>
                <a:gd name="T25" fmla="*/ 210 h 417"/>
                <a:gd name="T26" fmla="*/ 106 w 134"/>
                <a:gd name="T27" fmla="*/ 235 h 417"/>
                <a:gd name="T28" fmla="*/ 104 w 134"/>
                <a:gd name="T29" fmla="*/ 240 h 417"/>
                <a:gd name="T30" fmla="*/ 106 w 134"/>
                <a:gd name="T31" fmla="*/ 270 h 417"/>
                <a:gd name="T32" fmla="*/ 106 w 134"/>
                <a:gd name="T33" fmla="*/ 300 h 417"/>
                <a:gd name="T34" fmla="*/ 113 w 134"/>
                <a:gd name="T35" fmla="*/ 321 h 417"/>
                <a:gd name="T36" fmla="*/ 115 w 134"/>
                <a:gd name="T37" fmla="*/ 338 h 417"/>
                <a:gd name="T38" fmla="*/ 107 w 134"/>
                <a:gd name="T39" fmla="*/ 353 h 417"/>
                <a:gd name="T40" fmla="*/ 89 w 134"/>
                <a:gd name="T41" fmla="*/ 361 h 417"/>
                <a:gd name="T42" fmla="*/ 68 w 134"/>
                <a:gd name="T43" fmla="*/ 374 h 417"/>
                <a:gd name="T44" fmla="*/ 51 w 134"/>
                <a:gd name="T45" fmla="*/ 395 h 417"/>
                <a:gd name="T46" fmla="*/ 39 w 134"/>
                <a:gd name="T47" fmla="*/ 412 h 417"/>
                <a:gd name="T48" fmla="*/ 30 w 134"/>
                <a:gd name="T49" fmla="*/ 417 h 417"/>
                <a:gd name="T50" fmla="*/ 14 w 134"/>
                <a:gd name="T51" fmla="*/ 407 h 417"/>
                <a:gd name="T52" fmla="*/ 0 w 134"/>
                <a:gd name="T53" fmla="*/ 383 h 417"/>
                <a:gd name="T54" fmla="*/ 3 w 134"/>
                <a:gd name="T55" fmla="*/ 370 h 417"/>
                <a:gd name="T56" fmla="*/ 17 w 134"/>
                <a:gd name="T57" fmla="*/ 358 h 417"/>
                <a:gd name="T58" fmla="*/ 41 w 134"/>
                <a:gd name="T59" fmla="*/ 349 h 417"/>
                <a:gd name="T60" fmla="*/ 65 w 134"/>
                <a:gd name="T61" fmla="*/ 336 h 417"/>
                <a:gd name="T62" fmla="*/ 76 w 134"/>
                <a:gd name="T63" fmla="*/ 324 h 417"/>
                <a:gd name="T64" fmla="*/ 80 w 134"/>
                <a:gd name="T65" fmla="*/ 306 h 417"/>
                <a:gd name="T66" fmla="*/ 77 w 134"/>
                <a:gd name="T67" fmla="*/ 285 h 417"/>
                <a:gd name="T68" fmla="*/ 68 w 134"/>
                <a:gd name="T69" fmla="*/ 250 h 417"/>
                <a:gd name="T70" fmla="*/ 59 w 134"/>
                <a:gd name="T71" fmla="*/ 217 h 417"/>
                <a:gd name="T72" fmla="*/ 48 w 134"/>
                <a:gd name="T73" fmla="*/ 199 h 417"/>
                <a:gd name="T74" fmla="*/ 44 w 134"/>
                <a:gd name="T75" fmla="*/ 184 h 417"/>
                <a:gd name="T76" fmla="*/ 44 w 134"/>
                <a:gd name="T77" fmla="*/ 167 h 417"/>
                <a:gd name="T78" fmla="*/ 44 w 134"/>
                <a:gd name="T79" fmla="*/ 149 h 417"/>
                <a:gd name="T80" fmla="*/ 48 w 134"/>
                <a:gd name="T81" fmla="*/ 12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4" h="417">
                  <a:moveTo>
                    <a:pt x="48" y="123"/>
                  </a:moveTo>
                  <a:lnTo>
                    <a:pt x="60" y="51"/>
                  </a:lnTo>
                  <a:lnTo>
                    <a:pt x="73" y="7"/>
                  </a:lnTo>
                  <a:lnTo>
                    <a:pt x="98" y="0"/>
                  </a:lnTo>
                  <a:lnTo>
                    <a:pt x="103" y="3"/>
                  </a:lnTo>
                  <a:lnTo>
                    <a:pt x="124" y="16"/>
                  </a:lnTo>
                  <a:lnTo>
                    <a:pt x="134" y="39"/>
                  </a:lnTo>
                  <a:lnTo>
                    <a:pt x="127" y="71"/>
                  </a:lnTo>
                  <a:lnTo>
                    <a:pt x="109" y="116"/>
                  </a:lnTo>
                  <a:lnTo>
                    <a:pt x="91" y="148"/>
                  </a:lnTo>
                  <a:lnTo>
                    <a:pt x="82" y="175"/>
                  </a:lnTo>
                  <a:lnTo>
                    <a:pt x="86" y="190"/>
                  </a:lnTo>
                  <a:lnTo>
                    <a:pt x="100" y="210"/>
                  </a:lnTo>
                  <a:lnTo>
                    <a:pt x="106" y="235"/>
                  </a:lnTo>
                  <a:lnTo>
                    <a:pt x="104" y="240"/>
                  </a:lnTo>
                  <a:lnTo>
                    <a:pt x="106" y="270"/>
                  </a:lnTo>
                  <a:lnTo>
                    <a:pt x="106" y="300"/>
                  </a:lnTo>
                  <a:lnTo>
                    <a:pt x="113" y="321"/>
                  </a:lnTo>
                  <a:lnTo>
                    <a:pt x="115" y="338"/>
                  </a:lnTo>
                  <a:lnTo>
                    <a:pt x="107" y="353"/>
                  </a:lnTo>
                  <a:lnTo>
                    <a:pt x="89" y="361"/>
                  </a:lnTo>
                  <a:lnTo>
                    <a:pt x="68" y="374"/>
                  </a:lnTo>
                  <a:lnTo>
                    <a:pt x="51" y="395"/>
                  </a:lnTo>
                  <a:lnTo>
                    <a:pt x="39" y="412"/>
                  </a:lnTo>
                  <a:lnTo>
                    <a:pt x="30" y="417"/>
                  </a:lnTo>
                  <a:lnTo>
                    <a:pt x="14" y="407"/>
                  </a:lnTo>
                  <a:lnTo>
                    <a:pt x="0" y="383"/>
                  </a:lnTo>
                  <a:lnTo>
                    <a:pt x="3" y="370"/>
                  </a:lnTo>
                  <a:lnTo>
                    <a:pt x="17" y="358"/>
                  </a:lnTo>
                  <a:lnTo>
                    <a:pt x="41" y="349"/>
                  </a:lnTo>
                  <a:lnTo>
                    <a:pt x="65" y="336"/>
                  </a:lnTo>
                  <a:lnTo>
                    <a:pt x="76" y="324"/>
                  </a:lnTo>
                  <a:lnTo>
                    <a:pt x="80" y="306"/>
                  </a:lnTo>
                  <a:lnTo>
                    <a:pt x="77" y="285"/>
                  </a:lnTo>
                  <a:lnTo>
                    <a:pt x="68" y="250"/>
                  </a:lnTo>
                  <a:lnTo>
                    <a:pt x="59" y="217"/>
                  </a:lnTo>
                  <a:lnTo>
                    <a:pt x="48" y="199"/>
                  </a:lnTo>
                  <a:lnTo>
                    <a:pt x="44" y="184"/>
                  </a:lnTo>
                  <a:lnTo>
                    <a:pt x="44" y="167"/>
                  </a:lnTo>
                  <a:lnTo>
                    <a:pt x="44" y="149"/>
                  </a:lnTo>
                  <a:lnTo>
                    <a:pt x="48"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aphicFrame>
        <p:nvGraphicFramePr>
          <p:cNvPr id="761878" name="Object 22">
            <a:extLst>
              <a:ext uri="{FF2B5EF4-FFF2-40B4-BE49-F238E27FC236}">
                <a16:creationId xmlns:a16="http://schemas.microsoft.com/office/drawing/2014/main" id="{693C951B-252A-0E90-3767-3D186BEA69FE}"/>
              </a:ext>
            </a:extLst>
          </p:cNvPr>
          <p:cNvGraphicFramePr>
            <a:graphicFrameLocks noChangeAspect="1"/>
          </p:cNvGraphicFramePr>
          <p:nvPr/>
        </p:nvGraphicFramePr>
        <p:xfrm>
          <a:off x="673100" y="2590800"/>
          <a:ext cx="1154113" cy="1524000"/>
        </p:xfrm>
        <a:graphic>
          <a:graphicData uri="http://schemas.openxmlformats.org/presentationml/2006/ole">
            <mc:AlternateContent xmlns:mc="http://schemas.openxmlformats.org/markup-compatibility/2006">
              <mc:Choice xmlns:v="urn:schemas-microsoft-com:vml" Requires="v">
                <p:oleObj name="Clip" r:id="rId6" imgW="17132300" imgH="22618700" progId="MS_ClipArt_Gallery.2">
                  <p:embed/>
                </p:oleObj>
              </mc:Choice>
              <mc:Fallback>
                <p:oleObj name="Clip" r:id="rId6" imgW="17132300" imgH="22618700" progId="MS_ClipArt_Gallery.2">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673100" y="2590800"/>
                        <a:ext cx="11541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79" name="Object 23">
            <a:extLst>
              <a:ext uri="{FF2B5EF4-FFF2-40B4-BE49-F238E27FC236}">
                <a16:creationId xmlns:a16="http://schemas.microsoft.com/office/drawing/2014/main" id="{CEC207D7-47F5-A8AC-7375-91C9D8D428A2}"/>
              </a:ext>
            </a:extLst>
          </p:cNvPr>
          <p:cNvGraphicFramePr>
            <a:graphicFrameLocks noChangeAspect="1"/>
          </p:cNvGraphicFramePr>
          <p:nvPr/>
        </p:nvGraphicFramePr>
        <p:xfrm>
          <a:off x="1598613" y="4398963"/>
          <a:ext cx="1154112" cy="1524000"/>
        </p:xfrm>
        <a:graphic>
          <a:graphicData uri="http://schemas.openxmlformats.org/presentationml/2006/ole">
            <mc:AlternateContent xmlns:mc="http://schemas.openxmlformats.org/markup-compatibility/2006">
              <mc:Choice xmlns:v="urn:schemas-microsoft-com:vml" Requires="v">
                <p:oleObj name="Clip" r:id="rId7" imgW="17132300" imgH="22618700" progId="MS_ClipArt_Gallery.2">
                  <p:embed/>
                </p:oleObj>
              </mc:Choice>
              <mc:Fallback>
                <p:oleObj name="Clip" r:id="rId7" imgW="17132300" imgH="22618700" progId="MS_ClipArt_Gallery.2">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1598613" y="4398963"/>
                        <a:ext cx="1154112"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80" name="Object 24">
            <a:extLst>
              <a:ext uri="{FF2B5EF4-FFF2-40B4-BE49-F238E27FC236}">
                <a16:creationId xmlns:a16="http://schemas.microsoft.com/office/drawing/2014/main" id="{6C1B3DCF-8A72-2A35-7FFA-0512445EA5E6}"/>
              </a:ext>
            </a:extLst>
          </p:cNvPr>
          <p:cNvGraphicFramePr>
            <a:graphicFrameLocks noChangeAspect="1"/>
          </p:cNvGraphicFramePr>
          <p:nvPr/>
        </p:nvGraphicFramePr>
        <p:xfrm>
          <a:off x="3398838" y="5033963"/>
          <a:ext cx="1154112" cy="1524000"/>
        </p:xfrm>
        <a:graphic>
          <a:graphicData uri="http://schemas.openxmlformats.org/presentationml/2006/ole">
            <mc:AlternateContent xmlns:mc="http://schemas.openxmlformats.org/markup-compatibility/2006">
              <mc:Choice xmlns:v="urn:schemas-microsoft-com:vml" Requires="v">
                <p:oleObj name="Clip" r:id="rId8" imgW="17132300" imgH="22618700" progId="MS_ClipArt_Gallery.2">
                  <p:embed/>
                </p:oleObj>
              </mc:Choice>
              <mc:Fallback>
                <p:oleObj name="Clip" r:id="rId8" imgW="17132300" imgH="22618700" progId="MS_ClipArt_Gallery.2">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3398838" y="5033963"/>
                        <a:ext cx="1154112"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81" name="Object 25">
            <a:extLst>
              <a:ext uri="{FF2B5EF4-FFF2-40B4-BE49-F238E27FC236}">
                <a16:creationId xmlns:a16="http://schemas.microsoft.com/office/drawing/2014/main" id="{D05017B6-67A0-042F-3722-935D9E022557}"/>
              </a:ext>
            </a:extLst>
          </p:cNvPr>
          <p:cNvGraphicFramePr>
            <a:graphicFrameLocks noChangeAspect="1"/>
          </p:cNvGraphicFramePr>
          <p:nvPr/>
        </p:nvGraphicFramePr>
        <p:xfrm>
          <a:off x="3111500" y="2611438"/>
          <a:ext cx="1154113" cy="1524000"/>
        </p:xfrm>
        <a:graphic>
          <a:graphicData uri="http://schemas.openxmlformats.org/presentationml/2006/ole">
            <mc:AlternateContent xmlns:mc="http://schemas.openxmlformats.org/markup-compatibility/2006">
              <mc:Choice xmlns:v="urn:schemas-microsoft-com:vml" Requires="v">
                <p:oleObj name="Clip" r:id="rId9" imgW="17132300" imgH="22618700" progId="MS_ClipArt_Gallery.2">
                  <p:embed/>
                </p:oleObj>
              </mc:Choice>
              <mc:Fallback>
                <p:oleObj name="Clip" r:id="rId9" imgW="17132300" imgH="22618700" progId="MS_ClipArt_Gallery.2">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3111500" y="2611438"/>
                        <a:ext cx="11541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1882" name="Object 26">
            <a:extLst>
              <a:ext uri="{FF2B5EF4-FFF2-40B4-BE49-F238E27FC236}">
                <a16:creationId xmlns:a16="http://schemas.microsoft.com/office/drawing/2014/main" id="{E54803E7-19B9-7899-8341-8D04EBECC3C1}"/>
              </a:ext>
            </a:extLst>
          </p:cNvPr>
          <p:cNvGraphicFramePr>
            <a:graphicFrameLocks noChangeAspect="1"/>
          </p:cNvGraphicFramePr>
          <p:nvPr/>
        </p:nvGraphicFramePr>
        <p:xfrm>
          <a:off x="5322888" y="3509963"/>
          <a:ext cx="1154112" cy="1524000"/>
        </p:xfrm>
        <a:graphic>
          <a:graphicData uri="http://schemas.openxmlformats.org/presentationml/2006/ole">
            <mc:AlternateContent xmlns:mc="http://schemas.openxmlformats.org/markup-compatibility/2006">
              <mc:Choice xmlns:v="urn:schemas-microsoft-com:vml" Requires="v">
                <p:oleObj name="Clip" r:id="rId10" imgW="17132300" imgH="22618700" progId="MS_ClipArt_Gallery.2">
                  <p:embed/>
                </p:oleObj>
              </mc:Choice>
              <mc:Fallback>
                <p:oleObj name="Clip" r:id="rId10" imgW="17132300" imgH="22618700" progId="MS_ClipArt_Gallery.2">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322888" y="3509963"/>
                        <a:ext cx="1154112"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1883" name="Freeform 27">
            <a:extLst>
              <a:ext uri="{FF2B5EF4-FFF2-40B4-BE49-F238E27FC236}">
                <a16:creationId xmlns:a16="http://schemas.microsoft.com/office/drawing/2014/main" id="{C728C2A9-38FA-B76D-6ABA-26EF2BC795B8}"/>
              </a:ext>
            </a:extLst>
          </p:cNvPr>
          <p:cNvSpPr>
            <a:spLocks/>
          </p:cNvSpPr>
          <p:nvPr/>
        </p:nvSpPr>
        <p:spPr bwMode="invGray">
          <a:xfrm>
            <a:off x="6035675" y="2620963"/>
            <a:ext cx="2286000" cy="1844675"/>
          </a:xfrm>
          <a:custGeom>
            <a:avLst/>
            <a:gdLst>
              <a:gd name="T0" fmla="*/ 1440 w 1440"/>
              <a:gd name="T1" fmla="*/ 0 h 1162"/>
              <a:gd name="T2" fmla="*/ 1113 w 1440"/>
              <a:gd name="T3" fmla="*/ 288 h 1162"/>
              <a:gd name="T4" fmla="*/ 1008 w 1440"/>
              <a:gd name="T5" fmla="*/ 375 h 1162"/>
              <a:gd name="T6" fmla="*/ 768 w 1440"/>
              <a:gd name="T7" fmla="*/ 547 h 1162"/>
              <a:gd name="T8" fmla="*/ 624 w 1440"/>
              <a:gd name="T9" fmla="*/ 634 h 1162"/>
              <a:gd name="T10" fmla="*/ 528 w 1440"/>
              <a:gd name="T11" fmla="*/ 691 h 1162"/>
              <a:gd name="T12" fmla="*/ 480 w 1440"/>
              <a:gd name="T13" fmla="*/ 720 h 1162"/>
              <a:gd name="T14" fmla="*/ 432 w 1440"/>
              <a:gd name="T15" fmla="*/ 749 h 1162"/>
              <a:gd name="T16" fmla="*/ 384 w 1440"/>
              <a:gd name="T17" fmla="*/ 778 h 1162"/>
              <a:gd name="T18" fmla="*/ 172 w 1440"/>
              <a:gd name="T19" fmla="*/ 893 h 1162"/>
              <a:gd name="T20" fmla="*/ 96 w 1440"/>
              <a:gd name="T21" fmla="*/ 941 h 1162"/>
              <a:gd name="T22" fmla="*/ 76 w 1440"/>
              <a:gd name="T23" fmla="*/ 960 h 1162"/>
              <a:gd name="T24" fmla="*/ 48 w 1440"/>
              <a:gd name="T25" fmla="*/ 970 h 1162"/>
              <a:gd name="T26" fmla="*/ 38 w 1440"/>
              <a:gd name="T27" fmla="*/ 999 h 1162"/>
              <a:gd name="T28" fmla="*/ 0 w 1440"/>
              <a:gd name="T29" fmla="*/ 1047 h 1162"/>
              <a:gd name="T30" fmla="*/ 57 w 1440"/>
              <a:gd name="T31" fmla="*/ 1162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162">
                <a:moveTo>
                  <a:pt x="1440" y="0"/>
                </a:moveTo>
                <a:cubicBezTo>
                  <a:pt x="1334" y="101"/>
                  <a:pt x="1236" y="207"/>
                  <a:pt x="1113" y="288"/>
                </a:cubicBezTo>
                <a:cubicBezTo>
                  <a:pt x="1061" y="322"/>
                  <a:pt x="1060" y="356"/>
                  <a:pt x="1008" y="375"/>
                </a:cubicBezTo>
                <a:cubicBezTo>
                  <a:pt x="936" y="444"/>
                  <a:pt x="850" y="492"/>
                  <a:pt x="768" y="547"/>
                </a:cubicBezTo>
                <a:cubicBezTo>
                  <a:pt x="722" y="578"/>
                  <a:pt x="678" y="615"/>
                  <a:pt x="624" y="634"/>
                </a:cubicBezTo>
                <a:cubicBezTo>
                  <a:pt x="602" y="655"/>
                  <a:pt x="557" y="682"/>
                  <a:pt x="528" y="691"/>
                </a:cubicBezTo>
                <a:cubicBezTo>
                  <a:pt x="479" y="740"/>
                  <a:pt x="540" y="685"/>
                  <a:pt x="480" y="720"/>
                </a:cubicBezTo>
                <a:cubicBezTo>
                  <a:pt x="409" y="762"/>
                  <a:pt x="516" y="719"/>
                  <a:pt x="432" y="749"/>
                </a:cubicBezTo>
                <a:cubicBezTo>
                  <a:pt x="387" y="791"/>
                  <a:pt x="439" y="747"/>
                  <a:pt x="384" y="778"/>
                </a:cubicBezTo>
                <a:cubicBezTo>
                  <a:pt x="313" y="817"/>
                  <a:pt x="244" y="856"/>
                  <a:pt x="172" y="893"/>
                </a:cubicBezTo>
                <a:cubicBezTo>
                  <a:pt x="142" y="908"/>
                  <a:pt x="129" y="929"/>
                  <a:pt x="96" y="941"/>
                </a:cubicBezTo>
                <a:cubicBezTo>
                  <a:pt x="89" y="947"/>
                  <a:pt x="84" y="955"/>
                  <a:pt x="76" y="960"/>
                </a:cubicBezTo>
                <a:cubicBezTo>
                  <a:pt x="68" y="965"/>
                  <a:pt x="55" y="963"/>
                  <a:pt x="48" y="970"/>
                </a:cubicBezTo>
                <a:cubicBezTo>
                  <a:pt x="41" y="977"/>
                  <a:pt x="43" y="990"/>
                  <a:pt x="38" y="999"/>
                </a:cubicBezTo>
                <a:cubicBezTo>
                  <a:pt x="27" y="1021"/>
                  <a:pt x="16" y="1030"/>
                  <a:pt x="0" y="1047"/>
                </a:cubicBezTo>
                <a:cubicBezTo>
                  <a:pt x="7" y="1076"/>
                  <a:pt x="16" y="1162"/>
                  <a:pt x="57" y="1162"/>
                </a:cubicBezTo>
              </a:path>
            </a:pathLst>
          </a:custGeom>
          <a:noFill/>
          <a:ln w="889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advTm="1563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1870"/>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1" fill="hold" nodeType="afterEffect">
                                  <p:stCondLst>
                                    <p:cond delay="0"/>
                                  </p:stCondLst>
                                  <p:childTnLst>
                                    <p:set>
                                      <p:cBhvr>
                                        <p:cTn id="9" dur="1" fill="hold">
                                          <p:stCondLst>
                                            <p:cond delay="0"/>
                                          </p:stCondLst>
                                        </p:cTn>
                                        <p:tgtEl>
                                          <p:spTgt spid="761871"/>
                                        </p:tgtEl>
                                        <p:attrNameLst>
                                          <p:attrName>style.visibility</p:attrName>
                                        </p:attrNameLst>
                                      </p:cBhvr>
                                      <p:to>
                                        <p:strVal val="visible"/>
                                      </p:to>
                                    </p:set>
                                    <p:anim calcmode="lin" valueType="num">
                                      <p:cBhvr additive="base">
                                        <p:cTn id="10" dur="500" fill="hold"/>
                                        <p:tgtEl>
                                          <p:spTgt spid="761871"/>
                                        </p:tgtEl>
                                        <p:attrNameLst>
                                          <p:attrName>ppt_x</p:attrName>
                                        </p:attrNameLst>
                                      </p:cBhvr>
                                      <p:tavLst>
                                        <p:tav tm="0">
                                          <p:val>
                                            <p:strVal val="#ppt_x"/>
                                          </p:val>
                                        </p:tav>
                                        <p:tav tm="100000">
                                          <p:val>
                                            <p:strVal val="#ppt_x"/>
                                          </p:val>
                                        </p:tav>
                                      </p:tavLst>
                                    </p:anim>
                                    <p:anim calcmode="lin" valueType="num">
                                      <p:cBhvr additive="base">
                                        <p:cTn id="11" dur="500" fill="hold"/>
                                        <p:tgtEl>
                                          <p:spTgt spid="761871"/>
                                        </p:tgtEl>
                                        <p:attrNameLst>
                                          <p:attrName>ppt_y</p:attrName>
                                        </p:attrNameLst>
                                      </p:cBhvr>
                                      <p:tavLst>
                                        <p:tav tm="0">
                                          <p:val>
                                            <p:strVal val="0-#ppt_h/2"/>
                                          </p:val>
                                        </p:tav>
                                        <p:tav tm="100000">
                                          <p:val>
                                            <p:strVal val="#ppt_y"/>
                                          </p:val>
                                        </p:tav>
                                      </p:tavLst>
                                    </p:anim>
                                  </p:childTnLst>
                                </p:cTn>
                              </p:par>
                            </p:childTnLst>
                          </p:cTn>
                        </p:par>
                        <p:par>
                          <p:cTn id="12" fill="hold" nodeType="afterGroup">
                            <p:stCondLst>
                              <p:cond delay="1000"/>
                            </p:stCondLst>
                            <p:childTnLst>
                              <p:par>
                                <p:cTn id="13" presetID="2" presetClass="entr" presetSubtype="8" fill="hold" nodeType="afterEffect">
                                  <p:stCondLst>
                                    <p:cond delay="0"/>
                                  </p:stCondLst>
                                  <p:childTnLst>
                                    <p:set>
                                      <p:cBhvr>
                                        <p:cTn id="14" dur="1" fill="hold">
                                          <p:stCondLst>
                                            <p:cond delay="0"/>
                                          </p:stCondLst>
                                        </p:cTn>
                                        <p:tgtEl>
                                          <p:spTgt spid="761882"/>
                                        </p:tgtEl>
                                        <p:attrNameLst>
                                          <p:attrName>style.visibility</p:attrName>
                                        </p:attrNameLst>
                                      </p:cBhvr>
                                      <p:to>
                                        <p:strVal val="visible"/>
                                      </p:to>
                                    </p:set>
                                    <p:anim calcmode="lin" valueType="num">
                                      <p:cBhvr additive="base">
                                        <p:cTn id="15" dur="500" fill="hold"/>
                                        <p:tgtEl>
                                          <p:spTgt spid="761882"/>
                                        </p:tgtEl>
                                        <p:attrNameLst>
                                          <p:attrName>ppt_x</p:attrName>
                                        </p:attrNameLst>
                                      </p:cBhvr>
                                      <p:tavLst>
                                        <p:tav tm="0">
                                          <p:val>
                                            <p:strVal val="0-#ppt_w/2"/>
                                          </p:val>
                                        </p:tav>
                                        <p:tav tm="100000">
                                          <p:val>
                                            <p:strVal val="#ppt_x"/>
                                          </p:val>
                                        </p:tav>
                                      </p:tavLst>
                                    </p:anim>
                                    <p:anim calcmode="lin" valueType="num">
                                      <p:cBhvr additive="base">
                                        <p:cTn id="16" dur="500" fill="hold"/>
                                        <p:tgtEl>
                                          <p:spTgt spid="761882"/>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500"/>
                            </p:stCondLst>
                            <p:childTnLst>
                              <p:par>
                                <p:cTn id="18" presetID="2" presetClass="entr" presetSubtype="8" fill="hold" nodeType="afterEffect">
                                  <p:stCondLst>
                                    <p:cond delay="0"/>
                                  </p:stCondLst>
                                  <p:childTnLst>
                                    <p:set>
                                      <p:cBhvr>
                                        <p:cTn id="19" dur="1" fill="hold">
                                          <p:stCondLst>
                                            <p:cond delay="0"/>
                                          </p:stCondLst>
                                        </p:cTn>
                                        <p:tgtEl>
                                          <p:spTgt spid="761881"/>
                                        </p:tgtEl>
                                        <p:attrNameLst>
                                          <p:attrName>style.visibility</p:attrName>
                                        </p:attrNameLst>
                                      </p:cBhvr>
                                      <p:to>
                                        <p:strVal val="visible"/>
                                      </p:to>
                                    </p:set>
                                    <p:anim calcmode="lin" valueType="num">
                                      <p:cBhvr additive="base">
                                        <p:cTn id="20" dur="500" fill="hold"/>
                                        <p:tgtEl>
                                          <p:spTgt spid="761881"/>
                                        </p:tgtEl>
                                        <p:attrNameLst>
                                          <p:attrName>ppt_x</p:attrName>
                                        </p:attrNameLst>
                                      </p:cBhvr>
                                      <p:tavLst>
                                        <p:tav tm="0">
                                          <p:val>
                                            <p:strVal val="0-#ppt_w/2"/>
                                          </p:val>
                                        </p:tav>
                                        <p:tav tm="100000">
                                          <p:val>
                                            <p:strVal val="#ppt_x"/>
                                          </p:val>
                                        </p:tav>
                                      </p:tavLst>
                                    </p:anim>
                                    <p:anim calcmode="lin" valueType="num">
                                      <p:cBhvr additive="base">
                                        <p:cTn id="21" dur="500" fill="hold"/>
                                        <p:tgtEl>
                                          <p:spTgt spid="761881"/>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2000"/>
                            </p:stCondLst>
                            <p:childTnLst>
                              <p:par>
                                <p:cTn id="23" presetID="2" presetClass="entr" presetSubtype="8" fill="hold" nodeType="afterEffect">
                                  <p:stCondLst>
                                    <p:cond delay="0"/>
                                  </p:stCondLst>
                                  <p:childTnLst>
                                    <p:set>
                                      <p:cBhvr>
                                        <p:cTn id="24" dur="1" fill="hold">
                                          <p:stCondLst>
                                            <p:cond delay="0"/>
                                          </p:stCondLst>
                                        </p:cTn>
                                        <p:tgtEl>
                                          <p:spTgt spid="761878"/>
                                        </p:tgtEl>
                                        <p:attrNameLst>
                                          <p:attrName>style.visibility</p:attrName>
                                        </p:attrNameLst>
                                      </p:cBhvr>
                                      <p:to>
                                        <p:strVal val="visible"/>
                                      </p:to>
                                    </p:set>
                                    <p:anim calcmode="lin" valueType="num">
                                      <p:cBhvr additive="base">
                                        <p:cTn id="25" dur="500" fill="hold"/>
                                        <p:tgtEl>
                                          <p:spTgt spid="761878"/>
                                        </p:tgtEl>
                                        <p:attrNameLst>
                                          <p:attrName>ppt_x</p:attrName>
                                        </p:attrNameLst>
                                      </p:cBhvr>
                                      <p:tavLst>
                                        <p:tav tm="0">
                                          <p:val>
                                            <p:strVal val="0-#ppt_w/2"/>
                                          </p:val>
                                        </p:tav>
                                        <p:tav tm="100000">
                                          <p:val>
                                            <p:strVal val="#ppt_x"/>
                                          </p:val>
                                        </p:tav>
                                      </p:tavLst>
                                    </p:anim>
                                    <p:anim calcmode="lin" valueType="num">
                                      <p:cBhvr additive="base">
                                        <p:cTn id="26" dur="500" fill="hold"/>
                                        <p:tgtEl>
                                          <p:spTgt spid="761878"/>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500"/>
                            </p:stCondLst>
                            <p:childTnLst>
                              <p:par>
                                <p:cTn id="28" presetID="2" presetClass="entr" presetSubtype="8" fill="hold" nodeType="afterEffect">
                                  <p:stCondLst>
                                    <p:cond delay="0"/>
                                  </p:stCondLst>
                                  <p:childTnLst>
                                    <p:set>
                                      <p:cBhvr>
                                        <p:cTn id="29" dur="1" fill="hold">
                                          <p:stCondLst>
                                            <p:cond delay="0"/>
                                          </p:stCondLst>
                                        </p:cTn>
                                        <p:tgtEl>
                                          <p:spTgt spid="761869"/>
                                        </p:tgtEl>
                                        <p:attrNameLst>
                                          <p:attrName>style.visibility</p:attrName>
                                        </p:attrNameLst>
                                      </p:cBhvr>
                                      <p:to>
                                        <p:strVal val="visible"/>
                                      </p:to>
                                    </p:set>
                                    <p:anim calcmode="lin" valueType="num">
                                      <p:cBhvr additive="base">
                                        <p:cTn id="30" dur="500" fill="hold"/>
                                        <p:tgtEl>
                                          <p:spTgt spid="761869"/>
                                        </p:tgtEl>
                                        <p:attrNameLst>
                                          <p:attrName>ppt_x</p:attrName>
                                        </p:attrNameLst>
                                      </p:cBhvr>
                                      <p:tavLst>
                                        <p:tav tm="0">
                                          <p:val>
                                            <p:strVal val="0-#ppt_w/2"/>
                                          </p:val>
                                        </p:tav>
                                        <p:tav tm="100000">
                                          <p:val>
                                            <p:strVal val="#ppt_x"/>
                                          </p:val>
                                        </p:tav>
                                      </p:tavLst>
                                    </p:anim>
                                    <p:anim calcmode="lin" valueType="num">
                                      <p:cBhvr additive="base">
                                        <p:cTn id="31" dur="500" fill="hold"/>
                                        <p:tgtEl>
                                          <p:spTgt spid="761869"/>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3000"/>
                            </p:stCondLst>
                            <p:childTnLst>
                              <p:par>
                                <p:cTn id="33" presetID="2" presetClass="entr" presetSubtype="8" fill="hold" nodeType="afterEffect">
                                  <p:stCondLst>
                                    <p:cond delay="0"/>
                                  </p:stCondLst>
                                  <p:childTnLst>
                                    <p:set>
                                      <p:cBhvr>
                                        <p:cTn id="34" dur="1" fill="hold">
                                          <p:stCondLst>
                                            <p:cond delay="0"/>
                                          </p:stCondLst>
                                        </p:cTn>
                                        <p:tgtEl>
                                          <p:spTgt spid="761879"/>
                                        </p:tgtEl>
                                        <p:attrNameLst>
                                          <p:attrName>style.visibility</p:attrName>
                                        </p:attrNameLst>
                                      </p:cBhvr>
                                      <p:to>
                                        <p:strVal val="visible"/>
                                      </p:to>
                                    </p:set>
                                    <p:anim calcmode="lin" valueType="num">
                                      <p:cBhvr additive="base">
                                        <p:cTn id="35" dur="500" fill="hold"/>
                                        <p:tgtEl>
                                          <p:spTgt spid="761879"/>
                                        </p:tgtEl>
                                        <p:attrNameLst>
                                          <p:attrName>ppt_x</p:attrName>
                                        </p:attrNameLst>
                                      </p:cBhvr>
                                      <p:tavLst>
                                        <p:tav tm="0">
                                          <p:val>
                                            <p:strVal val="0-#ppt_w/2"/>
                                          </p:val>
                                        </p:tav>
                                        <p:tav tm="100000">
                                          <p:val>
                                            <p:strVal val="#ppt_x"/>
                                          </p:val>
                                        </p:tav>
                                      </p:tavLst>
                                    </p:anim>
                                    <p:anim calcmode="lin" valueType="num">
                                      <p:cBhvr additive="base">
                                        <p:cTn id="36" dur="500" fill="hold"/>
                                        <p:tgtEl>
                                          <p:spTgt spid="761879"/>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3500"/>
                            </p:stCondLst>
                            <p:childTnLst>
                              <p:par>
                                <p:cTn id="38" presetID="2" presetClass="entr" presetSubtype="8" fill="hold" nodeType="afterEffect">
                                  <p:stCondLst>
                                    <p:cond delay="0"/>
                                  </p:stCondLst>
                                  <p:childTnLst>
                                    <p:set>
                                      <p:cBhvr>
                                        <p:cTn id="39" dur="1" fill="hold">
                                          <p:stCondLst>
                                            <p:cond delay="0"/>
                                          </p:stCondLst>
                                        </p:cTn>
                                        <p:tgtEl>
                                          <p:spTgt spid="761880"/>
                                        </p:tgtEl>
                                        <p:attrNameLst>
                                          <p:attrName>style.visibility</p:attrName>
                                        </p:attrNameLst>
                                      </p:cBhvr>
                                      <p:to>
                                        <p:strVal val="visible"/>
                                      </p:to>
                                    </p:set>
                                    <p:anim calcmode="lin" valueType="num">
                                      <p:cBhvr additive="base">
                                        <p:cTn id="40" dur="500" fill="hold"/>
                                        <p:tgtEl>
                                          <p:spTgt spid="761880"/>
                                        </p:tgtEl>
                                        <p:attrNameLst>
                                          <p:attrName>ppt_x</p:attrName>
                                        </p:attrNameLst>
                                      </p:cBhvr>
                                      <p:tavLst>
                                        <p:tav tm="0">
                                          <p:val>
                                            <p:strVal val="0-#ppt_w/2"/>
                                          </p:val>
                                        </p:tav>
                                        <p:tav tm="100000">
                                          <p:val>
                                            <p:strVal val="#ppt_x"/>
                                          </p:val>
                                        </p:tav>
                                      </p:tavLst>
                                    </p:anim>
                                    <p:anim calcmode="lin" valueType="num">
                                      <p:cBhvr additive="base">
                                        <p:cTn id="41" dur="500" fill="hold"/>
                                        <p:tgtEl>
                                          <p:spTgt spid="761880"/>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5" presetClass="entr" presetSubtype="0" fill="hold" nodeType="clickEffect">
                                  <p:stCondLst>
                                    <p:cond delay="0"/>
                                  </p:stCondLst>
                                  <p:childTnLst>
                                    <p:set>
                                      <p:cBhvr>
                                        <p:cTn id="45" dur="1" fill="hold">
                                          <p:stCondLst>
                                            <p:cond delay="0"/>
                                          </p:stCondLst>
                                        </p:cTn>
                                        <p:tgtEl>
                                          <p:spTgt spid="761864"/>
                                        </p:tgtEl>
                                        <p:attrNameLst>
                                          <p:attrName>style.visibility</p:attrName>
                                        </p:attrNameLst>
                                      </p:cBhvr>
                                      <p:to>
                                        <p:strVal val="visible"/>
                                      </p:to>
                                    </p:set>
                                    <p:anim calcmode="lin" valueType="num">
                                      <p:cBhvr>
                                        <p:cTn id="46" dur="1000" fill="hold"/>
                                        <p:tgtEl>
                                          <p:spTgt spid="761864"/>
                                        </p:tgtEl>
                                        <p:attrNameLst>
                                          <p:attrName>ppt_w</p:attrName>
                                        </p:attrNameLst>
                                      </p:cBhvr>
                                      <p:tavLst>
                                        <p:tav tm="0">
                                          <p:val>
                                            <p:fltVal val="0"/>
                                          </p:val>
                                        </p:tav>
                                        <p:tav tm="100000">
                                          <p:val>
                                            <p:strVal val="#ppt_w"/>
                                          </p:val>
                                        </p:tav>
                                      </p:tavLst>
                                    </p:anim>
                                    <p:anim calcmode="lin" valueType="num">
                                      <p:cBhvr>
                                        <p:cTn id="47" dur="1000" fill="hold"/>
                                        <p:tgtEl>
                                          <p:spTgt spid="761864"/>
                                        </p:tgtEl>
                                        <p:attrNameLst>
                                          <p:attrName>ppt_h</p:attrName>
                                        </p:attrNameLst>
                                      </p:cBhvr>
                                      <p:tavLst>
                                        <p:tav tm="0">
                                          <p:val>
                                            <p:fltVal val="0"/>
                                          </p:val>
                                        </p:tav>
                                        <p:tav tm="100000">
                                          <p:val>
                                            <p:strVal val="#ppt_h"/>
                                          </p:val>
                                        </p:tav>
                                      </p:tavLst>
                                    </p:anim>
                                    <p:anim calcmode="lin" valueType="num">
                                      <p:cBhvr>
                                        <p:cTn id="48" dur="1000" fill="hold"/>
                                        <p:tgtEl>
                                          <p:spTgt spid="761864"/>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761864"/>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44"/>
                                            </p:cond>
                                          </p:stCondLst>
                                          <p:endCondLst>
                                            <p:cond evt="onStopAudio" delay="0">
                                              <p:tgtEl>
                                                <p:sldTgt/>
                                              </p:tgtEl>
                                            </p:cond>
                                          </p:endCondLst>
                                        </p:cTn>
                                        <p:tgtEl>
                                          <p:sndTgt r:embed="rId3" name="CHIMES.WAV"/>
                                        </p:tgtEl>
                                      </p:cMediaNode>
                                    </p:audio>
                                  </p:subTnLst>
                                </p:cTn>
                              </p:par>
                            </p:childTnLst>
                          </p:cTn>
                        </p:par>
                        <p:par>
                          <p:cTn id="50" fill="hold" nodeType="afterGroup">
                            <p:stCondLst>
                              <p:cond delay="1000"/>
                            </p:stCondLst>
                            <p:childTnLst>
                              <p:par>
                                <p:cTn id="51" presetID="15" presetClass="entr" presetSubtype="0" fill="hold" nodeType="afterEffect">
                                  <p:stCondLst>
                                    <p:cond delay="0"/>
                                  </p:stCondLst>
                                  <p:childTnLst>
                                    <p:set>
                                      <p:cBhvr>
                                        <p:cTn id="52" dur="1" fill="hold">
                                          <p:stCondLst>
                                            <p:cond delay="0"/>
                                          </p:stCondLst>
                                        </p:cTn>
                                        <p:tgtEl>
                                          <p:spTgt spid="761859"/>
                                        </p:tgtEl>
                                        <p:attrNameLst>
                                          <p:attrName>style.visibility</p:attrName>
                                        </p:attrNameLst>
                                      </p:cBhvr>
                                      <p:to>
                                        <p:strVal val="visible"/>
                                      </p:to>
                                    </p:set>
                                    <p:anim calcmode="lin" valueType="num">
                                      <p:cBhvr>
                                        <p:cTn id="53" dur="1000" fill="hold"/>
                                        <p:tgtEl>
                                          <p:spTgt spid="761859"/>
                                        </p:tgtEl>
                                        <p:attrNameLst>
                                          <p:attrName>ppt_w</p:attrName>
                                        </p:attrNameLst>
                                      </p:cBhvr>
                                      <p:tavLst>
                                        <p:tav tm="0">
                                          <p:val>
                                            <p:fltVal val="0"/>
                                          </p:val>
                                        </p:tav>
                                        <p:tav tm="100000">
                                          <p:val>
                                            <p:strVal val="#ppt_w"/>
                                          </p:val>
                                        </p:tav>
                                      </p:tavLst>
                                    </p:anim>
                                    <p:anim calcmode="lin" valueType="num">
                                      <p:cBhvr>
                                        <p:cTn id="54" dur="1000" fill="hold"/>
                                        <p:tgtEl>
                                          <p:spTgt spid="761859"/>
                                        </p:tgtEl>
                                        <p:attrNameLst>
                                          <p:attrName>ppt_h</p:attrName>
                                        </p:attrNameLst>
                                      </p:cBhvr>
                                      <p:tavLst>
                                        <p:tav tm="0">
                                          <p:val>
                                            <p:fltVal val="0"/>
                                          </p:val>
                                        </p:tav>
                                        <p:tav tm="100000">
                                          <p:val>
                                            <p:strVal val="#ppt_h"/>
                                          </p:val>
                                        </p:tav>
                                      </p:tavLst>
                                    </p:anim>
                                    <p:anim calcmode="lin" valueType="num">
                                      <p:cBhvr>
                                        <p:cTn id="55" dur="1000" fill="hold"/>
                                        <p:tgtEl>
                                          <p:spTgt spid="761859"/>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761859"/>
                                        </p:tgtEl>
                                        <p:attrNameLst>
                                          <p:attrName>ppt_y</p:attrName>
                                        </p:attrNameLst>
                                      </p:cBhvr>
                                      <p:tavLst>
                                        <p:tav tm="0" fmla="#ppt_y+(sin(-2*pi*(1-$))*-#ppt_x+cos(-2*pi*(1-$))*(1-#ppt_y))*(1-$)">
                                          <p:val>
                                            <p:fltVal val="0"/>
                                          </p:val>
                                        </p:tav>
                                        <p:tav tm="100000">
                                          <p:val>
                                            <p:fltVal val="1"/>
                                          </p:val>
                                        </p:tav>
                                      </p:tavLst>
                                    </p:anim>
                                  </p:childTnLst>
                                </p:cTn>
                              </p:par>
                            </p:childTnLst>
                          </p:cTn>
                        </p:par>
                        <p:par>
                          <p:cTn id="57" fill="hold" nodeType="afterGroup">
                            <p:stCondLst>
                              <p:cond delay="2000"/>
                            </p:stCondLst>
                            <p:childTnLst>
                              <p:par>
                                <p:cTn id="58" presetID="22" presetClass="entr" presetSubtype="2" fill="hold" nodeType="afterEffect">
                                  <p:stCondLst>
                                    <p:cond delay="0"/>
                                  </p:stCondLst>
                                  <p:childTnLst>
                                    <p:set>
                                      <p:cBhvr>
                                        <p:cTn id="59" dur="1" fill="hold">
                                          <p:stCondLst>
                                            <p:cond delay="0"/>
                                          </p:stCondLst>
                                        </p:cTn>
                                        <p:tgtEl>
                                          <p:spTgt spid="761883"/>
                                        </p:tgtEl>
                                        <p:attrNameLst>
                                          <p:attrName>style.visibility</p:attrName>
                                        </p:attrNameLst>
                                      </p:cBhvr>
                                      <p:to>
                                        <p:strVal val="visible"/>
                                      </p:to>
                                    </p:set>
                                    <p:animEffect transition="in" filter="wipe(right)">
                                      <p:cBhvr>
                                        <p:cTn id="60" dur="500"/>
                                        <p:tgtEl>
                                          <p:spTgt spid="761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a:extLst>
              <a:ext uri="{FF2B5EF4-FFF2-40B4-BE49-F238E27FC236}">
                <a16:creationId xmlns:a16="http://schemas.microsoft.com/office/drawing/2014/main" id="{8AA39F12-24B0-B08D-85F3-8934686C79DB}"/>
              </a:ext>
            </a:extLst>
          </p:cNvPr>
          <p:cNvSpPr>
            <a:spLocks noGrp="1" noChangeArrowheads="1"/>
          </p:cNvSpPr>
          <p:nvPr>
            <p:ph type="title"/>
          </p:nvPr>
        </p:nvSpPr>
        <p:spPr bwMode="invGray"/>
        <p:txBody>
          <a:bodyPr/>
          <a:lstStyle/>
          <a:p>
            <a:r>
              <a:rPr lang="en-US" altLang="en-US"/>
              <a:t>The Traditional Marriage Algorithm</a:t>
            </a:r>
          </a:p>
        </p:txBody>
      </p:sp>
      <p:grpSp>
        <p:nvGrpSpPr>
          <p:cNvPr id="762883" name="Group 3">
            <a:extLst>
              <a:ext uri="{FF2B5EF4-FFF2-40B4-BE49-F238E27FC236}">
                <a16:creationId xmlns:a16="http://schemas.microsoft.com/office/drawing/2014/main" id="{C78C05AE-3E5A-AF75-F6F2-DF11E6E450DA}"/>
              </a:ext>
            </a:extLst>
          </p:cNvPr>
          <p:cNvGrpSpPr>
            <a:grpSpLocks/>
          </p:cNvGrpSpPr>
          <p:nvPr/>
        </p:nvGrpSpPr>
        <p:grpSpPr bwMode="auto">
          <a:xfrm>
            <a:off x="7319963" y="1616075"/>
            <a:ext cx="550862" cy="334963"/>
            <a:chOff x="4853" y="1296"/>
            <a:chExt cx="125" cy="134"/>
          </a:xfrm>
        </p:grpSpPr>
        <p:sp>
          <p:nvSpPr>
            <p:cNvPr id="762884" name="Freeform 4">
              <a:extLst>
                <a:ext uri="{FF2B5EF4-FFF2-40B4-BE49-F238E27FC236}">
                  <a16:creationId xmlns:a16="http://schemas.microsoft.com/office/drawing/2014/main" id="{7FFC36D8-6DBF-B8E7-1D21-B1F7D58D1D87}"/>
                </a:ext>
              </a:extLst>
            </p:cNvPr>
            <p:cNvSpPr>
              <a:spLocks/>
            </p:cNvSpPr>
            <p:nvPr/>
          </p:nvSpPr>
          <p:spPr bwMode="invGray">
            <a:xfrm>
              <a:off x="4863" y="1306"/>
              <a:ext cx="107" cy="112"/>
            </a:xfrm>
            <a:custGeom>
              <a:avLst/>
              <a:gdLst>
                <a:gd name="T0" fmla="*/ 49 w 107"/>
                <a:gd name="T1" fmla="*/ 112 h 112"/>
                <a:gd name="T2" fmla="*/ 10 w 107"/>
                <a:gd name="T3" fmla="*/ 71 h 112"/>
                <a:gd name="T4" fmla="*/ 0 w 107"/>
                <a:gd name="T5" fmla="*/ 41 h 112"/>
                <a:gd name="T6" fmla="*/ 1 w 107"/>
                <a:gd name="T7" fmla="*/ 20 h 112"/>
                <a:gd name="T8" fmla="*/ 14 w 107"/>
                <a:gd name="T9" fmla="*/ 6 h 112"/>
                <a:gd name="T10" fmla="*/ 36 w 107"/>
                <a:gd name="T11" fmla="*/ 3 h 112"/>
                <a:gd name="T12" fmla="*/ 52 w 107"/>
                <a:gd name="T13" fmla="*/ 18 h 112"/>
                <a:gd name="T14" fmla="*/ 56 w 107"/>
                <a:gd name="T15" fmla="*/ 21 h 112"/>
                <a:gd name="T16" fmla="*/ 68 w 107"/>
                <a:gd name="T17" fmla="*/ 6 h 112"/>
                <a:gd name="T18" fmla="*/ 84 w 107"/>
                <a:gd name="T19" fmla="*/ 0 h 112"/>
                <a:gd name="T20" fmla="*/ 100 w 107"/>
                <a:gd name="T21" fmla="*/ 9 h 112"/>
                <a:gd name="T22" fmla="*/ 102 w 107"/>
                <a:gd name="T23" fmla="*/ 29 h 112"/>
                <a:gd name="T24" fmla="*/ 107 w 107"/>
                <a:gd name="T25" fmla="*/ 50 h 112"/>
                <a:gd name="T26" fmla="*/ 89 w 107"/>
                <a:gd name="T27" fmla="*/ 77 h 112"/>
                <a:gd name="T28" fmla="*/ 62 w 107"/>
                <a:gd name="T29" fmla="*/ 100 h 112"/>
                <a:gd name="T30" fmla="*/ 49 w 10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12">
                  <a:moveTo>
                    <a:pt x="49" y="112"/>
                  </a:moveTo>
                  <a:lnTo>
                    <a:pt x="10" y="71"/>
                  </a:lnTo>
                  <a:lnTo>
                    <a:pt x="0" y="41"/>
                  </a:lnTo>
                  <a:lnTo>
                    <a:pt x="1" y="20"/>
                  </a:lnTo>
                  <a:lnTo>
                    <a:pt x="14" y="6"/>
                  </a:lnTo>
                  <a:lnTo>
                    <a:pt x="36" y="3"/>
                  </a:lnTo>
                  <a:lnTo>
                    <a:pt x="52" y="18"/>
                  </a:lnTo>
                  <a:lnTo>
                    <a:pt x="56" y="21"/>
                  </a:lnTo>
                  <a:lnTo>
                    <a:pt x="68" y="6"/>
                  </a:lnTo>
                  <a:lnTo>
                    <a:pt x="84" y="0"/>
                  </a:lnTo>
                  <a:lnTo>
                    <a:pt x="100" y="9"/>
                  </a:lnTo>
                  <a:lnTo>
                    <a:pt x="102" y="29"/>
                  </a:lnTo>
                  <a:lnTo>
                    <a:pt x="107" y="50"/>
                  </a:lnTo>
                  <a:lnTo>
                    <a:pt x="89" y="77"/>
                  </a:lnTo>
                  <a:lnTo>
                    <a:pt x="62" y="100"/>
                  </a:lnTo>
                  <a:lnTo>
                    <a:pt x="49" y="112"/>
                  </a:lnTo>
                  <a:close/>
                </a:path>
              </a:pathLst>
            </a:custGeom>
            <a:solidFill>
              <a:srgbClr val="FF3300"/>
            </a:solidFill>
            <a:ln w="9525">
              <a:solidFill>
                <a:srgbClr val="FF3300"/>
              </a:solidFill>
              <a:round/>
              <a:headEnd/>
              <a:tailEnd/>
            </a:ln>
          </p:spPr>
          <p:txBody>
            <a:bodyPr/>
            <a:lstStyle/>
            <a:p>
              <a:endParaRPr lang="en-US"/>
            </a:p>
          </p:txBody>
        </p:sp>
        <p:grpSp>
          <p:nvGrpSpPr>
            <p:cNvPr id="762885" name="Group 5">
              <a:extLst>
                <a:ext uri="{FF2B5EF4-FFF2-40B4-BE49-F238E27FC236}">
                  <a16:creationId xmlns:a16="http://schemas.microsoft.com/office/drawing/2014/main" id="{164A6BB0-2D47-B5BB-71EF-7270CC7CD8AE}"/>
                </a:ext>
              </a:extLst>
            </p:cNvPr>
            <p:cNvGrpSpPr>
              <a:grpSpLocks/>
            </p:cNvGrpSpPr>
            <p:nvPr/>
          </p:nvGrpSpPr>
          <p:grpSpPr bwMode="auto">
            <a:xfrm>
              <a:off x="4853" y="1296"/>
              <a:ext cx="125" cy="134"/>
              <a:chOff x="4853" y="1296"/>
              <a:chExt cx="125" cy="134"/>
            </a:xfrm>
          </p:grpSpPr>
          <p:sp>
            <p:nvSpPr>
              <p:cNvPr id="762886" name="Freeform 6">
                <a:extLst>
                  <a:ext uri="{FF2B5EF4-FFF2-40B4-BE49-F238E27FC236}">
                    <a16:creationId xmlns:a16="http://schemas.microsoft.com/office/drawing/2014/main" id="{9E6537B2-480F-F4E7-E1A4-1A7207DD720C}"/>
                  </a:ext>
                </a:extLst>
              </p:cNvPr>
              <p:cNvSpPr>
                <a:spLocks/>
              </p:cNvSpPr>
              <p:nvPr/>
            </p:nvSpPr>
            <p:spPr bwMode="invGray">
              <a:xfrm>
                <a:off x="4853" y="1296"/>
                <a:ext cx="72" cy="134"/>
              </a:xfrm>
              <a:custGeom>
                <a:avLst/>
                <a:gdLst>
                  <a:gd name="T0" fmla="*/ 61 w 72"/>
                  <a:gd name="T1" fmla="*/ 134 h 134"/>
                  <a:gd name="T2" fmla="*/ 34 w 72"/>
                  <a:gd name="T3" fmla="*/ 110 h 134"/>
                  <a:gd name="T4" fmla="*/ 15 w 72"/>
                  <a:gd name="T5" fmla="*/ 89 h 134"/>
                  <a:gd name="T6" fmla="*/ 4 w 72"/>
                  <a:gd name="T7" fmla="*/ 65 h 134"/>
                  <a:gd name="T8" fmla="*/ 0 w 72"/>
                  <a:gd name="T9" fmla="*/ 45 h 134"/>
                  <a:gd name="T10" fmla="*/ 4 w 72"/>
                  <a:gd name="T11" fmla="*/ 27 h 134"/>
                  <a:gd name="T12" fmla="*/ 10 w 72"/>
                  <a:gd name="T13" fmla="*/ 15 h 134"/>
                  <a:gd name="T14" fmla="*/ 22 w 72"/>
                  <a:gd name="T15" fmla="*/ 2 h 134"/>
                  <a:gd name="T16" fmla="*/ 42 w 72"/>
                  <a:gd name="T17" fmla="*/ 0 h 134"/>
                  <a:gd name="T18" fmla="*/ 63 w 72"/>
                  <a:gd name="T19" fmla="*/ 8 h 134"/>
                  <a:gd name="T20" fmla="*/ 70 w 72"/>
                  <a:gd name="T21" fmla="*/ 20 h 134"/>
                  <a:gd name="T22" fmla="*/ 72 w 72"/>
                  <a:gd name="T23" fmla="*/ 39 h 134"/>
                  <a:gd name="T24" fmla="*/ 65 w 72"/>
                  <a:gd name="T25" fmla="*/ 50 h 134"/>
                  <a:gd name="T26" fmla="*/ 57 w 72"/>
                  <a:gd name="T27" fmla="*/ 44 h 134"/>
                  <a:gd name="T28" fmla="*/ 53 w 72"/>
                  <a:gd name="T29" fmla="*/ 30 h 134"/>
                  <a:gd name="T30" fmla="*/ 42 w 72"/>
                  <a:gd name="T31" fmla="*/ 21 h 134"/>
                  <a:gd name="T32" fmla="*/ 27 w 72"/>
                  <a:gd name="T33" fmla="*/ 21 h 134"/>
                  <a:gd name="T34" fmla="*/ 22 w 72"/>
                  <a:gd name="T35" fmla="*/ 32 h 134"/>
                  <a:gd name="T36" fmla="*/ 18 w 72"/>
                  <a:gd name="T37" fmla="*/ 45 h 134"/>
                  <a:gd name="T38" fmla="*/ 21 w 72"/>
                  <a:gd name="T39" fmla="*/ 62 h 134"/>
                  <a:gd name="T40" fmla="*/ 27 w 72"/>
                  <a:gd name="T41" fmla="*/ 77 h 134"/>
                  <a:gd name="T42" fmla="*/ 41 w 72"/>
                  <a:gd name="T43" fmla="*/ 92 h 134"/>
                  <a:gd name="T44" fmla="*/ 59 w 72"/>
                  <a:gd name="T45" fmla="*/ 106 h 134"/>
                  <a:gd name="T46" fmla="*/ 68 w 72"/>
                  <a:gd name="T47" fmla="*/ 112 h 134"/>
                  <a:gd name="T48" fmla="*/ 72 w 72"/>
                  <a:gd name="T49" fmla="*/ 122 h 134"/>
                  <a:gd name="T50" fmla="*/ 61 w 72"/>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134">
                    <a:moveTo>
                      <a:pt x="61" y="134"/>
                    </a:moveTo>
                    <a:lnTo>
                      <a:pt x="34" y="110"/>
                    </a:lnTo>
                    <a:lnTo>
                      <a:pt x="15" y="89"/>
                    </a:lnTo>
                    <a:lnTo>
                      <a:pt x="4" y="65"/>
                    </a:lnTo>
                    <a:lnTo>
                      <a:pt x="0" y="45"/>
                    </a:lnTo>
                    <a:lnTo>
                      <a:pt x="4" y="27"/>
                    </a:lnTo>
                    <a:lnTo>
                      <a:pt x="10" y="15"/>
                    </a:lnTo>
                    <a:lnTo>
                      <a:pt x="22" y="2"/>
                    </a:lnTo>
                    <a:lnTo>
                      <a:pt x="42" y="0"/>
                    </a:lnTo>
                    <a:lnTo>
                      <a:pt x="63" y="8"/>
                    </a:lnTo>
                    <a:lnTo>
                      <a:pt x="70" y="20"/>
                    </a:lnTo>
                    <a:lnTo>
                      <a:pt x="72" y="39"/>
                    </a:lnTo>
                    <a:lnTo>
                      <a:pt x="65" y="50"/>
                    </a:lnTo>
                    <a:lnTo>
                      <a:pt x="57" y="44"/>
                    </a:lnTo>
                    <a:lnTo>
                      <a:pt x="53" y="30"/>
                    </a:lnTo>
                    <a:lnTo>
                      <a:pt x="42" y="21"/>
                    </a:lnTo>
                    <a:lnTo>
                      <a:pt x="27" y="21"/>
                    </a:lnTo>
                    <a:lnTo>
                      <a:pt x="22" y="32"/>
                    </a:lnTo>
                    <a:lnTo>
                      <a:pt x="18" y="45"/>
                    </a:lnTo>
                    <a:lnTo>
                      <a:pt x="21" y="62"/>
                    </a:lnTo>
                    <a:lnTo>
                      <a:pt x="27" y="77"/>
                    </a:lnTo>
                    <a:lnTo>
                      <a:pt x="41" y="92"/>
                    </a:lnTo>
                    <a:lnTo>
                      <a:pt x="59" y="106"/>
                    </a:lnTo>
                    <a:lnTo>
                      <a:pt x="68" y="112"/>
                    </a:lnTo>
                    <a:lnTo>
                      <a:pt x="72" y="122"/>
                    </a:lnTo>
                    <a:lnTo>
                      <a:pt x="61" y="134"/>
                    </a:lnTo>
                    <a:close/>
                  </a:path>
                </a:pathLst>
              </a:custGeom>
              <a:solidFill>
                <a:srgbClr val="FF3300"/>
              </a:solidFill>
              <a:ln w="9525">
                <a:solidFill>
                  <a:srgbClr val="FF3300"/>
                </a:solidFill>
                <a:round/>
                <a:headEnd/>
                <a:tailEnd/>
              </a:ln>
            </p:spPr>
            <p:txBody>
              <a:bodyPr/>
              <a:lstStyle/>
              <a:p>
                <a:endParaRPr lang="en-US"/>
              </a:p>
            </p:txBody>
          </p:sp>
          <p:sp>
            <p:nvSpPr>
              <p:cNvPr id="762887" name="Freeform 7">
                <a:extLst>
                  <a:ext uri="{FF2B5EF4-FFF2-40B4-BE49-F238E27FC236}">
                    <a16:creationId xmlns:a16="http://schemas.microsoft.com/office/drawing/2014/main" id="{790146D7-100F-149D-122D-2C9C30B83C23}"/>
                  </a:ext>
                </a:extLst>
              </p:cNvPr>
              <p:cNvSpPr>
                <a:spLocks/>
              </p:cNvSpPr>
              <p:nvPr/>
            </p:nvSpPr>
            <p:spPr bwMode="invGray">
              <a:xfrm>
                <a:off x="4906" y="1297"/>
                <a:ext cx="72" cy="129"/>
              </a:xfrm>
              <a:custGeom>
                <a:avLst/>
                <a:gdLst>
                  <a:gd name="T0" fmla="*/ 0 w 72"/>
                  <a:gd name="T1" fmla="*/ 120 h 129"/>
                  <a:gd name="T2" fmla="*/ 18 w 72"/>
                  <a:gd name="T3" fmla="*/ 102 h 129"/>
                  <a:gd name="T4" fmla="*/ 33 w 72"/>
                  <a:gd name="T5" fmla="*/ 87 h 129"/>
                  <a:gd name="T6" fmla="*/ 48 w 72"/>
                  <a:gd name="T7" fmla="*/ 74 h 129"/>
                  <a:gd name="T8" fmla="*/ 59 w 72"/>
                  <a:gd name="T9" fmla="*/ 53 h 129"/>
                  <a:gd name="T10" fmla="*/ 55 w 72"/>
                  <a:gd name="T11" fmla="*/ 33 h 129"/>
                  <a:gd name="T12" fmla="*/ 48 w 72"/>
                  <a:gd name="T13" fmla="*/ 18 h 129"/>
                  <a:gd name="T14" fmla="*/ 36 w 72"/>
                  <a:gd name="T15" fmla="*/ 18 h 129"/>
                  <a:gd name="T16" fmla="*/ 22 w 72"/>
                  <a:gd name="T17" fmla="*/ 26 h 129"/>
                  <a:gd name="T18" fmla="*/ 15 w 72"/>
                  <a:gd name="T19" fmla="*/ 38 h 129"/>
                  <a:gd name="T20" fmla="*/ 10 w 72"/>
                  <a:gd name="T21" fmla="*/ 42 h 129"/>
                  <a:gd name="T22" fmla="*/ 4 w 72"/>
                  <a:gd name="T23" fmla="*/ 29 h 129"/>
                  <a:gd name="T24" fmla="*/ 12 w 72"/>
                  <a:gd name="T25" fmla="*/ 20 h 129"/>
                  <a:gd name="T26" fmla="*/ 22 w 72"/>
                  <a:gd name="T27" fmla="*/ 8 h 129"/>
                  <a:gd name="T28" fmla="*/ 34 w 72"/>
                  <a:gd name="T29" fmla="*/ 0 h 129"/>
                  <a:gd name="T30" fmla="*/ 50 w 72"/>
                  <a:gd name="T31" fmla="*/ 0 h 129"/>
                  <a:gd name="T32" fmla="*/ 61 w 72"/>
                  <a:gd name="T33" fmla="*/ 5 h 129"/>
                  <a:gd name="T34" fmla="*/ 70 w 72"/>
                  <a:gd name="T35" fmla="*/ 24 h 129"/>
                  <a:gd name="T36" fmla="*/ 72 w 72"/>
                  <a:gd name="T37" fmla="*/ 42 h 129"/>
                  <a:gd name="T38" fmla="*/ 71 w 72"/>
                  <a:gd name="T39" fmla="*/ 60 h 129"/>
                  <a:gd name="T40" fmla="*/ 63 w 72"/>
                  <a:gd name="T41" fmla="*/ 77 h 129"/>
                  <a:gd name="T42" fmla="*/ 50 w 72"/>
                  <a:gd name="T43" fmla="*/ 93 h 129"/>
                  <a:gd name="T44" fmla="*/ 37 w 72"/>
                  <a:gd name="T45" fmla="*/ 108 h 129"/>
                  <a:gd name="T46" fmla="*/ 23 w 72"/>
                  <a:gd name="T47" fmla="*/ 119 h 129"/>
                  <a:gd name="T48" fmla="*/ 8 w 72"/>
                  <a:gd name="T49" fmla="*/ 128 h 129"/>
                  <a:gd name="T50" fmla="*/ 4 w 72"/>
                  <a:gd name="T51" fmla="*/ 129 h 129"/>
                  <a:gd name="T52" fmla="*/ 0 w 72"/>
                  <a:gd name="T53" fmla="*/ 12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129">
                    <a:moveTo>
                      <a:pt x="0" y="120"/>
                    </a:moveTo>
                    <a:lnTo>
                      <a:pt x="18" y="102"/>
                    </a:lnTo>
                    <a:lnTo>
                      <a:pt x="33" y="87"/>
                    </a:lnTo>
                    <a:lnTo>
                      <a:pt x="48" y="74"/>
                    </a:lnTo>
                    <a:lnTo>
                      <a:pt x="59" y="53"/>
                    </a:lnTo>
                    <a:lnTo>
                      <a:pt x="55" y="33"/>
                    </a:lnTo>
                    <a:lnTo>
                      <a:pt x="48" y="18"/>
                    </a:lnTo>
                    <a:lnTo>
                      <a:pt x="36" y="18"/>
                    </a:lnTo>
                    <a:lnTo>
                      <a:pt x="22" y="26"/>
                    </a:lnTo>
                    <a:lnTo>
                      <a:pt x="15" y="38"/>
                    </a:lnTo>
                    <a:lnTo>
                      <a:pt x="10" y="42"/>
                    </a:lnTo>
                    <a:lnTo>
                      <a:pt x="4" y="29"/>
                    </a:lnTo>
                    <a:lnTo>
                      <a:pt x="12" y="20"/>
                    </a:lnTo>
                    <a:lnTo>
                      <a:pt x="22" y="8"/>
                    </a:lnTo>
                    <a:lnTo>
                      <a:pt x="34" y="0"/>
                    </a:lnTo>
                    <a:lnTo>
                      <a:pt x="50" y="0"/>
                    </a:lnTo>
                    <a:lnTo>
                      <a:pt x="61" y="5"/>
                    </a:lnTo>
                    <a:lnTo>
                      <a:pt x="70" y="24"/>
                    </a:lnTo>
                    <a:lnTo>
                      <a:pt x="72" y="42"/>
                    </a:lnTo>
                    <a:lnTo>
                      <a:pt x="71" y="60"/>
                    </a:lnTo>
                    <a:lnTo>
                      <a:pt x="63" y="77"/>
                    </a:lnTo>
                    <a:lnTo>
                      <a:pt x="50" y="93"/>
                    </a:lnTo>
                    <a:lnTo>
                      <a:pt x="37" y="108"/>
                    </a:lnTo>
                    <a:lnTo>
                      <a:pt x="23" y="119"/>
                    </a:lnTo>
                    <a:lnTo>
                      <a:pt x="8" y="128"/>
                    </a:lnTo>
                    <a:lnTo>
                      <a:pt x="4" y="129"/>
                    </a:lnTo>
                    <a:lnTo>
                      <a:pt x="0" y="120"/>
                    </a:lnTo>
                    <a:close/>
                  </a:path>
                </a:pathLst>
              </a:custGeom>
              <a:solidFill>
                <a:srgbClr val="FF3300"/>
              </a:solidFill>
              <a:ln w="9525">
                <a:solidFill>
                  <a:srgbClr val="FF3300"/>
                </a:solidFill>
                <a:round/>
                <a:headEnd/>
                <a:tailEnd/>
              </a:ln>
            </p:spPr>
            <p:txBody>
              <a:bodyPr/>
              <a:lstStyle/>
              <a:p>
                <a:endParaRPr lang="en-US"/>
              </a:p>
            </p:txBody>
          </p:sp>
        </p:grpSp>
      </p:grpSp>
      <p:grpSp>
        <p:nvGrpSpPr>
          <p:cNvPr id="762888" name="Group 8">
            <a:extLst>
              <a:ext uri="{FF2B5EF4-FFF2-40B4-BE49-F238E27FC236}">
                <a16:creationId xmlns:a16="http://schemas.microsoft.com/office/drawing/2014/main" id="{C07F698B-1418-F2E4-B2FD-6294566904CB}"/>
              </a:ext>
            </a:extLst>
          </p:cNvPr>
          <p:cNvGrpSpPr>
            <a:grpSpLocks/>
          </p:cNvGrpSpPr>
          <p:nvPr/>
        </p:nvGrpSpPr>
        <p:grpSpPr bwMode="auto">
          <a:xfrm>
            <a:off x="8196263" y="1754188"/>
            <a:ext cx="476250" cy="339725"/>
            <a:chOff x="5052" y="1351"/>
            <a:chExt cx="108" cy="136"/>
          </a:xfrm>
        </p:grpSpPr>
        <p:sp>
          <p:nvSpPr>
            <p:cNvPr id="762889" name="Freeform 9">
              <a:extLst>
                <a:ext uri="{FF2B5EF4-FFF2-40B4-BE49-F238E27FC236}">
                  <a16:creationId xmlns:a16="http://schemas.microsoft.com/office/drawing/2014/main" id="{052FB847-8A05-1D87-2235-1C9107F0CB2C}"/>
                </a:ext>
              </a:extLst>
            </p:cNvPr>
            <p:cNvSpPr>
              <a:spLocks/>
            </p:cNvSpPr>
            <p:nvPr/>
          </p:nvSpPr>
          <p:spPr bwMode="invGray">
            <a:xfrm>
              <a:off x="5059" y="1365"/>
              <a:ext cx="93" cy="110"/>
            </a:xfrm>
            <a:custGeom>
              <a:avLst/>
              <a:gdLst>
                <a:gd name="T0" fmla="*/ 11 w 93"/>
                <a:gd name="T1" fmla="*/ 110 h 110"/>
                <a:gd name="T2" fmla="*/ 0 w 93"/>
                <a:gd name="T3" fmla="*/ 52 h 110"/>
                <a:gd name="T4" fmla="*/ 5 w 93"/>
                <a:gd name="T5" fmla="*/ 20 h 110"/>
                <a:gd name="T6" fmla="*/ 14 w 93"/>
                <a:gd name="T7" fmla="*/ 4 h 110"/>
                <a:gd name="T8" fmla="*/ 30 w 93"/>
                <a:gd name="T9" fmla="*/ 0 h 110"/>
                <a:gd name="T10" fmla="*/ 48 w 93"/>
                <a:gd name="T11" fmla="*/ 11 h 110"/>
                <a:gd name="T12" fmla="*/ 53 w 93"/>
                <a:gd name="T13" fmla="*/ 33 h 110"/>
                <a:gd name="T14" fmla="*/ 55 w 93"/>
                <a:gd name="T15" fmla="*/ 38 h 110"/>
                <a:gd name="T16" fmla="*/ 70 w 93"/>
                <a:gd name="T17" fmla="*/ 33 h 110"/>
                <a:gd name="T18" fmla="*/ 84 w 93"/>
                <a:gd name="T19" fmla="*/ 38 h 110"/>
                <a:gd name="T20" fmla="*/ 93 w 93"/>
                <a:gd name="T21" fmla="*/ 56 h 110"/>
                <a:gd name="T22" fmla="*/ 86 w 93"/>
                <a:gd name="T23" fmla="*/ 74 h 110"/>
                <a:gd name="T24" fmla="*/ 80 w 93"/>
                <a:gd name="T25" fmla="*/ 94 h 110"/>
                <a:gd name="T26" fmla="*/ 55 w 93"/>
                <a:gd name="T27" fmla="*/ 106 h 110"/>
                <a:gd name="T28" fmla="*/ 26 w 93"/>
                <a:gd name="T29" fmla="*/ 108 h 110"/>
                <a:gd name="T30" fmla="*/ 11 w 93"/>
                <a:gd name="T3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110">
                  <a:moveTo>
                    <a:pt x="11" y="110"/>
                  </a:moveTo>
                  <a:lnTo>
                    <a:pt x="0" y="52"/>
                  </a:lnTo>
                  <a:lnTo>
                    <a:pt x="5" y="20"/>
                  </a:lnTo>
                  <a:lnTo>
                    <a:pt x="14" y="4"/>
                  </a:lnTo>
                  <a:lnTo>
                    <a:pt x="30" y="0"/>
                  </a:lnTo>
                  <a:lnTo>
                    <a:pt x="48" y="11"/>
                  </a:lnTo>
                  <a:lnTo>
                    <a:pt x="53" y="33"/>
                  </a:lnTo>
                  <a:lnTo>
                    <a:pt x="55" y="38"/>
                  </a:lnTo>
                  <a:lnTo>
                    <a:pt x="70" y="33"/>
                  </a:lnTo>
                  <a:lnTo>
                    <a:pt x="84" y="38"/>
                  </a:lnTo>
                  <a:lnTo>
                    <a:pt x="93" y="56"/>
                  </a:lnTo>
                  <a:lnTo>
                    <a:pt x="86" y="74"/>
                  </a:lnTo>
                  <a:lnTo>
                    <a:pt x="80" y="94"/>
                  </a:lnTo>
                  <a:lnTo>
                    <a:pt x="55" y="106"/>
                  </a:lnTo>
                  <a:lnTo>
                    <a:pt x="26" y="108"/>
                  </a:lnTo>
                  <a:lnTo>
                    <a:pt x="11" y="110"/>
                  </a:lnTo>
                  <a:close/>
                </a:path>
              </a:pathLst>
            </a:custGeom>
            <a:solidFill>
              <a:srgbClr val="FF3300"/>
            </a:solidFill>
            <a:ln w="9525">
              <a:solidFill>
                <a:srgbClr val="FF3300"/>
              </a:solidFill>
              <a:round/>
              <a:headEnd/>
              <a:tailEnd/>
            </a:ln>
          </p:spPr>
          <p:txBody>
            <a:bodyPr/>
            <a:lstStyle/>
            <a:p>
              <a:endParaRPr lang="en-US"/>
            </a:p>
          </p:txBody>
        </p:sp>
        <p:grpSp>
          <p:nvGrpSpPr>
            <p:cNvPr id="762890" name="Group 10">
              <a:extLst>
                <a:ext uri="{FF2B5EF4-FFF2-40B4-BE49-F238E27FC236}">
                  <a16:creationId xmlns:a16="http://schemas.microsoft.com/office/drawing/2014/main" id="{72BF7F4D-1726-A4E2-D90B-162F283B7F36}"/>
                </a:ext>
              </a:extLst>
            </p:cNvPr>
            <p:cNvGrpSpPr>
              <a:grpSpLocks/>
            </p:cNvGrpSpPr>
            <p:nvPr/>
          </p:nvGrpSpPr>
          <p:grpSpPr bwMode="auto">
            <a:xfrm>
              <a:off x="5052" y="1351"/>
              <a:ext cx="108" cy="136"/>
              <a:chOff x="5052" y="1351"/>
              <a:chExt cx="108" cy="136"/>
            </a:xfrm>
          </p:grpSpPr>
          <p:sp>
            <p:nvSpPr>
              <p:cNvPr id="762891" name="Freeform 11">
                <a:extLst>
                  <a:ext uri="{FF2B5EF4-FFF2-40B4-BE49-F238E27FC236}">
                    <a16:creationId xmlns:a16="http://schemas.microsoft.com/office/drawing/2014/main" id="{A8AFED25-71B8-E67A-5C0F-FB795E42201F}"/>
                  </a:ext>
                </a:extLst>
              </p:cNvPr>
              <p:cNvSpPr>
                <a:spLocks/>
              </p:cNvSpPr>
              <p:nvPr/>
            </p:nvSpPr>
            <p:spPr bwMode="invGray">
              <a:xfrm>
                <a:off x="5052" y="1351"/>
                <a:ext cx="69" cy="136"/>
              </a:xfrm>
              <a:custGeom>
                <a:avLst/>
                <a:gdLst>
                  <a:gd name="T0" fmla="*/ 14 w 69"/>
                  <a:gd name="T1" fmla="*/ 136 h 136"/>
                  <a:gd name="T2" fmla="*/ 4 w 69"/>
                  <a:gd name="T3" fmla="*/ 99 h 136"/>
                  <a:gd name="T4" fmla="*/ 0 w 69"/>
                  <a:gd name="T5" fmla="*/ 70 h 136"/>
                  <a:gd name="T6" fmla="*/ 2 w 69"/>
                  <a:gd name="T7" fmla="*/ 43 h 136"/>
                  <a:gd name="T8" fmla="*/ 7 w 69"/>
                  <a:gd name="T9" fmla="*/ 24 h 136"/>
                  <a:gd name="T10" fmla="*/ 18 w 69"/>
                  <a:gd name="T11" fmla="*/ 11 h 136"/>
                  <a:gd name="T12" fmla="*/ 27 w 69"/>
                  <a:gd name="T13" fmla="*/ 4 h 136"/>
                  <a:gd name="T14" fmla="*/ 41 w 69"/>
                  <a:gd name="T15" fmla="*/ 0 h 136"/>
                  <a:gd name="T16" fmla="*/ 57 w 69"/>
                  <a:gd name="T17" fmla="*/ 11 h 136"/>
                  <a:gd name="T18" fmla="*/ 69 w 69"/>
                  <a:gd name="T19" fmla="*/ 30 h 136"/>
                  <a:gd name="T20" fmla="*/ 69 w 69"/>
                  <a:gd name="T21" fmla="*/ 44 h 136"/>
                  <a:gd name="T22" fmla="*/ 62 w 69"/>
                  <a:gd name="T23" fmla="*/ 62 h 136"/>
                  <a:gd name="T24" fmla="*/ 53 w 69"/>
                  <a:gd name="T25" fmla="*/ 67 h 136"/>
                  <a:gd name="T26" fmla="*/ 49 w 69"/>
                  <a:gd name="T27" fmla="*/ 57 h 136"/>
                  <a:gd name="T28" fmla="*/ 52 w 69"/>
                  <a:gd name="T29" fmla="*/ 43 h 136"/>
                  <a:gd name="T30" fmla="*/ 48 w 69"/>
                  <a:gd name="T31" fmla="*/ 29 h 136"/>
                  <a:gd name="T32" fmla="*/ 37 w 69"/>
                  <a:gd name="T33" fmla="*/ 20 h 136"/>
                  <a:gd name="T34" fmla="*/ 29 w 69"/>
                  <a:gd name="T35" fmla="*/ 26 h 136"/>
                  <a:gd name="T36" fmla="*/ 20 w 69"/>
                  <a:gd name="T37" fmla="*/ 35 h 136"/>
                  <a:gd name="T38" fmla="*/ 15 w 69"/>
                  <a:gd name="T39" fmla="*/ 50 h 136"/>
                  <a:gd name="T40" fmla="*/ 14 w 69"/>
                  <a:gd name="T41" fmla="*/ 67 h 136"/>
                  <a:gd name="T42" fmla="*/ 17 w 69"/>
                  <a:gd name="T43" fmla="*/ 88 h 136"/>
                  <a:gd name="T44" fmla="*/ 24 w 69"/>
                  <a:gd name="T45" fmla="*/ 110 h 136"/>
                  <a:gd name="T46" fmla="*/ 29 w 69"/>
                  <a:gd name="T47" fmla="*/ 121 h 136"/>
                  <a:gd name="T48" fmla="*/ 27 w 69"/>
                  <a:gd name="T49" fmla="*/ 133 h 136"/>
                  <a:gd name="T50" fmla="*/ 14 w 69"/>
                  <a:gd name="T5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 h="136">
                    <a:moveTo>
                      <a:pt x="14" y="136"/>
                    </a:moveTo>
                    <a:lnTo>
                      <a:pt x="4" y="99"/>
                    </a:lnTo>
                    <a:lnTo>
                      <a:pt x="0" y="70"/>
                    </a:lnTo>
                    <a:lnTo>
                      <a:pt x="2" y="43"/>
                    </a:lnTo>
                    <a:lnTo>
                      <a:pt x="7" y="24"/>
                    </a:lnTo>
                    <a:lnTo>
                      <a:pt x="18" y="11"/>
                    </a:lnTo>
                    <a:lnTo>
                      <a:pt x="27" y="4"/>
                    </a:lnTo>
                    <a:lnTo>
                      <a:pt x="41" y="0"/>
                    </a:lnTo>
                    <a:lnTo>
                      <a:pt x="57" y="11"/>
                    </a:lnTo>
                    <a:lnTo>
                      <a:pt x="69" y="30"/>
                    </a:lnTo>
                    <a:lnTo>
                      <a:pt x="69" y="44"/>
                    </a:lnTo>
                    <a:lnTo>
                      <a:pt x="62" y="62"/>
                    </a:lnTo>
                    <a:lnTo>
                      <a:pt x="53" y="67"/>
                    </a:lnTo>
                    <a:lnTo>
                      <a:pt x="49" y="57"/>
                    </a:lnTo>
                    <a:lnTo>
                      <a:pt x="52" y="43"/>
                    </a:lnTo>
                    <a:lnTo>
                      <a:pt x="48" y="29"/>
                    </a:lnTo>
                    <a:lnTo>
                      <a:pt x="37" y="20"/>
                    </a:lnTo>
                    <a:lnTo>
                      <a:pt x="29" y="26"/>
                    </a:lnTo>
                    <a:lnTo>
                      <a:pt x="20" y="35"/>
                    </a:lnTo>
                    <a:lnTo>
                      <a:pt x="15" y="50"/>
                    </a:lnTo>
                    <a:lnTo>
                      <a:pt x="14" y="67"/>
                    </a:lnTo>
                    <a:lnTo>
                      <a:pt x="17" y="88"/>
                    </a:lnTo>
                    <a:lnTo>
                      <a:pt x="24" y="110"/>
                    </a:lnTo>
                    <a:lnTo>
                      <a:pt x="29" y="121"/>
                    </a:lnTo>
                    <a:lnTo>
                      <a:pt x="27" y="133"/>
                    </a:lnTo>
                    <a:lnTo>
                      <a:pt x="14" y="136"/>
                    </a:lnTo>
                    <a:close/>
                  </a:path>
                </a:pathLst>
              </a:custGeom>
              <a:solidFill>
                <a:srgbClr val="FF3300"/>
              </a:solidFill>
              <a:ln w="9525">
                <a:solidFill>
                  <a:srgbClr val="FF3300"/>
                </a:solidFill>
                <a:round/>
                <a:headEnd/>
                <a:tailEnd/>
              </a:ln>
            </p:spPr>
            <p:txBody>
              <a:bodyPr/>
              <a:lstStyle/>
              <a:p>
                <a:endParaRPr lang="en-US"/>
              </a:p>
            </p:txBody>
          </p:sp>
          <p:sp>
            <p:nvSpPr>
              <p:cNvPr id="762892" name="Freeform 12">
                <a:extLst>
                  <a:ext uri="{FF2B5EF4-FFF2-40B4-BE49-F238E27FC236}">
                    <a16:creationId xmlns:a16="http://schemas.microsoft.com/office/drawing/2014/main" id="{4C4B3AAE-0802-896C-9403-26DFAABFBEAB}"/>
                  </a:ext>
                </a:extLst>
              </p:cNvPr>
              <p:cNvSpPr>
                <a:spLocks/>
              </p:cNvSpPr>
              <p:nvPr/>
            </p:nvSpPr>
            <p:spPr bwMode="invGray">
              <a:xfrm>
                <a:off x="5065" y="1388"/>
                <a:ext cx="95" cy="95"/>
              </a:xfrm>
              <a:custGeom>
                <a:avLst/>
                <a:gdLst>
                  <a:gd name="T0" fmla="*/ 0 w 95"/>
                  <a:gd name="T1" fmla="*/ 83 h 95"/>
                  <a:gd name="T2" fmla="*/ 21 w 95"/>
                  <a:gd name="T3" fmla="*/ 78 h 95"/>
                  <a:gd name="T4" fmla="*/ 38 w 95"/>
                  <a:gd name="T5" fmla="*/ 75 h 95"/>
                  <a:gd name="T6" fmla="*/ 55 w 95"/>
                  <a:gd name="T7" fmla="*/ 72 h 95"/>
                  <a:gd name="T8" fmla="*/ 72 w 95"/>
                  <a:gd name="T9" fmla="*/ 61 h 95"/>
                  <a:gd name="T10" fmla="*/ 77 w 95"/>
                  <a:gd name="T11" fmla="*/ 42 h 95"/>
                  <a:gd name="T12" fmla="*/ 79 w 95"/>
                  <a:gd name="T13" fmla="*/ 25 h 95"/>
                  <a:gd name="T14" fmla="*/ 70 w 95"/>
                  <a:gd name="T15" fmla="*/ 18 h 95"/>
                  <a:gd name="T16" fmla="*/ 57 w 95"/>
                  <a:gd name="T17" fmla="*/ 16 h 95"/>
                  <a:gd name="T18" fmla="*/ 47 w 95"/>
                  <a:gd name="T19" fmla="*/ 22 h 95"/>
                  <a:gd name="T20" fmla="*/ 41 w 95"/>
                  <a:gd name="T21" fmla="*/ 22 h 95"/>
                  <a:gd name="T22" fmla="*/ 43 w 95"/>
                  <a:gd name="T23" fmla="*/ 8 h 95"/>
                  <a:gd name="T24" fmla="*/ 52 w 95"/>
                  <a:gd name="T25" fmla="*/ 5 h 95"/>
                  <a:gd name="T26" fmla="*/ 64 w 95"/>
                  <a:gd name="T27" fmla="*/ 0 h 95"/>
                  <a:gd name="T28" fmla="*/ 76 w 95"/>
                  <a:gd name="T29" fmla="*/ 2 h 95"/>
                  <a:gd name="T30" fmla="*/ 88 w 95"/>
                  <a:gd name="T31" fmla="*/ 12 h 95"/>
                  <a:gd name="T32" fmla="*/ 95 w 95"/>
                  <a:gd name="T33" fmla="*/ 22 h 95"/>
                  <a:gd name="T34" fmla="*/ 92 w 95"/>
                  <a:gd name="T35" fmla="*/ 43 h 95"/>
                  <a:gd name="T36" fmla="*/ 86 w 95"/>
                  <a:gd name="T37" fmla="*/ 61 h 95"/>
                  <a:gd name="T38" fmla="*/ 78 w 95"/>
                  <a:gd name="T39" fmla="*/ 75 h 95"/>
                  <a:gd name="T40" fmla="*/ 65 w 95"/>
                  <a:gd name="T41" fmla="*/ 84 h 95"/>
                  <a:gd name="T42" fmla="*/ 49 w 95"/>
                  <a:gd name="T43" fmla="*/ 90 h 95"/>
                  <a:gd name="T44" fmla="*/ 32 w 95"/>
                  <a:gd name="T45" fmla="*/ 95 h 95"/>
                  <a:gd name="T46" fmla="*/ 18 w 95"/>
                  <a:gd name="T47" fmla="*/ 95 h 95"/>
                  <a:gd name="T48" fmla="*/ 3 w 95"/>
                  <a:gd name="T49" fmla="*/ 94 h 95"/>
                  <a:gd name="T50" fmla="*/ 0 w 95"/>
                  <a:gd name="T51" fmla="*/ 93 h 95"/>
                  <a:gd name="T52" fmla="*/ 0 w 95"/>
                  <a:gd name="T53"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95">
                    <a:moveTo>
                      <a:pt x="0" y="83"/>
                    </a:moveTo>
                    <a:lnTo>
                      <a:pt x="21" y="78"/>
                    </a:lnTo>
                    <a:lnTo>
                      <a:pt x="38" y="75"/>
                    </a:lnTo>
                    <a:lnTo>
                      <a:pt x="55" y="72"/>
                    </a:lnTo>
                    <a:lnTo>
                      <a:pt x="72" y="61"/>
                    </a:lnTo>
                    <a:lnTo>
                      <a:pt x="77" y="42"/>
                    </a:lnTo>
                    <a:lnTo>
                      <a:pt x="79" y="25"/>
                    </a:lnTo>
                    <a:lnTo>
                      <a:pt x="70" y="18"/>
                    </a:lnTo>
                    <a:lnTo>
                      <a:pt x="57" y="16"/>
                    </a:lnTo>
                    <a:lnTo>
                      <a:pt x="47" y="22"/>
                    </a:lnTo>
                    <a:lnTo>
                      <a:pt x="41" y="22"/>
                    </a:lnTo>
                    <a:lnTo>
                      <a:pt x="43" y="8"/>
                    </a:lnTo>
                    <a:lnTo>
                      <a:pt x="52" y="5"/>
                    </a:lnTo>
                    <a:lnTo>
                      <a:pt x="64" y="0"/>
                    </a:lnTo>
                    <a:lnTo>
                      <a:pt x="76" y="2"/>
                    </a:lnTo>
                    <a:lnTo>
                      <a:pt x="88" y="12"/>
                    </a:lnTo>
                    <a:lnTo>
                      <a:pt x="95" y="22"/>
                    </a:lnTo>
                    <a:lnTo>
                      <a:pt x="92" y="43"/>
                    </a:lnTo>
                    <a:lnTo>
                      <a:pt x="86" y="61"/>
                    </a:lnTo>
                    <a:lnTo>
                      <a:pt x="78" y="75"/>
                    </a:lnTo>
                    <a:lnTo>
                      <a:pt x="65" y="84"/>
                    </a:lnTo>
                    <a:lnTo>
                      <a:pt x="49" y="90"/>
                    </a:lnTo>
                    <a:lnTo>
                      <a:pt x="32" y="95"/>
                    </a:lnTo>
                    <a:lnTo>
                      <a:pt x="18" y="95"/>
                    </a:lnTo>
                    <a:lnTo>
                      <a:pt x="3" y="94"/>
                    </a:lnTo>
                    <a:lnTo>
                      <a:pt x="0" y="93"/>
                    </a:lnTo>
                    <a:lnTo>
                      <a:pt x="0" y="83"/>
                    </a:lnTo>
                    <a:close/>
                  </a:path>
                </a:pathLst>
              </a:custGeom>
              <a:solidFill>
                <a:srgbClr val="FF3300"/>
              </a:solidFill>
              <a:ln w="9525">
                <a:solidFill>
                  <a:srgbClr val="FF3300"/>
                </a:solidFill>
                <a:round/>
                <a:headEnd/>
                <a:tailEnd/>
              </a:ln>
            </p:spPr>
            <p:txBody>
              <a:bodyPr/>
              <a:lstStyle/>
              <a:p>
                <a:endParaRPr lang="en-US"/>
              </a:p>
            </p:txBody>
          </p:sp>
        </p:grpSp>
      </p:grpSp>
      <p:graphicFrame>
        <p:nvGraphicFramePr>
          <p:cNvPr id="762893" name="Object 13">
            <a:extLst>
              <a:ext uri="{FF2B5EF4-FFF2-40B4-BE49-F238E27FC236}">
                <a16:creationId xmlns:a16="http://schemas.microsoft.com/office/drawing/2014/main" id="{2C986686-EBCA-56BC-82D2-D5EED10773BC}"/>
              </a:ext>
            </a:extLst>
          </p:cNvPr>
          <p:cNvGraphicFramePr>
            <a:graphicFrameLocks noChangeAspect="1"/>
          </p:cNvGraphicFramePr>
          <p:nvPr/>
        </p:nvGraphicFramePr>
        <p:xfrm>
          <a:off x="215900" y="4987925"/>
          <a:ext cx="1154113" cy="1524000"/>
        </p:xfrm>
        <a:graphic>
          <a:graphicData uri="http://schemas.openxmlformats.org/presentationml/2006/ole">
            <mc:AlternateContent xmlns:mc="http://schemas.openxmlformats.org/markup-compatibility/2006">
              <mc:Choice xmlns:v="urn:schemas-microsoft-com:vml" Requires="v">
                <p:oleObj name="Clip" r:id="rId3" imgW="17132300" imgH="22618700" progId="MS_ClipArt_Gallery.2">
                  <p:embed/>
                </p:oleObj>
              </mc:Choice>
              <mc:Fallback>
                <p:oleObj name="Clip" r:id="rId3" imgW="17132300" imgH="22618700"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15900" y="4987925"/>
                        <a:ext cx="11541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2894" name="AutoShape 14">
            <a:extLst>
              <a:ext uri="{FF2B5EF4-FFF2-40B4-BE49-F238E27FC236}">
                <a16:creationId xmlns:a16="http://schemas.microsoft.com/office/drawing/2014/main" id="{1AE0D7E1-765D-0160-2E07-8ED2B7A3DBED}"/>
              </a:ext>
            </a:extLst>
          </p:cNvPr>
          <p:cNvSpPr>
            <a:spLocks noChangeArrowheads="1"/>
          </p:cNvSpPr>
          <p:nvPr/>
        </p:nvSpPr>
        <p:spPr bwMode="invGray">
          <a:xfrm>
            <a:off x="6781800" y="3967163"/>
            <a:ext cx="2062163" cy="2024062"/>
          </a:xfrm>
          <a:prstGeom prst="flowChartMagneticDisk">
            <a:avLst/>
          </a:prstGeom>
          <a:solidFill>
            <a:schemeClr val="bg2"/>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grpSp>
        <p:nvGrpSpPr>
          <p:cNvPr id="762895" name="Group 15">
            <a:extLst>
              <a:ext uri="{FF2B5EF4-FFF2-40B4-BE49-F238E27FC236}">
                <a16:creationId xmlns:a16="http://schemas.microsoft.com/office/drawing/2014/main" id="{0EB8F5AC-4D0B-1EF1-20FC-16C4FAFE41E7}"/>
              </a:ext>
            </a:extLst>
          </p:cNvPr>
          <p:cNvGrpSpPr>
            <a:grpSpLocks/>
          </p:cNvGrpSpPr>
          <p:nvPr/>
        </p:nvGrpSpPr>
        <p:grpSpPr bwMode="auto">
          <a:xfrm>
            <a:off x="7034213" y="2243138"/>
            <a:ext cx="1511300" cy="2192337"/>
            <a:chOff x="4788" y="1547"/>
            <a:chExt cx="343" cy="877"/>
          </a:xfrm>
        </p:grpSpPr>
        <p:sp>
          <p:nvSpPr>
            <p:cNvPr id="762896" name="Freeform 16">
              <a:extLst>
                <a:ext uri="{FF2B5EF4-FFF2-40B4-BE49-F238E27FC236}">
                  <a16:creationId xmlns:a16="http://schemas.microsoft.com/office/drawing/2014/main" id="{AE5D63AE-C770-6A4D-F669-4BED17B3BF70}"/>
                </a:ext>
              </a:extLst>
            </p:cNvPr>
            <p:cNvSpPr>
              <a:spLocks/>
            </p:cNvSpPr>
            <p:nvPr/>
          </p:nvSpPr>
          <p:spPr bwMode="invGray">
            <a:xfrm>
              <a:off x="4788" y="1547"/>
              <a:ext cx="226" cy="183"/>
            </a:xfrm>
            <a:custGeom>
              <a:avLst/>
              <a:gdLst>
                <a:gd name="T0" fmla="*/ 88 w 226"/>
                <a:gd name="T1" fmla="*/ 86 h 183"/>
                <a:gd name="T2" fmla="*/ 97 w 226"/>
                <a:gd name="T3" fmla="*/ 60 h 183"/>
                <a:gd name="T4" fmla="*/ 111 w 226"/>
                <a:gd name="T5" fmla="*/ 39 h 183"/>
                <a:gd name="T6" fmla="*/ 122 w 226"/>
                <a:gd name="T7" fmla="*/ 25 h 183"/>
                <a:gd name="T8" fmla="*/ 137 w 226"/>
                <a:gd name="T9" fmla="*/ 12 h 183"/>
                <a:gd name="T10" fmla="*/ 158 w 226"/>
                <a:gd name="T11" fmla="*/ 3 h 183"/>
                <a:gd name="T12" fmla="*/ 178 w 226"/>
                <a:gd name="T13" fmla="*/ 0 h 183"/>
                <a:gd name="T14" fmla="*/ 197 w 226"/>
                <a:gd name="T15" fmla="*/ 4 h 183"/>
                <a:gd name="T16" fmla="*/ 202 w 226"/>
                <a:gd name="T17" fmla="*/ 6 h 183"/>
                <a:gd name="T18" fmla="*/ 213 w 226"/>
                <a:gd name="T19" fmla="*/ 16 h 183"/>
                <a:gd name="T20" fmla="*/ 222 w 226"/>
                <a:gd name="T21" fmla="*/ 32 h 183"/>
                <a:gd name="T22" fmla="*/ 225 w 226"/>
                <a:gd name="T23" fmla="*/ 51 h 183"/>
                <a:gd name="T24" fmla="*/ 226 w 226"/>
                <a:gd name="T25" fmla="*/ 72 h 183"/>
                <a:gd name="T26" fmla="*/ 225 w 226"/>
                <a:gd name="T27" fmla="*/ 94 h 183"/>
                <a:gd name="T28" fmla="*/ 219 w 226"/>
                <a:gd name="T29" fmla="*/ 116 h 183"/>
                <a:gd name="T30" fmla="*/ 208 w 226"/>
                <a:gd name="T31" fmla="*/ 134 h 183"/>
                <a:gd name="T32" fmla="*/ 196 w 226"/>
                <a:gd name="T33" fmla="*/ 151 h 183"/>
                <a:gd name="T34" fmla="*/ 182 w 226"/>
                <a:gd name="T35" fmla="*/ 166 h 183"/>
                <a:gd name="T36" fmla="*/ 167 w 226"/>
                <a:gd name="T37" fmla="*/ 175 h 183"/>
                <a:gd name="T38" fmla="*/ 152 w 226"/>
                <a:gd name="T39" fmla="*/ 180 h 183"/>
                <a:gd name="T40" fmla="*/ 134 w 226"/>
                <a:gd name="T41" fmla="*/ 183 h 183"/>
                <a:gd name="T42" fmla="*/ 119 w 226"/>
                <a:gd name="T43" fmla="*/ 180 h 183"/>
                <a:gd name="T44" fmla="*/ 106 w 226"/>
                <a:gd name="T45" fmla="*/ 172 h 183"/>
                <a:gd name="T46" fmla="*/ 97 w 226"/>
                <a:gd name="T47" fmla="*/ 160 h 183"/>
                <a:gd name="T48" fmla="*/ 87 w 226"/>
                <a:gd name="T49" fmla="*/ 148 h 183"/>
                <a:gd name="T50" fmla="*/ 82 w 226"/>
                <a:gd name="T51" fmla="*/ 133 h 183"/>
                <a:gd name="T52" fmla="*/ 79 w 226"/>
                <a:gd name="T53" fmla="*/ 119 h 183"/>
                <a:gd name="T54" fmla="*/ 81 w 226"/>
                <a:gd name="T55" fmla="*/ 113 h 183"/>
                <a:gd name="T56" fmla="*/ 52 w 226"/>
                <a:gd name="T57" fmla="*/ 116 h 183"/>
                <a:gd name="T58" fmla="*/ 31 w 226"/>
                <a:gd name="T59" fmla="*/ 121 h 183"/>
                <a:gd name="T60" fmla="*/ 28 w 226"/>
                <a:gd name="T61" fmla="*/ 125 h 183"/>
                <a:gd name="T62" fmla="*/ 12 w 226"/>
                <a:gd name="T63" fmla="*/ 124 h 183"/>
                <a:gd name="T64" fmla="*/ 0 w 226"/>
                <a:gd name="T65" fmla="*/ 116 h 183"/>
                <a:gd name="T66" fmla="*/ 0 w 226"/>
                <a:gd name="T67" fmla="*/ 104 h 183"/>
                <a:gd name="T68" fmla="*/ 5 w 226"/>
                <a:gd name="T69" fmla="*/ 92 h 183"/>
                <a:gd name="T70" fmla="*/ 15 w 226"/>
                <a:gd name="T71" fmla="*/ 86 h 183"/>
                <a:gd name="T72" fmla="*/ 38 w 226"/>
                <a:gd name="T73" fmla="*/ 86 h 183"/>
                <a:gd name="T74" fmla="*/ 65 w 226"/>
                <a:gd name="T75" fmla="*/ 86 h 183"/>
                <a:gd name="T76" fmla="*/ 88 w 226"/>
                <a:gd name="T77" fmla="*/ 8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6" h="183">
                  <a:moveTo>
                    <a:pt x="88" y="86"/>
                  </a:moveTo>
                  <a:lnTo>
                    <a:pt x="97" y="60"/>
                  </a:lnTo>
                  <a:lnTo>
                    <a:pt x="111" y="39"/>
                  </a:lnTo>
                  <a:lnTo>
                    <a:pt x="122" y="25"/>
                  </a:lnTo>
                  <a:lnTo>
                    <a:pt x="137" y="12"/>
                  </a:lnTo>
                  <a:lnTo>
                    <a:pt x="158" y="3"/>
                  </a:lnTo>
                  <a:lnTo>
                    <a:pt x="178" y="0"/>
                  </a:lnTo>
                  <a:lnTo>
                    <a:pt x="197" y="4"/>
                  </a:lnTo>
                  <a:lnTo>
                    <a:pt x="202" y="6"/>
                  </a:lnTo>
                  <a:lnTo>
                    <a:pt x="213" y="16"/>
                  </a:lnTo>
                  <a:lnTo>
                    <a:pt x="222" y="32"/>
                  </a:lnTo>
                  <a:lnTo>
                    <a:pt x="225" y="51"/>
                  </a:lnTo>
                  <a:lnTo>
                    <a:pt x="226" y="72"/>
                  </a:lnTo>
                  <a:lnTo>
                    <a:pt x="225" y="94"/>
                  </a:lnTo>
                  <a:lnTo>
                    <a:pt x="219" y="116"/>
                  </a:lnTo>
                  <a:lnTo>
                    <a:pt x="208" y="134"/>
                  </a:lnTo>
                  <a:lnTo>
                    <a:pt x="196" y="151"/>
                  </a:lnTo>
                  <a:lnTo>
                    <a:pt x="182" y="166"/>
                  </a:lnTo>
                  <a:lnTo>
                    <a:pt x="167" y="175"/>
                  </a:lnTo>
                  <a:lnTo>
                    <a:pt x="152" y="180"/>
                  </a:lnTo>
                  <a:lnTo>
                    <a:pt x="134" y="183"/>
                  </a:lnTo>
                  <a:lnTo>
                    <a:pt x="119" y="180"/>
                  </a:lnTo>
                  <a:lnTo>
                    <a:pt x="106" y="172"/>
                  </a:lnTo>
                  <a:lnTo>
                    <a:pt x="97" y="160"/>
                  </a:lnTo>
                  <a:lnTo>
                    <a:pt x="87" y="148"/>
                  </a:lnTo>
                  <a:lnTo>
                    <a:pt x="82" y="133"/>
                  </a:lnTo>
                  <a:lnTo>
                    <a:pt x="79" y="119"/>
                  </a:lnTo>
                  <a:lnTo>
                    <a:pt x="81" y="113"/>
                  </a:lnTo>
                  <a:lnTo>
                    <a:pt x="52" y="116"/>
                  </a:lnTo>
                  <a:lnTo>
                    <a:pt x="31" y="121"/>
                  </a:lnTo>
                  <a:lnTo>
                    <a:pt x="28" y="125"/>
                  </a:lnTo>
                  <a:lnTo>
                    <a:pt x="12" y="124"/>
                  </a:lnTo>
                  <a:lnTo>
                    <a:pt x="0" y="116"/>
                  </a:lnTo>
                  <a:lnTo>
                    <a:pt x="0" y="104"/>
                  </a:lnTo>
                  <a:lnTo>
                    <a:pt x="5" y="92"/>
                  </a:lnTo>
                  <a:lnTo>
                    <a:pt x="15" y="86"/>
                  </a:lnTo>
                  <a:lnTo>
                    <a:pt x="38" y="86"/>
                  </a:lnTo>
                  <a:lnTo>
                    <a:pt x="65" y="86"/>
                  </a:lnTo>
                  <a:lnTo>
                    <a:pt x="88" y="8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2897" name="Freeform 17">
              <a:extLst>
                <a:ext uri="{FF2B5EF4-FFF2-40B4-BE49-F238E27FC236}">
                  <a16:creationId xmlns:a16="http://schemas.microsoft.com/office/drawing/2014/main" id="{A400D444-1D36-7FF4-D0B8-2B561454AA57}"/>
                </a:ext>
              </a:extLst>
            </p:cNvPr>
            <p:cNvSpPr>
              <a:spLocks/>
            </p:cNvSpPr>
            <p:nvPr/>
          </p:nvSpPr>
          <p:spPr bwMode="invGray">
            <a:xfrm>
              <a:off x="4817" y="1748"/>
              <a:ext cx="183" cy="312"/>
            </a:xfrm>
            <a:custGeom>
              <a:avLst/>
              <a:gdLst>
                <a:gd name="T0" fmla="*/ 56 w 183"/>
                <a:gd name="T1" fmla="*/ 23 h 312"/>
                <a:gd name="T2" fmla="*/ 72 w 183"/>
                <a:gd name="T3" fmla="*/ 8 h 312"/>
                <a:gd name="T4" fmla="*/ 97 w 183"/>
                <a:gd name="T5" fmla="*/ 2 h 312"/>
                <a:gd name="T6" fmla="*/ 119 w 183"/>
                <a:gd name="T7" fmla="*/ 0 h 312"/>
                <a:gd name="T8" fmla="*/ 136 w 183"/>
                <a:gd name="T9" fmla="*/ 10 h 312"/>
                <a:gd name="T10" fmla="*/ 149 w 183"/>
                <a:gd name="T11" fmla="*/ 25 h 312"/>
                <a:gd name="T12" fmla="*/ 154 w 183"/>
                <a:gd name="T13" fmla="*/ 43 h 312"/>
                <a:gd name="T14" fmla="*/ 156 w 183"/>
                <a:gd name="T15" fmla="*/ 62 h 312"/>
                <a:gd name="T16" fmla="*/ 151 w 183"/>
                <a:gd name="T17" fmla="*/ 77 h 312"/>
                <a:gd name="T18" fmla="*/ 143 w 183"/>
                <a:gd name="T19" fmla="*/ 96 h 312"/>
                <a:gd name="T20" fmla="*/ 130 w 183"/>
                <a:gd name="T21" fmla="*/ 114 h 312"/>
                <a:gd name="T22" fmla="*/ 119 w 183"/>
                <a:gd name="T23" fmla="*/ 133 h 312"/>
                <a:gd name="T24" fmla="*/ 115 w 183"/>
                <a:gd name="T25" fmla="*/ 147 h 312"/>
                <a:gd name="T26" fmla="*/ 116 w 183"/>
                <a:gd name="T27" fmla="*/ 165 h 312"/>
                <a:gd name="T28" fmla="*/ 122 w 183"/>
                <a:gd name="T29" fmla="*/ 179 h 312"/>
                <a:gd name="T30" fmla="*/ 136 w 183"/>
                <a:gd name="T31" fmla="*/ 198 h 312"/>
                <a:gd name="T32" fmla="*/ 156 w 183"/>
                <a:gd name="T33" fmla="*/ 213 h 312"/>
                <a:gd name="T34" fmla="*/ 166 w 183"/>
                <a:gd name="T35" fmla="*/ 228 h 312"/>
                <a:gd name="T36" fmla="*/ 178 w 183"/>
                <a:gd name="T37" fmla="*/ 244 h 312"/>
                <a:gd name="T38" fmla="*/ 183 w 183"/>
                <a:gd name="T39" fmla="*/ 259 h 312"/>
                <a:gd name="T40" fmla="*/ 181 w 183"/>
                <a:gd name="T41" fmla="*/ 263 h 312"/>
                <a:gd name="T42" fmla="*/ 181 w 183"/>
                <a:gd name="T43" fmla="*/ 277 h 312"/>
                <a:gd name="T44" fmla="*/ 171 w 183"/>
                <a:gd name="T45" fmla="*/ 292 h 312"/>
                <a:gd name="T46" fmla="*/ 159 w 183"/>
                <a:gd name="T47" fmla="*/ 302 h 312"/>
                <a:gd name="T48" fmla="*/ 145 w 183"/>
                <a:gd name="T49" fmla="*/ 308 h 312"/>
                <a:gd name="T50" fmla="*/ 140 w 183"/>
                <a:gd name="T51" fmla="*/ 310 h 312"/>
                <a:gd name="T52" fmla="*/ 122 w 183"/>
                <a:gd name="T53" fmla="*/ 312 h 312"/>
                <a:gd name="T54" fmla="*/ 100 w 183"/>
                <a:gd name="T55" fmla="*/ 310 h 312"/>
                <a:gd name="T56" fmla="*/ 81 w 183"/>
                <a:gd name="T57" fmla="*/ 305 h 312"/>
                <a:gd name="T58" fmla="*/ 62 w 183"/>
                <a:gd name="T59" fmla="*/ 296 h 312"/>
                <a:gd name="T60" fmla="*/ 47 w 183"/>
                <a:gd name="T61" fmla="*/ 280 h 312"/>
                <a:gd name="T62" fmla="*/ 32 w 183"/>
                <a:gd name="T63" fmla="*/ 262 h 312"/>
                <a:gd name="T64" fmla="*/ 19 w 183"/>
                <a:gd name="T65" fmla="*/ 241 h 312"/>
                <a:gd name="T66" fmla="*/ 10 w 183"/>
                <a:gd name="T67" fmla="*/ 219 h 312"/>
                <a:gd name="T68" fmla="*/ 1 w 183"/>
                <a:gd name="T69" fmla="*/ 195 h 312"/>
                <a:gd name="T70" fmla="*/ 0 w 183"/>
                <a:gd name="T71" fmla="*/ 168 h 312"/>
                <a:gd name="T72" fmla="*/ 0 w 183"/>
                <a:gd name="T73" fmla="*/ 138 h 312"/>
                <a:gd name="T74" fmla="*/ 3 w 183"/>
                <a:gd name="T75" fmla="*/ 111 h 312"/>
                <a:gd name="T76" fmla="*/ 12 w 183"/>
                <a:gd name="T77" fmla="*/ 85 h 312"/>
                <a:gd name="T78" fmla="*/ 24 w 183"/>
                <a:gd name="T79" fmla="*/ 65 h 312"/>
                <a:gd name="T80" fmla="*/ 32 w 183"/>
                <a:gd name="T81" fmla="*/ 47 h 312"/>
                <a:gd name="T82" fmla="*/ 44 w 183"/>
                <a:gd name="T83" fmla="*/ 35 h 312"/>
                <a:gd name="T84" fmla="*/ 56 w 183"/>
                <a:gd name="T85" fmla="*/ 2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3" h="312">
                  <a:moveTo>
                    <a:pt x="56" y="23"/>
                  </a:moveTo>
                  <a:lnTo>
                    <a:pt x="72" y="8"/>
                  </a:lnTo>
                  <a:lnTo>
                    <a:pt x="97" y="2"/>
                  </a:lnTo>
                  <a:lnTo>
                    <a:pt x="119" y="0"/>
                  </a:lnTo>
                  <a:lnTo>
                    <a:pt x="136" y="10"/>
                  </a:lnTo>
                  <a:lnTo>
                    <a:pt x="149" y="25"/>
                  </a:lnTo>
                  <a:lnTo>
                    <a:pt x="154" y="43"/>
                  </a:lnTo>
                  <a:lnTo>
                    <a:pt x="156" y="62"/>
                  </a:lnTo>
                  <a:lnTo>
                    <a:pt x="151" y="77"/>
                  </a:lnTo>
                  <a:lnTo>
                    <a:pt x="143" y="96"/>
                  </a:lnTo>
                  <a:lnTo>
                    <a:pt x="130" y="114"/>
                  </a:lnTo>
                  <a:lnTo>
                    <a:pt x="119" y="133"/>
                  </a:lnTo>
                  <a:lnTo>
                    <a:pt x="115" y="147"/>
                  </a:lnTo>
                  <a:lnTo>
                    <a:pt x="116" y="165"/>
                  </a:lnTo>
                  <a:lnTo>
                    <a:pt x="122" y="179"/>
                  </a:lnTo>
                  <a:lnTo>
                    <a:pt x="136" y="198"/>
                  </a:lnTo>
                  <a:lnTo>
                    <a:pt x="156" y="213"/>
                  </a:lnTo>
                  <a:lnTo>
                    <a:pt x="166" y="228"/>
                  </a:lnTo>
                  <a:lnTo>
                    <a:pt x="178" y="244"/>
                  </a:lnTo>
                  <a:lnTo>
                    <a:pt x="183" y="259"/>
                  </a:lnTo>
                  <a:lnTo>
                    <a:pt x="181" y="263"/>
                  </a:lnTo>
                  <a:lnTo>
                    <a:pt x="181" y="277"/>
                  </a:lnTo>
                  <a:lnTo>
                    <a:pt x="171" y="292"/>
                  </a:lnTo>
                  <a:lnTo>
                    <a:pt x="159" y="302"/>
                  </a:lnTo>
                  <a:lnTo>
                    <a:pt x="145" y="308"/>
                  </a:lnTo>
                  <a:lnTo>
                    <a:pt x="140" y="310"/>
                  </a:lnTo>
                  <a:lnTo>
                    <a:pt x="122" y="312"/>
                  </a:lnTo>
                  <a:lnTo>
                    <a:pt x="100" y="310"/>
                  </a:lnTo>
                  <a:lnTo>
                    <a:pt x="81" y="305"/>
                  </a:lnTo>
                  <a:lnTo>
                    <a:pt x="62" y="296"/>
                  </a:lnTo>
                  <a:lnTo>
                    <a:pt x="47" y="280"/>
                  </a:lnTo>
                  <a:lnTo>
                    <a:pt x="32" y="262"/>
                  </a:lnTo>
                  <a:lnTo>
                    <a:pt x="19" y="241"/>
                  </a:lnTo>
                  <a:lnTo>
                    <a:pt x="10" y="219"/>
                  </a:lnTo>
                  <a:lnTo>
                    <a:pt x="1" y="195"/>
                  </a:lnTo>
                  <a:lnTo>
                    <a:pt x="0" y="168"/>
                  </a:lnTo>
                  <a:lnTo>
                    <a:pt x="0" y="138"/>
                  </a:lnTo>
                  <a:lnTo>
                    <a:pt x="3" y="111"/>
                  </a:lnTo>
                  <a:lnTo>
                    <a:pt x="12" y="85"/>
                  </a:lnTo>
                  <a:lnTo>
                    <a:pt x="24" y="65"/>
                  </a:lnTo>
                  <a:lnTo>
                    <a:pt x="32" y="47"/>
                  </a:lnTo>
                  <a:lnTo>
                    <a:pt x="44" y="35"/>
                  </a:lnTo>
                  <a:lnTo>
                    <a:pt x="56" y="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2898" name="Freeform 18">
              <a:extLst>
                <a:ext uri="{FF2B5EF4-FFF2-40B4-BE49-F238E27FC236}">
                  <a16:creationId xmlns:a16="http://schemas.microsoft.com/office/drawing/2014/main" id="{D4A1B873-E1FC-BEFD-5753-E4CF8FC80845}"/>
                </a:ext>
              </a:extLst>
            </p:cNvPr>
            <p:cNvSpPr>
              <a:spLocks/>
            </p:cNvSpPr>
            <p:nvPr/>
          </p:nvSpPr>
          <p:spPr bwMode="invGray">
            <a:xfrm>
              <a:off x="4909" y="1623"/>
              <a:ext cx="216" cy="276"/>
            </a:xfrm>
            <a:custGeom>
              <a:avLst/>
              <a:gdLst>
                <a:gd name="T0" fmla="*/ 52 w 216"/>
                <a:gd name="T1" fmla="*/ 161 h 276"/>
                <a:gd name="T2" fmla="*/ 35 w 216"/>
                <a:gd name="T3" fmla="*/ 144 h 276"/>
                <a:gd name="T4" fmla="*/ 13 w 216"/>
                <a:gd name="T5" fmla="*/ 147 h 276"/>
                <a:gd name="T6" fmla="*/ 0 w 216"/>
                <a:gd name="T7" fmla="*/ 164 h 276"/>
                <a:gd name="T8" fmla="*/ 2 w 216"/>
                <a:gd name="T9" fmla="*/ 188 h 276"/>
                <a:gd name="T10" fmla="*/ 28 w 216"/>
                <a:gd name="T11" fmla="*/ 212 h 276"/>
                <a:gd name="T12" fmla="*/ 58 w 216"/>
                <a:gd name="T13" fmla="*/ 235 h 276"/>
                <a:gd name="T14" fmla="*/ 91 w 216"/>
                <a:gd name="T15" fmla="*/ 256 h 276"/>
                <a:gd name="T16" fmla="*/ 122 w 216"/>
                <a:gd name="T17" fmla="*/ 268 h 276"/>
                <a:gd name="T18" fmla="*/ 153 w 216"/>
                <a:gd name="T19" fmla="*/ 274 h 276"/>
                <a:gd name="T20" fmla="*/ 173 w 216"/>
                <a:gd name="T21" fmla="*/ 276 h 276"/>
                <a:gd name="T22" fmla="*/ 185 w 216"/>
                <a:gd name="T23" fmla="*/ 271 h 276"/>
                <a:gd name="T24" fmla="*/ 197 w 216"/>
                <a:gd name="T25" fmla="*/ 264 h 276"/>
                <a:gd name="T26" fmla="*/ 199 w 216"/>
                <a:gd name="T27" fmla="*/ 259 h 276"/>
                <a:gd name="T28" fmla="*/ 206 w 216"/>
                <a:gd name="T29" fmla="*/ 231 h 276"/>
                <a:gd name="T30" fmla="*/ 203 w 216"/>
                <a:gd name="T31" fmla="*/ 212 h 276"/>
                <a:gd name="T32" fmla="*/ 196 w 216"/>
                <a:gd name="T33" fmla="*/ 188 h 276"/>
                <a:gd name="T34" fmla="*/ 188 w 216"/>
                <a:gd name="T35" fmla="*/ 165 h 276"/>
                <a:gd name="T36" fmla="*/ 181 w 216"/>
                <a:gd name="T37" fmla="*/ 140 h 276"/>
                <a:gd name="T38" fmla="*/ 176 w 216"/>
                <a:gd name="T39" fmla="*/ 112 h 276"/>
                <a:gd name="T40" fmla="*/ 187 w 216"/>
                <a:gd name="T41" fmla="*/ 108 h 276"/>
                <a:gd name="T42" fmla="*/ 196 w 216"/>
                <a:gd name="T43" fmla="*/ 93 h 276"/>
                <a:gd name="T44" fmla="*/ 196 w 216"/>
                <a:gd name="T45" fmla="*/ 71 h 276"/>
                <a:gd name="T46" fmla="*/ 193 w 216"/>
                <a:gd name="T47" fmla="*/ 52 h 276"/>
                <a:gd name="T48" fmla="*/ 197 w 216"/>
                <a:gd name="T49" fmla="*/ 38 h 276"/>
                <a:gd name="T50" fmla="*/ 208 w 216"/>
                <a:gd name="T51" fmla="*/ 27 h 276"/>
                <a:gd name="T52" fmla="*/ 216 w 216"/>
                <a:gd name="T53" fmla="*/ 14 h 276"/>
                <a:gd name="T54" fmla="*/ 211 w 216"/>
                <a:gd name="T55" fmla="*/ 2 h 276"/>
                <a:gd name="T56" fmla="*/ 197 w 216"/>
                <a:gd name="T57" fmla="*/ 0 h 276"/>
                <a:gd name="T58" fmla="*/ 178 w 216"/>
                <a:gd name="T59" fmla="*/ 11 h 276"/>
                <a:gd name="T60" fmla="*/ 170 w 216"/>
                <a:gd name="T61" fmla="*/ 36 h 276"/>
                <a:gd name="T62" fmla="*/ 166 w 216"/>
                <a:gd name="T63" fmla="*/ 62 h 276"/>
                <a:gd name="T64" fmla="*/ 167 w 216"/>
                <a:gd name="T65" fmla="*/ 83 h 276"/>
                <a:gd name="T66" fmla="*/ 155 w 216"/>
                <a:gd name="T67" fmla="*/ 105 h 276"/>
                <a:gd name="T68" fmla="*/ 155 w 216"/>
                <a:gd name="T69" fmla="*/ 135 h 276"/>
                <a:gd name="T70" fmla="*/ 167 w 216"/>
                <a:gd name="T71" fmla="*/ 165 h 276"/>
                <a:gd name="T72" fmla="*/ 173 w 216"/>
                <a:gd name="T73" fmla="*/ 197 h 276"/>
                <a:gd name="T74" fmla="*/ 172 w 216"/>
                <a:gd name="T75" fmla="*/ 223 h 276"/>
                <a:gd name="T76" fmla="*/ 166 w 216"/>
                <a:gd name="T77" fmla="*/ 241 h 276"/>
                <a:gd name="T78" fmla="*/ 147 w 216"/>
                <a:gd name="T79" fmla="*/ 244 h 276"/>
                <a:gd name="T80" fmla="*/ 122 w 216"/>
                <a:gd name="T81" fmla="*/ 234 h 276"/>
                <a:gd name="T82" fmla="*/ 90 w 216"/>
                <a:gd name="T83" fmla="*/ 211 h 276"/>
                <a:gd name="T84" fmla="*/ 70 w 216"/>
                <a:gd name="T85" fmla="*/ 188 h 276"/>
                <a:gd name="T86" fmla="*/ 52 w 216"/>
                <a:gd name="T87" fmla="*/ 161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 h="276">
                  <a:moveTo>
                    <a:pt x="52" y="161"/>
                  </a:moveTo>
                  <a:lnTo>
                    <a:pt x="35" y="144"/>
                  </a:lnTo>
                  <a:lnTo>
                    <a:pt x="13" y="147"/>
                  </a:lnTo>
                  <a:lnTo>
                    <a:pt x="0" y="164"/>
                  </a:lnTo>
                  <a:lnTo>
                    <a:pt x="2" y="188"/>
                  </a:lnTo>
                  <a:lnTo>
                    <a:pt x="28" y="212"/>
                  </a:lnTo>
                  <a:lnTo>
                    <a:pt x="58" y="235"/>
                  </a:lnTo>
                  <a:lnTo>
                    <a:pt x="91" y="256"/>
                  </a:lnTo>
                  <a:lnTo>
                    <a:pt x="122" y="268"/>
                  </a:lnTo>
                  <a:lnTo>
                    <a:pt x="153" y="274"/>
                  </a:lnTo>
                  <a:lnTo>
                    <a:pt x="173" y="276"/>
                  </a:lnTo>
                  <a:lnTo>
                    <a:pt x="185" y="271"/>
                  </a:lnTo>
                  <a:lnTo>
                    <a:pt x="197" y="264"/>
                  </a:lnTo>
                  <a:lnTo>
                    <a:pt x="199" y="259"/>
                  </a:lnTo>
                  <a:lnTo>
                    <a:pt x="206" y="231"/>
                  </a:lnTo>
                  <a:lnTo>
                    <a:pt x="203" y="212"/>
                  </a:lnTo>
                  <a:lnTo>
                    <a:pt x="196" y="188"/>
                  </a:lnTo>
                  <a:lnTo>
                    <a:pt x="188" y="165"/>
                  </a:lnTo>
                  <a:lnTo>
                    <a:pt x="181" y="140"/>
                  </a:lnTo>
                  <a:lnTo>
                    <a:pt x="176" y="112"/>
                  </a:lnTo>
                  <a:lnTo>
                    <a:pt x="187" y="108"/>
                  </a:lnTo>
                  <a:lnTo>
                    <a:pt x="196" y="93"/>
                  </a:lnTo>
                  <a:lnTo>
                    <a:pt x="196" y="71"/>
                  </a:lnTo>
                  <a:lnTo>
                    <a:pt x="193" y="52"/>
                  </a:lnTo>
                  <a:lnTo>
                    <a:pt x="197" y="38"/>
                  </a:lnTo>
                  <a:lnTo>
                    <a:pt x="208" y="27"/>
                  </a:lnTo>
                  <a:lnTo>
                    <a:pt x="216" y="14"/>
                  </a:lnTo>
                  <a:lnTo>
                    <a:pt x="211" y="2"/>
                  </a:lnTo>
                  <a:lnTo>
                    <a:pt x="197" y="0"/>
                  </a:lnTo>
                  <a:lnTo>
                    <a:pt x="178" y="11"/>
                  </a:lnTo>
                  <a:lnTo>
                    <a:pt x="170" y="36"/>
                  </a:lnTo>
                  <a:lnTo>
                    <a:pt x="166" y="62"/>
                  </a:lnTo>
                  <a:lnTo>
                    <a:pt x="167" y="83"/>
                  </a:lnTo>
                  <a:lnTo>
                    <a:pt x="155" y="105"/>
                  </a:lnTo>
                  <a:lnTo>
                    <a:pt x="155" y="135"/>
                  </a:lnTo>
                  <a:lnTo>
                    <a:pt x="167" y="165"/>
                  </a:lnTo>
                  <a:lnTo>
                    <a:pt x="173" y="197"/>
                  </a:lnTo>
                  <a:lnTo>
                    <a:pt x="172" y="223"/>
                  </a:lnTo>
                  <a:lnTo>
                    <a:pt x="166" y="241"/>
                  </a:lnTo>
                  <a:lnTo>
                    <a:pt x="147" y="244"/>
                  </a:lnTo>
                  <a:lnTo>
                    <a:pt x="122" y="234"/>
                  </a:lnTo>
                  <a:lnTo>
                    <a:pt x="90" y="211"/>
                  </a:lnTo>
                  <a:lnTo>
                    <a:pt x="70" y="188"/>
                  </a:lnTo>
                  <a:lnTo>
                    <a:pt x="52"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2899" name="Freeform 19">
              <a:extLst>
                <a:ext uri="{FF2B5EF4-FFF2-40B4-BE49-F238E27FC236}">
                  <a16:creationId xmlns:a16="http://schemas.microsoft.com/office/drawing/2014/main" id="{975916D6-DA0D-F859-74DB-0D6B05D4A9BD}"/>
                </a:ext>
              </a:extLst>
            </p:cNvPr>
            <p:cNvSpPr>
              <a:spLocks/>
            </p:cNvSpPr>
            <p:nvPr/>
          </p:nvSpPr>
          <p:spPr bwMode="invGray">
            <a:xfrm>
              <a:off x="4873" y="1619"/>
              <a:ext cx="220" cy="304"/>
            </a:xfrm>
            <a:custGeom>
              <a:avLst/>
              <a:gdLst>
                <a:gd name="T0" fmla="*/ 60 w 220"/>
                <a:gd name="T1" fmla="*/ 215 h 304"/>
                <a:gd name="T2" fmla="*/ 47 w 220"/>
                <a:gd name="T3" fmla="*/ 183 h 304"/>
                <a:gd name="T4" fmla="*/ 36 w 220"/>
                <a:gd name="T5" fmla="*/ 170 h 304"/>
                <a:gd name="T6" fmla="*/ 17 w 220"/>
                <a:gd name="T7" fmla="*/ 165 h 304"/>
                <a:gd name="T8" fmla="*/ 3 w 220"/>
                <a:gd name="T9" fmla="*/ 173 h 304"/>
                <a:gd name="T10" fmla="*/ 2 w 220"/>
                <a:gd name="T11" fmla="*/ 177 h 304"/>
                <a:gd name="T12" fmla="*/ 0 w 220"/>
                <a:gd name="T13" fmla="*/ 195 h 304"/>
                <a:gd name="T14" fmla="*/ 0 w 220"/>
                <a:gd name="T15" fmla="*/ 200 h 304"/>
                <a:gd name="T16" fmla="*/ 11 w 220"/>
                <a:gd name="T17" fmla="*/ 223 h 304"/>
                <a:gd name="T18" fmla="*/ 11 w 220"/>
                <a:gd name="T19" fmla="*/ 227 h 304"/>
                <a:gd name="T20" fmla="*/ 30 w 220"/>
                <a:gd name="T21" fmla="*/ 250 h 304"/>
                <a:gd name="T22" fmla="*/ 60 w 220"/>
                <a:gd name="T23" fmla="*/ 277 h 304"/>
                <a:gd name="T24" fmla="*/ 95 w 220"/>
                <a:gd name="T25" fmla="*/ 300 h 304"/>
                <a:gd name="T26" fmla="*/ 131 w 220"/>
                <a:gd name="T27" fmla="*/ 304 h 304"/>
                <a:gd name="T28" fmla="*/ 148 w 220"/>
                <a:gd name="T29" fmla="*/ 304 h 304"/>
                <a:gd name="T30" fmla="*/ 160 w 220"/>
                <a:gd name="T31" fmla="*/ 298 h 304"/>
                <a:gd name="T32" fmla="*/ 170 w 220"/>
                <a:gd name="T33" fmla="*/ 286 h 304"/>
                <a:gd name="T34" fmla="*/ 176 w 220"/>
                <a:gd name="T35" fmla="*/ 262 h 304"/>
                <a:gd name="T36" fmla="*/ 181 w 220"/>
                <a:gd name="T37" fmla="*/ 235 h 304"/>
                <a:gd name="T38" fmla="*/ 182 w 220"/>
                <a:gd name="T39" fmla="*/ 204 h 304"/>
                <a:gd name="T40" fmla="*/ 182 w 220"/>
                <a:gd name="T41" fmla="*/ 173 h 304"/>
                <a:gd name="T42" fmla="*/ 181 w 220"/>
                <a:gd name="T43" fmla="*/ 153 h 304"/>
                <a:gd name="T44" fmla="*/ 185 w 220"/>
                <a:gd name="T45" fmla="*/ 132 h 304"/>
                <a:gd name="T46" fmla="*/ 194 w 220"/>
                <a:gd name="T47" fmla="*/ 118 h 304"/>
                <a:gd name="T48" fmla="*/ 203 w 220"/>
                <a:gd name="T49" fmla="*/ 102 h 304"/>
                <a:gd name="T50" fmla="*/ 209 w 220"/>
                <a:gd name="T51" fmla="*/ 77 h 304"/>
                <a:gd name="T52" fmla="*/ 206 w 220"/>
                <a:gd name="T53" fmla="*/ 56 h 304"/>
                <a:gd name="T54" fmla="*/ 215 w 220"/>
                <a:gd name="T55" fmla="*/ 37 h 304"/>
                <a:gd name="T56" fmla="*/ 220 w 220"/>
                <a:gd name="T57" fmla="*/ 18 h 304"/>
                <a:gd name="T58" fmla="*/ 220 w 220"/>
                <a:gd name="T59" fmla="*/ 8 h 304"/>
                <a:gd name="T60" fmla="*/ 209 w 220"/>
                <a:gd name="T61" fmla="*/ 0 h 304"/>
                <a:gd name="T62" fmla="*/ 196 w 220"/>
                <a:gd name="T63" fmla="*/ 9 h 304"/>
                <a:gd name="T64" fmla="*/ 179 w 220"/>
                <a:gd name="T65" fmla="*/ 37 h 304"/>
                <a:gd name="T66" fmla="*/ 175 w 220"/>
                <a:gd name="T67" fmla="*/ 58 h 304"/>
                <a:gd name="T68" fmla="*/ 170 w 220"/>
                <a:gd name="T69" fmla="*/ 86 h 304"/>
                <a:gd name="T70" fmla="*/ 164 w 220"/>
                <a:gd name="T71" fmla="*/ 108 h 304"/>
                <a:gd name="T72" fmla="*/ 157 w 220"/>
                <a:gd name="T73" fmla="*/ 136 h 304"/>
                <a:gd name="T74" fmla="*/ 158 w 220"/>
                <a:gd name="T75" fmla="*/ 170 h 304"/>
                <a:gd name="T76" fmla="*/ 160 w 220"/>
                <a:gd name="T77" fmla="*/ 197 h 304"/>
                <a:gd name="T78" fmla="*/ 157 w 220"/>
                <a:gd name="T79" fmla="*/ 223 h 304"/>
                <a:gd name="T80" fmla="*/ 151 w 220"/>
                <a:gd name="T81" fmla="*/ 248 h 304"/>
                <a:gd name="T82" fmla="*/ 140 w 220"/>
                <a:gd name="T83" fmla="*/ 266 h 304"/>
                <a:gd name="T84" fmla="*/ 127 w 220"/>
                <a:gd name="T85" fmla="*/ 276 h 304"/>
                <a:gd name="T86" fmla="*/ 107 w 220"/>
                <a:gd name="T87" fmla="*/ 274 h 304"/>
                <a:gd name="T88" fmla="*/ 87 w 220"/>
                <a:gd name="T89" fmla="*/ 262 h 304"/>
                <a:gd name="T90" fmla="*/ 75 w 220"/>
                <a:gd name="T91" fmla="*/ 248 h 304"/>
                <a:gd name="T92" fmla="*/ 65 w 220"/>
                <a:gd name="T93" fmla="*/ 232 h 304"/>
                <a:gd name="T94" fmla="*/ 60 w 220"/>
                <a:gd name="T95" fmla="*/ 21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0" h="304">
                  <a:moveTo>
                    <a:pt x="60" y="215"/>
                  </a:moveTo>
                  <a:lnTo>
                    <a:pt x="47" y="183"/>
                  </a:lnTo>
                  <a:lnTo>
                    <a:pt x="36" y="170"/>
                  </a:lnTo>
                  <a:lnTo>
                    <a:pt x="17" y="165"/>
                  </a:lnTo>
                  <a:lnTo>
                    <a:pt x="3" y="173"/>
                  </a:lnTo>
                  <a:lnTo>
                    <a:pt x="2" y="177"/>
                  </a:lnTo>
                  <a:lnTo>
                    <a:pt x="0" y="195"/>
                  </a:lnTo>
                  <a:lnTo>
                    <a:pt x="0" y="200"/>
                  </a:lnTo>
                  <a:lnTo>
                    <a:pt x="11" y="223"/>
                  </a:lnTo>
                  <a:lnTo>
                    <a:pt x="11" y="227"/>
                  </a:lnTo>
                  <a:lnTo>
                    <a:pt x="30" y="250"/>
                  </a:lnTo>
                  <a:lnTo>
                    <a:pt x="60" y="277"/>
                  </a:lnTo>
                  <a:lnTo>
                    <a:pt x="95" y="300"/>
                  </a:lnTo>
                  <a:lnTo>
                    <a:pt x="131" y="304"/>
                  </a:lnTo>
                  <a:lnTo>
                    <a:pt x="148" y="304"/>
                  </a:lnTo>
                  <a:lnTo>
                    <a:pt x="160" y="298"/>
                  </a:lnTo>
                  <a:lnTo>
                    <a:pt x="170" y="286"/>
                  </a:lnTo>
                  <a:lnTo>
                    <a:pt x="176" y="262"/>
                  </a:lnTo>
                  <a:lnTo>
                    <a:pt x="181" y="235"/>
                  </a:lnTo>
                  <a:lnTo>
                    <a:pt x="182" y="204"/>
                  </a:lnTo>
                  <a:lnTo>
                    <a:pt x="182" y="173"/>
                  </a:lnTo>
                  <a:lnTo>
                    <a:pt x="181" y="153"/>
                  </a:lnTo>
                  <a:lnTo>
                    <a:pt x="185" y="132"/>
                  </a:lnTo>
                  <a:lnTo>
                    <a:pt x="194" y="118"/>
                  </a:lnTo>
                  <a:lnTo>
                    <a:pt x="203" y="102"/>
                  </a:lnTo>
                  <a:lnTo>
                    <a:pt x="209" y="77"/>
                  </a:lnTo>
                  <a:lnTo>
                    <a:pt x="206" y="56"/>
                  </a:lnTo>
                  <a:lnTo>
                    <a:pt x="215" y="37"/>
                  </a:lnTo>
                  <a:lnTo>
                    <a:pt x="220" y="18"/>
                  </a:lnTo>
                  <a:lnTo>
                    <a:pt x="220" y="8"/>
                  </a:lnTo>
                  <a:lnTo>
                    <a:pt x="209" y="0"/>
                  </a:lnTo>
                  <a:lnTo>
                    <a:pt x="196" y="9"/>
                  </a:lnTo>
                  <a:lnTo>
                    <a:pt x="179" y="37"/>
                  </a:lnTo>
                  <a:lnTo>
                    <a:pt x="175" y="58"/>
                  </a:lnTo>
                  <a:lnTo>
                    <a:pt x="170" y="86"/>
                  </a:lnTo>
                  <a:lnTo>
                    <a:pt x="164" y="108"/>
                  </a:lnTo>
                  <a:lnTo>
                    <a:pt x="157" y="136"/>
                  </a:lnTo>
                  <a:lnTo>
                    <a:pt x="158" y="170"/>
                  </a:lnTo>
                  <a:lnTo>
                    <a:pt x="160" y="197"/>
                  </a:lnTo>
                  <a:lnTo>
                    <a:pt x="157" y="223"/>
                  </a:lnTo>
                  <a:lnTo>
                    <a:pt x="151" y="248"/>
                  </a:lnTo>
                  <a:lnTo>
                    <a:pt x="140" y="266"/>
                  </a:lnTo>
                  <a:lnTo>
                    <a:pt x="127" y="276"/>
                  </a:lnTo>
                  <a:lnTo>
                    <a:pt x="107" y="274"/>
                  </a:lnTo>
                  <a:lnTo>
                    <a:pt x="87" y="262"/>
                  </a:lnTo>
                  <a:lnTo>
                    <a:pt x="75" y="248"/>
                  </a:lnTo>
                  <a:lnTo>
                    <a:pt x="65" y="232"/>
                  </a:lnTo>
                  <a:lnTo>
                    <a:pt x="60" y="21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2900" name="Freeform 20">
              <a:extLst>
                <a:ext uri="{FF2B5EF4-FFF2-40B4-BE49-F238E27FC236}">
                  <a16:creationId xmlns:a16="http://schemas.microsoft.com/office/drawing/2014/main" id="{DAAF9333-6DA7-5DC3-2235-F9E522AE6F02}"/>
                </a:ext>
              </a:extLst>
            </p:cNvPr>
            <p:cNvSpPr>
              <a:spLocks/>
            </p:cNvSpPr>
            <p:nvPr/>
          </p:nvSpPr>
          <p:spPr bwMode="invGray">
            <a:xfrm>
              <a:off x="4921" y="1995"/>
              <a:ext cx="210" cy="421"/>
            </a:xfrm>
            <a:custGeom>
              <a:avLst/>
              <a:gdLst>
                <a:gd name="T0" fmla="*/ 0 w 210"/>
                <a:gd name="T1" fmla="*/ 35 h 421"/>
                <a:gd name="T2" fmla="*/ 11 w 210"/>
                <a:gd name="T3" fmla="*/ 8 h 421"/>
                <a:gd name="T4" fmla="*/ 38 w 210"/>
                <a:gd name="T5" fmla="*/ 0 h 421"/>
                <a:gd name="T6" fmla="*/ 55 w 210"/>
                <a:gd name="T7" fmla="*/ 9 h 421"/>
                <a:gd name="T8" fmla="*/ 64 w 210"/>
                <a:gd name="T9" fmla="*/ 31 h 421"/>
                <a:gd name="T10" fmla="*/ 58 w 210"/>
                <a:gd name="T11" fmla="*/ 50 h 421"/>
                <a:gd name="T12" fmla="*/ 58 w 210"/>
                <a:gd name="T13" fmla="*/ 93 h 421"/>
                <a:gd name="T14" fmla="*/ 57 w 210"/>
                <a:gd name="T15" fmla="*/ 131 h 421"/>
                <a:gd name="T16" fmla="*/ 61 w 210"/>
                <a:gd name="T17" fmla="*/ 162 h 421"/>
                <a:gd name="T18" fmla="*/ 65 w 210"/>
                <a:gd name="T19" fmla="*/ 174 h 421"/>
                <a:gd name="T20" fmla="*/ 70 w 210"/>
                <a:gd name="T21" fmla="*/ 191 h 421"/>
                <a:gd name="T22" fmla="*/ 84 w 210"/>
                <a:gd name="T23" fmla="*/ 201 h 421"/>
                <a:gd name="T24" fmla="*/ 108 w 210"/>
                <a:gd name="T25" fmla="*/ 205 h 421"/>
                <a:gd name="T26" fmla="*/ 133 w 210"/>
                <a:gd name="T27" fmla="*/ 219 h 421"/>
                <a:gd name="T28" fmla="*/ 136 w 210"/>
                <a:gd name="T29" fmla="*/ 223 h 421"/>
                <a:gd name="T30" fmla="*/ 152 w 210"/>
                <a:gd name="T31" fmla="*/ 237 h 421"/>
                <a:gd name="T32" fmla="*/ 173 w 210"/>
                <a:gd name="T33" fmla="*/ 260 h 421"/>
                <a:gd name="T34" fmla="*/ 187 w 210"/>
                <a:gd name="T35" fmla="*/ 274 h 421"/>
                <a:gd name="T36" fmla="*/ 203 w 210"/>
                <a:gd name="T37" fmla="*/ 282 h 421"/>
                <a:gd name="T38" fmla="*/ 210 w 210"/>
                <a:gd name="T39" fmla="*/ 296 h 421"/>
                <a:gd name="T40" fmla="*/ 210 w 210"/>
                <a:gd name="T41" fmla="*/ 314 h 421"/>
                <a:gd name="T42" fmla="*/ 197 w 210"/>
                <a:gd name="T43" fmla="*/ 336 h 421"/>
                <a:gd name="T44" fmla="*/ 188 w 210"/>
                <a:gd name="T45" fmla="*/ 358 h 421"/>
                <a:gd name="T46" fmla="*/ 182 w 210"/>
                <a:gd name="T47" fmla="*/ 383 h 421"/>
                <a:gd name="T48" fmla="*/ 179 w 210"/>
                <a:gd name="T49" fmla="*/ 403 h 421"/>
                <a:gd name="T50" fmla="*/ 172 w 210"/>
                <a:gd name="T51" fmla="*/ 419 h 421"/>
                <a:gd name="T52" fmla="*/ 163 w 210"/>
                <a:gd name="T53" fmla="*/ 421 h 421"/>
                <a:gd name="T54" fmla="*/ 150 w 210"/>
                <a:gd name="T55" fmla="*/ 414 h 421"/>
                <a:gd name="T56" fmla="*/ 136 w 210"/>
                <a:gd name="T57" fmla="*/ 394 h 421"/>
                <a:gd name="T58" fmla="*/ 134 w 210"/>
                <a:gd name="T59" fmla="*/ 382 h 421"/>
                <a:gd name="T60" fmla="*/ 137 w 210"/>
                <a:gd name="T61" fmla="*/ 379 h 421"/>
                <a:gd name="T62" fmla="*/ 144 w 210"/>
                <a:gd name="T63" fmla="*/ 364 h 421"/>
                <a:gd name="T64" fmla="*/ 158 w 210"/>
                <a:gd name="T65" fmla="*/ 340 h 421"/>
                <a:gd name="T66" fmla="*/ 172 w 210"/>
                <a:gd name="T67" fmla="*/ 315 h 421"/>
                <a:gd name="T68" fmla="*/ 176 w 210"/>
                <a:gd name="T69" fmla="*/ 299 h 421"/>
                <a:gd name="T70" fmla="*/ 167 w 210"/>
                <a:gd name="T71" fmla="*/ 286 h 421"/>
                <a:gd name="T72" fmla="*/ 137 w 210"/>
                <a:gd name="T73" fmla="*/ 267 h 421"/>
                <a:gd name="T74" fmla="*/ 104 w 210"/>
                <a:gd name="T75" fmla="*/ 251 h 421"/>
                <a:gd name="T76" fmla="*/ 76 w 210"/>
                <a:gd name="T77" fmla="*/ 234 h 421"/>
                <a:gd name="T78" fmla="*/ 52 w 210"/>
                <a:gd name="T79" fmla="*/ 219 h 421"/>
                <a:gd name="T80" fmla="*/ 40 w 210"/>
                <a:gd name="T81" fmla="*/ 204 h 421"/>
                <a:gd name="T82" fmla="*/ 29 w 210"/>
                <a:gd name="T83" fmla="*/ 186 h 421"/>
                <a:gd name="T84" fmla="*/ 17 w 210"/>
                <a:gd name="T85" fmla="*/ 156 h 421"/>
                <a:gd name="T86" fmla="*/ 10 w 210"/>
                <a:gd name="T87" fmla="*/ 124 h 421"/>
                <a:gd name="T88" fmla="*/ 5 w 210"/>
                <a:gd name="T89" fmla="*/ 90 h 421"/>
                <a:gd name="T90" fmla="*/ 2 w 210"/>
                <a:gd name="T91" fmla="*/ 60 h 421"/>
                <a:gd name="T92" fmla="*/ 0 w 210"/>
                <a:gd name="T93" fmla="*/ 3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0" h="421">
                  <a:moveTo>
                    <a:pt x="0" y="35"/>
                  </a:moveTo>
                  <a:lnTo>
                    <a:pt x="11" y="8"/>
                  </a:lnTo>
                  <a:lnTo>
                    <a:pt x="38" y="0"/>
                  </a:lnTo>
                  <a:lnTo>
                    <a:pt x="55" y="9"/>
                  </a:lnTo>
                  <a:lnTo>
                    <a:pt x="64" y="31"/>
                  </a:lnTo>
                  <a:lnTo>
                    <a:pt x="58" y="50"/>
                  </a:lnTo>
                  <a:lnTo>
                    <a:pt x="58" y="93"/>
                  </a:lnTo>
                  <a:lnTo>
                    <a:pt x="57" y="131"/>
                  </a:lnTo>
                  <a:lnTo>
                    <a:pt x="61" y="162"/>
                  </a:lnTo>
                  <a:lnTo>
                    <a:pt x="65" y="174"/>
                  </a:lnTo>
                  <a:lnTo>
                    <a:pt x="70" y="191"/>
                  </a:lnTo>
                  <a:lnTo>
                    <a:pt x="84" y="201"/>
                  </a:lnTo>
                  <a:lnTo>
                    <a:pt x="108" y="205"/>
                  </a:lnTo>
                  <a:lnTo>
                    <a:pt x="133" y="219"/>
                  </a:lnTo>
                  <a:lnTo>
                    <a:pt x="136" y="223"/>
                  </a:lnTo>
                  <a:lnTo>
                    <a:pt x="152" y="237"/>
                  </a:lnTo>
                  <a:lnTo>
                    <a:pt x="173" y="260"/>
                  </a:lnTo>
                  <a:lnTo>
                    <a:pt x="187" y="274"/>
                  </a:lnTo>
                  <a:lnTo>
                    <a:pt x="203" y="282"/>
                  </a:lnTo>
                  <a:lnTo>
                    <a:pt x="210" y="296"/>
                  </a:lnTo>
                  <a:lnTo>
                    <a:pt x="210" y="314"/>
                  </a:lnTo>
                  <a:lnTo>
                    <a:pt x="197" y="336"/>
                  </a:lnTo>
                  <a:lnTo>
                    <a:pt x="188" y="358"/>
                  </a:lnTo>
                  <a:lnTo>
                    <a:pt x="182" y="383"/>
                  </a:lnTo>
                  <a:lnTo>
                    <a:pt x="179" y="403"/>
                  </a:lnTo>
                  <a:lnTo>
                    <a:pt x="172" y="419"/>
                  </a:lnTo>
                  <a:lnTo>
                    <a:pt x="163" y="421"/>
                  </a:lnTo>
                  <a:lnTo>
                    <a:pt x="150" y="414"/>
                  </a:lnTo>
                  <a:lnTo>
                    <a:pt x="136" y="394"/>
                  </a:lnTo>
                  <a:lnTo>
                    <a:pt x="134" y="382"/>
                  </a:lnTo>
                  <a:lnTo>
                    <a:pt x="137" y="379"/>
                  </a:lnTo>
                  <a:lnTo>
                    <a:pt x="144" y="364"/>
                  </a:lnTo>
                  <a:lnTo>
                    <a:pt x="158" y="340"/>
                  </a:lnTo>
                  <a:lnTo>
                    <a:pt x="172" y="315"/>
                  </a:lnTo>
                  <a:lnTo>
                    <a:pt x="176" y="299"/>
                  </a:lnTo>
                  <a:lnTo>
                    <a:pt x="167" y="286"/>
                  </a:lnTo>
                  <a:lnTo>
                    <a:pt x="137" y="267"/>
                  </a:lnTo>
                  <a:lnTo>
                    <a:pt x="104" y="251"/>
                  </a:lnTo>
                  <a:lnTo>
                    <a:pt x="76" y="234"/>
                  </a:lnTo>
                  <a:lnTo>
                    <a:pt x="52" y="219"/>
                  </a:lnTo>
                  <a:lnTo>
                    <a:pt x="40" y="204"/>
                  </a:lnTo>
                  <a:lnTo>
                    <a:pt x="29" y="186"/>
                  </a:lnTo>
                  <a:lnTo>
                    <a:pt x="17" y="156"/>
                  </a:lnTo>
                  <a:lnTo>
                    <a:pt x="10" y="124"/>
                  </a:lnTo>
                  <a:lnTo>
                    <a:pt x="5" y="90"/>
                  </a:lnTo>
                  <a:lnTo>
                    <a:pt x="2" y="60"/>
                  </a:lnTo>
                  <a:lnTo>
                    <a:pt x="0" y="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2901" name="Freeform 21">
              <a:extLst>
                <a:ext uri="{FF2B5EF4-FFF2-40B4-BE49-F238E27FC236}">
                  <a16:creationId xmlns:a16="http://schemas.microsoft.com/office/drawing/2014/main" id="{A2E27C14-0BB2-8F2D-4156-D5F0CBD2B613}"/>
                </a:ext>
              </a:extLst>
            </p:cNvPr>
            <p:cNvSpPr>
              <a:spLocks/>
            </p:cNvSpPr>
            <p:nvPr/>
          </p:nvSpPr>
          <p:spPr bwMode="invGray">
            <a:xfrm>
              <a:off x="4802" y="2007"/>
              <a:ext cx="134" cy="417"/>
            </a:xfrm>
            <a:custGeom>
              <a:avLst/>
              <a:gdLst>
                <a:gd name="T0" fmla="*/ 48 w 134"/>
                <a:gd name="T1" fmla="*/ 123 h 417"/>
                <a:gd name="T2" fmla="*/ 60 w 134"/>
                <a:gd name="T3" fmla="*/ 51 h 417"/>
                <a:gd name="T4" fmla="*/ 73 w 134"/>
                <a:gd name="T5" fmla="*/ 7 h 417"/>
                <a:gd name="T6" fmla="*/ 98 w 134"/>
                <a:gd name="T7" fmla="*/ 0 h 417"/>
                <a:gd name="T8" fmla="*/ 103 w 134"/>
                <a:gd name="T9" fmla="*/ 3 h 417"/>
                <a:gd name="T10" fmla="*/ 124 w 134"/>
                <a:gd name="T11" fmla="*/ 16 h 417"/>
                <a:gd name="T12" fmla="*/ 134 w 134"/>
                <a:gd name="T13" fmla="*/ 39 h 417"/>
                <a:gd name="T14" fmla="*/ 127 w 134"/>
                <a:gd name="T15" fmla="*/ 71 h 417"/>
                <a:gd name="T16" fmla="*/ 109 w 134"/>
                <a:gd name="T17" fmla="*/ 116 h 417"/>
                <a:gd name="T18" fmla="*/ 91 w 134"/>
                <a:gd name="T19" fmla="*/ 148 h 417"/>
                <a:gd name="T20" fmla="*/ 82 w 134"/>
                <a:gd name="T21" fmla="*/ 175 h 417"/>
                <a:gd name="T22" fmla="*/ 86 w 134"/>
                <a:gd name="T23" fmla="*/ 190 h 417"/>
                <a:gd name="T24" fmla="*/ 100 w 134"/>
                <a:gd name="T25" fmla="*/ 210 h 417"/>
                <a:gd name="T26" fmla="*/ 106 w 134"/>
                <a:gd name="T27" fmla="*/ 235 h 417"/>
                <a:gd name="T28" fmla="*/ 104 w 134"/>
                <a:gd name="T29" fmla="*/ 240 h 417"/>
                <a:gd name="T30" fmla="*/ 106 w 134"/>
                <a:gd name="T31" fmla="*/ 270 h 417"/>
                <a:gd name="T32" fmla="*/ 106 w 134"/>
                <a:gd name="T33" fmla="*/ 300 h 417"/>
                <a:gd name="T34" fmla="*/ 113 w 134"/>
                <a:gd name="T35" fmla="*/ 321 h 417"/>
                <a:gd name="T36" fmla="*/ 115 w 134"/>
                <a:gd name="T37" fmla="*/ 338 h 417"/>
                <a:gd name="T38" fmla="*/ 107 w 134"/>
                <a:gd name="T39" fmla="*/ 353 h 417"/>
                <a:gd name="T40" fmla="*/ 89 w 134"/>
                <a:gd name="T41" fmla="*/ 361 h 417"/>
                <a:gd name="T42" fmla="*/ 68 w 134"/>
                <a:gd name="T43" fmla="*/ 374 h 417"/>
                <a:gd name="T44" fmla="*/ 51 w 134"/>
                <a:gd name="T45" fmla="*/ 395 h 417"/>
                <a:gd name="T46" fmla="*/ 39 w 134"/>
                <a:gd name="T47" fmla="*/ 412 h 417"/>
                <a:gd name="T48" fmla="*/ 30 w 134"/>
                <a:gd name="T49" fmla="*/ 417 h 417"/>
                <a:gd name="T50" fmla="*/ 14 w 134"/>
                <a:gd name="T51" fmla="*/ 407 h 417"/>
                <a:gd name="T52" fmla="*/ 0 w 134"/>
                <a:gd name="T53" fmla="*/ 383 h 417"/>
                <a:gd name="T54" fmla="*/ 3 w 134"/>
                <a:gd name="T55" fmla="*/ 370 h 417"/>
                <a:gd name="T56" fmla="*/ 17 w 134"/>
                <a:gd name="T57" fmla="*/ 358 h 417"/>
                <a:gd name="T58" fmla="*/ 41 w 134"/>
                <a:gd name="T59" fmla="*/ 349 h 417"/>
                <a:gd name="T60" fmla="*/ 65 w 134"/>
                <a:gd name="T61" fmla="*/ 336 h 417"/>
                <a:gd name="T62" fmla="*/ 76 w 134"/>
                <a:gd name="T63" fmla="*/ 324 h 417"/>
                <a:gd name="T64" fmla="*/ 80 w 134"/>
                <a:gd name="T65" fmla="*/ 306 h 417"/>
                <a:gd name="T66" fmla="*/ 77 w 134"/>
                <a:gd name="T67" fmla="*/ 285 h 417"/>
                <a:gd name="T68" fmla="*/ 68 w 134"/>
                <a:gd name="T69" fmla="*/ 250 h 417"/>
                <a:gd name="T70" fmla="*/ 59 w 134"/>
                <a:gd name="T71" fmla="*/ 217 h 417"/>
                <a:gd name="T72" fmla="*/ 48 w 134"/>
                <a:gd name="T73" fmla="*/ 199 h 417"/>
                <a:gd name="T74" fmla="*/ 44 w 134"/>
                <a:gd name="T75" fmla="*/ 184 h 417"/>
                <a:gd name="T76" fmla="*/ 44 w 134"/>
                <a:gd name="T77" fmla="*/ 167 h 417"/>
                <a:gd name="T78" fmla="*/ 44 w 134"/>
                <a:gd name="T79" fmla="*/ 149 h 417"/>
                <a:gd name="T80" fmla="*/ 48 w 134"/>
                <a:gd name="T81" fmla="*/ 12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4" h="417">
                  <a:moveTo>
                    <a:pt x="48" y="123"/>
                  </a:moveTo>
                  <a:lnTo>
                    <a:pt x="60" y="51"/>
                  </a:lnTo>
                  <a:lnTo>
                    <a:pt x="73" y="7"/>
                  </a:lnTo>
                  <a:lnTo>
                    <a:pt x="98" y="0"/>
                  </a:lnTo>
                  <a:lnTo>
                    <a:pt x="103" y="3"/>
                  </a:lnTo>
                  <a:lnTo>
                    <a:pt x="124" y="16"/>
                  </a:lnTo>
                  <a:lnTo>
                    <a:pt x="134" y="39"/>
                  </a:lnTo>
                  <a:lnTo>
                    <a:pt x="127" y="71"/>
                  </a:lnTo>
                  <a:lnTo>
                    <a:pt x="109" y="116"/>
                  </a:lnTo>
                  <a:lnTo>
                    <a:pt x="91" y="148"/>
                  </a:lnTo>
                  <a:lnTo>
                    <a:pt x="82" y="175"/>
                  </a:lnTo>
                  <a:lnTo>
                    <a:pt x="86" y="190"/>
                  </a:lnTo>
                  <a:lnTo>
                    <a:pt x="100" y="210"/>
                  </a:lnTo>
                  <a:lnTo>
                    <a:pt x="106" y="235"/>
                  </a:lnTo>
                  <a:lnTo>
                    <a:pt x="104" y="240"/>
                  </a:lnTo>
                  <a:lnTo>
                    <a:pt x="106" y="270"/>
                  </a:lnTo>
                  <a:lnTo>
                    <a:pt x="106" y="300"/>
                  </a:lnTo>
                  <a:lnTo>
                    <a:pt x="113" y="321"/>
                  </a:lnTo>
                  <a:lnTo>
                    <a:pt x="115" y="338"/>
                  </a:lnTo>
                  <a:lnTo>
                    <a:pt x="107" y="353"/>
                  </a:lnTo>
                  <a:lnTo>
                    <a:pt x="89" y="361"/>
                  </a:lnTo>
                  <a:lnTo>
                    <a:pt x="68" y="374"/>
                  </a:lnTo>
                  <a:lnTo>
                    <a:pt x="51" y="395"/>
                  </a:lnTo>
                  <a:lnTo>
                    <a:pt x="39" y="412"/>
                  </a:lnTo>
                  <a:lnTo>
                    <a:pt x="30" y="417"/>
                  </a:lnTo>
                  <a:lnTo>
                    <a:pt x="14" y="407"/>
                  </a:lnTo>
                  <a:lnTo>
                    <a:pt x="0" y="383"/>
                  </a:lnTo>
                  <a:lnTo>
                    <a:pt x="3" y="370"/>
                  </a:lnTo>
                  <a:lnTo>
                    <a:pt x="17" y="358"/>
                  </a:lnTo>
                  <a:lnTo>
                    <a:pt x="41" y="349"/>
                  </a:lnTo>
                  <a:lnTo>
                    <a:pt x="65" y="336"/>
                  </a:lnTo>
                  <a:lnTo>
                    <a:pt x="76" y="324"/>
                  </a:lnTo>
                  <a:lnTo>
                    <a:pt x="80" y="306"/>
                  </a:lnTo>
                  <a:lnTo>
                    <a:pt x="77" y="285"/>
                  </a:lnTo>
                  <a:lnTo>
                    <a:pt x="68" y="250"/>
                  </a:lnTo>
                  <a:lnTo>
                    <a:pt x="59" y="217"/>
                  </a:lnTo>
                  <a:lnTo>
                    <a:pt x="48" y="199"/>
                  </a:lnTo>
                  <a:lnTo>
                    <a:pt x="44" y="184"/>
                  </a:lnTo>
                  <a:lnTo>
                    <a:pt x="44" y="167"/>
                  </a:lnTo>
                  <a:lnTo>
                    <a:pt x="44" y="149"/>
                  </a:lnTo>
                  <a:lnTo>
                    <a:pt x="48" y="12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aphicFrame>
        <p:nvGraphicFramePr>
          <p:cNvPr id="762902" name="Object 22">
            <a:extLst>
              <a:ext uri="{FF2B5EF4-FFF2-40B4-BE49-F238E27FC236}">
                <a16:creationId xmlns:a16="http://schemas.microsoft.com/office/drawing/2014/main" id="{EC837C6D-9E93-C200-9929-3DEE6B7400B3}"/>
              </a:ext>
            </a:extLst>
          </p:cNvPr>
          <p:cNvGraphicFramePr>
            <a:graphicFrameLocks noChangeAspect="1"/>
          </p:cNvGraphicFramePr>
          <p:nvPr/>
        </p:nvGraphicFramePr>
        <p:xfrm>
          <a:off x="673100" y="2590800"/>
          <a:ext cx="1154113" cy="1524000"/>
        </p:xfrm>
        <a:graphic>
          <a:graphicData uri="http://schemas.openxmlformats.org/presentationml/2006/ole">
            <mc:AlternateContent xmlns:mc="http://schemas.openxmlformats.org/markup-compatibility/2006">
              <mc:Choice xmlns:v="urn:schemas-microsoft-com:vml" Requires="v">
                <p:oleObj name="Clip" r:id="rId5" imgW="17132300" imgH="22618700" progId="MS_ClipArt_Gallery.2">
                  <p:embed/>
                </p:oleObj>
              </mc:Choice>
              <mc:Fallback>
                <p:oleObj name="Clip" r:id="rId5" imgW="17132300" imgH="22618700" progId="MS_ClipArt_Gallery.2">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673100" y="2590800"/>
                        <a:ext cx="11541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2903" name="Object 23">
            <a:extLst>
              <a:ext uri="{FF2B5EF4-FFF2-40B4-BE49-F238E27FC236}">
                <a16:creationId xmlns:a16="http://schemas.microsoft.com/office/drawing/2014/main" id="{8C900ADF-3753-2B2F-6E7B-12ED730E4B42}"/>
              </a:ext>
            </a:extLst>
          </p:cNvPr>
          <p:cNvGraphicFramePr>
            <a:graphicFrameLocks noChangeAspect="1"/>
          </p:cNvGraphicFramePr>
          <p:nvPr/>
        </p:nvGraphicFramePr>
        <p:xfrm>
          <a:off x="1598613" y="4398963"/>
          <a:ext cx="1154112" cy="1524000"/>
        </p:xfrm>
        <a:graphic>
          <a:graphicData uri="http://schemas.openxmlformats.org/presentationml/2006/ole">
            <mc:AlternateContent xmlns:mc="http://schemas.openxmlformats.org/markup-compatibility/2006">
              <mc:Choice xmlns:v="urn:schemas-microsoft-com:vml" Requires="v">
                <p:oleObj name="Clip" r:id="rId6" imgW="17132300" imgH="22618700" progId="MS_ClipArt_Gallery.2">
                  <p:embed/>
                </p:oleObj>
              </mc:Choice>
              <mc:Fallback>
                <p:oleObj name="Clip" r:id="rId6" imgW="17132300" imgH="22618700" progId="MS_ClipArt_Gallery.2">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598613" y="4398963"/>
                        <a:ext cx="1154112"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2904" name="Object 24">
            <a:extLst>
              <a:ext uri="{FF2B5EF4-FFF2-40B4-BE49-F238E27FC236}">
                <a16:creationId xmlns:a16="http://schemas.microsoft.com/office/drawing/2014/main" id="{76730365-E688-810B-0CD3-4507C765FB23}"/>
              </a:ext>
            </a:extLst>
          </p:cNvPr>
          <p:cNvGraphicFramePr>
            <a:graphicFrameLocks noChangeAspect="1"/>
          </p:cNvGraphicFramePr>
          <p:nvPr/>
        </p:nvGraphicFramePr>
        <p:xfrm>
          <a:off x="3398838" y="5033963"/>
          <a:ext cx="1154112" cy="1524000"/>
        </p:xfrm>
        <a:graphic>
          <a:graphicData uri="http://schemas.openxmlformats.org/presentationml/2006/ole">
            <mc:AlternateContent xmlns:mc="http://schemas.openxmlformats.org/markup-compatibility/2006">
              <mc:Choice xmlns:v="urn:schemas-microsoft-com:vml" Requires="v">
                <p:oleObj name="Clip" r:id="rId7" imgW="17132300" imgH="22618700" progId="MS_ClipArt_Gallery.2">
                  <p:embed/>
                </p:oleObj>
              </mc:Choice>
              <mc:Fallback>
                <p:oleObj name="Clip" r:id="rId7" imgW="17132300" imgH="22618700" progId="MS_ClipArt_Gallery.2">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398838" y="5033963"/>
                        <a:ext cx="1154112"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2905" name="Object 25">
            <a:extLst>
              <a:ext uri="{FF2B5EF4-FFF2-40B4-BE49-F238E27FC236}">
                <a16:creationId xmlns:a16="http://schemas.microsoft.com/office/drawing/2014/main" id="{5848FDB1-612D-DC67-DF7E-87207B8D068B}"/>
              </a:ext>
            </a:extLst>
          </p:cNvPr>
          <p:cNvGraphicFramePr>
            <a:graphicFrameLocks noChangeAspect="1"/>
          </p:cNvGraphicFramePr>
          <p:nvPr/>
        </p:nvGraphicFramePr>
        <p:xfrm>
          <a:off x="3111500" y="2611438"/>
          <a:ext cx="1154113" cy="1524000"/>
        </p:xfrm>
        <a:graphic>
          <a:graphicData uri="http://schemas.openxmlformats.org/presentationml/2006/ole">
            <mc:AlternateContent xmlns:mc="http://schemas.openxmlformats.org/markup-compatibility/2006">
              <mc:Choice xmlns:v="urn:schemas-microsoft-com:vml" Requires="v">
                <p:oleObj name="Clip" r:id="rId8" imgW="17132300" imgH="22618700" progId="MS_ClipArt_Gallery.2">
                  <p:embed/>
                </p:oleObj>
              </mc:Choice>
              <mc:Fallback>
                <p:oleObj name="Clip" r:id="rId8" imgW="17132300" imgH="22618700" progId="MS_ClipArt_Gallery.2">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111500" y="2611438"/>
                        <a:ext cx="11541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2906" name="Object 26">
            <a:extLst>
              <a:ext uri="{FF2B5EF4-FFF2-40B4-BE49-F238E27FC236}">
                <a16:creationId xmlns:a16="http://schemas.microsoft.com/office/drawing/2014/main" id="{D496019A-CB40-8808-5631-5B5D03C03836}"/>
              </a:ext>
            </a:extLst>
          </p:cNvPr>
          <p:cNvGraphicFramePr>
            <a:graphicFrameLocks noChangeAspect="1"/>
          </p:cNvGraphicFramePr>
          <p:nvPr/>
        </p:nvGraphicFramePr>
        <p:xfrm>
          <a:off x="5322888" y="3509963"/>
          <a:ext cx="1154112" cy="1524000"/>
        </p:xfrm>
        <a:graphic>
          <a:graphicData uri="http://schemas.openxmlformats.org/presentationml/2006/ole">
            <mc:AlternateContent xmlns:mc="http://schemas.openxmlformats.org/markup-compatibility/2006">
              <mc:Choice xmlns:v="urn:schemas-microsoft-com:vml" Requires="v">
                <p:oleObj name="Clip" r:id="rId9" imgW="17132300" imgH="22618700" progId="MS_ClipArt_Gallery.2">
                  <p:embed/>
                </p:oleObj>
              </mc:Choice>
              <mc:Fallback>
                <p:oleObj name="Clip" r:id="rId9" imgW="17132300" imgH="22618700" progId="MS_ClipArt_Gallery.2">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322888" y="3509963"/>
                        <a:ext cx="1154112"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2907" name="Freeform 27">
            <a:extLst>
              <a:ext uri="{FF2B5EF4-FFF2-40B4-BE49-F238E27FC236}">
                <a16:creationId xmlns:a16="http://schemas.microsoft.com/office/drawing/2014/main" id="{79C038B9-D00B-B10B-96F7-4D7634CADDF0}"/>
              </a:ext>
            </a:extLst>
          </p:cNvPr>
          <p:cNvSpPr>
            <a:spLocks/>
          </p:cNvSpPr>
          <p:nvPr/>
        </p:nvSpPr>
        <p:spPr bwMode="invGray">
          <a:xfrm>
            <a:off x="6035675" y="2620963"/>
            <a:ext cx="2286000" cy="1844675"/>
          </a:xfrm>
          <a:custGeom>
            <a:avLst/>
            <a:gdLst>
              <a:gd name="T0" fmla="*/ 1440 w 1440"/>
              <a:gd name="T1" fmla="*/ 0 h 1162"/>
              <a:gd name="T2" fmla="*/ 1113 w 1440"/>
              <a:gd name="T3" fmla="*/ 288 h 1162"/>
              <a:gd name="T4" fmla="*/ 1008 w 1440"/>
              <a:gd name="T5" fmla="*/ 375 h 1162"/>
              <a:gd name="T6" fmla="*/ 768 w 1440"/>
              <a:gd name="T7" fmla="*/ 547 h 1162"/>
              <a:gd name="T8" fmla="*/ 624 w 1440"/>
              <a:gd name="T9" fmla="*/ 634 h 1162"/>
              <a:gd name="T10" fmla="*/ 528 w 1440"/>
              <a:gd name="T11" fmla="*/ 691 h 1162"/>
              <a:gd name="T12" fmla="*/ 480 w 1440"/>
              <a:gd name="T13" fmla="*/ 720 h 1162"/>
              <a:gd name="T14" fmla="*/ 432 w 1440"/>
              <a:gd name="T15" fmla="*/ 749 h 1162"/>
              <a:gd name="T16" fmla="*/ 384 w 1440"/>
              <a:gd name="T17" fmla="*/ 778 h 1162"/>
              <a:gd name="T18" fmla="*/ 172 w 1440"/>
              <a:gd name="T19" fmla="*/ 893 h 1162"/>
              <a:gd name="T20" fmla="*/ 96 w 1440"/>
              <a:gd name="T21" fmla="*/ 941 h 1162"/>
              <a:gd name="T22" fmla="*/ 76 w 1440"/>
              <a:gd name="T23" fmla="*/ 960 h 1162"/>
              <a:gd name="T24" fmla="*/ 48 w 1440"/>
              <a:gd name="T25" fmla="*/ 970 h 1162"/>
              <a:gd name="T26" fmla="*/ 38 w 1440"/>
              <a:gd name="T27" fmla="*/ 999 h 1162"/>
              <a:gd name="T28" fmla="*/ 0 w 1440"/>
              <a:gd name="T29" fmla="*/ 1047 h 1162"/>
              <a:gd name="T30" fmla="*/ 57 w 1440"/>
              <a:gd name="T31" fmla="*/ 1162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162">
                <a:moveTo>
                  <a:pt x="1440" y="0"/>
                </a:moveTo>
                <a:cubicBezTo>
                  <a:pt x="1334" y="101"/>
                  <a:pt x="1236" y="207"/>
                  <a:pt x="1113" y="288"/>
                </a:cubicBezTo>
                <a:cubicBezTo>
                  <a:pt x="1061" y="322"/>
                  <a:pt x="1060" y="356"/>
                  <a:pt x="1008" y="375"/>
                </a:cubicBezTo>
                <a:cubicBezTo>
                  <a:pt x="936" y="444"/>
                  <a:pt x="850" y="492"/>
                  <a:pt x="768" y="547"/>
                </a:cubicBezTo>
                <a:cubicBezTo>
                  <a:pt x="722" y="578"/>
                  <a:pt x="678" y="615"/>
                  <a:pt x="624" y="634"/>
                </a:cubicBezTo>
                <a:cubicBezTo>
                  <a:pt x="602" y="655"/>
                  <a:pt x="557" y="682"/>
                  <a:pt x="528" y="691"/>
                </a:cubicBezTo>
                <a:cubicBezTo>
                  <a:pt x="479" y="740"/>
                  <a:pt x="540" y="685"/>
                  <a:pt x="480" y="720"/>
                </a:cubicBezTo>
                <a:cubicBezTo>
                  <a:pt x="409" y="762"/>
                  <a:pt x="516" y="719"/>
                  <a:pt x="432" y="749"/>
                </a:cubicBezTo>
                <a:cubicBezTo>
                  <a:pt x="387" y="791"/>
                  <a:pt x="439" y="747"/>
                  <a:pt x="384" y="778"/>
                </a:cubicBezTo>
                <a:cubicBezTo>
                  <a:pt x="313" y="817"/>
                  <a:pt x="244" y="856"/>
                  <a:pt x="172" y="893"/>
                </a:cubicBezTo>
                <a:cubicBezTo>
                  <a:pt x="142" y="908"/>
                  <a:pt x="129" y="929"/>
                  <a:pt x="96" y="941"/>
                </a:cubicBezTo>
                <a:cubicBezTo>
                  <a:pt x="89" y="947"/>
                  <a:pt x="84" y="955"/>
                  <a:pt x="76" y="960"/>
                </a:cubicBezTo>
                <a:cubicBezTo>
                  <a:pt x="68" y="965"/>
                  <a:pt x="55" y="963"/>
                  <a:pt x="48" y="970"/>
                </a:cubicBezTo>
                <a:cubicBezTo>
                  <a:pt x="41" y="977"/>
                  <a:pt x="43" y="990"/>
                  <a:pt x="38" y="999"/>
                </a:cubicBezTo>
                <a:cubicBezTo>
                  <a:pt x="27" y="1021"/>
                  <a:pt x="16" y="1030"/>
                  <a:pt x="0" y="1047"/>
                </a:cubicBezTo>
                <a:cubicBezTo>
                  <a:pt x="7" y="1076"/>
                  <a:pt x="16" y="1162"/>
                  <a:pt x="57" y="1162"/>
                </a:cubicBezTo>
              </a:path>
            </a:pathLst>
          </a:custGeom>
          <a:noFill/>
          <a:ln w="889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762908" name="Group 28">
            <a:extLst>
              <a:ext uri="{FF2B5EF4-FFF2-40B4-BE49-F238E27FC236}">
                <a16:creationId xmlns:a16="http://schemas.microsoft.com/office/drawing/2014/main" id="{DD505BCC-86EA-E156-2EEF-94B843243EE3}"/>
              </a:ext>
            </a:extLst>
          </p:cNvPr>
          <p:cNvGrpSpPr>
            <a:grpSpLocks/>
          </p:cNvGrpSpPr>
          <p:nvPr/>
        </p:nvGrpSpPr>
        <p:grpSpPr bwMode="auto">
          <a:xfrm>
            <a:off x="228600" y="1550988"/>
            <a:ext cx="6032500" cy="1420812"/>
            <a:chOff x="144" y="1101"/>
            <a:chExt cx="3800" cy="895"/>
          </a:xfrm>
        </p:grpSpPr>
        <p:sp>
          <p:nvSpPr>
            <p:cNvPr id="762909" name="AutoShape 29">
              <a:extLst>
                <a:ext uri="{FF2B5EF4-FFF2-40B4-BE49-F238E27FC236}">
                  <a16:creationId xmlns:a16="http://schemas.microsoft.com/office/drawing/2014/main" id="{323445B3-5363-605D-1263-15BC33CDF127}"/>
                </a:ext>
              </a:extLst>
            </p:cNvPr>
            <p:cNvSpPr>
              <a:spLocks/>
            </p:cNvSpPr>
            <p:nvPr/>
          </p:nvSpPr>
          <p:spPr bwMode="invGray">
            <a:xfrm rot="5400000">
              <a:off x="1752" y="-195"/>
              <a:ext cx="583" cy="3800"/>
            </a:xfrm>
            <a:prstGeom prst="leftBrace">
              <a:avLst>
                <a:gd name="adj1" fmla="val 54317"/>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endParaRPr lang="en-US"/>
            </a:p>
          </p:txBody>
        </p:sp>
        <p:sp>
          <p:nvSpPr>
            <p:cNvPr id="762910" name="Text Box 30">
              <a:extLst>
                <a:ext uri="{FF2B5EF4-FFF2-40B4-BE49-F238E27FC236}">
                  <a16:creationId xmlns:a16="http://schemas.microsoft.com/office/drawing/2014/main" id="{D5A39CEC-CE9F-B08F-CCA0-58006048A45E}"/>
                </a:ext>
              </a:extLst>
            </p:cNvPr>
            <p:cNvSpPr txBox="1">
              <a:spLocks noChangeArrowheads="1"/>
            </p:cNvSpPr>
            <p:nvPr/>
          </p:nvSpPr>
          <p:spPr bwMode="invGray">
            <a:xfrm>
              <a:off x="985" y="1101"/>
              <a:ext cx="2039" cy="312"/>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tx2"/>
                  </a:solidFill>
                </a:rPr>
                <a:t>Worshipping males</a:t>
              </a:r>
            </a:p>
          </p:txBody>
        </p:sp>
      </p:grpSp>
      <p:sp>
        <p:nvSpPr>
          <p:cNvPr id="762911" name="AutoShape 31">
            <a:extLst>
              <a:ext uri="{FF2B5EF4-FFF2-40B4-BE49-F238E27FC236}">
                <a16:creationId xmlns:a16="http://schemas.microsoft.com/office/drawing/2014/main" id="{04254323-B56B-191C-6553-7F68F3DE038A}"/>
              </a:ext>
            </a:extLst>
          </p:cNvPr>
          <p:cNvSpPr>
            <a:spLocks/>
          </p:cNvSpPr>
          <p:nvPr/>
        </p:nvSpPr>
        <p:spPr bwMode="invGray">
          <a:xfrm>
            <a:off x="5851525" y="990600"/>
            <a:ext cx="2693988" cy="495300"/>
          </a:xfrm>
          <a:prstGeom prst="borderCallout3">
            <a:avLst>
              <a:gd name="adj1" fmla="val 23079"/>
              <a:gd name="adj2" fmla="val 102829"/>
              <a:gd name="adj3" fmla="val 23079"/>
              <a:gd name="adj4" fmla="val 118796"/>
              <a:gd name="adj5" fmla="val 122116"/>
              <a:gd name="adj6" fmla="val 118796"/>
              <a:gd name="adj7" fmla="val 221153"/>
              <a:gd name="adj8" fmla="val 86741"/>
            </a:avLst>
          </a:prstGeom>
          <a:noFill/>
          <a:ln w="38100">
            <a:solidFill>
              <a:schemeClr val="accent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solidFill>
                  <a:schemeClr val="tx2"/>
                </a:solidFill>
              </a:rPr>
              <a:t>Female</a:t>
            </a:r>
          </a:p>
        </p:txBody>
      </p:sp>
      <p:sp>
        <p:nvSpPr>
          <p:cNvPr id="762912" name="AutoShape 32">
            <a:extLst>
              <a:ext uri="{FF2B5EF4-FFF2-40B4-BE49-F238E27FC236}">
                <a16:creationId xmlns:a16="http://schemas.microsoft.com/office/drawing/2014/main" id="{CAE78494-370C-8E57-E57F-8AA6226665B9}"/>
              </a:ext>
            </a:extLst>
          </p:cNvPr>
          <p:cNvSpPr>
            <a:spLocks/>
          </p:cNvSpPr>
          <p:nvPr/>
        </p:nvSpPr>
        <p:spPr bwMode="invGray">
          <a:xfrm>
            <a:off x="6781800" y="6248400"/>
            <a:ext cx="1517650" cy="495300"/>
          </a:xfrm>
          <a:prstGeom prst="borderCallout2">
            <a:avLst>
              <a:gd name="adj1" fmla="val 23079"/>
              <a:gd name="adj2" fmla="val -5023"/>
              <a:gd name="adj3" fmla="val 23079"/>
              <a:gd name="adj4" fmla="val -17782"/>
              <a:gd name="adj5" fmla="val -443269"/>
              <a:gd name="adj6" fmla="val -31065"/>
            </a:avLst>
          </a:prstGeom>
          <a:noFill/>
          <a:ln w="38100">
            <a:solidFill>
              <a:schemeClr val="accent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solidFill>
                  <a:schemeClr val="tx2"/>
                </a:solidFill>
              </a:rPr>
              <a:t>String</a:t>
            </a:r>
          </a:p>
        </p:txBody>
      </p:sp>
    </p:spTree>
  </p:cSld>
  <p:clrMapOvr>
    <a:masterClrMapping/>
  </p:clrMapOvr>
  <p:transition advTm="1563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29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762908"/>
                                        </p:tgtEl>
                                        <p:attrNameLst>
                                          <p:attrName>style.visibility</p:attrName>
                                        </p:attrNameLst>
                                      </p:cBhvr>
                                      <p:to>
                                        <p:strVal val="visible"/>
                                      </p:to>
                                    </p:set>
                                    <p:anim calcmode="lin" valueType="num">
                                      <p:cBhvr additive="base">
                                        <p:cTn id="11" dur="500" fill="hold"/>
                                        <p:tgtEl>
                                          <p:spTgt spid="762908"/>
                                        </p:tgtEl>
                                        <p:attrNameLst>
                                          <p:attrName>ppt_x</p:attrName>
                                        </p:attrNameLst>
                                      </p:cBhvr>
                                      <p:tavLst>
                                        <p:tav tm="0">
                                          <p:val>
                                            <p:strVal val="0-#ppt_w/2"/>
                                          </p:val>
                                        </p:tav>
                                        <p:tav tm="100000">
                                          <p:val>
                                            <p:strVal val="#ppt_x"/>
                                          </p:val>
                                        </p:tav>
                                      </p:tavLst>
                                    </p:anim>
                                    <p:anim calcmode="lin" valueType="num">
                                      <p:cBhvr additive="base">
                                        <p:cTn id="12" dur="500" fill="hold"/>
                                        <p:tgtEl>
                                          <p:spTgt spid="76290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762912"/>
                                        </p:tgtEl>
                                        <p:attrNameLst>
                                          <p:attrName>style.visibility</p:attrName>
                                        </p:attrNameLst>
                                      </p:cBhvr>
                                      <p:to>
                                        <p:strVal val="visible"/>
                                      </p:to>
                                    </p:set>
                                    <p:anim calcmode="lin" valueType="num">
                                      <p:cBhvr additive="base">
                                        <p:cTn id="17" dur="500" fill="hold"/>
                                        <p:tgtEl>
                                          <p:spTgt spid="762912"/>
                                        </p:tgtEl>
                                        <p:attrNameLst>
                                          <p:attrName>ppt_x</p:attrName>
                                        </p:attrNameLst>
                                      </p:cBhvr>
                                      <p:tavLst>
                                        <p:tav tm="0">
                                          <p:val>
                                            <p:strVal val="1+#ppt_w/2"/>
                                          </p:val>
                                        </p:tav>
                                        <p:tav tm="100000">
                                          <p:val>
                                            <p:strVal val="#ppt_x"/>
                                          </p:val>
                                        </p:tav>
                                      </p:tavLst>
                                    </p:anim>
                                    <p:anim calcmode="lin" valueType="num">
                                      <p:cBhvr additive="base">
                                        <p:cTn id="18" dur="500" fill="hold"/>
                                        <p:tgtEl>
                                          <p:spTgt spid="7629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911" grpId="0" animBg="1" autoUpdateAnimBg="0"/>
      <p:bldP spid="76291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8" name="Rectangle 4">
            <a:extLst>
              <a:ext uri="{FF2B5EF4-FFF2-40B4-BE49-F238E27FC236}">
                <a16:creationId xmlns:a16="http://schemas.microsoft.com/office/drawing/2014/main" id="{71E9D4E1-60A8-2BE9-CCEB-C73F9F0C1F62}"/>
              </a:ext>
            </a:extLst>
          </p:cNvPr>
          <p:cNvSpPr>
            <a:spLocks noChangeArrowheads="1"/>
          </p:cNvSpPr>
          <p:nvPr/>
        </p:nvSpPr>
        <p:spPr bwMode="invGray">
          <a:xfrm>
            <a:off x="228600" y="1524000"/>
            <a:ext cx="8534400" cy="388620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906" name="Rectangle 2">
            <a:extLst>
              <a:ext uri="{FF2B5EF4-FFF2-40B4-BE49-F238E27FC236}">
                <a16:creationId xmlns:a16="http://schemas.microsoft.com/office/drawing/2014/main" id="{FFDE8298-40B7-3F26-CBDA-8A14DB1B2753}"/>
              </a:ext>
            </a:extLst>
          </p:cNvPr>
          <p:cNvSpPr>
            <a:spLocks noGrp="1" noChangeArrowheads="1"/>
          </p:cNvSpPr>
          <p:nvPr>
            <p:ph type="title"/>
          </p:nvPr>
        </p:nvSpPr>
        <p:spPr bwMode="invGray">
          <a:xfrm>
            <a:off x="457200" y="579438"/>
            <a:ext cx="8229600" cy="533400"/>
          </a:xfrm>
        </p:spPr>
        <p:txBody>
          <a:bodyPr/>
          <a:lstStyle/>
          <a:p>
            <a:r>
              <a:rPr lang="en-US" altLang="en-US" sz="3600"/>
              <a:t>Traditional Marriage Algorithm</a:t>
            </a:r>
            <a:endParaRPr lang="en-US" altLang="en-US">
              <a:solidFill>
                <a:schemeClr val="accent2"/>
              </a:solidFill>
            </a:endParaRPr>
          </a:p>
        </p:txBody>
      </p:sp>
      <p:sp>
        <p:nvSpPr>
          <p:cNvPr id="763907" name="Rectangle 3">
            <a:extLst>
              <a:ext uri="{FF2B5EF4-FFF2-40B4-BE49-F238E27FC236}">
                <a16:creationId xmlns:a16="http://schemas.microsoft.com/office/drawing/2014/main" id="{1C2C373B-DDD8-92B9-81EC-EBC5588C5425}"/>
              </a:ext>
            </a:extLst>
          </p:cNvPr>
          <p:cNvSpPr>
            <a:spLocks noGrp="1" noChangeArrowheads="1"/>
          </p:cNvSpPr>
          <p:nvPr>
            <p:ph type="body" idx="1"/>
          </p:nvPr>
        </p:nvSpPr>
        <p:spPr bwMode="invGray">
          <a:xfrm>
            <a:off x="228600" y="1676400"/>
            <a:ext cx="8686800" cy="4876800"/>
          </a:xfrm>
          <a:ln/>
          <a:extLst>
            <a:ext uri="{91240B29-F687-4F45-9708-019B960494DF}">
              <a14:hiddenLine xmlns:a14="http://schemas.microsoft.com/office/drawing/2010/main" w="38100" cmpd="sng">
                <a:solidFill>
                  <a:schemeClr val="tx2"/>
                </a:solidFill>
                <a:miter lim="800000"/>
                <a:headEnd/>
                <a:tailEnd/>
              </a14:hiddenLine>
            </a:ext>
          </a:extLst>
        </p:spPr>
        <p:txBody>
          <a:bodyPr/>
          <a:lstStyle/>
          <a:p>
            <a:r>
              <a:rPr lang="en-US" altLang="en-US" sz="2000">
                <a:solidFill>
                  <a:schemeClr val="accent2"/>
                </a:solidFill>
              </a:rPr>
              <a:t>For each day that some boy gets a “No” do:</a:t>
            </a:r>
          </a:p>
          <a:p>
            <a:pPr lvl="1"/>
            <a:r>
              <a:rPr lang="en-US" altLang="en-US" sz="1800" b="1">
                <a:solidFill>
                  <a:schemeClr val="tx2"/>
                </a:solidFill>
                <a:effectLst>
                  <a:outerShdw blurRad="38100" dist="38100" dir="2700000" algn="tl">
                    <a:srgbClr val="000000"/>
                  </a:outerShdw>
                </a:effectLst>
              </a:rPr>
              <a:t>Morning</a:t>
            </a:r>
            <a:endParaRPr lang="en-US" altLang="en-US" sz="2000">
              <a:solidFill>
                <a:schemeClr val="tx2"/>
              </a:solidFill>
            </a:endParaRPr>
          </a:p>
          <a:p>
            <a:pPr lvl="2"/>
            <a:r>
              <a:rPr lang="en-US" altLang="en-US" sz="1800"/>
              <a:t>Each girl stands on her balcony</a:t>
            </a:r>
          </a:p>
          <a:p>
            <a:pPr lvl="2"/>
            <a:r>
              <a:rPr lang="en-US" altLang="en-US" sz="1800"/>
              <a:t>Each boy proposes under the balcony of the best girl whom he has not yet crossed off</a:t>
            </a:r>
          </a:p>
          <a:p>
            <a:pPr lvl="1"/>
            <a:r>
              <a:rPr lang="en-US" altLang="en-US" sz="1800" b="1">
                <a:solidFill>
                  <a:schemeClr val="tx2"/>
                </a:solidFill>
                <a:effectLst>
                  <a:outerShdw blurRad="38100" dist="38100" dir="2700000" algn="tl">
                    <a:srgbClr val="000000"/>
                  </a:outerShdw>
                </a:effectLst>
              </a:rPr>
              <a:t>Afternoon (for those girls with at least one suitor)</a:t>
            </a:r>
            <a:endParaRPr lang="en-US" altLang="en-US" sz="2000">
              <a:solidFill>
                <a:schemeClr val="tx2"/>
              </a:solidFill>
            </a:endParaRPr>
          </a:p>
          <a:p>
            <a:pPr lvl="2"/>
            <a:r>
              <a:rPr lang="en-US" altLang="en-US" sz="1800"/>
              <a:t>To today’s best suitor: </a:t>
            </a:r>
            <a:r>
              <a:rPr lang="en-US" altLang="en-US" sz="1800" b="1">
                <a:effectLst>
                  <a:outerShdw blurRad="38100" dist="38100" dir="2700000" algn="tl">
                    <a:srgbClr val="000000"/>
                  </a:outerShdw>
                </a:effectLst>
              </a:rPr>
              <a:t>“</a:t>
            </a:r>
            <a:r>
              <a:rPr lang="en-US" altLang="en-US" sz="1800" b="1">
                <a:solidFill>
                  <a:schemeClr val="tx2"/>
                </a:solidFill>
                <a:effectLst>
                  <a:outerShdw blurRad="38100" dist="38100" dir="2700000" algn="tl">
                    <a:srgbClr val="000000"/>
                  </a:outerShdw>
                </a:effectLst>
              </a:rPr>
              <a:t>Maybe, come back tomorrow</a:t>
            </a:r>
            <a:r>
              <a:rPr lang="en-US" altLang="en-US" sz="1800" b="1">
                <a:effectLst>
                  <a:outerShdw blurRad="38100" dist="38100" dir="2700000" algn="tl">
                    <a:srgbClr val="000000"/>
                  </a:outerShdw>
                </a:effectLst>
              </a:rPr>
              <a:t>”</a:t>
            </a:r>
          </a:p>
          <a:p>
            <a:pPr lvl="2"/>
            <a:r>
              <a:rPr lang="en-US" altLang="en-US" sz="1800"/>
              <a:t>To any others:</a:t>
            </a:r>
            <a:r>
              <a:rPr lang="en-US" altLang="en-US" sz="1800" b="1">
                <a:effectLst>
                  <a:outerShdw blurRad="38100" dist="38100" dir="2700000" algn="tl">
                    <a:srgbClr val="000000"/>
                  </a:outerShdw>
                </a:effectLst>
              </a:rPr>
              <a:t> “</a:t>
            </a:r>
            <a:r>
              <a:rPr lang="en-US" altLang="en-US" sz="1800" b="1">
                <a:solidFill>
                  <a:schemeClr val="tx2"/>
                </a:solidFill>
                <a:effectLst>
                  <a:outerShdw blurRad="38100" dist="38100" dir="2700000" algn="tl">
                    <a:srgbClr val="000000"/>
                  </a:outerShdw>
                </a:effectLst>
              </a:rPr>
              <a:t>No, I will never marry you</a:t>
            </a:r>
            <a:r>
              <a:rPr lang="en-US" altLang="en-US" sz="1800" b="1">
                <a:effectLst>
                  <a:outerShdw blurRad="38100" dist="38100" dir="2700000" algn="tl">
                    <a:srgbClr val="000000"/>
                  </a:outerShdw>
                </a:effectLst>
              </a:rPr>
              <a:t>”</a:t>
            </a:r>
          </a:p>
          <a:p>
            <a:pPr lvl="1"/>
            <a:r>
              <a:rPr lang="en-US" altLang="en-US" sz="1800" b="1">
                <a:solidFill>
                  <a:schemeClr val="tx2"/>
                </a:solidFill>
                <a:effectLst>
                  <a:outerShdw blurRad="38100" dist="38100" dir="2700000" algn="tl">
                    <a:srgbClr val="000000"/>
                  </a:outerShdw>
                </a:effectLst>
              </a:rPr>
              <a:t>Evening</a:t>
            </a:r>
            <a:endParaRPr lang="en-US" altLang="en-US" sz="2000">
              <a:solidFill>
                <a:schemeClr val="tx2"/>
              </a:solidFill>
            </a:endParaRPr>
          </a:p>
          <a:p>
            <a:pPr lvl="2"/>
            <a:r>
              <a:rPr lang="en-US" altLang="en-US" sz="1800"/>
              <a:t>Any rejected boy crosses the girl off his list</a:t>
            </a:r>
          </a:p>
          <a:p>
            <a:endParaRPr lang="en-US" altLang="en-US" sz="2000">
              <a:solidFill>
                <a:schemeClr val="accent2"/>
              </a:solidFill>
            </a:endParaRPr>
          </a:p>
          <a:p>
            <a:endParaRPr lang="en-US" altLang="en-US" sz="2000">
              <a:solidFill>
                <a:schemeClr val="accent2"/>
              </a:solidFill>
            </a:endParaRPr>
          </a:p>
          <a:p>
            <a:r>
              <a:rPr lang="en-US" altLang="en-US" sz="2000">
                <a:solidFill>
                  <a:schemeClr val="tx2"/>
                </a:solidFill>
              </a:rPr>
              <a:t>If none of the boys gets a “No”</a:t>
            </a:r>
          </a:p>
          <a:p>
            <a:pPr algn="ctr"/>
            <a:r>
              <a:rPr lang="en-US" altLang="en-US" sz="2000">
                <a:solidFill>
                  <a:schemeClr val="tx2"/>
                </a:solidFill>
              </a:rPr>
              <a:t>Each girl marries the boy to whom she just said “maybe”</a:t>
            </a:r>
            <a:endParaRPr lang="en-US" altLang="en-US" sz="2400">
              <a:solidFill>
                <a:schemeClr val="tx2"/>
              </a:solidFill>
            </a:endParaRPr>
          </a:p>
        </p:txBody>
      </p:sp>
    </p:spTree>
  </p:cSld>
  <p:clrMapOvr>
    <a:masterClrMapping/>
  </p:clrMapOvr>
  <p:transition advTm="6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3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390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390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390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63907">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39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4" name="AutoShape 6">
            <a:extLst>
              <a:ext uri="{FF2B5EF4-FFF2-40B4-BE49-F238E27FC236}">
                <a16:creationId xmlns:a16="http://schemas.microsoft.com/office/drawing/2014/main" id="{5229EF0B-B5C1-AE5D-C758-529F93EB0F51}"/>
              </a:ext>
            </a:extLst>
          </p:cNvPr>
          <p:cNvSpPr>
            <a:spLocks noChangeArrowheads="1"/>
          </p:cNvSpPr>
          <p:nvPr/>
        </p:nvSpPr>
        <p:spPr bwMode="invGray">
          <a:xfrm>
            <a:off x="2438400" y="2590800"/>
            <a:ext cx="4648200" cy="1565275"/>
          </a:xfrm>
          <a:prstGeom prst="wedgeRoundRectCallout">
            <a:avLst>
              <a:gd name="adj1" fmla="val -62468"/>
              <a:gd name="adj2" fmla="val 32861"/>
              <a:gd name="adj3" fmla="val 16667"/>
            </a:avLst>
          </a:prstGeom>
          <a:solidFill>
            <a:schemeClr val="bg2"/>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endParaRPr lang="en-US" altLang="en-US" sz="2400"/>
          </a:p>
        </p:txBody>
      </p:sp>
      <p:sp>
        <p:nvSpPr>
          <p:cNvPr id="764930" name="Rectangle 2">
            <a:extLst>
              <a:ext uri="{FF2B5EF4-FFF2-40B4-BE49-F238E27FC236}">
                <a16:creationId xmlns:a16="http://schemas.microsoft.com/office/drawing/2014/main" id="{9C9ED202-484F-4C4F-EBA3-7B8B85274DF9}"/>
              </a:ext>
            </a:extLst>
          </p:cNvPr>
          <p:cNvSpPr>
            <a:spLocks noGrp="1" noChangeArrowheads="1"/>
          </p:cNvSpPr>
          <p:nvPr>
            <p:ph type="title"/>
          </p:nvPr>
        </p:nvSpPr>
        <p:spPr bwMode="invGray">
          <a:xfrm>
            <a:off x="685800" y="533400"/>
            <a:ext cx="7772400" cy="1143000"/>
          </a:xfrm>
        </p:spPr>
        <p:txBody>
          <a:bodyPr/>
          <a:lstStyle/>
          <a:p>
            <a:r>
              <a:rPr lang="en-US" altLang="en-US" sz="3200"/>
              <a:t>Does the Traditional Marriage Algorithm always produce a </a:t>
            </a:r>
            <a:br>
              <a:rPr lang="en-US" altLang="en-US" sz="3200"/>
            </a:br>
            <a:r>
              <a:rPr lang="en-US" altLang="en-US" sz="3200" u="sng"/>
              <a:t>stable</a:t>
            </a:r>
            <a:r>
              <a:rPr lang="en-US" altLang="en-US" sz="3200"/>
              <a:t> pairing?</a:t>
            </a:r>
          </a:p>
        </p:txBody>
      </p:sp>
      <p:graphicFrame>
        <p:nvGraphicFramePr>
          <p:cNvPr id="764932" name="Object 4">
            <a:extLst>
              <a:ext uri="{FF2B5EF4-FFF2-40B4-BE49-F238E27FC236}">
                <a16:creationId xmlns:a16="http://schemas.microsoft.com/office/drawing/2014/main" id="{19E0549D-F1A9-CBDD-3C60-16E98A057BF7}"/>
              </a:ext>
            </a:extLst>
          </p:cNvPr>
          <p:cNvGraphicFramePr>
            <a:graphicFrameLocks noChangeAspect="1"/>
          </p:cNvGraphicFramePr>
          <p:nvPr/>
        </p:nvGraphicFramePr>
        <p:xfrm>
          <a:off x="457200" y="3394075"/>
          <a:ext cx="2268538" cy="3386138"/>
        </p:xfrm>
        <a:graphic>
          <a:graphicData uri="http://schemas.openxmlformats.org/presentationml/2006/ole">
            <mc:AlternateContent xmlns:mc="http://schemas.openxmlformats.org/markup-compatibility/2006">
              <mc:Choice xmlns:v="urn:schemas-microsoft-com:vml" Requires="v">
                <p:oleObj name="Clip" r:id="rId3" imgW="7150100" imgH="10655300" progId="MS_ClipArt_Gallery.2">
                  <p:embed/>
                </p:oleObj>
              </mc:Choice>
              <mc:Fallback>
                <p:oleObj name="Clip" r:id="rId3" imgW="7150100" imgH="1065530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457200" y="3394075"/>
                        <a:ext cx="2268538"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4933" name="Text Box 5">
            <a:extLst>
              <a:ext uri="{FF2B5EF4-FFF2-40B4-BE49-F238E27FC236}">
                <a16:creationId xmlns:a16="http://schemas.microsoft.com/office/drawing/2014/main" id="{596ABCFE-C731-D16D-F364-DC75705D6538}"/>
              </a:ext>
            </a:extLst>
          </p:cNvPr>
          <p:cNvSpPr txBox="1">
            <a:spLocks noChangeArrowheads="1"/>
          </p:cNvSpPr>
          <p:nvPr/>
        </p:nvSpPr>
        <p:spPr bwMode="invGray">
          <a:xfrm>
            <a:off x="2971800" y="2590800"/>
            <a:ext cx="3516313" cy="15652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r>
              <a:rPr lang="en-US" altLang="en-US" sz="2400" b="1"/>
              <a:t>Wait! There is a more primary question!</a:t>
            </a:r>
          </a:p>
        </p:txBody>
      </p:sp>
      <p:sp>
        <p:nvSpPr>
          <p:cNvPr id="764935" name="Comment 7">
            <a:extLst>
              <a:ext uri="{FF2B5EF4-FFF2-40B4-BE49-F238E27FC236}">
                <a16:creationId xmlns:a16="http://schemas.microsoft.com/office/drawing/2014/main" id="{620A273B-8BDF-EBC6-7E23-17A7BF906CB7}"/>
              </a:ext>
            </a:extLst>
          </p:cNvPr>
          <p:cNvSpPr>
            <a:spLocks noRot="1" noChangeAspect="1" noEditPoints="1" noChangeArrowheads="1" noChangeShapeType="1" noTextEdit="1"/>
          </p:cNvSpPr>
          <p:nvPr/>
        </p:nvSpPr>
        <p:spPr bwMode="auto">
          <a:xfrm>
            <a:off x="2813050" y="4217988"/>
            <a:ext cx="4133850" cy="1360487"/>
          </a:xfrm>
          <a:custGeom>
            <a:avLst/>
            <a:gdLst>
              <a:gd name="T0" fmla="+- 0 10674 7813"/>
              <a:gd name="T1" fmla="*/ T0 w 11485"/>
              <a:gd name="T2" fmla="+- 0 12801 11717"/>
              <a:gd name="T3" fmla="*/ 12801 h 3779"/>
              <a:gd name="T4" fmla="+- 0 11562 7813"/>
              <a:gd name="T5" fmla="*/ T4 w 11485"/>
              <a:gd name="T6" fmla="+- 0 12177 11717"/>
              <a:gd name="T7" fmla="*/ 12177 h 3779"/>
              <a:gd name="T8" fmla="+- 0 12135 7813"/>
              <a:gd name="T9" fmla="*/ T8 w 11485"/>
              <a:gd name="T10" fmla="+- 0 12127 11717"/>
              <a:gd name="T11" fmla="*/ 12127 h 3779"/>
              <a:gd name="T12" fmla="+- 0 12450 7813"/>
              <a:gd name="T13" fmla="*/ T12 w 11485"/>
              <a:gd name="T14" fmla="+- 0 12663 11717"/>
              <a:gd name="T15" fmla="*/ 12663 h 3779"/>
              <a:gd name="T16" fmla="+- 0 13373 7813"/>
              <a:gd name="T17" fmla="*/ T16 w 11485"/>
              <a:gd name="T18" fmla="+- 0 11984 11717"/>
              <a:gd name="T19" fmla="*/ 11984 h 3779"/>
              <a:gd name="T20" fmla="+- 0 14128 7813"/>
              <a:gd name="T21" fmla="*/ T20 w 11485"/>
              <a:gd name="T22" fmla="+- 0 12129 11717"/>
              <a:gd name="T23" fmla="*/ 12129 h 3779"/>
              <a:gd name="T24" fmla="+- 0 15451 7813"/>
              <a:gd name="T25" fmla="*/ T24 w 11485"/>
              <a:gd name="T26" fmla="+- 0 12677 11717"/>
              <a:gd name="T27" fmla="*/ 12677 h 3779"/>
              <a:gd name="T28" fmla="+- 0 15476 7813"/>
              <a:gd name="T29" fmla="*/ T28 w 11485"/>
              <a:gd name="T30" fmla="+- 0 11938 11717"/>
              <a:gd name="T31" fmla="*/ 11938 h 3779"/>
              <a:gd name="T32" fmla="+- 0 16119 7813"/>
              <a:gd name="T33" fmla="*/ T32 w 11485"/>
              <a:gd name="T34" fmla="+- 0 12298 11717"/>
              <a:gd name="T35" fmla="*/ 12298 h 3779"/>
              <a:gd name="T36" fmla="+- 0 17032 7813"/>
              <a:gd name="T37" fmla="*/ T36 w 11485"/>
              <a:gd name="T38" fmla="+- 0 12594 11717"/>
              <a:gd name="T39" fmla="*/ 12594 h 3779"/>
              <a:gd name="T40" fmla="+- 0 17121 7813"/>
              <a:gd name="T41" fmla="*/ T40 w 11485"/>
              <a:gd name="T42" fmla="+- 0 11965 11717"/>
              <a:gd name="T43" fmla="*/ 11965 h 3779"/>
              <a:gd name="T44" fmla="+- 0 17840 7813"/>
              <a:gd name="T45" fmla="*/ T44 w 11485"/>
              <a:gd name="T46" fmla="+- 0 12519 11717"/>
              <a:gd name="T47" fmla="*/ 12519 h 3779"/>
              <a:gd name="T48" fmla="+- 0 19238 7813"/>
              <a:gd name="T49" fmla="*/ T48 w 11485"/>
              <a:gd name="T50" fmla="+- 0 12558 11717"/>
              <a:gd name="T51" fmla="*/ 12558 h 3779"/>
              <a:gd name="T52" fmla="+- 0 19206 7813"/>
              <a:gd name="T53" fmla="*/ T52 w 11485"/>
              <a:gd name="T54" fmla="+- 0 11797 11717"/>
              <a:gd name="T55" fmla="*/ 11797 h 3779"/>
              <a:gd name="T56" fmla="+- 0 10984 7813"/>
              <a:gd name="T57" fmla="*/ T56 w 11485"/>
              <a:gd name="T58" fmla="+- 0 11889 11717"/>
              <a:gd name="T59" fmla="*/ 11889 h 3779"/>
              <a:gd name="T60" fmla="+- 0 12440 7813"/>
              <a:gd name="T61" fmla="*/ T60 w 11485"/>
              <a:gd name="T62" fmla="+- 0 12120 11717"/>
              <a:gd name="T63" fmla="*/ 12120 h 3779"/>
              <a:gd name="T64" fmla="+- 0 12642 7813"/>
              <a:gd name="T65" fmla="*/ T64 w 11485"/>
              <a:gd name="T66" fmla="+- 0 12233 11717"/>
              <a:gd name="T67" fmla="*/ 12233 h 3779"/>
              <a:gd name="T68" fmla="+- 0 12877 7813"/>
              <a:gd name="T69" fmla="*/ T68 w 11485"/>
              <a:gd name="T70" fmla="+- 0 12324 11717"/>
              <a:gd name="T71" fmla="*/ 12324 h 3779"/>
              <a:gd name="T72" fmla="+- 0 14874 7813"/>
              <a:gd name="T73" fmla="*/ T72 w 11485"/>
              <a:gd name="T74" fmla="+- 0 12134 11717"/>
              <a:gd name="T75" fmla="*/ 12134 h 3779"/>
              <a:gd name="T76" fmla="+- 0 14927 7813"/>
              <a:gd name="T77" fmla="*/ T76 w 11485"/>
              <a:gd name="T78" fmla="+- 0 12356 11717"/>
              <a:gd name="T79" fmla="*/ 12356 h 3779"/>
              <a:gd name="T80" fmla="+- 0 16624 7813"/>
              <a:gd name="T81" fmla="*/ T80 w 11485"/>
              <a:gd name="T82" fmla="+- 0 11779 11717"/>
              <a:gd name="T83" fmla="*/ 11779 h 3779"/>
              <a:gd name="T84" fmla="+- 0 16805 7813"/>
              <a:gd name="T85" fmla="*/ T84 w 11485"/>
              <a:gd name="T86" fmla="+- 0 12067 11717"/>
              <a:gd name="T87" fmla="*/ 12067 h 3779"/>
              <a:gd name="T88" fmla="+- 0 16763 7813"/>
              <a:gd name="T89" fmla="*/ T88 w 11485"/>
              <a:gd name="T90" fmla="+- 0 12114 11717"/>
              <a:gd name="T91" fmla="*/ 12114 h 3779"/>
              <a:gd name="T92" fmla="+- 0 18220 7813"/>
              <a:gd name="T93" fmla="*/ T92 w 11485"/>
              <a:gd name="T94" fmla="+- 0 11968 11717"/>
              <a:gd name="T95" fmla="*/ 11968 h 3779"/>
              <a:gd name="T96" fmla="+- 0 18265 7813"/>
              <a:gd name="T97" fmla="*/ T96 w 11485"/>
              <a:gd name="T98" fmla="+- 0 12235 11717"/>
              <a:gd name="T99" fmla="*/ 12235 h 3779"/>
              <a:gd name="T100" fmla="+- 0 10294 7813"/>
              <a:gd name="T101" fmla="*/ T100 w 11485"/>
              <a:gd name="T102" fmla="+- 0 13407 11717"/>
              <a:gd name="T103" fmla="*/ 13407 h 3779"/>
              <a:gd name="T104" fmla="+- 0 10380 7813"/>
              <a:gd name="T105" fmla="*/ T104 w 11485"/>
              <a:gd name="T106" fmla="+- 0 13727 11717"/>
              <a:gd name="T107" fmla="*/ 13727 h 3779"/>
              <a:gd name="T108" fmla="+- 0 10918 7813"/>
              <a:gd name="T109" fmla="*/ T108 w 11485"/>
              <a:gd name="T110" fmla="+- 0 13199 11717"/>
              <a:gd name="T111" fmla="*/ 13199 h 3779"/>
              <a:gd name="T112" fmla="+- 0 11072 7813"/>
              <a:gd name="T113" fmla="*/ T112 w 11485"/>
              <a:gd name="T114" fmla="+- 0 13404 11717"/>
              <a:gd name="T115" fmla="*/ 13404 h 3779"/>
              <a:gd name="T116" fmla="+- 0 11039 7813"/>
              <a:gd name="T117" fmla="*/ T116 w 11485"/>
              <a:gd name="T118" fmla="+- 0 13485 11717"/>
              <a:gd name="T119" fmla="*/ 13485 h 3779"/>
              <a:gd name="T120" fmla="+- 0 11338 7813"/>
              <a:gd name="T121" fmla="*/ T120 w 11485"/>
              <a:gd name="T122" fmla="+- 0 13295 11717"/>
              <a:gd name="T123" fmla="*/ 13295 h 3779"/>
              <a:gd name="T124" fmla="+- 0 11291 7813"/>
              <a:gd name="T125" fmla="*/ T124 w 11485"/>
              <a:gd name="T126" fmla="+- 0 13135 11717"/>
              <a:gd name="T127" fmla="*/ 13135 h 3779"/>
              <a:gd name="T128" fmla="+- 0 14712 7813"/>
              <a:gd name="T129" fmla="*/ T128 w 11485"/>
              <a:gd name="T130" fmla="+- 0 13213 11717"/>
              <a:gd name="T131" fmla="*/ 13213 h 3779"/>
              <a:gd name="T132" fmla="+- 0 14836 7813"/>
              <a:gd name="T133" fmla="*/ T132 w 11485"/>
              <a:gd name="T134" fmla="+- 0 13610 11717"/>
              <a:gd name="T135" fmla="*/ 13610 h 3779"/>
              <a:gd name="T136" fmla="+- 0 16782 7813"/>
              <a:gd name="T137" fmla="*/ T136 w 11485"/>
              <a:gd name="T138" fmla="+- 0 13082 11717"/>
              <a:gd name="T139" fmla="*/ 13082 h 3779"/>
              <a:gd name="T140" fmla="+- 0 16886 7813"/>
              <a:gd name="T141" fmla="*/ T140 w 11485"/>
              <a:gd name="T142" fmla="+- 0 13387 11717"/>
              <a:gd name="T143" fmla="*/ 13387 h 3779"/>
              <a:gd name="T144" fmla="+- 0 11568 7813"/>
              <a:gd name="T145" fmla="*/ T144 w 11485"/>
              <a:gd name="T146" fmla="+- 0 12942 11717"/>
              <a:gd name="T147" fmla="*/ 12942 h 3779"/>
              <a:gd name="T148" fmla="+- 0 11172 7813"/>
              <a:gd name="T149" fmla="*/ T148 w 11485"/>
              <a:gd name="T150" fmla="+- 0 13446 11717"/>
              <a:gd name="T151" fmla="*/ 13446 h 3779"/>
              <a:gd name="T152" fmla="+- 0 11789 7813"/>
              <a:gd name="T153" fmla="*/ T152 w 11485"/>
              <a:gd name="T154" fmla="+- 0 13016 11717"/>
              <a:gd name="T155" fmla="*/ 13016 h 3779"/>
              <a:gd name="T156" fmla="+- 0 10381 7813"/>
              <a:gd name="T157" fmla="*/ T156 w 11485"/>
              <a:gd name="T158" fmla="+- 0 13034 11717"/>
              <a:gd name="T159" fmla="*/ 13034 h 3779"/>
              <a:gd name="T160" fmla="+- 0 10447 7813"/>
              <a:gd name="T161" fmla="*/ T160 w 11485"/>
              <a:gd name="T162" fmla="+- 0 13094 11717"/>
              <a:gd name="T163" fmla="*/ 13094 h 3779"/>
              <a:gd name="T164" fmla="+- 0 11019 7813"/>
              <a:gd name="T165" fmla="*/ T164 w 11485"/>
              <a:gd name="T166" fmla="+- 0 13106 11717"/>
              <a:gd name="T167" fmla="*/ 13106 h 3779"/>
              <a:gd name="T168" fmla="+- 0 8025 7813"/>
              <a:gd name="T169" fmla="*/ T168 w 11485"/>
              <a:gd name="T170" fmla="+- 0 13475 11717"/>
              <a:gd name="T171" fmla="*/ 13475 h 3779"/>
              <a:gd name="T172" fmla="+- 0 8099 7813"/>
              <a:gd name="T173" fmla="*/ T172 w 11485"/>
              <a:gd name="T174" fmla="+- 0 14064 11717"/>
              <a:gd name="T175" fmla="*/ 14064 h 3779"/>
              <a:gd name="T176" fmla="+- 0 8205 7813"/>
              <a:gd name="T177" fmla="*/ T176 w 11485"/>
              <a:gd name="T178" fmla="+- 0 13927 11717"/>
              <a:gd name="T179" fmla="*/ 13927 h 3779"/>
              <a:gd name="T180" fmla="+- 0 8364 7813"/>
              <a:gd name="T181" fmla="*/ T180 w 11485"/>
              <a:gd name="T182" fmla="+- 0 13903 11717"/>
              <a:gd name="T183" fmla="*/ 13903 h 3779"/>
              <a:gd name="T184" fmla="+- 0 8541 7813"/>
              <a:gd name="T185" fmla="*/ T184 w 11485"/>
              <a:gd name="T186" fmla="+- 0 13782 11717"/>
              <a:gd name="T187" fmla="*/ 13782 h 3779"/>
              <a:gd name="T188" fmla="+- 0 8735 7813"/>
              <a:gd name="T189" fmla="*/ T188 w 11485"/>
              <a:gd name="T190" fmla="+- 0 13728 11717"/>
              <a:gd name="T191" fmla="*/ 13728 h 3779"/>
              <a:gd name="T192" fmla="+- 0 8461 7813"/>
              <a:gd name="T193" fmla="*/ T192 w 11485"/>
              <a:gd name="T194" fmla="+- 0 14354 11717"/>
              <a:gd name="T195" fmla="*/ 14354 h 3779"/>
              <a:gd name="T196" fmla="+- 0 9112 7813"/>
              <a:gd name="T197" fmla="*/ T196 w 11485"/>
              <a:gd name="T198" fmla="+- 0 13809 11717"/>
              <a:gd name="T199" fmla="*/ 13809 h 3779"/>
              <a:gd name="T200" fmla="+- 0 9384 7813"/>
              <a:gd name="T201" fmla="*/ T200 w 11485"/>
              <a:gd name="T202" fmla="+- 0 14172 11717"/>
              <a:gd name="T203" fmla="*/ 14172 h 3779"/>
              <a:gd name="T204" fmla="+- 0 9112 7813"/>
              <a:gd name="T205" fmla="*/ T204 w 11485"/>
              <a:gd name="T206" fmla="+- 0 13279 11717"/>
              <a:gd name="T207" fmla="*/ 13279 h 3779"/>
              <a:gd name="T208" fmla="+- 0 9195 7813"/>
              <a:gd name="T209" fmla="*/ T208 w 11485"/>
              <a:gd name="T210" fmla="+- 0 13960 11717"/>
              <a:gd name="T211" fmla="*/ 13960 h 3779"/>
              <a:gd name="T212" fmla="+- 0 9144 7813"/>
              <a:gd name="T213" fmla="*/ T212 w 11485"/>
              <a:gd name="T214" fmla="+- 0 14823 11717"/>
              <a:gd name="T215" fmla="*/ 14823 h 3779"/>
              <a:gd name="T216" fmla="+- 0 9183 7813"/>
              <a:gd name="T217" fmla="*/ T216 w 11485"/>
              <a:gd name="T218" fmla="+- 0 15117 11717"/>
              <a:gd name="T219" fmla="*/ 15117 h 3779"/>
              <a:gd name="T220" fmla="+- 0 8621 7813"/>
              <a:gd name="T221" fmla="*/ T220 w 11485"/>
              <a:gd name="T222" fmla="+- 0 15431 11717"/>
              <a:gd name="T223" fmla="*/ 15431 h 37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11485" h="3779" extrusionOk="0">
                <a:moveTo>
                  <a:pt x="2729" y="360"/>
                </a:moveTo>
                <a:cubicBezTo>
                  <a:pt x="2724" y="348"/>
                  <a:pt x="2722" y="344"/>
                  <a:pt x="2718" y="336"/>
                </a:cubicBezTo>
                <a:cubicBezTo>
                  <a:pt x="2722" y="360"/>
                  <a:pt x="2727" y="379"/>
                  <a:pt x="2728" y="404"/>
                </a:cubicBezTo>
                <a:cubicBezTo>
                  <a:pt x="2735" y="595"/>
                  <a:pt x="2653" y="826"/>
                  <a:pt x="2729" y="1009"/>
                </a:cubicBezTo>
                <a:cubicBezTo>
                  <a:pt x="2753" y="1067"/>
                  <a:pt x="2804" y="1079"/>
                  <a:pt x="2861" y="1084"/>
                </a:cubicBezTo>
                <a:cubicBezTo>
                  <a:pt x="2987" y="1096"/>
                  <a:pt x="3120" y="1079"/>
                  <a:pt x="3245" y="1068"/>
                </a:cubicBezTo>
                <a:cubicBezTo>
                  <a:pt x="3348" y="1059"/>
                  <a:pt x="3450" y="1046"/>
                  <a:pt x="3553" y="1038"/>
                </a:cubicBezTo>
                <a:cubicBezTo>
                  <a:pt x="3590" y="1035"/>
                  <a:pt x="3680" y="1048"/>
                  <a:pt x="3713" y="1026"/>
                </a:cubicBezTo>
                <a:cubicBezTo>
                  <a:pt x="3735" y="1012"/>
                  <a:pt x="3730" y="997"/>
                  <a:pt x="3735" y="971"/>
                </a:cubicBezTo>
                <a:cubicBezTo>
                  <a:pt x="3767" y="815"/>
                  <a:pt x="3763" y="618"/>
                  <a:pt x="3749" y="460"/>
                </a:cubicBezTo>
                <a:cubicBezTo>
                  <a:pt x="3745" y="419"/>
                  <a:pt x="3734" y="385"/>
                  <a:pt x="3724" y="346"/>
                </a:cubicBezTo>
                <a:cubicBezTo>
                  <a:pt x="3715" y="310"/>
                  <a:pt x="3725" y="322"/>
                  <a:pt x="3747" y="301"/>
                </a:cubicBezTo>
              </a:path>
              <a:path w="11485" h="3779" extrusionOk="0">
                <a:moveTo>
                  <a:pt x="4288" y="330"/>
                </a:moveTo>
                <a:cubicBezTo>
                  <a:pt x="4294" y="317"/>
                  <a:pt x="4299" y="306"/>
                  <a:pt x="4305" y="293"/>
                </a:cubicBezTo>
                <a:cubicBezTo>
                  <a:pt x="4318" y="335"/>
                  <a:pt x="4323" y="361"/>
                  <a:pt x="4322" y="410"/>
                </a:cubicBezTo>
                <a:cubicBezTo>
                  <a:pt x="4321" y="479"/>
                  <a:pt x="4309" y="546"/>
                  <a:pt x="4299" y="614"/>
                </a:cubicBezTo>
                <a:cubicBezTo>
                  <a:pt x="4289" y="676"/>
                  <a:pt x="4275" y="738"/>
                  <a:pt x="4270" y="800"/>
                </a:cubicBezTo>
                <a:cubicBezTo>
                  <a:pt x="4266" y="850"/>
                  <a:pt x="4263" y="923"/>
                  <a:pt x="4305" y="960"/>
                </a:cubicBezTo>
                <a:cubicBezTo>
                  <a:pt x="4322" y="975"/>
                  <a:pt x="4350" y="976"/>
                  <a:pt x="4371" y="977"/>
                </a:cubicBezTo>
                <a:cubicBezTo>
                  <a:pt x="4459" y="979"/>
                  <a:pt x="4549" y="953"/>
                  <a:pt x="4637" y="946"/>
                </a:cubicBezTo>
                <a:cubicBezTo>
                  <a:pt x="4887" y="927"/>
                  <a:pt x="5142" y="965"/>
                  <a:pt x="5392" y="976"/>
                </a:cubicBezTo>
                <a:cubicBezTo>
                  <a:pt x="5431" y="978"/>
                  <a:pt x="5502" y="992"/>
                  <a:pt x="5534" y="962"/>
                </a:cubicBezTo>
                <a:cubicBezTo>
                  <a:pt x="5565" y="933"/>
                  <a:pt x="5558" y="861"/>
                  <a:pt x="5561" y="824"/>
                </a:cubicBezTo>
                <a:cubicBezTo>
                  <a:pt x="5571" y="699"/>
                  <a:pt x="5573" y="580"/>
                  <a:pt x="5557" y="455"/>
                </a:cubicBezTo>
                <a:cubicBezTo>
                  <a:pt x="5548" y="384"/>
                  <a:pt x="5544" y="333"/>
                  <a:pt x="5560" y="267"/>
                </a:cubicBezTo>
                <a:cubicBezTo>
                  <a:pt x="5561" y="262"/>
                  <a:pt x="5561" y="257"/>
                  <a:pt x="5562" y="252"/>
                </a:cubicBezTo>
              </a:path>
              <a:path w="11485" h="3779" extrusionOk="0">
                <a:moveTo>
                  <a:pt x="6308" y="366"/>
                </a:moveTo>
                <a:cubicBezTo>
                  <a:pt x="6315" y="343"/>
                  <a:pt x="6319" y="302"/>
                  <a:pt x="6326" y="284"/>
                </a:cubicBezTo>
                <a:cubicBezTo>
                  <a:pt x="6328" y="287"/>
                  <a:pt x="6329" y="291"/>
                  <a:pt x="6331" y="294"/>
                </a:cubicBezTo>
                <a:cubicBezTo>
                  <a:pt x="6325" y="333"/>
                  <a:pt x="6320" y="373"/>
                  <a:pt x="6315" y="412"/>
                </a:cubicBezTo>
                <a:cubicBezTo>
                  <a:pt x="6300" y="538"/>
                  <a:pt x="6274" y="665"/>
                  <a:pt x="6279" y="792"/>
                </a:cubicBezTo>
                <a:cubicBezTo>
                  <a:pt x="6282" y="866"/>
                  <a:pt x="6307" y="923"/>
                  <a:pt x="6385" y="931"/>
                </a:cubicBezTo>
                <a:cubicBezTo>
                  <a:pt x="6526" y="945"/>
                  <a:pt x="6675" y="922"/>
                  <a:pt x="6817" y="929"/>
                </a:cubicBezTo>
                <a:cubicBezTo>
                  <a:pt x="7082" y="942"/>
                  <a:pt x="7361" y="985"/>
                  <a:pt x="7626" y="964"/>
                </a:cubicBezTo>
                <a:cubicBezTo>
                  <a:pt x="7630" y="963"/>
                  <a:pt x="7634" y="961"/>
                  <a:pt x="7638" y="960"/>
                </a:cubicBezTo>
                <a:cubicBezTo>
                  <a:pt x="7639" y="934"/>
                  <a:pt x="7643" y="908"/>
                  <a:pt x="7641" y="879"/>
                </a:cubicBezTo>
                <a:cubicBezTo>
                  <a:pt x="7637" y="808"/>
                  <a:pt x="7638" y="737"/>
                  <a:pt x="7638" y="666"/>
                </a:cubicBezTo>
                <a:cubicBezTo>
                  <a:pt x="7639" y="539"/>
                  <a:pt x="7594" y="386"/>
                  <a:pt x="7610" y="264"/>
                </a:cubicBezTo>
                <a:cubicBezTo>
                  <a:pt x="7613" y="240"/>
                  <a:pt x="7619" y="232"/>
                  <a:pt x="7641" y="220"/>
                </a:cubicBezTo>
                <a:cubicBezTo>
                  <a:pt x="7652" y="220"/>
                  <a:pt x="7656" y="220"/>
                  <a:pt x="7663" y="221"/>
                </a:cubicBezTo>
              </a:path>
              <a:path w="11485" h="3779" extrusionOk="0">
                <a:moveTo>
                  <a:pt x="8265" y="332"/>
                </a:moveTo>
                <a:cubicBezTo>
                  <a:pt x="8275" y="308"/>
                  <a:pt x="8284" y="263"/>
                  <a:pt x="8294" y="244"/>
                </a:cubicBezTo>
                <a:cubicBezTo>
                  <a:pt x="8297" y="244"/>
                  <a:pt x="8300" y="244"/>
                  <a:pt x="8303" y="244"/>
                </a:cubicBezTo>
                <a:cubicBezTo>
                  <a:pt x="8305" y="277"/>
                  <a:pt x="8306" y="310"/>
                  <a:pt x="8307" y="343"/>
                </a:cubicBezTo>
                <a:cubicBezTo>
                  <a:pt x="8309" y="422"/>
                  <a:pt x="8308" y="502"/>
                  <a:pt x="8306" y="581"/>
                </a:cubicBezTo>
                <a:cubicBezTo>
                  <a:pt x="8305" y="634"/>
                  <a:pt x="8302" y="690"/>
                  <a:pt x="8306" y="743"/>
                </a:cubicBezTo>
                <a:cubicBezTo>
                  <a:pt x="8309" y="783"/>
                  <a:pt x="8320" y="820"/>
                  <a:pt x="8348" y="850"/>
                </a:cubicBezTo>
                <a:cubicBezTo>
                  <a:pt x="8370" y="874"/>
                  <a:pt x="8403" y="889"/>
                  <a:pt x="8435" y="894"/>
                </a:cubicBezTo>
                <a:cubicBezTo>
                  <a:pt x="8533" y="910"/>
                  <a:pt x="8642" y="883"/>
                  <a:pt x="8740" y="874"/>
                </a:cubicBezTo>
                <a:cubicBezTo>
                  <a:pt x="8901" y="859"/>
                  <a:pt x="9058" y="869"/>
                  <a:pt x="9219" y="877"/>
                </a:cubicBezTo>
                <a:cubicBezTo>
                  <a:pt x="9240" y="878"/>
                  <a:pt x="9268" y="883"/>
                  <a:pt x="9287" y="873"/>
                </a:cubicBezTo>
                <a:cubicBezTo>
                  <a:pt x="9313" y="859"/>
                  <a:pt x="9299" y="776"/>
                  <a:pt x="9298" y="756"/>
                </a:cubicBezTo>
                <a:cubicBezTo>
                  <a:pt x="9295" y="700"/>
                  <a:pt x="9290" y="644"/>
                  <a:pt x="9282" y="588"/>
                </a:cubicBezTo>
                <a:cubicBezTo>
                  <a:pt x="9274" y="533"/>
                  <a:pt x="9268" y="478"/>
                  <a:pt x="9262" y="423"/>
                </a:cubicBezTo>
                <a:cubicBezTo>
                  <a:pt x="9255" y="359"/>
                  <a:pt x="9269" y="298"/>
                  <a:pt x="9308" y="248"/>
                </a:cubicBezTo>
                <a:cubicBezTo>
                  <a:pt x="9315" y="238"/>
                  <a:pt x="9317" y="235"/>
                  <a:pt x="9325" y="231"/>
                </a:cubicBezTo>
              </a:path>
              <a:path w="11485" h="3779" extrusionOk="0">
                <a:moveTo>
                  <a:pt x="9964" y="265"/>
                </a:moveTo>
                <a:cubicBezTo>
                  <a:pt x="9969" y="243"/>
                  <a:pt x="9976" y="222"/>
                  <a:pt x="9981" y="201"/>
                </a:cubicBezTo>
                <a:cubicBezTo>
                  <a:pt x="9983" y="239"/>
                  <a:pt x="9982" y="277"/>
                  <a:pt x="9982" y="316"/>
                </a:cubicBezTo>
                <a:cubicBezTo>
                  <a:pt x="9981" y="480"/>
                  <a:pt x="10017" y="639"/>
                  <a:pt x="10027" y="802"/>
                </a:cubicBezTo>
                <a:cubicBezTo>
                  <a:pt x="10028" y="825"/>
                  <a:pt x="10021" y="873"/>
                  <a:pt x="10035" y="893"/>
                </a:cubicBezTo>
                <a:cubicBezTo>
                  <a:pt x="10051" y="917"/>
                  <a:pt x="10065" y="915"/>
                  <a:pt x="10093" y="917"/>
                </a:cubicBezTo>
                <a:cubicBezTo>
                  <a:pt x="10251" y="930"/>
                  <a:pt x="10422" y="903"/>
                  <a:pt x="10580" y="893"/>
                </a:cubicBezTo>
                <a:cubicBezTo>
                  <a:pt x="10699" y="885"/>
                  <a:pt x="10818" y="876"/>
                  <a:pt x="10937" y="868"/>
                </a:cubicBezTo>
                <a:cubicBezTo>
                  <a:pt x="11092" y="858"/>
                  <a:pt x="11274" y="876"/>
                  <a:pt x="11425" y="841"/>
                </a:cubicBezTo>
                <a:cubicBezTo>
                  <a:pt x="11455" y="834"/>
                  <a:pt x="11464" y="819"/>
                  <a:pt x="11472" y="790"/>
                </a:cubicBezTo>
                <a:cubicBezTo>
                  <a:pt x="11502" y="687"/>
                  <a:pt x="11479" y="574"/>
                  <a:pt x="11440" y="477"/>
                </a:cubicBezTo>
                <a:cubicBezTo>
                  <a:pt x="11410" y="403"/>
                  <a:pt x="11384" y="336"/>
                  <a:pt x="11379" y="255"/>
                </a:cubicBezTo>
                <a:cubicBezTo>
                  <a:pt x="11376" y="204"/>
                  <a:pt x="11389" y="161"/>
                  <a:pt x="11394" y="111"/>
                </a:cubicBezTo>
                <a:cubicBezTo>
                  <a:pt x="11393" y="94"/>
                  <a:pt x="11393" y="90"/>
                  <a:pt x="11393" y="80"/>
                </a:cubicBezTo>
              </a:path>
              <a:path w="11485" h="3779" extrusionOk="0">
                <a:moveTo>
                  <a:pt x="3014" y="402"/>
                </a:moveTo>
                <a:cubicBezTo>
                  <a:pt x="3009" y="402"/>
                  <a:pt x="3005" y="403"/>
                  <a:pt x="3000" y="403"/>
                </a:cubicBezTo>
                <a:cubicBezTo>
                  <a:pt x="3007" y="372"/>
                  <a:pt x="3023" y="365"/>
                  <a:pt x="3046" y="340"/>
                </a:cubicBezTo>
                <a:cubicBezTo>
                  <a:pt x="3074" y="309"/>
                  <a:pt x="3102" y="275"/>
                  <a:pt x="3126" y="240"/>
                </a:cubicBezTo>
                <a:cubicBezTo>
                  <a:pt x="3141" y="218"/>
                  <a:pt x="3156" y="195"/>
                  <a:pt x="3171" y="172"/>
                </a:cubicBezTo>
                <a:cubicBezTo>
                  <a:pt x="3182" y="191"/>
                  <a:pt x="3187" y="207"/>
                  <a:pt x="3191" y="235"/>
                </a:cubicBezTo>
                <a:cubicBezTo>
                  <a:pt x="3201" y="306"/>
                  <a:pt x="3209" y="378"/>
                  <a:pt x="3214" y="449"/>
                </a:cubicBezTo>
                <a:cubicBezTo>
                  <a:pt x="3219" y="512"/>
                  <a:pt x="3226" y="575"/>
                  <a:pt x="3228" y="638"/>
                </a:cubicBezTo>
                <a:cubicBezTo>
                  <a:pt x="3229" y="672"/>
                  <a:pt x="3230" y="703"/>
                  <a:pt x="3237" y="736"/>
                </a:cubicBezTo>
              </a:path>
              <a:path w="11485" h="3779" extrusionOk="0">
                <a:moveTo>
                  <a:pt x="4627" y="403"/>
                </a:moveTo>
                <a:cubicBezTo>
                  <a:pt x="4600" y="375"/>
                  <a:pt x="4588" y="366"/>
                  <a:pt x="4597" y="330"/>
                </a:cubicBezTo>
                <a:cubicBezTo>
                  <a:pt x="4610" y="280"/>
                  <a:pt x="4657" y="255"/>
                  <a:pt x="4703" y="232"/>
                </a:cubicBezTo>
                <a:cubicBezTo>
                  <a:pt x="4753" y="207"/>
                  <a:pt x="4813" y="185"/>
                  <a:pt x="4869" y="200"/>
                </a:cubicBezTo>
                <a:cubicBezTo>
                  <a:pt x="4919" y="214"/>
                  <a:pt x="4930" y="258"/>
                  <a:pt x="4924" y="304"/>
                </a:cubicBezTo>
                <a:cubicBezTo>
                  <a:pt x="4914" y="381"/>
                  <a:pt x="4868" y="450"/>
                  <a:pt x="4829" y="516"/>
                </a:cubicBezTo>
                <a:cubicBezTo>
                  <a:pt x="4810" y="548"/>
                  <a:pt x="4782" y="585"/>
                  <a:pt x="4773" y="622"/>
                </a:cubicBezTo>
                <a:cubicBezTo>
                  <a:pt x="4773" y="626"/>
                  <a:pt x="4773" y="631"/>
                  <a:pt x="4773" y="635"/>
                </a:cubicBezTo>
                <a:cubicBezTo>
                  <a:pt x="4811" y="644"/>
                  <a:pt x="4833" y="636"/>
                  <a:pt x="4871" y="627"/>
                </a:cubicBezTo>
                <a:cubicBezTo>
                  <a:pt x="4914" y="617"/>
                  <a:pt x="4961" y="607"/>
                  <a:pt x="5005" y="605"/>
                </a:cubicBezTo>
                <a:cubicBezTo>
                  <a:pt x="5035" y="606"/>
                  <a:pt x="5044" y="606"/>
                  <a:pt x="5064" y="607"/>
                </a:cubicBezTo>
              </a:path>
              <a:path w="11485" h="3779" extrusionOk="0">
                <a:moveTo>
                  <a:pt x="7073" y="230"/>
                </a:moveTo>
                <a:cubicBezTo>
                  <a:pt x="7073" y="213"/>
                  <a:pt x="7057" y="197"/>
                  <a:pt x="7084" y="186"/>
                </a:cubicBezTo>
                <a:cubicBezTo>
                  <a:pt x="7106" y="177"/>
                  <a:pt x="7142" y="192"/>
                  <a:pt x="7156" y="209"/>
                </a:cubicBezTo>
                <a:cubicBezTo>
                  <a:pt x="7179" y="237"/>
                  <a:pt x="7163" y="281"/>
                  <a:pt x="7149" y="309"/>
                </a:cubicBezTo>
                <a:cubicBezTo>
                  <a:pt x="7129" y="350"/>
                  <a:pt x="7095" y="387"/>
                  <a:pt x="7061" y="417"/>
                </a:cubicBezTo>
                <a:cubicBezTo>
                  <a:pt x="7043" y="431"/>
                  <a:pt x="7038" y="435"/>
                  <a:pt x="7025" y="440"/>
                </a:cubicBezTo>
                <a:cubicBezTo>
                  <a:pt x="7043" y="423"/>
                  <a:pt x="7059" y="410"/>
                  <a:pt x="7090" y="405"/>
                </a:cubicBezTo>
                <a:cubicBezTo>
                  <a:pt x="7132" y="398"/>
                  <a:pt x="7185" y="406"/>
                  <a:pt x="7221" y="430"/>
                </a:cubicBezTo>
                <a:cubicBezTo>
                  <a:pt x="7263" y="458"/>
                  <a:pt x="7277" y="513"/>
                  <a:pt x="7249" y="556"/>
                </a:cubicBezTo>
                <a:cubicBezTo>
                  <a:pt x="7220" y="601"/>
                  <a:pt x="7164" y="626"/>
                  <a:pt x="7114" y="639"/>
                </a:cubicBezTo>
                <a:cubicBezTo>
                  <a:pt x="7059" y="653"/>
                  <a:pt x="7005" y="647"/>
                  <a:pt x="6950" y="639"/>
                </a:cubicBezTo>
                <a:cubicBezTo>
                  <a:pt x="6921" y="635"/>
                  <a:pt x="6894" y="630"/>
                  <a:pt x="6880" y="601"/>
                </a:cubicBezTo>
                <a:cubicBezTo>
                  <a:pt x="6881" y="597"/>
                  <a:pt x="6882" y="594"/>
                  <a:pt x="6883" y="590"/>
                </a:cubicBezTo>
              </a:path>
              <a:path w="11485" h="3779" extrusionOk="0">
                <a:moveTo>
                  <a:pt x="8743" y="149"/>
                </a:moveTo>
                <a:cubicBezTo>
                  <a:pt x="8762" y="124"/>
                  <a:pt x="8787" y="82"/>
                  <a:pt x="8811" y="62"/>
                </a:cubicBezTo>
                <a:cubicBezTo>
                  <a:pt x="8816" y="61"/>
                  <a:pt x="8820" y="59"/>
                  <a:pt x="8825" y="58"/>
                </a:cubicBezTo>
                <a:cubicBezTo>
                  <a:pt x="8826" y="89"/>
                  <a:pt x="8807" y="116"/>
                  <a:pt x="8793" y="144"/>
                </a:cubicBezTo>
                <a:cubicBezTo>
                  <a:pt x="8767" y="197"/>
                  <a:pt x="8716" y="277"/>
                  <a:pt x="8730" y="339"/>
                </a:cubicBezTo>
                <a:cubicBezTo>
                  <a:pt x="8739" y="379"/>
                  <a:pt x="8792" y="378"/>
                  <a:pt x="8824" y="378"/>
                </a:cubicBezTo>
                <a:cubicBezTo>
                  <a:pt x="8883" y="377"/>
                  <a:pt x="8935" y="364"/>
                  <a:pt x="8992" y="350"/>
                </a:cubicBezTo>
                <a:cubicBezTo>
                  <a:pt x="9018" y="344"/>
                  <a:pt x="9043" y="337"/>
                  <a:pt x="9068" y="328"/>
                </a:cubicBezTo>
              </a:path>
              <a:path w="11485" h="3779" extrusionOk="0">
                <a:moveTo>
                  <a:pt x="8978" y="141"/>
                </a:moveTo>
                <a:cubicBezTo>
                  <a:pt x="8976" y="136"/>
                  <a:pt x="8974" y="132"/>
                  <a:pt x="8972" y="127"/>
                </a:cubicBezTo>
                <a:cubicBezTo>
                  <a:pt x="8960" y="153"/>
                  <a:pt x="8969" y="179"/>
                  <a:pt x="8968" y="210"/>
                </a:cubicBezTo>
                <a:cubicBezTo>
                  <a:pt x="8966" y="273"/>
                  <a:pt x="8954" y="335"/>
                  <a:pt x="8950" y="397"/>
                </a:cubicBezTo>
                <a:cubicBezTo>
                  <a:pt x="8946" y="458"/>
                  <a:pt x="8939" y="518"/>
                  <a:pt x="8934" y="579"/>
                </a:cubicBezTo>
              </a:path>
              <a:path w="11485" h="3779" extrusionOk="0">
                <a:moveTo>
                  <a:pt x="10429" y="112"/>
                </a:moveTo>
                <a:cubicBezTo>
                  <a:pt x="10426" y="87"/>
                  <a:pt x="10427" y="78"/>
                  <a:pt x="10404" y="68"/>
                </a:cubicBezTo>
                <a:cubicBezTo>
                  <a:pt x="10384" y="87"/>
                  <a:pt x="10375" y="102"/>
                  <a:pt x="10374" y="131"/>
                </a:cubicBezTo>
                <a:cubicBezTo>
                  <a:pt x="10372" y="174"/>
                  <a:pt x="10382" y="216"/>
                  <a:pt x="10407" y="251"/>
                </a:cubicBezTo>
                <a:cubicBezTo>
                  <a:pt x="10442" y="300"/>
                  <a:pt x="10496" y="320"/>
                  <a:pt x="10552" y="335"/>
                </a:cubicBezTo>
                <a:cubicBezTo>
                  <a:pt x="10583" y="343"/>
                  <a:pt x="10646" y="348"/>
                  <a:pt x="10657" y="387"/>
                </a:cubicBezTo>
                <a:cubicBezTo>
                  <a:pt x="10665" y="417"/>
                  <a:pt x="10633" y="452"/>
                  <a:pt x="10613" y="469"/>
                </a:cubicBezTo>
                <a:cubicBezTo>
                  <a:pt x="10581" y="497"/>
                  <a:pt x="10553" y="522"/>
                  <a:pt x="10509" y="528"/>
                </a:cubicBezTo>
                <a:cubicBezTo>
                  <a:pt x="10479" y="529"/>
                  <a:pt x="10470" y="529"/>
                  <a:pt x="10452" y="518"/>
                </a:cubicBezTo>
              </a:path>
              <a:path w="11485" h="3779" extrusionOk="0">
                <a:moveTo>
                  <a:pt x="10341" y="111"/>
                </a:moveTo>
                <a:cubicBezTo>
                  <a:pt x="10392" y="66"/>
                  <a:pt x="10455" y="30"/>
                  <a:pt x="10524" y="13"/>
                </a:cubicBezTo>
                <a:cubicBezTo>
                  <a:pt x="10613" y="-9"/>
                  <a:pt x="10712" y="2"/>
                  <a:pt x="10802" y="0"/>
                </a:cubicBezTo>
              </a:path>
              <a:path w="11485" h="3779" extrusionOk="0">
                <a:moveTo>
                  <a:pt x="2503" y="1699"/>
                </a:moveTo>
                <a:cubicBezTo>
                  <a:pt x="2491" y="1697"/>
                  <a:pt x="2487" y="1697"/>
                  <a:pt x="2481" y="1690"/>
                </a:cubicBezTo>
                <a:cubicBezTo>
                  <a:pt x="2482" y="1666"/>
                  <a:pt x="2495" y="1655"/>
                  <a:pt x="2515" y="1639"/>
                </a:cubicBezTo>
                <a:cubicBezTo>
                  <a:pt x="2540" y="1620"/>
                  <a:pt x="2573" y="1604"/>
                  <a:pt x="2605" y="1610"/>
                </a:cubicBezTo>
                <a:cubicBezTo>
                  <a:pt x="2640" y="1616"/>
                  <a:pt x="2656" y="1649"/>
                  <a:pt x="2660" y="1682"/>
                </a:cubicBezTo>
                <a:cubicBezTo>
                  <a:pt x="2668" y="1757"/>
                  <a:pt x="2630" y="1837"/>
                  <a:pt x="2603" y="1905"/>
                </a:cubicBezTo>
                <a:cubicBezTo>
                  <a:pt x="2590" y="1938"/>
                  <a:pt x="2571" y="1974"/>
                  <a:pt x="2567" y="2010"/>
                </a:cubicBezTo>
                <a:cubicBezTo>
                  <a:pt x="2567" y="2014"/>
                  <a:pt x="2568" y="2018"/>
                  <a:pt x="2568" y="2022"/>
                </a:cubicBezTo>
                <a:cubicBezTo>
                  <a:pt x="2602" y="2027"/>
                  <a:pt x="2621" y="2014"/>
                  <a:pt x="2654" y="2002"/>
                </a:cubicBezTo>
                <a:cubicBezTo>
                  <a:pt x="2694" y="1987"/>
                  <a:pt x="2729" y="1975"/>
                  <a:pt x="2770" y="1965"/>
                </a:cubicBezTo>
                <a:cubicBezTo>
                  <a:pt x="2790" y="1960"/>
                  <a:pt x="2806" y="1959"/>
                  <a:pt x="2826" y="1958"/>
                </a:cubicBezTo>
              </a:path>
              <a:path w="11485" h="3779" extrusionOk="0">
                <a:moveTo>
                  <a:pt x="3105" y="1482"/>
                </a:moveTo>
                <a:cubicBezTo>
                  <a:pt x="3108" y="1465"/>
                  <a:pt x="3110" y="1460"/>
                  <a:pt x="3108" y="1444"/>
                </a:cubicBezTo>
                <a:cubicBezTo>
                  <a:pt x="3104" y="1467"/>
                  <a:pt x="3098" y="1489"/>
                  <a:pt x="3093" y="1512"/>
                </a:cubicBezTo>
                <a:cubicBezTo>
                  <a:pt x="3084" y="1553"/>
                  <a:pt x="3074" y="1593"/>
                  <a:pt x="3082" y="1635"/>
                </a:cubicBezTo>
                <a:cubicBezTo>
                  <a:pt x="3089" y="1672"/>
                  <a:pt x="3106" y="1697"/>
                  <a:pt x="3144" y="1704"/>
                </a:cubicBezTo>
                <a:cubicBezTo>
                  <a:pt x="3186" y="1711"/>
                  <a:pt x="3220" y="1694"/>
                  <a:pt x="3259" y="1687"/>
                </a:cubicBezTo>
                <a:cubicBezTo>
                  <a:pt x="3282" y="1683"/>
                  <a:pt x="3309" y="1679"/>
                  <a:pt x="3332" y="1679"/>
                </a:cubicBezTo>
              </a:path>
              <a:path w="11485" h="3779" extrusionOk="0">
                <a:moveTo>
                  <a:pt x="3277" y="1543"/>
                </a:moveTo>
                <a:cubicBezTo>
                  <a:pt x="3275" y="1540"/>
                  <a:pt x="3274" y="1537"/>
                  <a:pt x="3272" y="1534"/>
                </a:cubicBezTo>
                <a:cubicBezTo>
                  <a:pt x="3240" y="1543"/>
                  <a:pt x="3240" y="1563"/>
                  <a:pt x="3235" y="1597"/>
                </a:cubicBezTo>
                <a:cubicBezTo>
                  <a:pt x="3227" y="1653"/>
                  <a:pt x="3226" y="1711"/>
                  <a:pt x="3226" y="1768"/>
                </a:cubicBezTo>
                <a:cubicBezTo>
                  <a:pt x="3226" y="1828"/>
                  <a:pt x="3225" y="1889"/>
                  <a:pt x="3230" y="1949"/>
                </a:cubicBezTo>
                <a:cubicBezTo>
                  <a:pt x="3232" y="1977"/>
                  <a:pt x="3238" y="2002"/>
                  <a:pt x="3245" y="2028"/>
                </a:cubicBezTo>
              </a:path>
              <a:path w="11485" h="3779" extrusionOk="0">
                <a:moveTo>
                  <a:pt x="3449" y="1582"/>
                </a:moveTo>
                <a:cubicBezTo>
                  <a:pt x="3452" y="1557"/>
                  <a:pt x="3453" y="1532"/>
                  <a:pt x="3452" y="1507"/>
                </a:cubicBezTo>
                <a:cubicBezTo>
                  <a:pt x="3480" y="1527"/>
                  <a:pt x="3502" y="1552"/>
                  <a:pt x="3525" y="1578"/>
                </a:cubicBezTo>
                <a:cubicBezTo>
                  <a:pt x="3562" y="1619"/>
                  <a:pt x="3596" y="1661"/>
                  <a:pt x="3625" y="1708"/>
                </a:cubicBezTo>
                <a:cubicBezTo>
                  <a:pt x="3659" y="1764"/>
                  <a:pt x="3681" y="1833"/>
                  <a:pt x="3633" y="1885"/>
                </a:cubicBezTo>
                <a:cubicBezTo>
                  <a:pt x="3601" y="1920"/>
                  <a:pt x="3567" y="1913"/>
                  <a:pt x="3525" y="1906"/>
                </a:cubicBezTo>
              </a:path>
              <a:path w="11485" h="3779" extrusionOk="0">
                <a:moveTo>
                  <a:pt x="3394" y="1561"/>
                </a:moveTo>
                <a:cubicBezTo>
                  <a:pt x="3404" y="1492"/>
                  <a:pt x="3425" y="1463"/>
                  <a:pt x="3478" y="1418"/>
                </a:cubicBezTo>
                <a:cubicBezTo>
                  <a:pt x="3544" y="1363"/>
                  <a:pt x="3617" y="1324"/>
                  <a:pt x="3691" y="1282"/>
                </a:cubicBezTo>
                <a:cubicBezTo>
                  <a:pt x="3710" y="1271"/>
                  <a:pt x="3730" y="1259"/>
                  <a:pt x="3749" y="1248"/>
                </a:cubicBezTo>
              </a:path>
              <a:path w="11485" h="3779" extrusionOk="0">
                <a:moveTo>
                  <a:pt x="6756" y="1665"/>
                </a:moveTo>
                <a:cubicBezTo>
                  <a:pt x="6764" y="1642"/>
                  <a:pt x="6771" y="1626"/>
                  <a:pt x="6790" y="1607"/>
                </a:cubicBezTo>
                <a:cubicBezTo>
                  <a:pt x="6827" y="1571"/>
                  <a:pt x="6861" y="1532"/>
                  <a:pt x="6899" y="1496"/>
                </a:cubicBezTo>
                <a:cubicBezTo>
                  <a:pt x="6938" y="1459"/>
                  <a:pt x="6976" y="1420"/>
                  <a:pt x="7016" y="1385"/>
                </a:cubicBezTo>
                <a:cubicBezTo>
                  <a:pt x="7031" y="1372"/>
                  <a:pt x="7044" y="1367"/>
                  <a:pt x="7058" y="1359"/>
                </a:cubicBezTo>
                <a:cubicBezTo>
                  <a:pt x="7061" y="1383"/>
                  <a:pt x="7063" y="1407"/>
                  <a:pt x="7063" y="1431"/>
                </a:cubicBezTo>
                <a:cubicBezTo>
                  <a:pt x="7063" y="1483"/>
                  <a:pt x="7060" y="1535"/>
                  <a:pt x="7055" y="1586"/>
                </a:cubicBezTo>
                <a:cubicBezTo>
                  <a:pt x="7046" y="1688"/>
                  <a:pt x="7028" y="1791"/>
                  <a:pt x="7023" y="1893"/>
                </a:cubicBezTo>
                <a:cubicBezTo>
                  <a:pt x="7022" y="1918"/>
                  <a:pt x="7018" y="1942"/>
                  <a:pt x="7015" y="1967"/>
                </a:cubicBezTo>
              </a:path>
              <a:path w="11485" h="3779" extrusionOk="0">
                <a:moveTo>
                  <a:pt x="8743" y="1394"/>
                </a:moveTo>
                <a:cubicBezTo>
                  <a:pt x="8754" y="1365"/>
                  <a:pt x="8762" y="1352"/>
                  <a:pt x="8781" y="1328"/>
                </a:cubicBezTo>
                <a:cubicBezTo>
                  <a:pt x="8804" y="1300"/>
                  <a:pt x="8832" y="1285"/>
                  <a:pt x="8870" y="1283"/>
                </a:cubicBezTo>
                <a:cubicBezTo>
                  <a:pt x="8921" y="1281"/>
                  <a:pt x="8958" y="1317"/>
                  <a:pt x="8969" y="1365"/>
                </a:cubicBezTo>
                <a:cubicBezTo>
                  <a:pt x="8979" y="1410"/>
                  <a:pt x="8964" y="1461"/>
                  <a:pt x="8946" y="1502"/>
                </a:cubicBezTo>
                <a:cubicBezTo>
                  <a:pt x="8933" y="1533"/>
                  <a:pt x="8916" y="1559"/>
                  <a:pt x="8893" y="1583"/>
                </a:cubicBezTo>
                <a:cubicBezTo>
                  <a:pt x="8895" y="1562"/>
                  <a:pt x="8889" y="1547"/>
                  <a:pt x="8916" y="1535"/>
                </a:cubicBezTo>
                <a:cubicBezTo>
                  <a:pt x="8953" y="1519"/>
                  <a:pt x="8991" y="1543"/>
                  <a:pt x="9017" y="1567"/>
                </a:cubicBezTo>
                <a:cubicBezTo>
                  <a:pt x="9046" y="1594"/>
                  <a:pt x="9068" y="1630"/>
                  <a:pt x="9073" y="1670"/>
                </a:cubicBezTo>
                <a:cubicBezTo>
                  <a:pt x="9080" y="1727"/>
                  <a:pt x="9045" y="1768"/>
                  <a:pt x="8998" y="1795"/>
                </a:cubicBezTo>
                <a:cubicBezTo>
                  <a:pt x="8952" y="1821"/>
                  <a:pt x="8898" y="1830"/>
                  <a:pt x="8846" y="1828"/>
                </a:cubicBezTo>
                <a:cubicBezTo>
                  <a:pt x="8808" y="1827"/>
                  <a:pt x="8769" y="1822"/>
                  <a:pt x="8732" y="1815"/>
                </a:cubicBezTo>
                <a:cubicBezTo>
                  <a:pt x="8716" y="1812"/>
                  <a:pt x="8711" y="1812"/>
                  <a:pt x="8703" y="1804"/>
                </a:cubicBezTo>
              </a:path>
              <a:path w="11485" h="3779" extrusionOk="0">
                <a:moveTo>
                  <a:pt x="3755" y="1225"/>
                </a:moveTo>
                <a:cubicBezTo>
                  <a:pt x="3754" y="1195"/>
                  <a:pt x="3759" y="1169"/>
                  <a:pt x="3732" y="1145"/>
                </a:cubicBezTo>
                <a:cubicBezTo>
                  <a:pt x="3686" y="1104"/>
                  <a:pt x="3619" y="1115"/>
                  <a:pt x="3568" y="1139"/>
                </a:cubicBezTo>
                <a:cubicBezTo>
                  <a:pt x="3536" y="1154"/>
                  <a:pt x="3510" y="1189"/>
                  <a:pt x="3489" y="1216"/>
                </a:cubicBezTo>
                <a:cubicBezTo>
                  <a:pt x="3429" y="1293"/>
                  <a:pt x="3393" y="1389"/>
                  <a:pt x="3369" y="1483"/>
                </a:cubicBezTo>
                <a:cubicBezTo>
                  <a:pt x="3349" y="1563"/>
                  <a:pt x="3345" y="1648"/>
                  <a:pt x="3359" y="1729"/>
                </a:cubicBezTo>
                <a:cubicBezTo>
                  <a:pt x="3376" y="1831"/>
                  <a:pt x="3418" y="1931"/>
                  <a:pt x="3491" y="2006"/>
                </a:cubicBezTo>
                <a:cubicBezTo>
                  <a:pt x="3551" y="2068"/>
                  <a:pt x="3640" y="2105"/>
                  <a:pt x="3726" y="2094"/>
                </a:cubicBezTo>
                <a:cubicBezTo>
                  <a:pt x="3836" y="2080"/>
                  <a:pt x="3911" y="1979"/>
                  <a:pt x="3960" y="1889"/>
                </a:cubicBezTo>
                <a:cubicBezTo>
                  <a:pt x="4001" y="1814"/>
                  <a:pt x="4029" y="1730"/>
                  <a:pt x="4042" y="1645"/>
                </a:cubicBezTo>
                <a:cubicBezTo>
                  <a:pt x="4060" y="1525"/>
                  <a:pt x="4047" y="1400"/>
                  <a:pt x="3976" y="1299"/>
                </a:cubicBezTo>
                <a:cubicBezTo>
                  <a:pt x="3916" y="1213"/>
                  <a:pt x="3805" y="1134"/>
                  <a:pt x="3697" y="1132"/>
                </a:cubicBezTo>
                <a:cubicBezTo>
                  <a:pt x="3633" y="1131"/>
                  <a:pt x="3570" y="1173"/>
                  <a:pt x="3523" y="1213"/>
                </a:cubicBezTo>
                <a:cubicBezTo>
                  <a:pt x="3485" y="1251"/>
                  <a:pt x="3473" y="1263"/>
                  <a:pt x="3451" y="1291"/>
                </a:cubicBezTo>
              </a:path>
              <a:path w="11485" h="3779" extrusionOk="0">
                <a:moveTo>
                  <a:pt x="2513" y="1253"/>
                </a:moveTo>
                <a:cubicBezTo>
                  <a:pt x="2541" y="1265"/>
                  <a:pt x="2550" y="1291"/>
                  <a:pt x="2568" y="1317"/>
                </a:cubicBezTo>
                <a:cubicBezTo>
                  <a:pt x="2599" y="1363"/>
                  <a:pt x="2631" y="1409"/>
                  <a:pt x="2668" y="1451"/>
                </a:cubicBezTo>
                <a:cubicBezTo>
                  <a:pt x="2697" y="1483"/>
                  <a:pt x="2728" y="1510"/>
                  <a:pt x="2764" y="1534"/>
                </a:cubicBezTo>
              </a:path>
              <a:path w="11485" h="3779" extrusionOk="0">
                <a:moveTo>
                  <a:pt x="2732" y="1247"/>
                </a:moveTo>
                <a:cubicBezTo>
                  <a:pt x="2714" y="1236"/>
                  <a:pt x="2693" y="1233"/>
                  <a:pt x="2677" y="1256"/>
                </a:cubicBezTo>
                <a:cubicBezTo>
                  <a:pt x="2653" y="1292"/>
                  <a:pt x="2645" y="1337"/>
                  <a:pt x="2634" y="1377"/>
                </a:cubicBezTo>
                <a:cubicBezTo>
                  <a:pt x="2618" y="1434"/>
                  <a:pt x="2612" y="1482"/>
                  <a:pt x="2612" y="1541"/>
                </a:cubicBezTo>
              </a:path>
              <a:path w="11485" h="3779" extrusionOk="0">
                <a:moveTo>
                  <a:pt x="2949" y="1197"/>
                </a:moveTo>
                <a:cubicBezTo>
                  <a:pt x="2979" y="1208"/>
                  <a:pt x="2995" y="1231"/>
                  <a:pt x="3018" y="1255"/>
                </a:cubicBezTo>
                <a:cubicBezTo>
                  <a:pt x="3053" y="1291"/>
                  <a:pt x="3095" y="1325"/>
                  <a:pt x="3136" y="1354"/>
                </a:cubicBezTo>
                <a:cubicBezTo>
                  <a:pt x="3158" y="1370"/>
                  <a:pt x="3181" y="1380"/>
                  <a:pt x="3206" y="1389"/>
                </a:cubicBezTo>
              </a:path>
              <a:path w="11485" h="3779" extrusionOk="0">
                <a:moveTo>
                  <a:pt x="3229" y="1194"/>
                </a:moveTo>
                <a:cubicBezTo>
                  <a:pt x="3193" y="1205"/>
                  <a:pt x="3189" y="1223"/>
                  <a:pt x="3170" y="1254"/>
                </a:cubicBezTo>
                <a:cubicBezTo>
                  <a:pt x="3139" y="1305"/>
                  <a:pt x="3106" y="1353"/>
                  <a:pt x="3076" y="1405"/>
                </a:cubicBezTo>
                <a:cubicBezTo>
                  <a:pt x="3041" y="1462"/>
                  <a:pt x="3029" y="1484"/>
                  <a:pt x="3011" y="1527"/>
                </a:cubicBezTo>
              </a:path>
              <a:path w="11485" h="3779" extrusionOk="0">
                <a:moveTo>
                  <a:pt x="212" y="1758"/>
                </a:moveTo>
                <a:cubicBezTo>
                  <a:pt x="207" y="1744"/>
                  <a:pt x="205" y="1741"/>
                  <a:pt x="204" y="1732"/>
                </a:cubicBezTo>
                <a:cubicBezTo>
                  <a:pt x="207" y="1780"/>
                  <a:pt x="220" y="1828"/>
                  <a:pt x="227" y="1876"/>
                </a:cubicBezTo>
                <a:cubicBezTo>
                  <a:pt x="240" y="1968"/>
                  <a:pt x="247" y="2060"/>
                  <a:pt x="257" y="2152"/>
                </a:cubicBezTo>
                <a:cubicBezTo>
                  <a:pt x="263" y="2211"/>
                  <a:pt x="266" y="2280"/>
                  <a:pt x="281" y="2338"/>
                </a:cubicBezTo>
                <a:cubicBezTo>
                  <a:pt x="283" y="2341"/>
                  <a:pt x="284" y="2344"/>
                  <a:pt x="286" y="2347"/>
                </a:cubicBezTo>
              </a:path>
              <a:path w="11485" h="3779" extrusionOk="0">
                <a:moveTo>
                  <a:pt x="174" y="1936"/>
                </a:moveTo>
                <a:cubicBezTo>
                  <a:pt x="160" y="1903"/>
                  <a:pt x="147" y="1873"/>
                  <a:pt x="139" y="1839"/>
                </a:cubicBezTo>
                <a:cubicBezTo>
                  <a:pt x="187" y="1828"/>
                  <a:pt x="222" y="1844"/>
                  <a:pt x="268" y="1870"/>
                </a:cubicBezTo>
                <a:cubicBezTo>
                  <a:pt x="326" y="1903"/>
                  <a:pt x="389" y="1950"/>
                  <a:pt x="417" y="2013"/>
                </a:cubicBezTo>
                <a:cubicBezTo>
                  <a:pt x="447" y="2082"/>
                  <a:pt x="427" y="2148"/>
                  <a:pt x="392" y="2210"/>
                </a:cubicBezTo>
                <a:cubicBezTo>
                  <a:pt x="364" y="2260"/>
                  <a:pt x="312" y="2316"/>
                  <a:pt x="265" y="2349"/>
                </a:cubicBezTo>
                <a:cubicBezTo>
                  <a:pt x="257" y="2353"/>
                  <a:pt x="248" y="2357"/>
                  <a:pt x="240" y="2361"/>
                </a:cubicBezTo>
              </a:path>
              <a:path w="11485" h="3779" extrusionOk="0">
                <a:moveTo>
                  <a:pt x="650" y="2073"/>
                </a:moveTo>
                <a:cubicBezTo>
                  <a:pt x="632" y="2074"/>
                  <a:pt x="619" y="2077"/>
                  <a:pt x="596" y="2102"/>
                </a:cubicBezTo>
                <a:cubicBezTo>
                  <a:pt x="577" y="2123"/>
                  <a:pt x="551" y="2156"/>
                  <a:pt x="551" y="2186"/>
                </a:cubicBezTo>
                <a:cubicBezTo>
                  <a:pt x="551" y="2199"/>
                  <a:pt x="551" y="2202"/>
                  <a:pt x="555" y="2210"/>
                </a:cubicBezTo>
                <a:cubicBezTo>
                  <a:pt x="581" y="2188"/>
                  <a:pt x="593" y="2171"/>
                  <a:pt x="609" y="2137"/>
                </a:cubicBezTo>
                <a:cubicBezTo>
                  <a:pt x="626" y="2099"/>
                  <a:pt x="638" y="2058"/>
                  <a:pt x="661" y="2024"/>
                </a:cubicBezTo>
                <a:cubicBezTo>
                  <a:pt x="672" y="2010"/>
                  <a:pt x="675" y="2005"/>
                  <a:pt x="688" y="2006"/>
                </a:cubicBezTo>
                <a:cubicBezTo>
                  <a:pt x="706" y="2025"/>
                  <a:pt x="715" y="2039"/>
                  <a:pt x="728" y="2065"/>
                </a:cubicBezTo>
                <a:cubicBezTo>
                  <a:pt x="742" y="2092"/>
                  <a:pt x="753" y="2100"/>
                  <a:pt x="775" y="2115"/>
                </a:cubicBezTo>
                <a:cubicBezTo>
                  <a:pt x="796" y="2098"/>
                  <a:pt x="809" y="2087"/>
                  <a:pt x="821" y="2059"/>
                </a:cubicBezTo>
                <a:cubicBezTo>
                  <a:pt x="831" y="2037"/>
                  <a:pt x="837" y="2006"/>
                  <a:pt x="851" y="1986"/>
                </a:cubicBezTo>
                <a:cubicBezTo>
                  <a:pt x="856" y="1982"/>
                  <a:pt x="860" y="1979"/>
                  <a:pt x="865" y="1975"/>
                </a:cubicBezTo>
                <a:cubicBezTo>
                  <a:pt x="884" y="1986"/>
                  <a:pt x="903" y="1999"/>
                  <a:pt x="922" y="2011"/>
                </a:cubicBezTo>
                <a:cubicBezTo>
                  <a:pt x="963" y="2038"/>
                  <a:pt x="983" y="2071"/>
                  <a:pt x="989" y="2121"/>
                </a:cubicBezTo>
                <a:cubicBezTo>
                  <a:pt x="998" y="2200"/>
                  <a:pt x="975" y="2283"/>
                  <a:pt x="955" y="2359"/>
                </a:cubicBezTo>
                <a:cubicBezTo>
                  <a:pt x="927" y="2463"/>
                  <a:pt x="894" y="2570"/>
                  <a:pt x="848" y="2667"/>
                </a:cubicBezTo>
                <a:cubicBezTo>
                  <a:pt x="836" y="2693"/>
                  <a:pt x="819" y="2740"/>
                  <a:pt x="785" y="2746"/>
                </a:cubicBezTo>
                <a:cubicBezTo>
                  <a:pt x="730" y="2756"/>
                  <a:pt x="673" y="2670"/>
                  <a:pt x="648" y="2637"/>
                </a:cubicBezTo>
              </a:path>
              <a:path w="11485" h="3779" extrusionOk="0">
                <a:moveTo>
                  <a:pt x="1149" y="1684"/>
                </a:moveTo>
                <a:cubicBezTo>
                  <a:pt x="1169" y="1675"/>
                  <a:pt x="1183" y="1660"/>
                  <a:pt x="1205" y="1675"/>
                </a:cubicBezTo>
                <a:cubicBezTo>
                  <a:pt x="1240" y="1699"/>
                  <a:pt x="1251" y="1748"/>
                  <a:pt x="1258" y="1786"/>
                </a:cubicBezTo>
                <a:cubicBezTo>
                  <a:pt x="1270" y="1855"/>
                  <a:pt x="1267" y="1923"/>
                  <a:pt x="1266" y="1992"/>
                </a:cubicBezTo>
                <a:cubicBezTo>
                  <a:pt x="1266" y="2021"/>
                  <a:pt x="1254" y="2091"/>
                  <a:pt x="1299" y="2092"/>
                </a:cubicBezTo>
                <a:cubicBezTo>
                  <a:pt x="1348" y="2094"/>
                  <a:pt x="1391" y="2053"/>
                  <a:pt x="1435" y="2036"/>
                </a:cubicBezTo>
                <a:cubicBezTo>
                  <a:pt x="1465" y="2025"/>
                  <a:pt x="1484" y="2022"/>
                  <a:pt x="1513" y="2026"/>
                </a:cubicBezTo>
              </a:path>
              <a:path w="11485" h="3779" extrusionOk="0">
                <a:moveTo>
                  <a:pt x="20" y="2675"/>
                </a:moveTo>
                <a:cubicBezTo>
                  <a:pt x="93" y="2670"/>
                  <a:pt x="126" y="2664"/>
                  <a:pt x="199" y="2654"/>
                </a:cubicBezTo>
                <a:cubicBezTo>
                  <a:pt x="657" y="2590"/>
                  <a:pt x="1111" y="2504"/>
                  <a:pt x="1571" y="2455"/>
                </a:cubicBezTo>
                <a:cubicBezTo>
                  <a:pt x="1616" y="2450"/>
                  <a:pt x="1658" y="2449"/>
                  <a:pt x="1703" y="2448"/>
                </a:cubicBezTo>
              </a:path>
              <a:path w="11485" h="3779" extrusionOk="0">
                <a:moveTo>
                  <a:pt x="1185" y="1759"/>
                </a:moveTo>
                <a:cubicBezTo>
                  <a:pt x="1180" y="1763"/>
                  <a:pt x="1176" y="1767"/>
                  <a:pt x="1171" y="1771"/>
                </a:cubicBezTo>
                <a:cubicBezTo>
                  <a:pt x="1150" y="1773"/>
                  <a:pt x="1204" y="1730"/>
                  <a:pt x="1219" y="1706"/>
                </a:cubicBezTo>
                <a:cubicBezTo>
                  <a:pt x="1246" y="1662"/>
                  <a:pt x="1281" y="1611"/>
                  <a:pt x="1299" y="1562"/>
                </a:cubicBezTo>
                <a:cubicBezTo>
                  <a:pt x="1303" y="1541"/>
                  <a:pt x="1304" y="1537"/>
                  <a:pt x="1307" y="1524"/>
                </a:cubicBezTo>
                <a:cubicBezTo>
                  <a:pt x="1293" y="1578"/>
                  <a:pt x="1294" y="1626"/>
                  <a:pt x="1301" y="1682"/>
                </a:cubicBezTo>
                <a:cubicBezTo>
                  <a:pt x="1311" y="1764"/>
                  <a:pt x="1332" y="1845"/>
                  <a:pt x="1347" y="1927"/>
                </a:cubicBezTo>
                <a:cubicBezTo>
                  <a:pt x="1360" y="2000"/>
                  <a:pt x="1368" y="2070"/>
                  <a:pt x="1372" y="2144"/>
                </a:cubicBezTo>
                <a:cubicBezTo>
                  <a:pt x="1374" y="2179"/>
                  <a:pt x="1375" y="2209"/>
                  <a:pt x="1382" y="2243"/>
                </a:cubicBezTo>
              </a:path>
              <a:path w="11485" h="3779" extrusionOk="0">
                <a:moveTo>
                  <a:pt x="1221" y="2207"/>
                </a:moveTo>
                <a:cubicBezTo>
                  <a:pt x="1234" y="2179"/>
                  <a:pt x="1276" y="2168"/>
                  <a:pt x="1312" y="2161"/>
                </a:cubicBezTo>
                <a:cubicBezTo>
                  <a:pt x="1375" y="2149"/>
                  <a:pt x="1440" y="2138"/>
                  <a:pt x="1504" y="2132"/>
                </a:cubicBezTo>
                <a:cubicBezTo>
                  <a:pt x="1516" y="2131"/>
                  <a:pt x="1529" y="2130"/>
                  <a:pt x="1541" y="2129"/>
                </a:cubicBezTo>
              </a:path>
              <a:path w="11485" h="3779" extrusionOk="0">
                <a:moveTo>
                  <a:pt x="1331" y="3106"/>
                </a:moveTo>
                <a:cubicBezTo>
                  <a:pt x="1323" y="3070"/>
                  <a:pt x="1325" y="3054"/>
                  <a:pt x="1349" y="3025"/>
                </a:cubicBezTo>
                <a:cubicBezTo>
                  <a:pt x="1375" y="2994"/>
                  <a:pt x="1417" y="2972"/>
                  <a:pt x="1459" y="2979"/>
                </a:cubicBezTo>
                <a:cubicBezTo>
                  <a:pt x="1512" y="2988"/>
                  <a:pt x="1511" y="3053"/>
                  <a:pt x="1504" y="3093"/>
                </a:cubicBezTo>
                <a:cubicBezTo>
                  <a:pt x="1491" y="3168"/>
                  <a:pt x="1449" y="3236"/>
                  <a:pt x="1414" y="3302"/>
                </a:cubicBezTo>
                <a:cubicBezTo>
                  <a:pt x="1397" y="3335"/>
                  <a:pt x="1381" y="3365"/>
                  <a:pt x="1370" y="3400"/>
                </a:cubicBezTo>
                <a:cubicBezTo>
                  <a:pt x="1391" y="3427"/>
                  <a:pt x="1421" y="3410"/>
                  <a:pt x="1453" y="3400"/>
                </a:cubicBezTo>
                <a:cubicBezTo>
                  <a:pt x="1500" y="3386"/>
                  <a:pt x="1547" y="3362"/>
                  <a:pt x="1594" y="3351"/>
                </a:cubicBezTo>
                <a:cubicBezTo>
                  <a:pt x="1620" y="3345"/>
                  <a:pt x="1630" y="3348"/>
                  <a:pt x="1651" y="3360"/>
                </a:cubicBezTo>
              </a:path>
              <a:path w="11485" h="3779" extrusionOk="0">
                <a:moveTo>
                  <a:pt x="466" y="3778"/>
                </a:moveTo>
                <a:cubicBezTo>
                  <a:pt x="574" y="3737"/>
                  <a:pt x="694" y="3730"/>
                  <a:pt x="808" y="3714"/>
                </a:cubicBezTo>
                <a:cubicBezTo>
                  <a:pt x="992" y="3689"/>
                  <a:pt x="1176" y="3675"/>
                  <a:pt x="1361" y="3663"/>
                </a:cubicBezTo>
                <a:cubicBezTo>
                  <a:pt x="1530" y="3652"/>
                  <a:pt x="1700" y="3644"/>
                  <a:pt x="1869" y="3654"/>
                </a:cubicBezTo>
                <a:cubicBezTo>
                  <a:pt x="1943" y="3658"/>
                  <a:pt x="2004" y="3671"/>
                  <a:pt x="2072" y="3692"/>
                </a:cubicBezTo>
              </a:path>
            </a:pathLst>
          </a:custGeom>
          <a:noFill/>
          <a:ln w="19050" cap="rnd" algn="ctr">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36" name="Comment 8">
            <a:extLst>
              <a:ext uri="{FF2B5EF4-FFF2-40B4-BE49-F238E27FC236}">
                <a16:creationId xmlns:a16="http://schemas.microsoft.com/office/drawing/2014/main" id="{FEA09A53-782D-F8F5-C559-17E4F0142F59}"/>
              </a:ext>
            </a:extLst>
          </p:cNvPr>
          <p:cNvSpPr>
            <a:spLocks noRot="1" noChangeAspect="1" noEditPoints="1" noChangeArrowheads="1" noChangeShapeType="1" noTextEdit="1"/>
          </p:cNvSpPr>
          <p:nvPr/>
        </p:nvSpPr>
        <p:spPr bwMode="auto">
          <a:xfrm>
            <a:off x="3979863" y="5207000"/>
            <a:ext cx="114300" cy="238125"/>
          </a:xfrm>
          <a:custGeom>
            <a:avLst/>
            <a:gdLst>
              <a:gd name="T0" fmla="+- 0 11092 11053"/>
              <a:gd name="T1" fmla="*/ T0 w 318"/>
              <a:gd name="T2" fmla="+- 0 14706 14466"/>
              <a:gd name="T3" fmla="*/ 14706 h 661"/>
              <a:gd name="T4" fmla="+- 0 11104 11053"/>
              <a:gd name="T5" fmla="*/ T4 w 318"/>
              <a:gd name="T6" fmla="+- 0 14617 14466"/>
              <a:gd name="T7" fmla="*/ 14617 h 661"/>
              <a:gd name="T8" fmla="+- 0 11087 11053"/>
              <a:gd name="T9" fmla="*/ T8 w 318"/>
              <a:gd name="T10" fmla="+- 0 14709 14466"/>
              <a:gd name="T11" fmla="*/ 14709 h 661"/>
              <a:gd name="T12" fmla="+- 0 11086 11053"/>
              <a:gd name="T13" fmla="*/ T12 w 318"/>
              <a:gd name="T14" fmla="+- 0 14809 14466"/>
              <a:gd name="T15" fmla="*/ 14809 h 661"/>
              <a:gd name="T16" fmla="+- 0 11150 11053"/>
              <a:gd name="T17" fmla="*/ T16 w 318"/>
              <a:gd name="T18" fmla="+- 0 14846 14466"/>
              <a:gd name="T19" fmla="*/ 14846 h 661"/>
              <a:gd name="T20" fmla="+- 0 11253 11053"/>
              <a:gd name="T21" fmla="*/ T20 w 318"/>
              <a:gd name="T22" fmla="+- 0 14848 14466"/>
              <a:gd name="T23" fmla="*/ 14848 h 661"/>
              <a:gd name="T24" fmla="+- 0 11330 11053"/>
              <a:gd name="T25" fmla="*/ T24 w 318"/>
              <a:gd name="T26" fmla="+- 0 14903 14466"/>
              <a:gd name="T27" fmla="*/ 14903 h 661"/>
              <a:gd name="T28" fmla="+- 0 11301 11053"/>
              <a:gd name="T29" fmla="*/ T28 w 318"/>
              <a:gd name="T30" fmla="+- 0 15064 14466"/>
              <a:gd name="T31" fmla="*/ 15064 h 661"/>
              <a:gd name="T32" fmla="+- 0 11194 11053"/>
              <a:gd name="T33" fmla="*/ T32 w 318"/>
              <a:gd name="T34" fmla="+- 0 15126 14466"/>
              <a:gd name="T35" fmla="*/ 15126 h 661"/>
              <a:gd name="T36" fmla="+- 0 11087 11053"/>
              <a:gd name="T37" fmla="*/ T36 w 318"/>
              <a:gd name="T38" fmla="+- 0 15087 14466"/>
              <a:gd name="T39" fmla="*/ 15087 h 661"/>
              <a:gd name="T40" fmla="+- 0 11055 11053"/>
              <a:gd name="T41" fmla="*/ T40 w 318"/>
              <a:gd name="T42" fmla="+- 0 15009 14466"/>
              <a:gd name="T43" fmla="*/ 15009 h 661"/>
              <a:gd name="T44" fmla="+- 0 11061 11053"/>
              <a:gd name="T45" fmla="*/ T44 w 318"/>
              <a:gd name="T46" fmla="+- 0 14601 14466"/>
              <a:gd name="T47" fmla="*/ 14601 h 661"/>
              <a:gd name="T48" fmla="+- 0 11102 11053"/>
              <a:gd name="T49" fmla="*/ T48 w 318"/>
              <a:gd name="T50" fmla="+- 0 14526 14466"/>
              <a:gd name="T51" fmla="*/ 14526 h 661"/>
              <a:gd name="T52" fmla="+- 0 11258 11053"/>
              <a:gd name="T53" fmla="*/ T52 w 318"/>
              <a:gd name="T54" fmla="+- 0 14466 14466"/>
              <a:gd name="T55" fmla="*/ 14466 h 661"/>
              <a:gd name="T56" fmla="+- 0 11370 11053"/>
              <a:gd name="T57" fmla="*/ T56 w 318"/>
              <a:gd name="T58" fmla="+- 0 14475 14466"/>
              <a:gd name="T59" fmla="*/ 14475 h 6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318" h="661" extrusionOk="0">
                <a:moveTo>
                  <a:pt x="39" y="240"/>
                </a:moveTo>
                <a:cubicBezTo>
                  <a:pt x="45" y="210"/>
                  <a:pt x="52" y="181"/>
                  <a:pt x="51" y="151"/>
                </a:cubicBezTo>
                <a:cubicBezTo>
                  <a:pt x="42" y="181"/>
                  <a:pt x="38" y="211"/>
                  <a:pt x="34" y="243"/>
                </a:cubicBezTo>
                <a:cubicBezTo>
                  <a:pt x="30" y="276"/>
                  <a:pt x="28" y="310"/>
                  <a:pt x="33" y="343"/>
                </a:cubicBezTo>
                <a:cubicBezTo>
                  <a:pt x="38" y="377"/>
                  <a:pt x="68" y="380"/>
                  <a:pt x="97" y="380"/>
                </a:cubicBezTo>
                <a:cubicBezTo>
                  <a:pt x="132" y="380"/>
                  <a:pt x="165" y="375"/>
                  <a:pt x="200" y="382"/>
                </a:cubicBezTo>
                <a:cubicBezTo>
                  <a:pt x="232" y="389"/>
                  <a:pt x="262" y="406"/>
                  <a:pt x="277" y="437"/>
                </a:cubicBezTo>
                <a:cubicBezTo>
                  <a:pt x="303" y="489"/>
                  <a:pt x="283" y="556"/>
                  <a:pt x="248" y="598"/>
                </a:cubicBezTo>
                <a:cubicBezTo>
                  <a:pt x="222" y="630"/>
                  <a:pt x="182" y="654"/>
                  <a:pt x="141" y="660"/>
                </a:cubicBezTo>
                <a:cubicBezTo>
                  <a:pt x="99" y="666"/>
                  <a:pt x="60" y="656"/>
                  <a:pt x="34" y="621"/>
                </a:cubicBezTo>
                <a:cubicBezTo>
                  <a:pt x="14" y="585"/>
                  <a:pt x="7" y="571"/>
                  <a:pt x="2" y="543"/>
                </a:cubicBezTo>
              </a:path>
              <a:path w="318" h="661" extrusionOk="0">
                <a:moveTo>
                  <a:pt x="8" y="135"/>
                </a:moveTo>
                <a:cubicBezTo>
                  <a:pt x="-1" y="100"/>
                  <a:pt x="16" y="81"/>
                  <a:pt x="49" y="60"/>
                </a:cubicBezTo>
                <a:cubicBezTo>
                  <a:pt x="94" y="31"/>
                  <a:pt x="151" y="5"/>
                  <a:pt x="205" y="0"/>
                </a:cubicBezTo>
                <a:cubicBezTo>
                  <a:pt x="243" y="-4"/>
                  <a:pt x="280" y="2"/>
                  <a:pt x="317" y="9"/>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37" name="Comment 9">
            <a:extLst>
              <a:ext uri="{FF2B5EF4-FFF2-40B4-BE49-F238E27FC236}">
                <a16:creationId xmlns:a16="http://schemas.microsoft.com/office/drawing/2014/main" id="{EB103D20-81F7-B816-7633-830B0EE01672}"/>
              </a:ext>
            </a:extLst>
          </p:cNvPr>
          <p:cNvSpPr>
            <a:spLocks noRot="1" noChangeAspect="1" noEditPoints="1" noChangeArrowheads="1" noChangeShapeType="1" noTextEdit="1"/>
          </p:cNvSpPr>
          <p:nvPr/>
        </p:nvSpPr>
        <p:spPr bwMode="auto">
          <a:xfrm>
            <a:off x="4603750" y="5183188"/>
            <a:ext cx="149225" cy="209550"/>
          </a:xfrm>
          <a:custGeom>
            <a:avLst/>
            <a:gdLst>
              <a:gd name="T0" fmla="+- 0 12791 12786"/>
              <a:gd name="T1" fmla="*/ T0 w 417"/>
              <a:gd name="T2" fmla="+- 0 14500 14396"/>
              <a:gd name="T3" fmla="*/ 14500 h 582"/>
              <a:gd name="T4" fmla="+- 0 12816 12786"/>
              <a:gd name="T5" fmla="*/ T4 w 417"/>
              <a:gd name="T6" fmla="+- 0 14422 14396"/>
              <a:gd name="T7" fmla="*/ 14422 h 582"/>
              <a:gd name="T8" fmla="+- 0 12933 12786"/>
              <a:gd name="T9" fmla="*/ T8 w 417"/>
              <a:gd name="T10" fmla="+- 0 14400 14396"/>
              <a:gd name="T11" fmla="*/ 14400 h 582"/>
              <a:gd name="T12" fmla="+- 0 13015 12786"/>
              <a:gd name="T13" fmla="*/ T12 w 417"/>
              <a:gd name="T14" fmla="+- 0 14504 14396"/>
              <a:gd name="T15" fmla="*/ 14504 h 582"/>
              <a:gd name="T16" fmla="+- 0 12920 12786"/>
              <a:gd name="T17" fmla="*/ T16 w 417"/>
              <a:gd name="T18" fmla="+- 0 14789 14396"/>
              <a:gd name="T19" fmla="*/ 14789 h 582"/>
              <a:gd name="T20" fmla="+- 0 12802 12786"/>
              <a:gd name="T21" fmla="*/ T20 w 417"/>
              <a:gd name="T22" fmla="+- 0 14962 14396"/>
              <a:gd name="T23" fmla="*/ 14962 h 582"/>
              <a:gd name="T24" fmla="+- 0 12787 12786"/>
              <a:gd name="T25" fmla="*/ T24 w 417"/>
              <a:gd name="T26" fmla="+- 0 14977 14396"/>
              <a:gd name="T27" fmla="*/ 14977 h 582"/>
              <a:gd name="T28" fmla="+- 0 12836 12786"/>
              <a:gd name="T29" fmla="*/ T28 w 417"/>
              <a:gd name="T30" fmla="+- 0 14907 14396"/>
              <a:gd name="T31" fmla="*/ 14907 h 582"/>
              <a:gd name="T32" fmla="+- 0 12946 12786"/>
              <a:gd name="T33" fmla="*/ T32 w 417"/>
              <a:gd name="T34" fmla="+- 0 14874 14396"/>
              <a:gd name="T35" fmla="*/ 14874 h 582"/>
              <a:gd name="T36" fmla="+- 0 13088 12786"/>
              <a:gd name="T37" fmla="*/ T36 w 417"/>
              <a:gd name="T38" fmla="+- 0 14939 14396"/>
              <a:gd name="T39" fmla="*/ 14939 h 582"/>
              <a:gd name="T40" fmla="+- 0 13202 12786"/>
              <a:gd name="T41" fmla="*/ T40 w 417"/>
              <a:gd name="T42" fmla="+- 0 14945 14396"/>
              <a:gd name="T43" fmla="*/ 14945 h 5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17" h="582" extrusionOk="0">
                <a:moveTo>
                  <a:pt x="5" y="104"/>
                </a:moveTo>
                <a:cubicBezTo>
                  <a:pt x="1" y="68"/>
                  <a:pt x="2" y="50"/>
                  <a:pt x="30" y="26"/>
                </a:cubicBezTo>
                <a:cubicBezTo>
                  <a:pt x="60" y="0"/>
                  <a:pt x="109" y="-6"/>
                  <a:pt x="147" y="4"/>
                </a:cubicBezTo>
                <a:cubicBezTo>
                  <a:pt x="198" y="17"/>
                  <a:pt x="224" y="57"/>
                  <a:pt x="229" y="108"/>
                </a:cubicBezTo>
                <a:cubicBezTo>
                  <a:pt x="239" y="207"/>
                  <a:pt x="181" y="310"/>
                  <a:pt x="134" y="393"/>
                </a:cubicBezTo>
                <a:cubicBezTo>
                  <a:pt x="100" y="453"/>
                  <a:pt x="61" y="514"/>
                  <a:pt x="16" y="566"/>
                </a:cubicBezTo>
                <a:cubicBezTo>
                  <a:pt x="11" y="571"/>
                  <a:pt x="6" y="576"/>
                  <a:pt x="1" y="581"/>
                </a:cubicBezTo>
                <a:cubicBezTo>
                  <a:pt x="13" y="554"/>
                  <a:pt x="23" y="534"/>
                  <a:pt x="50" y="511"/>
                </a:cubicBezTo>
                <a:cubicBezTo>
                  <a:pt x="82" y="483"/>
                  <a:pt x="118" y="469"/>
                  <a:pt x="160" y="478"/>
                </a:cubicBezTo>
                <a:cubicBezTo>
                  <a:pt x="210" y="489"/>
                  <a:pt x="255" y="524"/>
                  <a:pt x="302" y="543"/>
                </a:cubicBezTo>
                <a:cubicBezTo>
                  <a:pt x="341" y="559"/>
                  <a:pt x="377" y="560"/>
                  <a:pt x="416" y="549"/>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38" name="Comment 10">
            <a:extLst>
              <a:ext uri="{FF2B5EF4-FFF2-40B4-BE49-F238E27FC236}">
                <a16:creationId xmlns:a16="http://schemas.microsoft.com/office/drawing/2014/main" id="{4DF48A5A-A35F-31DB-6C46-229A7AF277E1}"/>
              </a:ext>
            </a:extLst>
          </p:cNvPr>
          <p:cNvSpPr>
            <a:spLocks noRot="1" noChangeAspect="1" noEditPoints="1" noChangeArrowheads="1" noChangeShapeType="1" noTextEdit="1"/>
          </p:cNvSpPr>
          <p:nvPr/>
        </p:nvSpPr>
        <p:spPr bwMode="auto">
          <a:xfrm>
            <a:off x="3321050" y="6337300"/>
            <a:ext cx="506413" cy="296863"/>
          </a:xfrm>
          <a:custGeom>
            <a:avLst/>
            <a:gdLst>
              <a:gd name="T0" fmla="+- 0 9632 9224"/>
              <a:gd name="T1" fmla="*/ T0 w 1407"/>
              <a:gd name="T2" fmla="+- 0 17728 17605"/>
              <a:gd name="T3" fmla="*/ 17728 h 825"/>
              <a:gd name="T4" fmla="+- 0 9627 9224"/>
              <a:gd name="T5" fmla="*/ T4 w 1407"/>
              <a:gd name="T6" fmla="+- 0 17630 17605"/>
              <a:gd name="T7" fmla="*/ 17630 h 825"/>
              <a:gd name="T8" fmla="+- 0 9639 9224"/>
              <a:gd name="T9" fmla="*/ T8 w 1407"/>
              <a:gd name="T10" fmla="+- 0 17605 17605"/>
              <a:gd name="T11" fmla="*/ 17605 h 825"/>
              <a:gd name="T12" fmla="+- 0 9681 9224"/>
              <a:gd name="T13" fmla="*/ T12 w 1407"/>
              <a:gd name="T14" fmla="+- 0 17821 17605"/>
              <a:gd name="T15" fmla="*/ 17821 h 825"/>
              <a:gd name="T16" fmla="+- 0 9884 9224"/>
              <a:gd name="T17" fmla="*/ T16 w 1407"/>
              <a:gd name="T18" fmla="+- 0 17911 17605"/>
              <a:gd name="T19" fmla="*/ 17911 h 825"/>
              <a:gd name="T20" fmla="+- 0 9903 9224"/>
              <a:gd name="T21" fmla="*/ T20 w 1407"/>
              <a:gd name="T22" fmla="+- 0 17902 17605"/>
              <a:gd name="T23" fmla="*/ 17902 h 825"/>
              <a:gd name="T24" fmla="+- 0 9858 9224"/>
              <a:gd name="T25" fmla="*/ T24 w 1407"/>
              <a:gd name="T26" fmla="+- 0 17698 17605"/>
              <a:gd name="T27" fmla="*/ 17698 h 825"/>
              <a:gd name="T28" fmla="+- 0 9834 9224"/>
              <a:gd name="T29" fmla="*/ T28 w 1407"/>
              <a:gd name="T30" fmla="+- 0 17864 17605"/>
              <a:gd name="T31" fmla="*/ 17864 h 825"/>
              <a:gd name="T32" fmla="+- 0 9876 9224"/>
              <a:gd name="T33" fmla="*/ T32 w 1407"/>
              <a:gd name="T34" fmla="+- 0 18113 17605"/>
              <a:gd name="T35" fmla="*/ 18113 h 825"/>
              <a:gd name="T36" fmla="+- 0 9889 9224"/>
              <a:gd name="T37" fmla="*/ T36 w 1407"/>
              <a:gd name="T38" fmla="+- 0 18168 17605"/>
              <a:gd name="T39" fmla="*/ 18168 h 825"/>
              <a:gd name="T40" fmla="+- 0 9224 9224"/>
              <a:gd name="T41" fmla="*/ T40 w 1407"/>
              <a:gd name="T42" fmla="+- 0 18407 17605"/>
              <a:gd name="T43" fmla="*/ 18407 h 825"/>
              <a:gd name="T44" fmla="+- 0 9494 9224"/>
              <a:gd name="T45" fmla="*/ T44 w 1407"/>
              <a:gd name="T46" fmla="+- 0 18382 17605"/>
              <a:gd name="T47" fmla="*/ 18382 h 825"/>
              <a:gd name="T48" fmla="+- 0 10113 9224"/>
              <a:gd name="T49" fmla="*/ T48 w 1407"/>
              <a:gd name="T50" fmla="+- 0 18369 17605"/>
              <a:gd name="T51" fmla="*/ 18369 h 825"/>
              <a:gd name="T52" fmla="+- 0 10525 9224"/>
              <a:gd name="T53" fmla="*/ T52 w 1407"/>
              <a:gd name="T54" fmla="+- 0 18391 17605"/>
              <a:gd name="T55" fmla="*/ 18391 h 825"/>
              <a:gd name="T56" fmla="+- 0 10630 9224"/>
              <a:gd name="T57" fmla="*/ T56 w 1407"/>
              <a:gd name="T58" fmla="+- 0 18429 17605"/>
              <a:gd name="T59" fmla="*/ 18429 h 8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407" h="825" extrusionOk="0">
                <a:moveTo>
                  <a:pt x="408" y="123"/>
                </a:moveTo>
                <a:cubicBezTo>
                  <a:pt x="402" y="90"/>
                  <a:pt x="400" y="59"/>
                  <a:pt x="403" y="25"/>
                </a:cubicBezTo>
                <a:cubicBezTo>
                  <a:pt x="405" y="10"/>
                  <a:pt x="405" y="5"/>
                  <a:pt x="415" y="0"/>
                </a:cubicBezTo>
                <a:cubicBezTo>
                  <a:pt x="439" y="69"/>
                  <a:pt x="439" y="145"/>
                  <a:pt x="457" y="216"/>
                </a:cubicBezTo>
                <a:cubicBezTo>
                  <a:pt x="487" y="339"/>
                  <a:pt x="557" y="339"/>
                  <a:pt x="660" y="306"/>
                </a:cubicBezTo>
                <a:cubicBezTo>
                  <a:pt x="666" y="303"/>
                  <a:pt x="673" y="300"/>
                  <a:pt x="679" y="297"/>
                </a:cubicBezTo>
              </a:path>
              <a:path w="1407" h="825" extrusionOk="0">
                <a:moveTo>
                  <a:pt x="634" y="93"/>
                </a:moveTo>
                <a:cubicBezTo>
                  <a:pt x="585" y="93"/>
                  <a:pt x="609" y="237"/>
                  <a:pt x="610" y="259"/>
                </a:cubicBezTo>
                <a:cubicBezTo>
                  <a:pt x="614" y="342"/>
                  <a:pt x="635" y="427"/>
                  <a:pt x="652" y="508"/>
                </a:cubicBezTo>
                <a:cubicBezTo>
                  <a:pt x="656" y="526"/>
                  <a:pt x="661" y="545"/>
                  <a:pt x="665" y="563"/>
                </a:cubicBezTo>
              </a:path>
              <a:path w="1407" h="825" extrusionOk="0">
                <a:moveTo>
                  <a:pt x="0" y="802"/>
                </a:moveTo>
                <a:cubicBezTo>
                  <a:pt x="91" y="797"/>
                  <a:pt x="179" y="788"/>
                  <a:pt x="270" y="777"/>
                </a:cubicBezTo>
                <a:cubicBezTo>
                  <a:pt x="479" y="751"/>
                  <a:pt x="680" y="768"/>
                  <a:pt x="889" y="764"/>
                </a:cubicBezTo>
                <a:cubicBezTo>
                  <a:pt x="1037" y="761"/>
                  <a:pt x="1155" y="752"/>
                  <a:pt x="1301" y="786"/>
                </a:cubicBezTo>
                <a:cubicBezTo>
                  <a:pt x="1355" y="801"/>
                  <a:pt x="1373" y="806"/>
                  <a:pt x="1406" y="824"/>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39" name="Comment 11">
            <a:extLst>
              <a:ext uri="{FF2B5EF4-FFF2-40B4-BE49-F238E27FC236}">
                <a16:creationId xmlns:a16="http://schemas.microsoft.com/office/drawing/2014/main" id="{015CCC5A-3180-D76B-23BF-713950C43D5F}"/>
              </a:ext>
            </a:extLst>
          </p:cNvPr>
          <p:cNvSpPr>
            <a:spLocks noRot="1" noChangeAspect="1" noEditPoints="1" noChangeArrowheads="1" noChangeShapeType="1" noTextEdit="1"/>
          </p:cNvSpPr>
          <p:nvPr/>
        </p:nvSpPr>
        <p:spPr bwMode="auto">
          <a:xfrm>
            <a:off x="4130675" y="6326188"/>
            <a:ext cx="166688" cy="214312"/>
          </a:xfrm>
          <a:custGeom>
            <a:avLst/>
            <a:gdLst>
              <a:gd name="T0" fmla="+- 0 11485 11475"/>
              <a:gd name="T1" fmla="*/ T0 w 463"/>
              <a:gd name="T2" fmla="+- 0 17763 17572"/>
              <a:gd name="T3" fmla="*/ 17763 h 598"/>
              <a:gd name="T4" fmla="+- 0 11475 11475"/>
              <a:gd name="T5" fmla="*/ T4 w 463"/>
              <a:gd name="T6" fmla="+- 0 17677 17572"/>
              <a:gd name="T7" fmla="*/ 17677 h 598"/>
              <a:gd name="T8" fmla="+- 0 11617 11475"/>
              <a:gd name="T9" fmla="*/ T8 w 463"/>
              <a:gd name="T10" fmla="+- 0 17846 17572"/>
              <a:gd name="T11" fmla="*/ 17846 h 598"/>
              <a:gd name="T12" fmla="+- 0 11779 11475"/>
              <a:gd name="T13" fmla="*/ T12 w 463"/>
              <a:gd name="T14" fmla="+- 0 17865 17572"/>
              <a:gd name="T15" fmla="*/ 17865 h 598"/>
              <a:gd name="T16" fmla="+- 0 11839 11475"/>
              <a:gd name="T17" fmla="*/ T16 w 463"/>
              <a:gd name="T18" fmla="+- 0 18073 17572"/>
              <a:gd name="T19" fmla="*/ 18073 h 598"/>
              <a:gd name="T20" fmla="+- 0 11579 11475"/>
              <a:gd name="T21" fmla="*/ T20 w 463"/>
              <a:gd name="T22" fmla="+- 0 18154 17572"/>
              <a:gd name="T23" fmla="*/ 18154 h 598"/>
              <a:gd name="T24" fmla="+- 0 11645 11475"/>
              <a:gd name="T25" fmla="*/ T24 w 463"/>
              <a:gd name="T26" fmla="+- 0 17618 17572"/>
              <a:gd name="T27" fmla="*/ 17618 h 598"/>
              <a:gd name="T28" fmla="+- 0 11682 11475"/>
              <a:gd name="T29" fmla="*/ T28 w 463"/>
              <a:gd name="T30" fmla="+- 0 17590 17572"/>
              <a:gd name="T31" fmla="*/ 17590 h 598"/>
              <a:gd name="T32" fmla="+- 0 11818 11475"/>
              <a:gd name="T33" fmla="*/ T32 w 463"/>
              <a:gd name="T34" fmla="+- 0 17573 17572"/>
              <a:gd name="T35" fmla="*/ 17573 h 598"/>
              <a:gd name="T36" fmla="+- 0 11937 11475"/>
              <a:gd name="T37" fmla="*/ T36 w 463"/>
              <a:gd name="T38" fmla="+- 0 17579 17572"/>
              <a:gd name="T39" fmla="*/ 17579 h 5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63" h="598" extrusionOk="0">
                <a:moveTo>
                  <a:pt x="10" y="191"/>
                </a:moveTo>
                <a:cubicBezTo>
                  <a:pt x="14" y="155"/>
                  <a:pt x="19" y="135"/>
                  <a:pt x="0" y="105"/>
                </a:cubicBezTo>
                <a:cubicBezTo>
                  <a:pt x="31" y="180"/>
                  <a:pt x="68" y="235"/>
                  <a:pt x="142" y="274"/>
                </a:cubicBezTo>
                <a:cubicBezTo>
                  <a:pt x="202" y="306"/>
                  <a:pt x="241" y="282"/>
                  <a:pt x="304" y="293"/>
                </a:cubicBezTo>
                <a:cubicBezTo>
                  <a:pt x="393" y="309"/>
                  <a:pt x="400" y="427"/>
                  <a:pt x="364" y="501"/>
                </a:cubicBezTo>
                <a:cubicBezTo>
                  <a:pt x="308" y="616"/>
                  <a:pt x="209" y="595"/>
                  <a:pt x="104" y="582"/>
                </a:cubicBezTo>
              </a:path>
              <a:path w="463" h="598" extrusionOk="0">
                <a:moveTo>
                  <a:pt x="170" y="46"/>
                </a:moveTo>
                <a:cubicBezTo>
                  <a:pt x="162" y="16"/>
                  <a:pt x="182" y="26"/>
                  <a:pt x="207" y="18"/>
                </a:cubicBezTo>
                <a:cubicBezTo>
                  <a:pt x="255" y="3"/>
                  <a:pt x="292" y="0"/>
                  <a:pt x="343" y="1"/>
                </a:cubicBezTo>
                <a:cubicBezTo>
                  <a:pt x="383" y="2"/>
                  <a:pt x="422" y="7"/>
                  <a:pt x="462" y="7"/>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0" name="Comment 12">
            <a:extLst>
              <a:ext uri="{FF2B5EF4-FFF2-40B4-BE49-F238E27FC236}">
                <a16:creationId xmlns:a16="http://schemas.microsoft.com/office/drawing/2014/main" id="{93AC5BEF-9B07-7194-2466-37A97821C661}"/>
              </a:ext>
            </a:extLst>
          </p:cNvPr>
          <p:cNvSpPr>
            <a:spLocks noRot="1" noChangeAspect="1" noEditPoints="1" noChangeArrowheads="1" noChangeShapeType="1" noTextEdit="1"/>
          </p:cNvSpPr>
          <p:nvPr/>
        </p:nvSpPr>
        <p:spPr bwMode="auto">
          <a:xfrm>
            <a:off x="4546600" y="5527675"/>
            <a:ext cx="422275" cy="1006475"/>
          </a:xfrm>
          <a:custGeom>
            <a:avLst/>
            <a:gdLst>
              <a:gd name="T0" fmla="+- 0 13421 12629"/>
              <a:gd name="T1" fmla="*/ T0 w 1172"/>
              <a:gd name="T2" fmla="+- 0 15972 15353"/>
              <a:gd name="T3" fmla="*/ 15972 h 2796"/>
              <a:gd name="T4" fmla="+- 0 13435 12629"/>
              <a:gd name="T5" fmla="*/ T4 w 1172"/>
              <a:gd name="T6" fmla="+- 0 15945 15353"/>
              <a:gd name="T7" fmla="*/ 15945 h 2796"/>
              <a:gd name="T8" fmla="+- 0 13466 12629"/>
              <a:gd name="T9" fmla="*/ T8 w 1172"/>
              <a:gd name="T10" fmla="+- 0 16002 15353"/>
              <a:gd name="T11" fmla="*/ 16002 h 2796"/>
              <a:gd name="T12" fmla="+- 0 13480 12629"/>
              <a:gd name="T13" fmla="*/ T12 w 1172"/>
              <a:gd name="T14" fmla="+- 0 16221 15353"/>
              <a:gd name="T15" fmla="*/ 16221 h 2796"/>
              <a:gd name="T16" fmla="+- 0 13509 12629"/>
              <a:gd name="T17" fmla="*/ T16 w 1172"/>
              <a:gd name="T18" fmla="+- 0 16523 15353"/>
              <a:gd name="T19" fmla="*/ 16523 h 2796"/>
              <a:gd name="T20" fmla="+- 0 13522 12629"/>
              <a:gd name="T21" fmla="*/ T20 w 1172"/>
              <a:gd name="T22" fmla="+- 0 16671 15353"/>
              <a:gd name="T23" fmla="*/ 16671 h 2796"/>
              <a:gd name="T24" fmla="+- 0 13208 12629"/>
              <a:gd name="T25" fmla="*/ T24 w 1172"/>
              <a:gd name="T26" fmla="+- 0 15536 15353"/>
              <a:gd name="T27" fmla="*/ 15536 h 2796"/>
              <a:gd name="T28" fmla="+- 0 13243 12629"/>
              <a:gd name="T29" fmla="*/ T28 w 1172"/>
              <a:gd name="T30" fmla="+- 0 15532 15353"/>
              <a:gd name="T31" fmla="*/ 15532 h 2796"/>
              <a:gd name="T32" fmla="+- 0 13370 12629"/>
              <a:gd name="T33" fmla="*/ T32 w 1172"/>
              <a:gd name="T34" fmla="+- 0 15633 15353"/>
              <a:gd name="T35" fmla="*/ 15633 h 2796"/>
              <a:gd name="T36" fmla="+- 0 13541 12629"/>
              <a:gd name="T37" fmla="*/ T36 w 1172"/>
              <a:gd name="T38" fmla="+- 0 15779 15353"/>
              <a:gd name="T39" fmla="*/ 15779 h 2796"/>
              <a:gd name="T40" fmla="+- 0 13653 12629"/>
              <a:gd name="T41" fmla="*/ T40 w 1172"/>
              <a:gd name="T42" fmla="+- 0 15854 15353"/>
              <a:gd name="T43" fmla="*/ 15854 h 2796"/>
              <a:gd name="T44" fmla="+- 0 13643 12629"/>
              <a:gd name="T45" fmla="*/ T44 w 1172"/>
              <a:gd name="T46" fmla="+- 0 15353 15353"/>
              <a:gd name="T47" fmla="*/ 15353 h 2796"/>
              <a:gd name="T48" fmla="+- 0 13572 12629"/>
              <a:gd name="T49" fmla="*/ T48 w 1172"/>
              <a:gd name="T50" fmla="+- 0 15440 15353"/>
              <a:gd name="T51" fmla="*/ 15440 h 2796"/>
              <a:gd name="T52" fmla="+- 0 13478 12629"/>
              <a:gd name="T53" fmla="*/ T52 w 1172"/>
              <a:gd name="T54" fmla="+- 0 15674 15353"/>
              <a:gd name="T55" fmla="*/ 15674 h 2796"/>
              <a:gd name="T56" fmla="+- 0 13395 12629"/>
              <a:gd name="T57" fmla="*/ T56 w 1172"/>
              <a:gd name="T58" fmla="+- 0 15906 15353"/>
              <a:gd name="T59" fmla="*/ 15906 h 2796"/>
              <a:gd name="T60" fmla="+- 0 13384 12629"/>
              <a:gd name="T61" fmla="*/ T60 w 1172"/>
              <a:gd name="T62" fmla="+- 0 15956 15353"/>
              <a:gd name="T63" fmla="*/ 15956 h 2796"/>
              <a:gd name="T64" fmla="+- 0 12871 12629"/>
              <a:gd name="T65" fmla="*/ T64 w 1172"/>
              <a:gd name="T66" fmla="+- 0 15814 15353"/>
              <a:gd name="T67" fmla="*/ 15814 h 2796"/>
              <a:gd name="T68" fmla="+- 0 12725 12629"/>
              <a:gd name="T69" fmla="*/ T68 w 1172"/>
              <a:gd name="T70" fmla="+- 0 15786 15353"/>
              <a:gd name="T71" fmla="*/ 15786 h 2796"/>
              <a:gd name="T72" fmla="+- 0 12649 12629"/>
              <a:gd name="T73" fmla="*/ T72 w 1172"/>
              <a:gd name="T74" fmla="+- 0 15909 15353"/>
              <a:gd name="T75" fmla="*/ 15909 h 2796"/>
              <a:gd name="T76" fmla="+- 0 12634 12629"/>
              <a:gd name="T77" fmla="*/ T76 w 1172"/>
              <a:gd name="T78" fmla="+- 0 16275 15353"/>
              <a:gd name="T79" fmla="*/ 16275 h 2796"/>
              <a:gd name="T80" fmla="+- 0 12799 12629"/>
              <a:gd name="T81" fmla="*/ T80 w 1172"/>
              <a:gd name="T82" fmla="+- 0 16863 15353"/>
              <a:gd name="T83" fmla="*/ 16863 h 2796"/>
              <a:gd name="T84" fmla="+- 0 12989 12629"/>
              <a:gd name="T85" fmla="*/ T84 w 1172"/>
              <a:gd name="T86" fmla="+- 0 16947 15353"/>
              <a:gd name="T87" fmla="*/ 16947 h 2796"/>
              <a:gd name="T88" fmla="+- 0 13176 12629"/>
              <a:gd name="T89" fmla="*/ T88 w 1172"/>
              <a:gd name="T90" fmla="+- 0 16844 15353"/>
              <a:gd name="T91" fmla="*/ 16844 h 2796"/>
              <a:gd name="T92" fmla="+- 0 13317 12629"/>
              <a:gd name="T93" fmla="*/ T92 w 1172"/>
              <a:gd name="T94" fmla="+- 0 16606 15353"/>
              <a:gd name="T95" fmla="*/ 16606 h 2796"/>
              <a:gd name="T96" fmla="+- 0 13329 12629"/>
              <a:gd name="T97" fmla="*/ T96 w 1172"/>
              <a:gd name="T98" fmla="+- 0 16112 15353"/>
              <a:gd name="T99" fmla="*/ 16112 h 2796"/>
              <a:gd name="T100" fmla="+- 0 13158 12629"/>
              <a:gd name="T101" fmla="*/ T100 w 1172"/>
              <a:gd name="T102" fmla="+- 0 15879 15353"/>
              <a:gd name="T103" fmla="*/ 15879 h 2796"/>
              <a:gd name="T104" fmla="+- 0 12915 12629"/>
              <a:gd name="T105" fmla="*/ T104 w 1172"/>
              <a:gd name="T106" fmla="+- 0 15852 15353"/>
              <a:gd name="T107" fmla="*/ 15852 h 2796"/>
              <a:gd name="T108" fmla="+- 0 12709 12629"/>
              <a:gd name="T109" fmla="*/ T108 w 1172"/>
              <a:gd name="T110" fmla="+- 0 15951 15353"/>
              <a:gd name="T111" fmla="*/ 15951 h 2796"/>
              <a:gd name="T112" fmla="+- 0 13130 12629"/>
              <a:gd name="T113" fmla="*/ T112 w 1172"/>
              <a:gd name="T114" fmla="+- 0 17766 15353"/>
              <a:gd name="T115" fmla="*/ 17766 h 2796"/>
              <a:gd name="T116" fmla="+- 0 13118 12629"/>
              <a:gd name="T117" fmla="*/ T116 w 1172"/>
              <a:gd name="T118" fmla="+- 0 17677 15353"/>
              <a:gd name="T119" fmla="*/ 17677 h 2796"/>
              <a:gd name="T120" fmla="+- 0 13218 12629"/>
              <a:gd name="T121" fmla="*/ T120 w 1172"/>
              <a:gd name="T122" fmla="+- 0 17600 15353"/>
              <a:gd name="T123" fmla="*/ 17600 h 2796"/>
              <a:gd name="T124" fmla="+- 0 13425 12629"/>
              <a:gd name="T125" fmla="*/ T124 w 1172"/>
              <a:gd name="T126" fmla="+- 0 17739 15353"/>
              <a:gd name="T127" fmla="*/ 17739 h 2796"/>
              <a:gd name="T128" fmla="+- 0 13370 12629"/>
              <a:gd name="T129" fmla="*/ T128 w 1172"/>
              <a:gd name="T130" fmla="+- 0 18050 15353"/>
              <a:gd name="T131" fmla="*/ 18050 h 2796"/>
              <a:gd name="T132" fmla="+- 0 13262 12629"/>
              <a:gd name="T133" fmla="*/ T132 w 1172"/>
              <a:gd name="T134" fmla="+- 0 18148 15353"/>
              <a:gd name="T135" fmla="*/ 18148 h 2796"/>
              <a:gd name="T136" fmla="+- 0 13530 12629"/>
              <a:gd name="T137" fmla="*/ T136 w 1172"/>
              <a:gd name="T138" fmla="+- 0 18019 15353"/>
              <a:gd name="T139" fmla="*/ 18019 h 2796"/>
              <a:gd name="T140" fmla="+- 0 13800 12629"/>
              <a:gd name="T141" fmla="*/ T140 w 1172"/>
              <a:gd name="T142" fmla="+- 0 18047 15353"/>
              <a:gd name="T143" fmla="*/ 18047 h 27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1172" h="2796" extrusionOk="0">
                <a:moveTo>
                  <a:pt x="792" y="619"/>
                </a:moveTo>
                <a:cubicBezTo>
                  <a:pt x="799" y="609"/>
                  <a:pt x="802" y="600"/>
                  <a:pt x="806" y="592"/>
                </a:cubicBezTo>
                <a:cubicBezTo>
                  <a:pt x="831" y="608"/>
                  <a:pt x="833" y="608"/>
                  <a:pt x="837" y="649"/>
                </a:cubicBezTo>
                <a:cubicBezTo>
                  <a:pt x="845" y="721"/>
                  <a:pt x="847" y="795"/>
                  <a:pt x="851" y="868"/>
                </a:cubicBezTo>
                <a:cubicBezTo>
                  <a:pt x="857" y="969"/>
                  <a:pt x="868" y="1069"/>
                  <a:pt x="880" y="1170"/>
                </a:cubicBezTo>
                <a:cubicBezTo>
                  <a:pt x="886" y="1219"/>
                  <a:pt x="889" y="1269"/>
                  <a:pt x="893" y="1318"/>
                </a:cubicBezTo>
              </a:path>
              <a:path w="1172" h="2796" extrusionOk="0">
                <a:moveTo>
                  <a:pt x="579" y="183"/>
                </a:moveTo>
                <a:cubicBezTo>
                  <a:pt x="593" y="177"/>
                  <a:pt x="593" y="165"/>
                  <a:pt x="614" y="179"/>
                </a:cubicBezTo>
                <a:cubicBezTo>
                  <a:pt x="659" y="208"/>
                  <a:pt x="700" y="246"/>
                  <a:pt x="741" y="280"/>
                </a:cubicBezTo>
                <a:cubicBezTo>
                  <a:pt x="798" y="328"/>
                  <a:pt x="857" y="375"/>
                  <a:pt x="912" y="426"/>
                </a:cubicBezTo>
                <a:cubicBezTo>
                  <a:pt x="948" y="460"/>
                  <a:pt x="979" y="483"/>
                  <a:pt x="1024" y="501"/>
                </a:cubicBezTo>
              </a:path>
              <a:path w="1172" h="2796" extrusionOk="0">
                <a:moveTo>
                  <a:pt x="1014" y="0"/>
                </a:moveTo>
                <a:cubicBezTo>
                  <a:pt x="972" y="14"/>
                  <a:pt x="961" y="46"/>
                  <a:pt x="943" y="87"/>
                </a:cubicBezTo>
                <a:cubicBezTo>
                  <a:pt x="910" y="164"/>
                  <a:pt x="880" y="243"/>
                  <a:pt x="849" y="321"/>
                </a:cubicBezTo>
                <a:cubicBezTo>
                  <a:pt x="818" y="398"/>
                  <a:pt x="786" y="472"/>
                  <a:pt x="766" y="553"/>
                </a:cubicBezTo>
                <a:cubicBezTo>
                  <a:pt x="762" y="570"/>
                  <a:pt x="759" y="586"/>
                  <a:pt x="755" y="603"/>
                </a:cubicBezTo>
              </a:path>
              <a:path w="1172" h="2796" extrusionOk="0">
                <a:moveTo>
                  <a:pt x="242" y="461"/>
                </a:moveTo>
                <a:cubicBezTo>
                  <a:pt x="190" y="430"/>
                  <a:pt x="153" y="416"/>
                  <a:pt x="96" y="433"/>
                </a:cubicBezTo>
                <a:cubicBezTo>
                  <a:pt x="49" y="447"/>
                  <a:pt x="30" y="515"/>
                  <a:pt x="20" y="556"/>
                </a:cubicBezTo>
                <a:cubicBezTo>
                  <a:pt x="-9" y="674"/>
                  <a:pt x="-3" y="802"/>
                  <a:pt x="5" y="922"/>
                </a:cubicBezTo>
                <a:cubicBezTo>
                  <a:pt x="17" y="1115"/>
                  <a:pt x="34" y="1358"/>
                  <a:pt x="170" y="1510"/>
                </a:cubicBezTo>
                <a:cubicBezTo>
                  <a:pt x="217" y="1563"/>
                  <a:pt x="288" y="1600"/>
                  <a:pt x="360" y="1594"/>
                </a:cubicBezTo>
                <a:cubicBezTo>
                  <a:pt x="434" y="1588"/>
                  <a:pt x="497" y="1541"/>
                  <a:pt x="547" y="1491"/>
                </a:cubicBezTo>
                <a:cubicBezTo>
                  <a:pt x="614" y="1424"/>
                  <a:pt x="659" y="1342"/>
                  <a:pt x="688" y="1253"/>
                </a:cubicBezTo>
                <a:cubicBezTo>
                  <a:pt x="739" y="1097"/>
                  <a:pt x="740" y="917"/>
                  <a:pt x="700" y="759"/>
                </a:cubicBezTo>
                <a:cubicBezTo>
                  <a:pt x="674" y="657"/>
                  <a:pt x="629" y="569"/>
                  <a:pt x="529" y="526"/>
                </a:cubicBezTo>
                <a:cubicBezTo>
                  <a:pt x="453" y="493"/>
                  <a:pt x="366" y="484"/>
                  <a:pt x="286" y="499"/>
                </a:cubicBezTo>
                <a:cubicBezTo>
                  <a:pt x="204" y="514"/>
                  <a:pt x="149" y="554"/>
                  <a:pt x="80" y="598"/>
                </a:cubicBezTo>
              </a:path>
              <a:path w="1172" h="2796" extrusionOk="0">
                <a:moveTo>
                  <a:pt x="501" y="2413"/>
                </a:moveTo>
                <a:cubicBezTo>
                  <a:pt x="491" y="2387"/>
                  <a:pt x="479" y="2352"/>
                  <a:pt x="489" y="2324"/>
                </a:cubicBezTo>
                <a:cubicBezTo>
                  <a:pt x="504" y="2280"/>
                  <a:pt x="545" y="2254"/>
                  <a:pt x="589" y="2247"/>
                </a:cubicBezTo>
                <a:cubicBezTo>
                  <a:pt x="680" y="2234"/>
                  <a:pt x="759" y="2309"/>
                  <a:pt x="796" y="2386"/>
                </a:cubicBezTo>
                <a:cubicBezTo>
                  <a:pt x="846" y="2491"/>
                  <a:pt x="813" y="2611"/>
                  <a:pt x="741" y="2697"/>
                </a:cubicBezTo>
                <a:cubicBezTo>
                  <a:pt x="686" y="2743"/>
                  <a:pt x="666" y="2759"/>
                  <a:pt x="633" y="2795"/>
                </a:cubicBezTo>
                <a:cubicBezTo>
                  <a:pt x="716" y="2733"/>
                  <a:pt x="795" y="2686"/>
                  <a:pt x="901" y="2666"/>
                </a:cubicBezTo>
                <a:cubicBezTo>
                  <a:pt x="998" y="2648"/>
                  <a:pt x="1080" y="2666"/>
                  <a:pt x="1171" y="2694"/>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1" name="Comment 13">
            <a:extLst>
              <a:ext uri="{FF2B5EF4-FFF2-40B4-BE49-F238E27FC236}">
                <a16:creationId xmlns:a16="http://schemas.microsoft.com/office/drawing/2014/main" id="{7FB45FDE-D0C7-F484-094B-D6D922E61993}"/>
              </a:ext>
            </a:extLst>
          </p:cNvPr>
          <p:cNvSpPr>
            <a:spLocks noRot="1" noChangeAspect="1" noEditPoints="1" noChangeArrowheads="1" noChangeShapeType="1" noTextEdit="1"/>
          </p:cNvSpPr>
          <p:nvPr/>
        </p:nvSpPr>
        <p:spPr bwMode="auto">
          <a:xfrm>
            <a:off x="5276850" y="5068888"/>
            <a:ext cx="822325" cy="455612"/>
          </a:xfrm>
          <a:custGeom>
            <a:avLst/>
            <a:gdLst>
              <a:gd name="T0" fmla="+- 0 14804 14658"/>
              <a:gd name="T1" fmla="*/ T0 w 2286"/>
              <a:gd name="T2" fmla="+- 0 14655 14082"/>
              <a:gd name="T3" fmla="*/ 14655 h 1264"/>
              <a:gd name="T4" fmla="+- 0 14748 14658"/>
              <a:gd name="T5" fmla="*/ T4 w 2286"/>
              <a:gd name="T6" fmla="+- 0 14664 14082"/>
              <a:gd name="T7" fmla="*/ 14664 h 1264"/>
              <a:gd name="T8" fmla="+- 0 14882 14658"/>
              <a:gd name="T9" fmla="*/ T8 w 2286"/>
              <a:gd name="T10" fmla="+- 0 14564 14082"/>
              <a:gd name="T11" fmla="*/ 14564 h 1264"/>
              <a:gd name="T12" fmla="+- 0 15039 14658"/>
              <a:gd name="T13" fmla="*/ T12 w 2286"/>
              <a:gd name="T14" fmla="+- 0 14463 14082"/>
              <a:gd name="T15" fmla="*/ 14463 h 1264"/>
              <a:gd name="T16" fmla="+- 0 15059 14658"/>
              <a:gd name="T17" fmla="*/ T16 w 2286"/>
              <a:gd name="T18" fmla="+- 0 14466 14082"/>
              <a:gd name="T19" fmla="*/ 14466 h 1264"/>
              <a:gd name="T20" fmla="+- 0 15071 14658"/>
              <a:gd name="T21" fmla="*/ T20 w 2286"/>
              <a:gd name="T22" fmla="+- 0 14611 14082"/>
              <a:gd name="T23" fmla="*/ 14611 h 1264"/>
              <a:gd name="T24" fmla="+- 0 15075 14658"/>
              <a:gd name="T25" fmla="*/ T24 w 2286"/>
              <a:gd name="T26" fmla="+- 0 15010 14082"/>
              <a:gd name="T27" fmla="*/ 15010 h 1264"/>
              <a:gd name="T28" fmla="+- 0 15066 14658"/>
              <a:gd name="T29" fmla="*/ T28 w 2286"/>
              <a:gd name="T30" fmla="+- 0 15248 14082"/>
              <a:gd name="T31" fmla="*/ 15248 h 1264"/>
              <a:gd name="T32" fmla="+- 0 15057 14658"/>
              <a:gd name="T33" fmla="*/ T32 w 2286"/>
              <a:gd name="T34" fmla="+- 0 15345 14082"/>
              <a:gd name="T35" fmla="*/ 15345 h 1264"/>
              <a:gd name="T36" fmla="+- 0 16598 14658"/>
              <a:gd name="T37" fmla="*/ T36 w 2286"/>
              <a:gd name="T38" fmla="+- 0 14571 14082"/>
              <a:gd name="T39" fmla="*/ 14571 h 1264"/>
              <a:gd name="T40" fmla="+- 0 16655 14658"/>
              <a:gd name="T41" fmla="*/ T40 w 2286"/>
              <a:gd name="T42" fmla="+- 0 14485 14082"/>
              <a:gd name="T43" fmla="*/ 14485 h 1264"/>
              <a:gd name="T44" fmla="+- 0 16765 14658"/>
              <a:gd name="T45" fmla="*/ T44 w 2286"/>
              <a:gd name="T46" fmla="+- 0 14446 14082"/>
              <a:gd name="T47" fmla="*/ 14446 h 1264"/>
              <a:gd name="T48" fmla="+- 0 16809 14658"/>
              <a:gd name="T49" fmla="*/ T48 w 2286"/>
              <a:gd name="T50" fmla="+- 0 14540 14082"/>
              <a:gd name="T51" fmla="*/ 14540 h 1264"/>
              <a:gd name="T52" fmla="+- 0 16764 14658"/>
              <a:gd name="T53" fmla="*/ T52 w 2286"/>
              <a:gd name="T54" fmla="+- 0 14690 14082"/>
              <a:gd name="T55" fmla="*/ 14690 h 1264"/>
              <a:gd name="T56" fmla="+- 0 16735 14658"/>
              <a:gd name="T57" fmla="*/ T56 w 2286"/>
              <a:gd name="T58" fmla="+- 0 14752 14082"/>
              <a:gd name="T59" fmla="*/ 14752 h 1264"/>
              <a:gd name="T60" fmla="+- 0 16801 14658"/>
              <a:gd name="T61" fmla="*/ T60 w 2286"/>
              <a:gd name="T62" fmla="+- 0 14723 14082"/>
              <a:gd name="T63" fmla="*/ 14723 h 1264"/>
              <a:gd name="T64" fmla="+- 0 16913 14658"/>
              <a:gd name="T65" fmla="*/ T64 w 2286"/>
              <a:gd name="T66" fmla="+- 0 14775 14082"/>
              <a:gd name="T67" fmla="*/ 14775 h 1264"/>
              <a:gd name="T68" fmla="+- 0 16942 14658"/>
              <a:gd name="T69" fmla="*/ T68 w 2286"/>
              <a:gd name="T70" fmla="+- 0 14917 14082"/>
              <a:gd name="T71" fmla="*/ 14917 h 1264"/>
              <a:gd name="T72" fmla="+- 0 16881 14658"/>
              <a:gd name="T73" fmla="*/ T72 w 2286"/>
              <a:gd name="T74" fmla="+- 0 15031 14082"/>
              <a:gd name="T75" fmla="*/ 15031 h 1264"/>
              <a:gd name="T76" fmla="+- 0 16757 14658"/>
              <a:gd name="T77" fmla="*/ T76 w 2286"/>
              <a:gd name="T78" fmla="+- 0 15044 14082"/>
              <a:gd name="T79" fmla="*/ 15044 h 1264"/>
              <a:gd name="T80" fmla="+- 0 16659 14658"/>
              <a:gd name="T81" fmla="*/ T80 w 2286"/>
              <a:gd name="T82" fmla="+- 0 14969 14082"/>
              <a:gd name="T83" fmla="*/ 14969 h 1264"/>
              <a:gd name="T84" fmla="+- 0 16640 14658"/>
              <a:gd name="T85" fmla="*/ T84 w 2286"/>
              <a:gd name="T86" fmla="+- 0 14929 14082"/>
              <a:gd name="T87" fmla="*/ 14929 h 1264"/>
              <a:gd name="T88" fmla="+- 0 15407 14658"/>
              <a:gd name="T89" fmla="*/ T88 w 2286"/>
              <a:gd name="T90" fmla="+- 0 14524 14082"/>
              <a:gd name="T91" fmla="*/ 14524 h 1264"/>
              <a:gd name="T92" fmla="+- 0 15421 14658"/>
              <a:gd name="T93" fmla="*/ T92 w 2286"/>
              <a:gd name="T94" fmla="+- 0 14452 14082"/>
              <a:gd name="T95" fmla="*/ 14452 h 1264"/>
              <a:gd name="T96" fmla="+- 0 15382 14658"/>
              <a:gd name="T97" fmla="*/ T96 w 2286"/>
              <a:gd name="T98" fmla="+- 0 14566 14082"/>
              <a:gd name="T99" fmla="*/ 14566 h 1264"/>
              <a:gd name="T100" fmla="+- 0 15334 14658"/>
              <a:gd name="T101" fmla="*/ T100 w 2286"/>
              <a:gd name="T102" fmla="+- 0 14730 14082"/>
              <a:gd name="T103" fmla="*/ 14730 h 1264"/>
              <a:gd name="T104" fmla="+- 0 15333 14658"/>
              <a:gd name="T105" fmla="*/ T104 w 2286"/>
              <a:gd name="T106" fmla="+- 0 14831 14082"/>
              <a:gd name="T107" fmla="*/ 14831 h 1264"/>
              <a:gd name="T108" fmla="+- 0 15431 14658"/>
              <a:gd name="T109" fmla="*/ T108 w 2286"/>
              <a:gd name="T110" fmla="+- 0 14818 14082"/>
              <a:gd name="T111" fmla="*/ 14818 h 1264"/>
              <a:gd name="T112" fmla="+- 0 15557 14658"/>
              <a:gd name="T113" fmla="*/ T112 w 2286"/>
              <a:gd name="T114" fmla="+- 0 14786 14082"/>
              <a:gd name="T115" fmla="*/ 14786 h 1264"/>
              <a:gd name="T116" fmla="+- 0 15641 14658"/>
              <a:gd name="T117" fmla="*/ T116 w 2286"/>
              <a:gd name="T118" fmla="+- 0 14794 14082"/>
              <a:gd name="T119" fmla="*/ 14794 h 1264"/>
              <a:gd name="T120" fmla="+- 0 15654 14658"/>
              <a:gd name="T121" fmla="*/ T120 w 2286"/>
              <a:gd name="T122" fmla="+- 0 14798 14082"/>
              <a:gd name="T123" fmla="*/ 14798 h 1264"/>
              <a:gd name="T124" fmla="+- 0 15581 14658"/>
              <a:gd name="T125" fmla="*/ T124 w 2286"/>
              <a:gd name="T126" fmla="+- 0 14522 14082"/>
              <a:gd name="T127" fmla="*/ 14522 h 1264"/>
              <a:gd name="T128" fmla="+- 0 15588 14658"/>
              <a:gd name="T129" fmla="*/ T128 w 2286"/>
              <a:gd name="T130" fmla="+- 0 14473 14082"/>
              <a:gd name="T131" fmla="*/ 14473 h 1264"/>
              <a:gd name="T132" fmla="+- 0 15583 14658"/>
              <a:gd name="T133" fmla="*/ T132 w 2286"/>
              <a:gd name="T134" fmla="+- 0 14549 14082"/>
              <a:gd name="T135" fmla="*/ 14549 h 1264"/>
              <a:gd name="T136" fmla="+- 0 15579 14658"/>
              <a:gd name="T137" fmla="*/ T136 w 2286"/>
              <a:gd name="T138" fmla="+- 0 14707 14082"/>
              <a:gd name="T139" fmla="*/ 14707 h 1264"/>
              <a:gd name="T140" fmla="+- 0 15576 14658"/>
              <a:gd name="T141" fmla="*/ T140 w 2286"/>
              <a:gd name="T142" fmla="+- 0 14925 14082"/>
              <a:gd name="T143" fmla="*/ 14925 h 1264"/>
              <a:gd name="T144" fmla="+- 0 15567 14658"/>
              <a:gd name="T145" fmla="*/ T144 w 2286"/>
              <a:gd name="T146" fmla="+- 0 15054 14082"/>
              <a:gd name="T147" fmla="*/ 15054 h 1264"/>
              <a:gd name="T148" fmla="+- 0 15559 14658"/>
              <a:gd name="T149" fmla="*/ T148 w 2286"/>
              <a:gd name="T150" fmla="+- 0 15164 14082"/>
              <a:gd name="T151" fmla="*/ 15164 h 1264"/>
              <a:gd name="T152" fmla="+- 0 15559 14658"/>
              <a:gd name="T153" fmla="*/ T152 w 2286"/>
              <a:gd name="T154" fmla="+- 0 15200 14082"/>
              <a:gd name="T155" fmla="*/ 15200 h 1264"/>
              <a:gd name="T156" fmla="+- 0 15598 14658"/>
              <a:gd name="T157" fmla="*/ T156 w 2286"/>
              <a:gd name="T158" fmla="+- 0 14167 14082"/>
              <a:gd name="T159" fmla="*/ 14167 h 1264"/>
              <a:gd name="T160" fmla="+- 0 15555 14658"/>
              <a:gd name="T161" fmla="*/ T160 w 2286"/>
              <a:gd name="T162" fmla="+- 0 14121 14082"/>
              <a:gd name="T163" fmla="*/ 14121 h 1264"/>
              <a:gd name="T164" fmla="+- 0 15484 14658"/>
              <a:gd name="T165" fmla="*/ T164 w 2286"/>
              <a:gd name="T166" fmla="+- 0 14145 14082"/>
              <a:gd name="T167" fmla="*/ 14145 h 1264"/>
              <a:gd name="T168" fmla="+- 0 15404 14658"/>
              <a:gd name="T169" fmla="*/ T168 w 2286"/>
              <a:gd name="T170" fmla="+- 0 14242 14082"/>
              <a:gd name="T171" fmla="*/ 14242 h 1264"/>
              <a:gd name="T172" fmla="+- 0 15328 14658"/>
              <a:gd name="T173" fmla="*/ T172 w 2286"/>
              <a:gd name="T174" fmla="+- 0 14419 14082"/>
              <a:gd name="T175" fmla="*/ 14419 h 1264"/>
              <a:gd name="T176" fmla="+- 0 15292 14658"/>
              <a:gd name="T177" fmla="*/ T176 w 2286"/>
              <a:gd name="T178" fmla="+- 0 15084 14082"/>
              <a:gd name="T179" fmla="*/ 15084 h 1264"/>
              <a:gd name="T180" fmla="+- 0 15396 14658"/>
              <a:gd name="T181" fmla="*/ T180 w 2286"/>
              <a:gd name="T182" fmla="+- 0 15260 14082"/>
              <a:gd name="T183" fmla="*/ 15260 h 1264"/>
              <a:gd name="T184" fmla="+- 0 15552 14658"/>
              <a:gd name="T185" fmla="*/ T184 w 2286"/>
              <a:gd name="T186" fmla="+- 0 15345 14082"/>
              <a:gd name="T187" fmla="*/ 15345 h 1264"/>
              <a:gd name="T188" fmla="+- 0 15781 14658"/>
              <a:gd name="T189" fmla="*/ T188 w 2286"/>
              <a:gd name="T190" fmla="+- 0 15180 14082"/>
              <a:gd name="T191" fmla="*/ 15180 h 1264"/>
              <a:gd name="T192" fmla="+- 0 15893 14658"/>
              <a:gd name="T193" fmla="*/ T192 w 2286"/>
              <a:gd name="T194" fmla="+- 0 14882 14082"/>
              <a:gd name="T195" fmla="*/ 14882 h 1264"/>
              <a:gd name="T196" fmla="+- 0 15934 14658"/>
              <a:gd name="T197" fmla="*/ T196 w 2286"/>
              <a:gd name="T198" fmla="+- 0 14486 14082"/>
              <a:gd name="T199" fmla="*/ 14486 h 1264"/>
              <a:gd name="T200" fmla="+- 0 15718 14658"/>
              <a:gd name="T201" fmla="*/ T200 w 2286"/>
              <a:gd name="T202" fmla="+- 0 14151 14082"/>
              <a:gd name="T203" fmla="*/ 14151 h 1264"/>
              <a:gd name="T204" fmla="+- 0 15523 14658"/>
              <a:gd name="T205" fmla="*/ T204 w 2286"/>
              <a:gd name="T206" fmla="+- 0 14178 14082"/>
              <a:gd name="T207" fmla="*/ 14178 h 1264"/>
              <a:gd name="T208" fmla="+- 0 15411 14658"/>
              <a:gd name="T209" fmla="*/ T208 w 2286"/>
              <a:gd name="T210" fmla="+- 0 14249 14082"/>
              <a:gd name="T211" fmla="*/ 14249 h 1264"/>
              <a:gd name="T212" fmla="+- 0 14658 14658"/>
              <a:gd name="T213" fmla="*/ T212 w 2286"/>
              <a:gd name="T214" fmla="+- 0 14212 14082"/>
              <a:gd name="T215" fmla="*/ 14212 h 1264"/>
              <a:gd name="T216" fmla="+- 0 14763 14658"/>
              <a:gd name="T217" fmla="*/ T216 w 2286"/>
              <a:gd name="T218" fmla="+- 0 14293 14082"/>
              <a:gd name="T219" fmla="*/ 14293 h 1264"/>
              <a:gd name="T220" fmla="+- 0 14901 14658"/>
              <a:gd name="T221" fmla="*/ T220 w 2286"/>
              <a:gd name="T222" fmla="+- 0 14401 14082"/>
              <a:gd name="T223" fmla="*/ 14401 h 1264"/>
              <a:gd name="T224" fmla="+- 0 14984 14658"/>
              <a:gd name="T225" fmla="*/ T224 w 2286"/>
              <a:gd name="T226" fmla="+- 0 14444 14082"/>
              <a:gd name="T227" fmla="*/ 14444 h 1264"/>
              <a:gd name="T228" fmla="+- 0 14997 14658"/>
              <a:gd name="T229" fmla="*/ T228 w 2286"/>
              <a:gd name="T230" fmla="+- 0 14440 14082"/>
              <a:gd name="T231" fmla="*/ 14440 h 1264"/>
              <a:gd name="T232" fmla="+- 0 14940 14658"/>
              <a:gd name="T233" fmla="*/ T232 w 2286"/>
              <a:gd name="T234" fmla="+- 0 14091 14082"/>
              <a:gd name="T235" fmla="*/ 14091 h 1264"/>
              <a:gd name="T236" fmla="+- 0 14874 14658"/>
              <a:gd name="T237" fmla="*/ T236 w 2286"/>
              <a:gd name="T238" fmla="+- 0 14104 14082"/>
              <a:gd name="T239" fmla="*/ 14104 h 1264"/>
              <a:gd name="T240" fmla="+- 0 14821 14658"/>
              <a:gd name="T241" fmla="*/ T240 w 2286"/>
              <a:gd name="T242" fmla="+- 0 14256 14082"/>
              <a:gd name="T243" fmla="*/ 14256 h 1264"/>
              <a:gd name="T244" fmla="+- 0 14764 14658"/>
              <a:gd name="T245" fmla="*/ T244 w 2286"/>
              <a:gd name="T246" fmla="+- 0 14516 14082"/>
              <a:gd name="T247" fmla="*/ 14516 h 12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Lst>
            <a:rect l="0" t="0" r="r" b="b"/>
            <a:pathLst>
              <a:path w="2286" h="1264" extrusionOk="0">
                <a:moveTo>
                  <a:pt x="146" y="573"/>
                </a:moveTo>
                <a:cubicBezTo>
                  <a:pt x="125" y="575"/>
                  <a:pt x="110" y="577"/>
                  <a:pt x="90" y="582"/>
                </a:cubicBezTo>
                <a:cubicBezTo>
                  <a:pt x="132" y="546"/>
                  <a:pt x="179" y="516"/>
                  <a:pt x="224" y="482"/>
                </a:cubicBezTo>
                <a:cubicBezTo>
                  <a:pt x="268" y="449"/>
                  <a:pt x="325" y="393"/>
                  <a:pt x="381" y="381"/>
                </a:cubicBezTo>
                <a:cubicBezTo>
                  <a:pt x="388" y="382"/>
                  <a:pt x="394" y="383"/>
                  <a:pt x="401" y="384"/>
                </a:cubicBezTo>
                <a:cubicBezTo>
                  <a:pt x="421" y="430"/>
                  <a:pt x="415" y="478"/>
                  <a:pt x="413" y="529"/>
                </a:cubicBezTo>
                <a:cubicBezTo>
                  <a:pt x="407" y="663"/>
                  <a:pt x="415" y="794"/>
                  <a:pt x="417" y="928"/>
                </a:cubicBezTo>
                <a:cubicBezTo>
                  <a:pt x="418" y="1008"/>
                  <a:pt x="415" y="1086"/>
                  <a:pt x="408" y="1166"/>
                </a:cubicBezTo>
                <a:cubicBezTo>
                  <a:pt x="405" y="1198"/>
                  <a:pt x="402" y="1231"/>
                  <a:pt x="399" y="1263"/>
                </a:cubicBezTo>
              </a:path>
              <a:path w="2286" h="1264" extrusionOk="0">
                <a:moveTo>
                  <a:pt x="1940" y="489"/>
                </a:moveTo>
                <a:cubicBezTo>
                  <a:pt x="1955" y="448"/>
                  <a:pt x="1966" y="432"/>
                  <a:pt x="1997" y="403"/>
                </a:cubicBezTo>
                <a:cubicBezTo>
                  <a:pt x="2026" y="376"/>
                  <a:pt x="2065" y="354"/>
                  <a:pt x="2107" y="364"/>
                </a:cubicBezTo>
                <a:cubicBezTo>
                  <a:pt x="2148" y="374"/>
                  <a:pt x="2154" y="424"/>
                  <a:pt x="2151" y="458"/>
                </a:cubicBezTo>
                <a:cubicBezTo>
                  <a:pt x="2146" y="509"/>
                  <a:pt x="2126" y="561"/>
                  <a:pt x="2106" y="608"/>
                </a:cubicBezTo>
                <a:cubicBezTo>
                  <a:pt x="2097" y="629"/>
                  <a:pt x="2087" y="649"/>
                  <a:pt x="2077" y="670"/>
                </a:cubicBezTo>
                <a:cubicBezTo>
                  <a:pt x="2100" y="662"/>
                  <a:pt x="2119" y="648"/>
                  <a:pt x="2143" y="641"/>
                </a:cubicBezTo>
                <a:cubicBezTo>
                  <a:pt x="2192" y="628"/>
                  <a:pt x="2230" y="651"/>
                  <a:pt x="2255" y="693"/>
                </a:cubicBezTo>
                <a:cubicBezTo>
                  <a:pt x="2279" y="734"/>
                  <a:pt x="2289" y="788"/>
                  <a:pt x="2284" y="835"/>
                </a:cubicBezTo>
                <a:cubicBezTo>
                  <a:pt x="2280" y="879"/>
                  <a:pt x="2261" y="923"/>
                  <a:pt x="2223" y="949"/>
                </a:cubicBezTo>
                <a:cubicBezTo>
                  <a:pt x="2186" y="974"/>
                  <a:pt x="2140" y="973"/>
                  <a:pt x="2099" y="962"/>
                </a:cubicBezTo>
                <a:cubicBezTo>
                  <a:pt x="2061" y="951"/>
                  <a:pt x="2023" y="920"/>
                  <a:pt x="2001" y="887"/>
                </a:cubicBezTo>
                <a:cubicBezTo>
                  <a:pt x="1991" y="866"/>
                  <a:pt x="1988" y="861"/>
                  <a:pt x="1982" y="847"/>
                </a:cubicBezTo>
              </a:path>
              <a:path w="2286" h="1264" extrusionOk="0">
                <a:moveTo>
                  <a:pt x="749" y="442"/>
                </a:moveTo>
                <a:cubicBezTo>
                  <a:pt x="755" y="416"/>
                  <a:pt x="763" y="396"/>
                  <a:pt x="763" y="370"/>
                </a:cubicBezTo>
                <a:cubicBezTo>
                  <a:pt x="750" y="408"/>
                  <a:pt x="736" y="446"/>
                  <a:pt x="724" y="484"/>
                </a:cubicBezTo>
                <a:cubicBezTo>
                  <a:pt x="706" y="538"/>
                  <a:pt x="688" y="592"/>
                  <a:pt x="676" y="648"/>
                </a:cubicBezTo>
                <a:cubicBezTo>
                  <a:pt x="672" y="668"/>
                  <a:pt x="654" y="731"/>
                  <a:pt x="675" y="749"/>
                </a:cubicBezTo>
                <a:cubicBezTo>
                  <a:pt x="701" y="771"/>
                  <a:pt x="747" y="745"/>
                  <a:pt x="773" y="736"/>
                </a:cubicBezTo>
                <a:cubicBezTo>
                  <a:pt x="816" y="721"/>
                  <a:pt x="855" y="710"/>
                  <a:pt x="899" y="704"/>
                </a:cubicBezTo>
                <a:cubicBezTo>
                  <a:pt x="928" y="700"/>
                  <a:pt x="954" y="705"/>
                  <a:pt x="983" y="712"/>
                </a:cubicBezTo>
                <a:cubicBezTo>
                  <a:pt x="987" y="713"/>
                  <a:pt x="992" y="715"/>
                  <a:pt x="996" y="716"/>
                </a:cubicBezTo>
              </a:path>
              <a:path w="2286" h="1264" extrusionOk="0">
                <a:moveTo>
                  <a:pt x="923" y="440"/>
                </a:moveTo>
                <a:cubicBezTo>
                  <a:pt x="920" y="415"/>
                  <a:pt x="918" y="407"/>
                  <a:pt x="930" y="391"/>
                </a:cubicBezTo>
                <a:cubicBezTo>
                  <a:pt x="926" y="417"/>
                  <a:pt x="927" y="441"/>
                  <a:pt x="925" y="467"/>
                </a:cubicBezTo>
                <a:cubicBezTo>
                  <a:pt x="922" y="520"/>
                  <a:pt x="921" y="572"/>
                  <a:pt x="921" y="625"/>
                </a:cubicBezTo>
                <a:cubicBezTo>
                  <a:pt x="920" y="698"/>
                  <a:pt x="921" y="770"/>
                  <a:pt x="918" y="843"/>
                </a:cubicBezTo>
                <a:cubicBezTo>
                  <a:pt x="916" y="886"/>
                  <a:pt x="914" y="929"/>
                  <a:pt x="909" y="972"/>
                </a:cubicBezTo>
                <a:cubicBezTo>
                  <a:pt x="905" y="1009"/>
                  <a:pt x="904" y="1045"/>
                  <a:pt x="901" y="1082"/>
                </a:cubicBezTo>
                <a:cubicBezTo>
                  <a:pt x="900" y="1102"/>
                  <a:pt x="900" y="1106"/>
                  <a:pt x="901" y="1118"/>
                </a:cubicBezTo>
              </a:path>
              <a:path w="2286" h="1264" extrusionOk="0">
                <a:moveTo>
                  <a:pt x="940" y="85"/>
                </a:moveTo>
                <a:cubicBezTo>
                  <a:pt x="923" y="67"/>
                  <a:pt x="922" y="47"/>
                  <a:pt x="897" y="39"/>
                </a:cubicBezTo>
                <a:cubicBezTo>
                  <a:pt x="870" y="31"/>
                  <a:pt x="847" y="48"/>
                  <a:pt x="826" y="63"/>
                </a:cubicBezTo>
                <a:cubicBezTo>
                  <a:pt x="790" y="89"/>
                  <a:pt x="768" y="122"/>
                  <a:pt x="746" y="160"/>
                </a:cubicBezTo>
                <a:cubicBezTo>
                  <a:pt x="713" y="216"/>
                  <a:pt x="689" y="276"/>
                  <a:pt x="670" y="337"/>
                </a:cubicBezTo>
                <a:cubicBezTo>
                  <a:pt x="605" y="546"/>
                  <a:pt x="564" y="789"/>
                  <a:pt x="634" y="1002"/>
                </a:cubicBezTo>
                <a:cubicBezTo>
                  <a:pt x="655" y="1068"/>
                  <a:pt x="689" y="1129"/>
                  <a:pt x="738" y="1178"/>
                </a:cubicBezTo>
                <a:cubicBezTo>
                  <a:pt x="781" y="1220"/>
                  <a:pt x="833" y="1256"/>
                  <a:pt x="894" y="1263"/>
                </a:cubicBezTo>
                <a:cubicBezTo>
                  <a:pt x="1003" y="1275"/>
                  <a:pt x="1075" y="1181"/>
                  <a:pt x="1123" y="1098"/>
                </a:cubicBezTo>
                <a:cubicBezTo>
                  <a:pt x="1176" y="1007"/>
                  <a:pt x="1211" y="902"/>
                  <a:pt x="1235" y="800"/>
                </a:cubicBezTo>
                <a:cubicBezTo>
                  <a:pt x="1266" y="671"/>
                  <a:pt x="1286" y="537"/>
                  <a:pt x="1276" y="404"/>
                </a:cubicBezTo>
                <a:cubicBezTo>
                  <a:pt x="1267" y="273"/>
                  <a:pt x="1196" y="114"/>
                  <a:pt x="1060" y="69"/>
                </a:cubicBezTo>
                <a:cubicBezTo>
                  <a:pt x="990" y="46"/>
                  <a:pt x="928" y="65"/>
                  <a:pt x="865" y="96"/>
                </a:cubicBezTo>
                <a:cubicBezTo>
                  <a:pt x="808" y="128"/>
                  <a:pt x="788" y="139"/>
                  <a:pt x="753" y="167"/>
                </a:cubicBezTo>
              </a:path>
              <a:path w="2286" h="1264" extrusionOk="0">
                <a:moveTo>
                  <a:pt x="0" y="130"/>
                </a:moveTo>
                <a:cubicBezTo>
                  <a:pt x="36" y="155"/>
                  <a:pt x="70" y="184"/>
                  <a:pt x="105" y="211"/>
                </a:cubicBezTo>
                <a:cubicBezTo>
                  <a:pt x="151" y="247"/>
                  <a:pt x="196" y="285"/>
                  <a:pt x="243" y="319"/>
                </a:cubicBezTo>
                <a:cubicBezTo>
                  <a:pt x="262" y="333"/>
                  <a:pt x="301" y="362"/>
                  <a:pt x="326" y="362"/>
                </a:cubicBezTo>
                <a:cubicBezTo>
                  <a:pt x="330" y="361"/>
                  <a:pt x="335" y="359"/>
                  <a:pt x="339" y="358"/>
                </a:cubicBezTo>
              </a:path>
              <a:path w="2286" h="1264" extrusionOk="0">
                <a:moveTo>
                  <a:pt x="282" y="9"/>
                </a:moveTo>
                <a:cubicBezTo>
                  <a:pt x="257" y="-2"/>
                  <a:pt x="236" y="-3"/>
                  <a:pt x="216" y="22"/>
                </a:cubicBezTo>
                <a:cubicBezTo>
                  <a:pt x="183" y="63"/>
                  <a:pt x="174" y="125"/>
                  <a:pt x="163" y="174"/>
                </a:cubicBezTo>
                <a:cubicBezTo>
                  <a:pt x="144" y="261"/>
                  <a:pt x="127" y="348"/>
                  <a:pt x="106" y="434"/>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2" name="Comment 14">
            <a:extLst>
              <a:ext uri="{FF2B5EF4-FFF2-40B4-BE49-F238E27FC236}">
                <a16:creationId xmlns:a16="http://schemas.microsoft.com/office/drawing/2014/main" id="{0D68BA17-E0FD-CE61-AF13-FF5EDDA5488D}"/>
              </a:ext>
            </a:extLst>
          </p:cNvPr>
          <p:cNvSpPr>
            <a:spLocks noRot="1" noChangeAspect="1" noEditPoints="1" noChangeArrowheads="1" noChangeShapeType="1" noTextEdit="1"/>
          </p:cNvSpPr>
          <p:nvPr/>
        </p:nvSpPr>
        <p:spPr bwMode="auto">
          <a:xfrm>
            <a:off x="3179763" y="5792788"/>
            <a:ext cx="525462" cy="344487"/>
          </a:xfrm>
          <a:custGeom>
            <a:avLst/>
            <a:gdLst>
              <a:gd name="T0" fmla="+- 0 9362 8833"/>
              <a:gd name="T1" fmla="*/ T0 w 1458"/>
              <a:gd name="T2" fmla="+- 0 16213 16093"/>
              <a:gd name="T3" fmla="*/ 16213 h 954"/>
              <a:gd name="T4" fmla="+- 0 9366 8833"/>
              <a:gd name="T5" fmla="*/ T4 w 1458"/>
              <a:gd name="T6" fmla="+- 0 16149 16093"/>
              <a:gd name="T7" fmla="*/ 16149 h 954"/>
              <a:gd name="T8" fmla="+- 0 9455 8833"/>
              <a:gd name="T9" fmla="*/ T8 w 1458"/>
              <a:gd name="T10" fmla="+- 0 16095 16093"/>
              <a:gd name="T11" fmla="*/ 16095 h 954"/>
              <a:gd name="T12" fmla="+- 0 9545 8833"/>
              <a:gd name="T13" fmla="*/ T12 w 1458"/>
              <a:gd name="T14" fmla="+- 0 16136 16093"/>
              <a:gd name="T15" fmla="*/ 16136 h 954"/>
              <a:gd name="T16" fmla="+- 0 9489 8833"/>
              <a:gd name="T17" fmla="*/ T16 w 1458"/>
              <a:gd name="T18" fmla="+- 0 16288 16093"/>
              <a:gd name="T19" fmla="*/ 16288 h 954"/>
              <a:gd name="T20" fmla="+- 0 9392 8833"/>
              <a:gd name="T21" fmla="*/ T20 w 1458"/>
              <a:gd name="T22" fmla="+- 0 16383 16093"/>
              <a:gd name="T23" fmla="*/ 16383 h 954"/>
              <a:gd name="T24" fmla="+- 0 9381 8833"/>
              <a:gd name="T25" fmla="*/ T24 w 1458"/>
              <a:gd name="T26" fmla="+- 0 16383 16093"/>
              <a:gd name="T27" fmla="*/ 16383 h 954"/>
              <a:gd name="T28" fmla="+- 0 9478 8833"/>
              <a:gd name="T29" fmla="*/ T28 w 1458"/>
              <a:gd name="T30" fmla="+- 0 16348 16093"/>
              <a:gd name="T31" fmla="*/ 16348 h 954"/>
              <a:gd name="T32" fmla="+- 0 9650 8833"/>
              <a:gd name="T33" fmla="*/ T32 w 1458"/>
              <a:gd name="T34" fmla="+- 0 16419 16093"/>
              <a:gd name="T35" fmla="*/ 16419 h 954"/>
              <a:gd name="T36" fmla="+- 0 9627 8833"/>
              <a:gd name="T37" fmla="*/ T36 w 1458"/>
              <a:gd name="T38" fmla="+- 0 16579 16093"/>
              <a:gd name="T39" fmla="*/ 16579 h 954"/>
              <a:gd name="T40" fmla="+- 0 9434 8833"/>
              <a:gd name="T41" fmla="*/ T40 w 1458"/>
              <a:gd name="T42" fmla="+- 0 16643 16093"/>
              <a:gd name="T43" fmla="*/ 16643 h 954"/>
              <a:gd name="T44" fmla="+- 0 9333 8833"/>
              <a:gd name="T45" fmla="*/ T44 w 1458"/>
              <a:gd name="T46" fmla="+- 0 16611 16093"/>
              <a:gd name="T47" fmla="*/ 16611 h 954"/>
              <a:gd name="T48" fmla="+- 0 9335 8833"/>
              <a:gd name="T49" fmla="*/ T48 w 1458"/>
              <a:gd name="T50" fmla="+- 0 16593 16093"/>
              <a:gd name="T51" fmla="*/ 16593 h 954"/>
              <a:gd name="T52" fmla="+- 0 8833 8833"/>
              <a:gd name="T53" fmla="*/ T52 w 1458"/>
              <a:gd name="T54" fmla="+- 0 17043 16093"/>
              <a:gd name="T55" fmla="*/ 17043 h 954"/>
              <a:gd name="T56" fmla="+- 0 9087 8833"/>
              <a:gd name="T57" fmla="*/ T56 w 1458"/>
              <a:gd name="T58" fmla="+- 0 17016 16093"/>
              <a:gd name="T59" fmla="*/ 17016 h 954"/>
              <a:gd name="T60" fmla="+- 0 9909 8833"/>
              <a:gd name="T61" fmla="*/ T60 w 1458"/>
              <a:gd name="T62" fmla="+- 0 16888 16093"/>
              <a:gd name="T63" fmla="*/ 16888 h 954"/>
              <a:gd name="T64" fmla="+- 0 10260 8833"/>
              <a:gd name="T65" fmla="*/ T64 w 1458"/>
              <a:gd name="T66" fmla="+- 0 16899 16093"/>
              <a:gd name="T67" fmla="*/ 16899 h 954"/>
              <a:gd name="T68" fmla="+- 0 10274 8833"/>
              <a:gd name="T69" fmla="*/ T68 w 1458"/>
              <a:gd name="T70" fmla="+- 0 16957 16093"/>
              <a:gd name="T71" fmla="*/ 16957 h 9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458" h="954" extrusionOk="0">
                <a:moveTo>
                  <a:pt x="529" y="120"/>
                </a:moveTo>
                <a:cubicBezTo>
                  <a:pt x="517" y="89"/>
                  <a:pt x="517" y="82"/>
                  <a:pt x="533" y="56"/>
                </a:cubicBezTo>
                <a:cubicBezTo>
                  <a:pt x="552" y="26"/>
                  <a:pt x="586" y="9"/>
                  <a:pt x="622" y="2"/>
                </a:cubicBezTo>
                <a:cubicBezTo>
                  <a:pt x="656" y="-4"/>
                  <a:pt x="703" y="1"/>
                  <a:pt x="712" y="43"/>
                </a:cubicBezTo>
                <a:cubicBezTo>
                  <a:pt x="724" y="96"/>
                  <a:pt x="685" y="154"/>
                  <a:pt x="656" y="195"/>
                </a:cubicBezTo>
                <a:cubicBezTo>
                  <a:pt x="633" y="228"/>
                  <a:pt x="598" y="275"/>
                  <a:pt x="559" y="290"/>
                </a:cubicBezTo>
                <a:cubicBezTo>
                  <a:pt x="555" y="290"/>
                  <a:pt x="552" y="290"/>
                  <a:pt x="548" y="290"/>
                </a:cubicBezTo>
                <a:cubicBezTo>
                  <a:pt x="577" y="266"/>
                  <a:pt x="606" y="256"/>
                  <a:pt x="645" y="255"/>
                </a:cubicBezTo>
                <a:cubicBezTo>
                  <a:pt x="708" y="253"/>
                  <a:pt x="778" y="273"/>
                  <a:pt x="817" y="326"/>
                </a:cubicBezTo>
                <a:cubicBezTo>
                  <a:pt x="856" y="379"/>
                  <a:pt x="836" y="443"/>
                  <a:pt x="794" y="486"/>
                </a:cubicBezTo>
                <a:cubicBezTo>
                  <a:pt x="744" y="536"/>
                  <a:pt x="669" y="552"/>
                  <a:pt x="601" y="550"/>
                </a:cubicBezTo>
                <a:cubicBezTo>
                  <a:pt x="561" y="549"/>
                  <a:pt x="530" y="542"/>
                  <a:pt x="500" y="518"/>
                </a:cubicBezTo>
                <a:cubicBezTo>
                  <a:pt x="492" y="505"/>
                  <a:pt x="487" y="501"/>
                  <a:pt x="502" y="500"/>
                </a:cubicBezTo>
              </a:path>
              <a:path w="1458" h="954" extrusionOk="0">
                <a:moveTo>
                  <a:pt x="0" y="950"/>
                </a:moveTo>
                <a:cubicBezTo>
                  <a:pt x="85" y="952"/>
                  <a:pt x="169" y="936"/>
                  <a:pt x="254" y="923"/>
                </a:cubicBezTo>
                <a:cubicBezTo>
                  <a:pt x="527" y="880"/>
                  <a:pt x="801" y="822"/>
                  <a:pt x="1076" y="795"/>
                </a:cubicBezTo>
                <a:cubicBezTo>
                  <a:pt x="1179" y="785"/>
                  <a:pt x="1326" y="765"/>
                  <a:pt x="1427" y="806"/>
                </a:cubicBezTo>
                <a:cubicBezTo>
                  <a:pt x="1484" y="829"/>
                  <a:pt x="1444" y="836"/>
                  <a:pt x="1441" y="864"/>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3" name="Comment 15">
            <a:extLst>
              <a:ext uri="{FF2B5EF4-FFF2-40B4-BE49-F238E27FC236}">
                <a16:creationId xmlns:a16="http://schemas.microsoft.com/office/drawing/2014/main" id="{3D89D017-6650-7B4E-C2BD-6F55222B4977}"/>
              </a:ext>
            </a:extLst>
          </p:cNvPr>
          <p:cNvSpPr>
            <a:spLocks noRot="1" noChangeAspect="1" noEditPoints="1" noChangeArrowheads="1" noChangeShapeType="1" noTextEdit="1"/>
          </p:cNvSpPr>
          <p:nvPr/>
        </p:nvSpPr>
        <p:spPr bwMode="auto">
          <a:xfrm>
            <a:off x="4017963" y="5756275"/>
            <a:ext cx="160337" cy="244475"/>
          </a:xfrm>
          <a:custGeom>
            <a:avLst/>
            <a:gdLst>
              <a:gd name="T0" fmla="+- 0 11166 11159"/>
              <a:gd name="T1" fmla="*/ T0 w 449"/>
              <a:gd name="T2" fmla="+- 0 16162 15991"/>
              <a:gd name="T3" fmla="*/ 16162 h 677"/>
              <a:gd name="T4" fmla="+- 0 11190 11159"/>
              <a:gd name="T5" fmla="*/ T4 w 449"/>
              <a:gd name="T6" fmla="+- 0 16041 15991"/>
              <a:gd name="T7" fmla="*/ 16041 h 677"/>
              <a:gd name="T8" fmla="+- 0 11195 11159"/>
              <a:gd name="T9" fmla="*/ T8 w 449"/>
              <a:gd name="T10" fmla="+- 0 16029 15991"/>
              <a:gd name="T11" fmla="*/ 16029 h 677"/>
              <a:gd name="T12" fmla="+- 0 11196 11159"/>
              <a:gd name="T13" fmla="*/ T12 w 449"/>
              <a:gd name="T14" fmla="+- 0 16167 15991"/>
              <a:gd name="T15" fmla="*/ 16167 h 677"/>
              <a:gd name="T16" fmla="+- 0 11240 11159"/>
              <a:gd name="T17" fmla="*/ T16 w 449"/>
              <a:gd name="T18" fmla="+- 0 16316 15991"/>
              <a:gd name="T19" fmla="*/ 16316 h 677"/>
              <a:gd name="T20" fmla="+- 0 11329 11159"/>
              <a:gd name="T21" fmla="*/ T20 w 449"/>
              <a:gd name="T22" fmla="+- 0 16366 15991"/>
              <a:gd name="T23" fmla="*/ 16366 h 677"/>
              <a:gd name="T24" fmla="+- 0 11424 11159"/>
              <a:gd name="T25" fmla="*/ T24 w 449"/>
              <a:gd name="T26" fmla="+- 0 16389 15991"/>
              <a:gd name="T27" fmla="*/ 16389 h 677"/>
              <a:gd name="T28" fmla="+- 0 11450 11159"/>
              <a:gd name="T29" fmla="*/ T28 w 449"/>
              <a:gd name="T30" fmla="+- 0 16479 15991"/>
              <a:gd name="T31" fmla="*/ 16479 h 677"/>
              <a:gd name="T32" fmla="+- 0 11355 11159"/>
              <a:gd name="T33" fmla="*/ T32 w 449"/>
              <a:gd name="T34" fmla="+- 0 16637 15991"/>
              <a:gd name="T35" fmla="*/ 16637 h 677"/>
              <a:gd name="T36" fmla="+- 0 11232 11159"/>
              <a:gd name="T37" fmla="*/ T36 w 449"/>
              <a:gd name="T38" fmla="+- 0 16639 15991"/>
              <a:gd name="T39" fmla="*/ 16639 h 677"/>
              <a:gd name="T40" fmla="+- 0 11159 11159"/>
              <a:gd name="T41" fmla="*/ T40 w 449"/>
              <a:gd name="T42" fmla="+- 0 16551 15991"/>
              <a:gd name="T43" fmla="*/ 16551 h 677"/>
              <a:gd name="T44" fmla="+- 0 11176 11159"/>
              <a:gd name="T45" fmla="*/ T44 w 449"/>
              <a:gd name="T46" fmla="+- 0 16029 15991"/>
              <a:gd name="T47" fmla="*/ 16029 h 677"/>
              <a:gd name="T48" fmla="+- 0 11298 11159"/>
              <a:gd name="T49" fmla="*/ T48 w 449"/>
              <a:gd name="T50" fmla="+- 0 15997 15991"/>
              <a:gd name="T51" fmla="*/ 15997 h 677"/>
              <a:gd name="T52" fmla="+- 0 11540 11159"/>
              <a:gd name="T53" fmla="*/ T52 w 449"/>
              <a:gd name="T54" fmla="+- 0 16017 15991"/>
              <a:gd name="T55" fmla="*/ 16017 h 677"/>
              <a:gd name="T56" fmla="+- 0 11607 11159"/>
              <a:gd name="T57" fmla="*/ T56 w 449"/>
              <a:gd name="T58" fmla="+- 0 16040 15991"/>
              <a:gd name="T59" fmla="*/ 16040 h 6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49" h="677" extrusionOk="0">
                <a:moveTo>
                  <a:pt x="7" y="171"/>
                </a:moveTo>
                <a:cubicBezTo>
                  <a:pt x="23" y="126"/>
                  <a:pt x="27" y="94"/>
                  <a:pt x="31" y="50"/>
                </a:cubicBezTo>
                <a:cubicBezTo>
                  <a:pt x="33" y="46"/>
                  <a:pt x="34" y="42"/>
                  <a:pt x="36" y="38"/>
                </a:cubicBezTo>
                <a:cubicBezTo>
                  <a:pt x="32" y="84"/>
                  <a:pt x="32" y="130"/>
                  <a:pt x="37" y="176"/>
                </a:cubicBezTo>
                <a:cubicBezTo>
                  <a:pt x="43" y="228"/>
                  <a:pt x="51" y="281"/>
                  <a:pt x="81" y="325"/>
                </a:cubicBezTo>
                <a:cubicBezTo>
                  <a:pt x="102" y="356"/>
                  <a:pt x="134" y="368"/>
                  <a:pt x="170" y="375"/>
                </a:cubicBezTo>
                <a:cubicBezTo>
                  <a:pt x="203" y="381"/>
                  <a:pt x="235" y="381"/>
                  <a:pt x="265" y="398"/>
                </a:cubicBezTo>
                <a:cubicBezTo>
                  <a:pt x="297" y="417"/>
                  <a:pt x="297" y="455"/>
                  <a:pt x="291" y="488"/>
                </a:cubicBezTo>
                <a:cubicBezTo>
                  <a:pt x="280" y="545"/>
                  <a:pt x="244" y="612"/>
                  <a:pt x="196" y="646"/>
                </a:cubicBezTo>
                <a:cubicBezTo>
                  <a:pt x="152" y="677"/>
                  <a:pt x="118" y="683"/>
                  <a:pt x="73" y="648"/>
                </a:cubicBezTo>
                <a:cubicBezTo>
                  <a:pt x="34" y="609"/>
                  <a:pt x="19" y="593"/>
                  <a:pt x="0" y="560"/>
                </a:cubicBezTo>
              </a:path>
              <a:path w="449" h="677" extrusionOk="0">
                <a:moveTo>
                  <a:pt x="17" y="38"/>
                </a:moveTo>
                <a:cubicBezTo>
                  <a:pt x="57" y="28"/>
                  <a:pt x="98" y="12"/>
                  <a:pt x="139" y="6"/>
                </a:cubicBezTo>
                <a:cubicBezTo>
                  <a:pt x="222" y="-6"/>
                  <a:pt x="301" y="2"/>
                  <a:pt x="381" y="26"/>
                </a:cubicBezTo>
                <a:cubicBezTo>
                  <a:pt x="403" y="34"/>
                  <a:pt x="426" y="41"/>
                  <a:pt x="448" y="49"/>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4" name="Comment 16">
            <a:extLst>
              <a:ext uri="{FF2B5EF4-FFF2-40B4-BE49-F238E27FC236}">
                <a16:creationId xmlns:a16="http://schemas.microsoft.com/office/drawing/2014/main" id="{158C95BB-FE7F-E946-E62F-91A67DAE0FFC}"/>
              </a:ext>
            </a:extLst>
          </p:cNvPr>
          <p:cNvSpPr>
            <a:spLocks noRot="1" noChangeAspect="1" noEditPoints="1" noChangeArrowheads="1" noChangeShapeType="1" noTextEdit="1"/>
          </p:cNvSpPr>
          <p:nvPr/>
        </p:nvSpPr>
        <p:spPr bwMode="auto">
          <a:xfrm>
            <a:off x="4589463" y="5761038"/>
            <a:ext cx="169862" cy="201612"/>
          </a:xfrm>
          <a:custGeom>
            <a:avLst/>
            <a:gdLst>
              <a:gd name="T0" fmla="+- 0 12789 12749"/>
              <a:gd name="T1" fmla="*/ T0 w 473"/>
              <a:gd name="T2" fmla="+- 0 16127 16002"/>
              <a:gd name="T3" fmla="*/ 16127 h 560"/>
              <a:gd name="T4" fmla="+- 0 12788 12749"/>
              <a:gd name="T5" fmla="*/ T4 w 473"/>
              <a:gd name="T6" fmla="+- 0 16031 16002"/>
              <a:gd name="T7" fmla="*/ 16031 h 560"/>
              <a:gd name="T8" fmla="+- 0 12926 12749"/>
              <a:gd name="T9" fmla="*/ T8 w 473"/>
              <a:gd name="T10" fmla="+- 0 16005 16002"/>
              <a:gd name="T11" fmla="*/ 16005 h 560"/>
              <a:gd name="T12" fmla="+- 0 13041 12749"/>
              <a:gd name="T13" fmla="*/ T12 w 473"/>
              <a:gd name="T14" fmla="+- 0 16118 16002"/>
              <a:gd name="T15" fmla="*/ 16118 h 560"/>
              <a:gd name="T16" fmla="+- 0 12970 12749"/>
              <a:gd name="T17" fmla="*/ T16 w 473"/>
              <a:gd name="T18" fmla="+- 0 16320 16002"/>
              <a:gd name="T19" fmla="*/ 16320 h 560"/>
              <a:gd name="T20" fmla="+- 0 12749 12749"/>
              <a:gd name="T21" fmla="*/ T20 w 473"/>
              <a:gd name="T22" fmla="+- 0 16489 16002"/>
              <a:gd name="T23" fmla="*/ 16489 h 560"/>
              <a:gd name="T24" fmla="+- 0 12880 12749"/>
              <a:gd name="T25" fmla="*/ T24 w 473"/>
              <a:gd name="T26" fmla="+- 0 16495 16002"/>
              <a:gd name="T27" fmla="*/ 16495 h 560"/>
              <a:gd name="T28" fmla="+- 0 13088 12749"/>
              <a:gd name="T29" fmla="*/ T28 w 473"/>
              <a:gd name="T30" fmla="+- 0 16532 16002"/>
              <a:gd name="T31" fmla="*/ 16532 h 560"/>
              <a:gd name="T32" fmla="+- 0 13221 12749"/>
              <a:gd name="T33" fmla="*/ T32 w 473"/>
              <a:gd name="T34" fmla="+- 0 16561 16002"/>
              <a:gd name="T35" fmla="*/ 16561 h 5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73" h="560" extrusionOk="0">
                <a:moveTo>
                  <a:pt x="40" y="125"/>
                </a:moveTo>
                <a:cubicBezTo>
                  <a:pt x="29" y="96"/>
                  <a:pt x="10" y="56"/>
                  <a:pt x="39" y="29"/>
                </a:cubicBezTo>
                <a:cubicBezTo>
                  <a:pt x="72" y="-2"/>
                  <a:pt x="136" y="-6"/>
                  <a:pt x="177" y="3"/>
                </a:cubicBezTo>
                <a:cubicBezTo>
                  <a:pt x="235" y="15"/>
                  <a:pt x="281" y="56"/>
                  <a:pt x="292" y="116"/>
                </a:cubicBezTo>
                <a:cubicBezTo>
                  <a:pt x="306" y="191"/>
                  <a:pt x="267" y="263"/>
                  <a:pt x="221" y="318"/>
                </a:cubicBezTo>
                <a:cubicBezTo>
                  <a:pt x="162" y="390"/>
                  <a:pt x="81" y="444"/>
                  <a:pt x="0" y="487"/>
                </a:cubicBezTo>
                <a:cubicBezTo>
                  <a:pt x="42" y="491"/>
                  <a:pt x="87" y="491"/>
                  <a:pt x="131" y="493"/>
                </a:cubicBezTo>
                <a:cubicBezTo>
                  <a:pt x="202" y="496"/>
                  <a:pt x="271" y="513"/>
                  <a:pt x="339" y="530"/>
                </a:cubicBezTo>
                <a:cubicBezTo>
                  <a:pt x="384" y="541"/>
                  <a:pt x="426" y="552"/>
                  <a:pt x="472" y="559"/>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5" name="Comment 17">
            <a:extLst>
              <a:ext uri="{FF2B5EF4-FFF2-40B4-BE49-F238E27FC236}">
                <a16:creationId xmlns:a16="http://schemas.microsoft.com/office/drawing/2014/main" id="{28601997-9604-B569-CB12-2B64AB2C6176}"/>
              </a:ext>
            </a:extLst>
          </p:cNvPr>
          <p:cNvSpPr>
            <a:spLocks noRot="1" noChangeAspect="1" noEditPoints="1" noChangeArrowheads="1" noChangeShapeType="1" noTextEdit="1"/>
          </p:cNvSpPr>
          <p:nvPr/>
        </p:nvSpPr>
        <p:spPr bwMode="auto">
          <a:xfrm>
            <a:off x="5529263" y="5735638"/>
            <a:ext cx="103187" cy="242887"/>
          </a:xfrm>
          <a:custGeom>
            <a:avLst/>
            <a:gdLst>
              <a:gd name="T0" fmla="+- 0 15392 15360"/>
              <a:gd name="T1" fmla="*/ T0 w 287"/>
              <a:gd name="T2" fmla="+- 0 16010 15932"/>
              <a:gd name="T3" fmla="*/ 16010 h 673"/>
              <a:gd name="T4" fmla="+- 0 15416 15360"/>
              <a:gd name="T5" fmla="*/ T4 w 287"/>
              <a:gd name="T6" fmla="+- 0 15945 15932"/>
              <a:gd name="T7" fmla="*/ 15945 h 673"/>
              <a:gd name="T8" fmla="+- 0 15401 15360"/>
              <a:gd name="T9" fmla="*/ T8 w 287"/>
              <a:gd name="T10" fmla="+- 0 16009 15932"/>
              <a:gd name="T11" fmla="*/ 16009 h 673"/>
              <a:gd name="T12" fmla="+- 0 15360 15360"/>
              <a:gd name="T13" fmla="*/ T12 w 287"/>
              <a:gd name="T14" fmla="+- 0 16223 15932"/>
              <a:gd name="T15" fmla="*/ 16223 h 673"/>
              <a:gd name="T16" fmla="+- 0 15396 15360"/>
              <a:gd name="T17" fmla="*/ T16 w 287"/>
              <a:gd name="T18" fmla="+- 0 16346 15932"/>
              <a:gd name="T19" fmla="*/ 16346 h 673"/>
              <a:gd name="T20" fmla="+- 0 15525 15360"/>
              <a:gd name="T21" fmla="*/ T20 w 287"/>
              <a:gd name="T22" fmla="+- 0 16365 15932"/>
              <a:gd name="T23" fmla="*/ 16365 h 673"/>
              <a:gd name="T24" fmla="+- 0 15627 15360"/>
              <a:gd name="T25" fmla="*/ T24 w 287"/>
              <a:gd name="T26" fmla="+- 0 16332 15932"/>
              <a:gd name="T27" fmla="*/ 16332 h 673"/>
              <a:gd name="T28" fmla="+- 0 15642 15360"/>
              <a:gd name="T29" fmla="*/ T28 w 287"/>
              <a:gd name="T30" fmla="+- 0 16326 15932"/>
              <a:gd name="T31" fmla="*/ 16326 h 673"/>
              <a:gd name="T32" fmla="+- 0 15637 15360"/>
              <a:gd name="T33" fmla="*/ T32 w 287"/>
              <a:gd name="T34" fmla="+- 0 16080 15932"/>
              <a:gd name="T35" fmla="*/ 16080 h 673"/>
              <a:gd name="T36" fmla="+- 0 15617 15360"/>
              <a:gd name="T37" fmla="*/ T36 w 287"/>
              <a:gd name="T38" fmla="+- 0 16059 15932"/>
              <a:gd name="T39" fmla="*/ 16059 h 673"/>
              <a:gd name="T40" fmla="+- 0 15631 15360"/>
              <a:gd name="T41" fmla="*/ T40 w 287"/>
              <a:gd name="T42" fmla="+- 0 16169 15932"/>
              <a:gd name="T43" fmla="*/ 16169 h 673"/>
              <a:gd name="T44" fmla="+- 0 15642 15360"/>
              <a:gd name="T45" fmla="*/ T44 w 287"/>
              <a:gd name="T46" fmla="+- 0 16399 15932"/>
              <a:gd name="T47" fmla="*/ 16399 h 673"/>
              <a:gd name="T48" fmla="+- 0 15625 15360"/>
              <a:gd name="T49" fmla="*/ T48 w 287"/>
              <a:gd name="T50" fmla="+- 0 16604 15932"/>
              <a:gd name="T51" fmla="*/ 16604 h 6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87" h="673" extrusionOk="0">
                <a:moveTo>
                  <a:pt x="32" y="78"/>
                </a:moveTo>
                <a:cubicBezTo>
                  <a:pt x="42" y="56"/>
                  <a:pt x="50" y="36"/>
                  <a:pt x="56" y="13"/>
                </a:cubicBezTo>
                <a:cubicBezTo>
                  <a:pt x="47" y="-7"/>
                  <a:pt x="46" y="56"/>
                  <a:pt x="41" y="77"/>
                </a:cubicBezTo>
                <a:cubicBezTo>
                  <a:pt x="25" y="147"/>
                  <a:pt x="4" y="219"/>
                  <a:pt x="0" y="291"/>
                </a:cubicBezTo>
                <a:cubicBezTo>
                  <a:pt x="-2" y="335"/>
                  <a:pt x="-2" y="384"/>
                  <a:pt x="36" y="414"/>
                </a:cubicBezTo>
                <a:cubicBezTo>
                  <a:pt x="67" y="438"/>
                  <a:pt x="128" y="442"/>
                  <a:pt x="165" y="433"/>
                </a:cubicBezTo>
                <a:cubicBezTo>
                  <a:pt x="198" y="425"/>
                  <a:pt x="235" y="412"/>
                  <a:pt x="267" y="400"/>
                </a:cubicBezTo>
                <a:cubicBezTo>
                  <a:pt x="272" y="398"/>
                  <a:pt x="277" y="396"/>
                  <a:pt x="282" y="394"/>
                </a:cubicBezTo>
              </a:path>
              <a:path w="287" h="673" extrusionOk="0">
                <a:moveTo>
                  <a:pt x="277" y="148"/>
                </a:moveTo>
                <a:cubicBezTo>
                  <a:pt x="269" y="133"/>
                  <a:pt x="269" y="128"/>
                  <a:pt x="257" y="127"/>
                </a:cubicBezTo>
                <a:cubicBezTo>
                  <a:pt x="256" y="163"/>
                  <a:pt x="267" y="201"/>
                  <a:pt x="271" y="237"/>
                </a:cubicBezTo>
                <a:cubicBezTo>
                  <a:pt x="280" y="314"/>
                  <a:pt x="279" y="389"/>
                  <a:pt x="282" y="467"/>
                </a:cubicBezTo>
                <a:cubicBezTo>
                  <a:pt x="284" y="539"/>
                  <a:pt x="277" y="601"/>
                  <a:pt x="265" y="672"/>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6" name="Comment 18">
            <a:extLst>
              <a:ext uri="{FF2B5EF4-FFF2-40B4-BE49-F238E27FC236}">
                <a16:creationId xmlns:a16="http://schemas.microsoft.com/office/drawing/2014/main" id="{539C4517-91F2-BE4C-AAA1-19B0281D8755}"/>
              </a:ext>
            </a:extLst>
          </p:cNvPr>
          <p:cNvSpPr>
            <a:spLocks noRot="1" noChangeAspect="1" noEditPoints="1" noChangeArrowheads="1" noChangeShapeType="1" noTextEdit="1"/>
          </p:cNvSpPr>
          <p:nvPr/>
        </p:nvSpPr>
        <p:spPr bwMode="auto">
          <a:xfrm>
            <a:off x="6013450" y="5692775"/>
            <a:ext cx="142875" cy="223838"/>
          </a:xfrm>
          <a:custGeom>
            <a:avLst/>
            <a:gdLst>
              <a:gd name="T0" fmla="+- 0 16740 16706"/>
              <a:gd name="T1" fmla="*/ T0 w 396"/>
              <a:gd name="T2" fmla="+- 0 16002 15814"/>
              <a:gd name="T3" fmla="*/ 16002 h 621"/>
              <a:gd name="T4" fmla="+- 0 16812 16706"/>
              <a:gd name="T5" fmla="*/ T4 w 396"/>
              <a:gd name="T6" fmla="+- 0 15863 15814"/>
              <a:gd name="T7" fmla="*/ 15863 h 621"/>
              <a:gd name="T8" fmla="+- 0 16907 16706"/>
              <a:gd name="T9" fmla="*/ T8 w 396"/>
              <a:gd name="T10" fmla="+- 0 15821 15814"/>
              <a:gd name="T11" fmla="*/ 15821 h 621"/>
              <a:gd name="T12" fmla="+- 0 16946 16706"/>
              <a:gd name="T13" fmla="*/ T12 w 396"/>
              <a:gd name="T14" fmla="+- 0 15949 15814"/>
              <a:gd name="T15" fmla="*/ 15949 h 621"/>
              <a:gd name="T16" fmla="+- 0 16898 16706"/>
              <a:gd name="T17" fmla="*/ T16 w 396"/>
              <a:gd name="T18" fmla="+- 0 16177 15814"/>
              <a:gd name="T19" fmla="*/ 16177 h 621"/>
              <a:gd name="T20" fmla="+- 0 16876 16706"/>
              <a:gd name="T21" fmla="*/ T20 w 396"/>
              <a:gd name="T22" fmla="+- 0 16206 15814"/>
              <a:gd name="T23" fmla="*/ 16206 h 621"/>
              <a:gd name="T24" fmla="+- 0 16898 16706"/>
              <a:gd name="T25" fmla="*/ T24 w 396"/>
              <a:gd name="T26" fmla="+- 0 16113 15814"/>
              <a:gd name="T27" fmla="*/ 16113 h 621"/>
              <a:gd name="T28" fmla="+- 0 17024 16706"/>
              <a:gd name="T29" fmla="*/ T28 w 396"/>
              <a:gd name="T30" fmla="+- 0 16092 15814"/>
              <a:gd name="T31" fmla="*/ 16092 h 621"/>
              <a:gd name="T32" fmla="+- 0 17101 16706"/>
              <a:gd name="T33" fmla="*/ T32 w 396"/>
              <a:gd name="T34" fmla="+- 0 16217 15814"/>
              <a:gd name="T35" fmla="*/ 16217 h 621"/>
              <a:gd name="T36" fmla="+- 0 17041 16706"/>
              <a:gd name="T37" fmla="*/ T36 w 396"/>
              <a:gd name="T38" fmla="+- 0 16363 15814"/>
              <a:gd name="T39" fmla="*/ 16363 h 621"/>
              <a:gd name="T40" fmla="+- 0 16824 16706"/>
              <a:gd name="T41" fmla="*/ T40 w 396"/>
              <a:gd name="T42" fmla="+- 0 16427 15814"/>
              <a:gd name="T43" fmla="*/ 16427 h 621"/>
              <a:gd name="T44" fmla="+- 0 16706 16706"/>
              <a:gd name="T45" fmla="*/ T44 w 396"/>
              <a:gd name="T46" fmla="+- 0 16428 15814"/>
              <a:gd name="T47" fmla="*/ 16428 h 6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396" h="621" extrusionOk="0">
                <a:moveTo>
                  <a:pt x="34" y="188"/>
                </a:moveTo>
                <a:cubicBezTo>
                  <a:pt x="52" y="135"/>
                  <a:pt x="71" y="93"/>
                  <a:pt x="106" y="49"/>
                </a:cubicBezTo>
                <a:cubicBezTo>
                  <a:pt x="126" y="23"/>
                  <a:pt x="164" y="-16"/>
                  <a:pt x="201" y="7"/>
                </a:cubicBezTo>
                <a:cubicBezTo>
                  <a:pt x="238" y="30"/>
                  <a:pt x="239" y="98"/>
                  <a:pt x="240" y="135"/>
                </a:cubicBezTo>
                <a:cubicBezTo>
                  <a:pt x="241" y="210"/>
                  <a:pt x="224" y="294"/>
                  <a:pt x="192" y="363"/>
                </a:cubicBezTo>
                <a:cubicBezTo>
                  <a:pt x="182" y="381"/>
                  <a:pt x="181" y="385"/>
                  <a:pt x="170" y="392"/>
                </a:cubicBezTo>
                <a:cubicBezTo>
                  <a:pt x="165" y="357"/>
                  <a:pt x="171" y="330"/>
                  <a:pt x="192" y="299"/>
                </a:cubicBezTo>
                <a:cubicBezTo>
                  <a:pt x="221" y="257"/>
                  <a:pt x="276" y="252"/>
                  <a:pt x="318" y="278"/>
                </a:cubicBezTo>
                <a:cubicBezTo>
                  <a:pt x="361" y="305"/>
                  <a:pt x="388" y="353"/>
                  <a:pt x="395" y="403"/>
                </a:cubicBezTo>
                <a:cubicBezTo>
                  <a:pt x="402" y="457"/>
                  <a:pt x="375" y="514"/>
                  <a:pt x="335" y="549"/>
                </a:cubicBezTo>
                <a:cubicBezTo>
                  <a:pt x="274" y="602"/>
                  <a:pt x="194" y="608"/>
                  <a:pt x="118" y="613"/>
                </a:cubicBezTo>
                <a:cubicBezTo>
                  <a:pt x="76" y="616"/>
                  <a:pt x="41" y="621"/>
                  <a:pt x="0" y="614"/>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7" name="Comment 19">
            <a:extLst>
              <a:ext uri="{FF2B5EF4-FFF2-40B4-BE49-F238E27FC236}">
                <a16:creationId xmlns:a16="http://schemas.microsoft.com/office/drawing/2014/main" id="{AB195A90-D023-7DD9-D8BD-A851B403F7FE}"/>
              </a:ext>
            </a:extLst>
          </p:cNvPr>
          <p:cNvSpPr>
            <a:spLocks noRot="1" noChangeAspect="1" noEditPoints="1" noChangeArrowheads="1" noChangeShapeType="1" noTextEdit="1"/>
          </p:cNvSpPr>
          <p:nvPr/>
        </p:nvSpPr>
        <p:spPr bwMode="auto">
          <a:xfrm>
            <a:off x="5597525" y="6303963"/>
            <a:ext cx="155575" cy="222250"/>
          </a:xfrm>
          <a:custGeom>
            <a:avLst/>
            <a:gdLst>
              <a:gd name="T0" fmla="+- 0 15548 15548"/>
              <a:gd name="T1" fmla="*/ T0 w 432"/>
              <a:gd name="T2" fmla="+- 0 17595 17509"/>
              <a:gd name="T3" fmla="*/ 17595 h 620"/>
              <a:gd name="T4" fmla="+- 0 15596 15548"/>
              <a:gd name="T5" fmla="*/ T4 w 432"/>
              <a:gd name="T6" fmla="+- 0 17509 17509"/>
              <a:gd name="T7" fmla="*/ 17509 h 620"/>
              <a:gd name="T8" fmla="+- 0 15620 15548"/>
              <a:gd name="T9" fmla="*/ T8 w 432"/>
              <a:gd name="T10" fmla="+- 0 17593 17509"/>
              <a:gd name="T11" fmla="*/ 17593 h 620"/>
              <a:gd name="T12" fmla="+- 0 15658 15548"/>
              <a:gd name="T13" fmla="*/ T12 w 432"/>
              <a:gd name="T14" fmla="+- 0 17769 17509"/>
              <a:gd name="T15" fmla="*/ 17769 h 620"/>
              <a:gd name="T16" fmla="+- 0 15835 15548"/>
              <a:gd name="T17" fmla="*/ T16 w 432"/>
              <a:gd name="T18" fmla="+- 0 17839 17509"/>
              <a:gd name="T19" fmla="*/ 17839 h 620"/>
              <a:gd name="T20" fmla="+- 0 15962 15548"/>
              <a:gd name="T21" fmla="*/ T20 w 432"/>
              <a:gd name="T22" fmla="+- 0 17754 17509"/>
              <a:gd name="T23" fmla="*/ 17754 h 620"/>
              <a:gd name="T24" fmla="+- 0 15979 15548"/>
              <a:gd name="T25" fmla="*/ T24 w 432"/>
              <a:gd name="T26" fmla="+- 0 17726 17509"/>
              <a:gd name="T27" fmla="*/ 17726 h 620"/>
              <a:gd name="T28" fmla="+- 0 15955 15548"/>
              <a:gd name="T29" fmla="*/ T28 w 432"/>
              <a:gd name="T30" fmla="+- 0 17589 17509"/>
              <a:gd name="T31" fmla="*/ 17589 h 620"/>
              <a:gd name="T32" fmla="+- 0 15930 15548"/>
              <a:gd name="T33" fmla="*/ T32 w 432"/>
              <a:gd name="T34" fmla="+- 0 17620 17509"/>
              <a:gd name="T35" fmla="*/ 17620 h 620"/>
              <a:gd name="T36" fmla="+- 0 15949 15548"/>
              <a:gd name="T37" fmla="*/ T36 w 432"/>
              <a:gd name="T38" fmla="+- 0 17949 17509"/>
              <a:gd name="T39" fmla="*/ 17949 h 620"/>
              <a:gd name="T40" fmla="+- 0 15958 15548"/>
              <a:gd name="T41" fmla="*/ T40 w 432"/>
              <a:gd name="T42" fmla="+- 0 18128 17509"/>
              <a:gd name="T43" fmla="*/ 18128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32" h="620" extrusionOk="0">
                <a:moveTo>
                  <a:pt x="0" y="86"/>
                </a:moveTo>
                <a:cubicBezTo>
                  <a:pt x="15" y="56"/>
                  <a:pt x="27" y="26"/>
                  <a:pt x="48" y="0"/>
                </a:cubicBezTo>
                <a:cubicBezTo>
                  <a:pt x="60" y="26"/>
                  <a:pt x="68" y="51"/>
                  <a:pt x="72" y="84"/>
                </a:cubicBezTo>
                <a:cubicBezTo>
                  <a:pt x="79" y="139"/>
                  <a:pt x="81" y="210"/>
                  <a:pt x="110" y="260"/>
                </a:cubicBezTo>
                <a:cubicBezTo>
                  <a:pt x="158" y="343"/>
                  <a:pt x="203" y="358"/>
                  <a:pt x="287" y="330"/>
                </a:cubicBezTo>
                <a:cubicBezTo>
                  <a:pt x="342" y="312"/>
                  <a:pt x="380" y="292"/>
                  <a:pt x="414" y="245"/>
                </a:cubicBezTo>
                <a:cubicBezTo>
                  <a:pt x="420" y="236"/>
                  <a:pt x="425" y="226"/>
                  <a:pt x="431" y="217"/>
                </a:cubicBezTo>
              </a:path>
              <a:path w="432" h="620" extrusionOk="0">
                <a:moveTo>
                  <a:pt x="407" y="80"/>
                </a:moveTo>
                <a:cubicBezTo>
                  <a:pt x="382" y="76"/>
                  <a:pt x="380" y="84"/>
                  <a:pt x="382" y="111"/>
                </a:cubicBezTo>
                <a:cubicBezTo>
                  <a:pt x="390" y="222"/>
                  <a:pt x="398" y="329"/>
                  <a:pt x="401" y="440"/>
                </a:cubicBezTo>
                <a:cubicBezTo>
                  <a:pt x="405" y="530"/>
                  <a:pt x="406" y="559"/>
                  <a:pt x="410" y="619"/>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8" name="Comment 20">
            <a:extLst>
              <a:ext uri="{FF2B5EF4-FFF2-40B4-BE49-F238E27FC236}">
                <a16:creationId xmlns:a16="http://schemas.microsoft.com/office/drawing/2014/main" id="{0EF1F317-36A6-B619-FAD5-6843D63D113A}"/>
              </a:ext>
            </a:extLst>
          </p:cNvPr>
          <p:cNvSpPr>
            <a:spLocks noRot="1" noChangeAspect="1" noEditPoints="1" noChangeArrowheads="1" noChangeShapeType="1" noTextEdit="1"/>
          </p:cNvSpPr>
          <p:nvPr/>
        </p:nvSpPr>
        <p:spPr bwMode="auto">
          <a:xfrm>
            <a:off x="6011863" y="6316663"/>
            <a:ext cx="152400" cy="173037"/>
          </a:xfrm>
          <a:custGeom>
            <a:avLst/>
            <a:gdLst>
              <a:gd name="T0" fmla="+- 0 16700 16700"/>
              <a:gd name="T1" fmla="*/ T0 w 423"/>
              <a:gd name="T2" fmla="+- 0 17608 17546"/>
              <a:gd name="T3" fmla="*/ 17608 h 483"/>
              <a:gd name="T4" fmla="+- 0 16777 16700"/>
              <a:gd name="T5" fmla="*/ T4 w 423"/>
              <a:gd name="T6" fmla="+- 0 17567 17546"/>
              <a:gd name="T7" fmla="*/ 17567 h 483"/>
              <a:gd name="T8" fmla="+- 0 16885 16700"/>
              <a:gd name="T9" fmla="*/ T8 w 423"/>
              <a:gd name="T10" fmla="+- 0 17546 17546"/>
              <a:gd name="T11" fmla="*/ 17546 h 483"/>
              <a:gd name="T12" fmla="+- 0 16973 16700"/>
              <a:gd name="T13" fmla="*/ T12 w 423"/>
              <a:gd name="T14" fmla="+- 0 17572 17546"/>
              <a:gd name="T15" fmla="*/ 17572 h 483"/>
              <a:gd name="T16" fmla="+- 0 16959 16700"/>
              <a:gd name="T17" fmla="*/ T16 w 423"/>
              <a:gd name="T18" fmla="+- 0 17690 17546"/>
              <a:gd name="T19" fmla="*/ 17690 h 483"/>
              <a:gd name="T20" fmla="+- 0 16889 16700"/>
              <a:gd name="T21" fmla="*/ T20 w 423"/>
              <a:gd name="T22" fmla="+- 0 17811 17546"/>
              <a:gd name="T23" fmla="*/ 17811 h 483"/>
              <a:gd name="T24" fmla="+- 0 16968 16700"/>
              <a:gd name="T25" fmla="*/ T24 w 423"/>
              <a:gd name="T26" fmla="+- 0 17734 17546"/>
              <a:gd name="T27" fmla="*/ 17734 h 483"/>
              <a:gd name="T28" fmla="+- 0 17091 16700"/>
              <a:gd name="T29" fmla="*/ T28 w 423"/>
              <a:gd name="T30" fmla="+- 0 17708 17546"/>
              <a:gd name="T31" fmla="*/ 17708 h 483"/>
              <a:gd name="T32" fmla="+- 0 17056 16700"/>
              <a:gd name="T33" fmla="*/ T32 w 423"/>
              <a:gd name="T34" fmla="+- 0 17935 17546"/>
              <a:gd name="T35" fmla="*/ 17935 h 483"/>
              <a:gd name="T36" fmla="+- 0 16822 16700"/>
              <a:gd name="T37" fmla="*/ T36 w 423"/>
              <a:gd name="T38" fmla="+- 0 17955 17546"/>
              <a:gd name="T39" fmla="*/ 17955 h 483"/>
              <a:gd name="T40" fmla="+- 0 16812 16700"/>
              <a:gd name="T41" fmla="*/ T40 w 423"/>
              <a:gd name="T42" fmla="+- 0 17924 17546"/>
              <a:gd name="T43" fmla="*/ 17924 h 4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23" h="483" extrusionOk="0">
                <a:moveTo>
                  <a:pt x="0" y="62"/>
                </a:moveTo>
                <a:cubicBezTo>
                  <a:pt x="24" y="47"/>
                  <a:pt x="54" y="29"/>
                  <a:pt x="77" y="21"/>
                </a:cubicBezTo>
                <a:cubicBezTo>
                  <a:pt x="112" y="9"/>
                  <a:pt x="148" y="-2"/>
                  <a:pt x="185" y="0"/>
                </a:cubicBezTo>
                <a:cubicBezTo>
                  <a:pt x="213" y="1"/>
                  <a:pt x="256" y="0"/>
                  <a:pt x="273" y="26"/>
                </a:cubicBezTo>
                <a:cubicBezTo>
                  <a:pt x="295" y="59"/>
                  <a:pt x="273" y="112"/>
                  <a:pt x="259" y="144"/>
                </a:cubicBezTo>
                <a:cubicBezTo>
                  <a:pt x="238" y="192"/>
                  <a:pt x="217" y="225"/>
                  <a:pt x="189" y="265"/>
                </a:cubicBezTo>
                <a:cubicBezTo>
                  <a:pt x="210" y="235"/>
                  <a:pt x="237" y="210"/>
                  <a:pt x="268" y="188"/>
                </a:cubicBezTo>
                <a:cubicBezTo>
                  <a:pt x="300" y="165"/>
                  <a:pt x="354" y="145"/>
                  <a:pt x="391" y="162"/>
                </a:cubicBezTo>
                <a:cubicBezTo>
                  <a:pt x="474" y="201"/>
                  <a:pt x="388" y="346"/>
                  <a:pt x="356" y="389"/>
                </a:cubicBezTo>
                <a:cubicBezTo>
                  <a:pt x="282" y="487"/>
                  <a:pt x="207" y="506"/>
                  <a:pt x="122" y="409"/>
                </a:cubicBezTo>
                <a:cubicBezTo>
                  <a:pt x="119" y="399"/>
                  <a:pt x="115" y="388"/>
                  <a:pt x="112" y="378"/>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4949" name="Comment 21">
            <a:extLst>
              <a:ext uri="{FF2B5EF4-FFF2-40B4-BE49-F238E27FC236}">
                <a16:creationId xmlns:a16="http://schemas.microsoft.com/office/drawing/2014/main" id="{124A0EC0-1DB3-761D-8CFB-AFDD65F57867}"/>
              </a:ext>
            </a:extLst>
          </p:cNvPr>
          <p:cNvSpPr>
            <a:spLocks noRot="1" noChangeAspect="1" noEditPoints="1" noChangeArrowheads="1" noChangeShapeType="1" noTextEdit="1"/>
          </p:cNvSpPr>
          <p:nvPr/>
        </p:nvSpPr>
        <p:spPr bwMode="auto">
          <a:xfrm>
            <a:off x="6775450" y="6227763"/>
            <a:ext cx="28575" cy="241300"/>
          </a:xfrm>
          <a:custGeom>
            <a:avLst/>
            <a:gdLst>
              <a:gd name="T0" fmla="+- 0 18820 18820"/>
              <a:gd name="T1" fmla="*/ T0 w 78"/>
              <a:gd name="T2" fmla="+- 0 17313 17298"/>
              <a:gd name="T3" fmla="*/ 17313 h 673"/>
              <a:gd name="T4" fmla="+- 0 18839 18820"/>
              <a:gd name="T5" fmla="*/ T4 w 78"/>
              <a:gd name="T6" fmla="+- 0 17388 17298"/>
              <a:gd name="T7" fmla="*/ 17388 h 673"/>
              <a:gd name="T8" fmla="+- 0 18876 18820"/>
              <a:gd name="T9" fmla="*/ T8 w 78"/>
              <a:gd name="T10" fmla="+- 0 17620 17298"/>
              <a:gd name="T11" fmla="*/ 17620 h 673"/>
              <a:gd name="T12" fmla="+- 0 18897 18820"/>
              <a:gd name="T13" fmla="*/ T12 w 78"/>
              <a:gd name="T14" fmla="+- 0 17970 17298"/>
              <a:gd name="T15" fmla="*/ 17970 h 673"/>
            </a:gdLst>
            <a:ahLst/>
            <a:cxnLst>
              <a:cxn ang="0">
                <a:pos x="T1" y="T3"/>
              </a:cxn>
              <a:cxn ang="0">
                <a:pos x="T5" y="T7"/>
              </a:cxn>
              <a:cxn ang="0">
                <a:pos x="T9" y="T11"/>
              </a:cxn>
              <a:cxn ang="0">
                <a:pos x="T13" y="T15"/>
              </a:cxn>
            </a:cxnLst>
            <a:rect l="0" t="0" r="r" b="b"/>
            <a:pathLst>
              <a:path w="78" h="673" extrusionOk="0">
                <a:moveTo>
                  <a:pt x="0" y="15"/>
                </a:moveTo>
                <a:cubicBezTo>
                  <a:pt x="17" y="-8"/>
                  <a:pt x="15" y="64"/>
                  <a:pt x="19" y="90"/>
                </a:cubicBezTo>
                <a:cubicBezTo>
                  <a:pt x="32" y="167"/>
                  <a:pt x="47" y="244"/>
                  <a:pt x="56" y="322"/>
                </a:cubicBezTo>
                <a:cubicBezTo>
                  <a:pt x="70" y="438"/>
                  <a:pt x="73" y="555"/>
                  <a:pt x="77" y="672"/>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Tm="112"/>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BE50D337-43A5-FEF6-AD87-003064F25A5A}"/>
              </a:ext>
            </a:extLst>
          </p:cNvPr>
          <p:cNvSpPr>
            <a:spLocks noGrp="1" noChangeArrowheads="1"/>
          </p:cNvSpPr>
          <p:nvPr>
            <p:ph type="title"/>
          </p:nvPr>
        </p:nvSpPr>
        <p:spPr bwMode="invGray"/>
        <p:txBody>
          <a:bodyPr/>
          <a:lstStyle/>
          <a:p>
            <a:r>
              <a:rPr lang="en-US" altLang="en-US"/>
              <a:t>Does TMA always terminate?</a:t>
            </a:r>
          </a:p>
        </p:txBody>
      </p:sp>
      <p:sp>
        <p:nvSpPr>
          <p:cNvPr id="765955" name="Rectangle 3">
            <a:extLst>
              <a:ext uri="{FF2B5EF4-FFF2-40B4-BE49-F238E27FC236}">
                <a16:creationId xmlns:a16="http://schemas.microsoft.com/office/drawing/2014/main" id="{1BD33391-E4E6-F591-C5B5-2B9D549D11BF}"/>
              </a:ext>
            </a:extLst>
          </p:cNvPr>
          <p:cNvSpPr>
            <a:spLocks noGrp="1" noChangeArrowheads="1"/>
          </p:cNvSpPr>
          <p:nvPr>
            <p:ph type="body" idx="1"/>
          </p:nvPr>
        </p:nvSpPr>
        <p:spPr bwMode="invGray">
          <a:xfrm>
            <a:off x="228600" y="2027238"/>
            <a:ext cx="8229600" cy="4525962"/>
          </a:xfrm>
        </p:spPr>
        <p:txBody>
          <a:bodyPr/>
          <a:lstStyle/>
          <a:p>
            <a:pPr lvl="1"/>
            <a:endParaRPr lang="en-US" altLang="en-US" sz="2400"/>
          </a:p>
          <a:p>
            <a:pPr lvl="1"/>
            <a:r>
              <a:rPr lang="en-US" altLang="en-US" sz="2400"/>
              <a:t>It might encounter a situation where algorithm </a:t>
            </a:r>
            <a:br>
              <a:rPr lang="en-US" altLang="en-US" sz="2400"/>
            </a:br>
            <a:r>
              <a:rPr lang="en-US" altLang="en-US" sz="2400"/>
              <a:t>does not specify what to do next </a:t>
            </a:r>
            <a:br>
              <a:rPr lang="en-US" altLang="en-US" sz="2400"/>
            </a:br>
            <a:r>
              <a:rPr lang="en-US" altLang="en-US" sz="2400"/>
              <a:t>	(a.k.a. “core dump error”)</a:t>
            </a:r>
            <a:br>
              <a:rPr lang="en-US" altLang="en-US" sz="2400"/>
            </a:br>
            <a:endParaRPr lang="en-US" altLang="en-US" sz="2400"/>
          </a:p>
          <a:p>
            <a:pPr lvl="1"/>
            <a:endParaRPr lang="en-US" altLang="en-US" sz="2400"/>
          </a:p>
          <a:p>
            <a:pPr lvl="1"/>
            <a:r>
              <a:rPr lang="en-US" altLang="en-US" sz="2400"/>
              <a:t>It might keep on going for an </a:t>
            </a:r>
            <a:br>
              <a:rPr lang="en-US" altLang="en-US" sz="2400"/>
            </a:br>
            <a:r>
              <a:rPr lang="en-US" altLang="en-US" sz="2400"/>
              <a:t>infinite number of days</a:t>
            </a:r>
          </a:p>
        </p:txBody>
      </p:sp>
    </p:spTree>
  </p:cSld>
  <p:clrMapOvr>
    <a:masterClrMapping/>
  </p:clrMapOvr>
  <p:transition advTm="144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5955">
                                            <p:txEl>
                                              <p:pRg st="1" end="1"/>
                                            </p:txEl>
                                          </p:spTgt>
                                        </p:tgtEl>
                                        <p:attrNameLst>
                                          <p:attrName>style.visibility</p:attrName>
                                        </p:attrNameLst>
                                      </p:cBhvr>
                                      <p:to>
                                        <p:strVal val="visible"/>
                                      </p:to>
                                    </p:set>
                                    <p:anim calcmode="lin" valueType="num">
                                      <p:cBhvr additive="base">
                                        <p:cTn id="7" dur="500" fill="hold"/>
                                        <p:tgtEl>
                                          <p:spTgt spid="7659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65955">
                                            <p:txEl>
                                              <p:pRg st="3" end="3"/>
                                            </p:txEl>
                                          </p:spTgt>
                                        </p:tgtEl>
                                        <p:attrNameLst>
                                          <p:attrName>style.visibility</p:attrName>
                                        </p:attrNameLst>
                                      </p:cBhvr>
                                      <p:to>
                                        <p:strVal val="visible"/>
                                      </p:to>
                                    </p:set>
                                    <p:anim calcmode="lin" valueType="num">
                                      <p:cBhvr additive="base">
                                        <p:cTn id="13" dur="500" fill="hold"/>
                                        <p:tgtEl>
                                          <p:spTgt spid="76595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59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a:extLst>
              <a:ext uri="{FF2B5EF4-FFF2-40B4-BE49-F238E27FC236}">
                <a16:creationId xmlns:a16="http://schemas.microsoft.com/office/drawing/2014/main" id="{41EEF8AC-F813-1BF5-C0C2-20A2579F20CA}"/>
              </a:ext>
            </a:extLst>
          </p:cNvPr>
          <p:cNvSpPr>
            <a:spLocks noChangeArrowheads="1"/>
          </p:cNvSpPr>
          <p:nvPr/>
        </p:nvSpPr>
        <p:spPr bwMode="invGray">
          <a:xfrm>
            <a:off x="228600" y="1524000"/>
            <a:ext cx="8534400" cy="388620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7875" name="Rectangle 3">
            <a:extLst>
              <a:ext uri="{FF2B5EF4-FFF2-40B4-BE49-F238E27FC236}">
                <a16:creationId xmlns:a16="http://schemas.microsoft.com/office/drawing/2014/main" id="{B1FB14AA-8F78-BB73-F077-1247F7C7C9BC}"/>
              </a:ext>
            </a:extLst>
          </p:cNvPr>
          <p:cNvSpPr>
            <a:spLocks noGrp="1" noChangeArrowheads="1"/>
          </p:cNvSpPr>
          <p:nvPr>
            <p:ph type="title"/>
          </p:nvPr>
        </p:nvSpPr>
        <p:spPr bwMode="invGray">
          <a:xfrm>
            <a:off x="457200" y="579438"/>
            <a:ext cx="8229600" cy="533400"/>
          </a:xfrm>
        </p:spPr>
        <p:txBody>
          <a:bodyPr/>
          <a:lstStyle/>
          <a:p>
            <a:r>
              <a:rPr lang="en-US" altLang="en-US" sz="3600"/>
              <a:t>Traditional Marriage Algorithm</a:t>
            </a:r>
            <a:endParaRPr lang="en-US" altLang="en-US">
              <a:solidFill>
                <a:schemeClr val="accent2"/>
              </a:solidFill>
            </a:endParaRPr>
          </a:p>
        </p:txBody>
      </p:sp>
      <p:sp>
        <p:nvSpPr>
          <p:cNvPr id="847876" name="Rectangle 4">
            <a:extLst>
              <a:ext uri="{FF2B5EF4-FFF2-40B4-BE49-F238E27FC236}">
                <a16:creationId xmlns:a16="http://schemas.microsoft.com/office/drawing/2014/main" id="{1C8D90FE-8CF8-8746-85B6-4A4F25840860}"/>
              </a:ext>
            </a:extLst>
          </p:cNvPr>
          <p:cNvSpPr>
            <a:spLocks noGrp="1" noChangeArrowheads="1"/>
          </p:cNvSpPr>
          <p:nvPr>
            <p:ph type="body" idx="1"/>
          </p:nvPr>
        </p:nvSpPr>
        <p:spPr bwMode="invGray">
          <a:xfrm>
            <a:off x="228600" y="1676400"/>
            <a:ext cx="8686800" cy="4876800"/>
          </a:xfrm>
          <a:ln/>
          <a:extLst>
            <a:ext uri="{91240B29-F687-4F45-9708-019B960494DF}">
              <a14:hiddenLine xmlns:a14="http://schemas.microsoft.com/office/drawing/2010/main" w="38100" cmpd="sng">
                <a:solidFill>
                  <a:schemeClr val="tx2"/>
                </a:solidFill>
                <a:miter lim="800000"/>
                <a:headEnd/>
                <a:tailEnd/>
              </a14:hiddenLine>
            </a:ext>
          </a:extLst>
        </p:spPr>
        <p:txBody>
          <a:bodyPr/>
          <a:lstStyle/>
          <a:p>
            <a:r>
              <a:rPr lang="en-US" altLang="en-US" sz="2000">
                <a:solidFill>
                  <a:schemeClr val="accent2"/>
                </a:solidFill>
              </a:rPr>
              <a:t>For each day that some boy gets a “No” do:</a:t>
            </a:r>
          </a:p>
          <a:p>
            <a:pPr lvl="1"/>
            <a:r>
              <a:rPr lang="en-US" altLang="en-US" sz="1800" b="1">
                <a:solidFill>
                  <a:schemeClr val="tx2"/>
                </a:solidFill>
                <a:effectLst>
                  <a:outerShdw blurRad="38100" dist="38100" dir="2700000" algn="tl">
                    <a:srgbClr val="000000"/>
                  </a:outerShdw>
                </a:effectLst>
              </a:rPr>
              <a:t>Morning</a:t>
            </a:r>
            <a:endParaRPr lang="en-US" altLang="en-US" sz="2000">
              <a:solidFill>
                <a:schemeClr val="tx2"/>
              </a:solidFill>
            </a:endParaRPr>
          </a:p>
          <a:p>
            <a:pPr lvl="2"/>
            <a:r>
              <a:rPr lang="en-US" altLang="en-US" sz="1800"/>
              <a:t>Each girl stands on her balcony</a:t>
            </a:r>
          </a:p>
          <a:p>
            <a:pPr lvl="2"/>
            <a:r>
              <a:rPr lang="en-US" altLang="en-US" sz="1800"/>
              <a:t>Each boy proposes under the balcony of the best girl whom he has not yet crossed off</a:t>
            </a:r>
          </a:p>
          <a:p>
            <a:pPr lvl="1"/>
            <a:r>
              <a:rPr lang="en-US" altLang="en-US" sz="1800" b="1">
                <a:solidFill>
                  <a:schemeClr val="tx2"/>
                </a:solidFill>
                <a:effectLst>
                  <a:outerShdw blurRad="38100" dist="38100" dir="2700000" algn="tl">
                    <a:srgbClr val="000000"/>
                  </a:outerShdw>
                </a:effectLst>
              </a:rPr>
              <a:t>Afternoon (for those girls with at least one suitor)</a:t>
            </a:r>
            <a:endParaRPr lang="en-US" altLang="en-US" sz="2000">
              <a:solidFill>
                <a:schemeClr val="tx2"/>
              </a:solidFill>
            </a:endParaRPr>
          </a:p>
          <a:p>
            <a:pPr lvl="2"/>
            <a:r>
              <a:rPr lang="en-US" altLang="en-US" sz="1800"/>
              <a:t>To today’s best suitor: </a:t>
            </a:r>
            <a:r>
              <a:rPr lang="en-US" altLang="en-US" sz="1800" b="1">
                <a:effectLst>
                  <a:outerShdw blurRad="38100" dist="38100" dir="2700000" algn="tl">
                    <a:srgbClr val="000000"/>
                  </a:outerShdw>
                </a:effectLst>
              </a:rPr>
              <a:t>“</a:t>
            </a:r>
            <a:r>
              <a:rPr lang="en-US" altLang="en-US" sz="1800" b="1">
                <a:solidFill>
                  <a:schemeClr val="tx2"/>
                </a:solidFill>
                <a:effectLst>
                  <a:outerShdw blurRad="38100" dist="38100" dir="2700000" algn="tl">
                    <a:srgbClr val="000000"/>
                  </a:outerShdw>
                </a:effectLst>
              </a:rPr>
              <a:t>Maybe, come back tomorrow</a:t>
            </a:r>
            <a:r>
              <a:rPr lang="en-US" altLang="en-US" sz="1800" b="1">
                <a:effectLst>
                  <a:outerShdw blurRad="38100" dist="38100" dir="2700000" algn="tl">
                    <a:srgbClr val="000000"/>
                  </a:outerShdw>
                </a:effectLst>
              </a:rPr>
              <a:t>”</a:t>
            </a:r>
          </a:p>
          <a:p>
            <a:pPr lvl="2"/>
            <a:r>
              <a:rPr lang="en-US" altLang="en-US" sz="1800"/>
              <a:t>To any others:</a:t>
            </a:r>
            <a:r>
              <a:rPr lang="en-US" altLang="en-US" sz="1800" b="1">
                <a:effectLst>
                  <a:outerShdw blurRad="38100" dist="38100" dir="2700000" algn="tl">
                    <a:srgbClr val="000000"/>
                  </a:outerShdw>
                </a:effectLst>
              </a:rPr>
              <a:t> “</a:t>
            </a:r>
            <a:r>
              <a:rPr lang="en-US" altLang="en-US" sz="1800" b="1">
                <a:solidFill>
                  <a:schemeClr val="tx2"/>
                </a:solidFill>
                <a:effectLst>
                  <a:outerShdw blurRad="38100" dist="38100" dir="2700000" algn="tl">
                    <a:srgbClr val="000000"/>
                  </a:outerShdw>
                </a:effectLst>
              </a:rPr>
              <a:t>No, I will never marry you</a:t>
            </a:r>
            <a:r>
              <a:rPr lang="en-US" altLang="en-US" sz="1800" b="1">
                <a:effectLst>
                  <a:outerShdw blurRad="38100" dist="38100" dir="2700000" algn="tl">
                    <a:srgbClr val="000000"/>
                  </a:outerShdw>
                </a:effectLst>
              </a:rPr>
              <a:t>”</a:t>
            </a:r>
          </a:p>
          <a:p>
            <a:pPr lvl="1"/>
            <a:r>
              <a:rPr lang="en-US" altLang="en-US" sz="1800" b="1">
                <a:solidFill>
                  <a:schemeClr val="tx2"/>
                </a:solidFill>
                <a:effectLst>
                  <a:outerShdw blurRad="38100" dist="38100" dir="2700000" algn="tl">
                    <a:srgbClr val="000000"/>
                  </a:outerShdw>
                </a:effectLst>
              </a:rPr>
              <a:t>Evening</a:t>
            </a:r>
            <a:endParaRPr lang="en-US" altLang="en-US" sz="2000">
              <a:solidFill>
                <a:schemeClr val="tx2"/>
              </a:solidFill>
            </a:endParaRPr>
          </a:p>
          <a:p>
            <a:pPr lvl="2"/>
            <a:r>
              <a:rPr lang="en-US" altLang="en-US" sz="1800"/>
              <a:t>Any rejected boy crosses the girl off his list</a:t>
            </a:r>
          </a:p>
          <a:p>
            <a:endParaRPr lang="en-US" altLang="en-US" sz="2000">
              <a:solidFill>
                <a:schemeClr val="accent2"/>
              </a:solidFill>
            </a:endParaRPr>
          </a:p>
          <a:p>
            <a:endParaRPr lang="en-US" altLang="en-US" sz="2000">
              <a:solidFill>
                <a:schemeClr val="accent2"/>
              </a:solidFill>
            </a:endParaRPr>
          </a:p>
          <a:p>
            <a:r>
              <a:rPr lang="en-US" altLang="en-US" sz="2000">
                <a:solidFill>
                  <a:schemeClr val="tx2"/>
                </a:solidFill>
              </a:rPr>
              <a:t>If none of the boys gets a “No”</a:t>
            </a:r>
          </a:p>
          <a:p>
            <a:pPr algn="ctr"/>
            <a:r>
              <a:rPr lang="en-US" altLang="en-US" sz="2000">
                <a:solidFill>
                  <a:schemeClr val="tx2"/>
                </a:solidFill>
              </a:rPr>
              <a:t>Each girl marries the boy to whom she just said “maybe”</a:t>
            </a:r>
            <a:endParaRPr lang="en-US" altLang="en-US" sz="2400">
              <a:solidFill>
                <a:schemeClr val="tx2"/>
              </a:solidFill>
            </a:endParaRPr>
          </a:p>
        </p:txBody>
      </p:sp>
    </p:spTree>
  </p:cSld>
  <p:clrMapOvr>
    <a:masterClrMapping/>
  </p:clrMapOvr>
  <p:transition advTm="64"/>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1050A456-62C8-D810-9210-7D584508CF93}"/>
              </a:ext>
            </a:extLst>
          </p:cNvPr>
          <p:cNvSpPr>
            <a:spLocks noGrp="1" noChangeArrowheads="1"/>
          </p:cNvSpPr>
          <p:nvPr>
            <p:ph type="title"/>
          </p:nvPr>
        </p:nvSpPr>
        <p:spPr bwMode="invGray">
          <a:xfrm>
            <a:off x="381000" y="228600"/>
            <a:ext cx="8458200" cy="2133600"/>
          </a:xfrm>
        </p:spPr>
        <p:txBody>
          <a:bodyPr/>
          <a:lstStyle/>
          <a:p>
            <a:pPr algn="l"/>
            <a:r>
              <a:rPr lang="en-US" altLang="en-US" sz="2800" u="sng"/>
              <a:t>Improvement Lemma</a:t>
            </a:r>
            <a:r>
              <a:rPr lang="en-US" altLang="en-US" sz="2800"/>
              <a:t>: </a:t>
            </a:r>
            <a:br>
              <a:rPr lang="en-US" altLang="en-US" sz="2800"/>
            </a:br>
            <a:r>
              <a:rPr lang="en-US" altLang="en-US" sz="2800"/>
              <a:t>If a girl has a boy on a string, </a:t>
            </a:r>
            <a:br>
              <a:rPr lang="en-US" altLang="en-US" sz="2800"/>
            </a:br>
            <a:r>
              <a:rPr lang="en-US" altLang="en-US" sz="2800"/>
              <a:t>then she will always have someone at least as 	good on a string (or for a husband).</a:t>
            </a:r>
          </a:p>
        </p:txBody>
      </p:sp>
      <p:sp>
        <p:nvSpPr>
          <p:cNvPr id="768003" name="Rectangle 3">
            <a:extLst>
              <a:ext uri="{FF2B5EF4-FFF2-40B4-BE49-F238E27FC236}">
                <a16:creationId xmlns:a16="http://schemas.microsoft.com/office/drawing/2014/main" id="{94682E13-246F-95CF-7562-6AD065E2B335}"/>
              </a:ext>
            </a:extLst>
          </p:cNvPr>
          <p:cNvSpPr>
            <a:spLocks noGrp="1" noChangeArrowheads="1"/>
          </p:cNvSpPr>
          <p:nvPr>
            <p:ph type="body" idx="1"/>
          </p:nvPr>
        </p:nvSpPr>
        <p:spPr bwMode="invGray">
          <a:xfrm>
            <a:off x="457200" y="2606675"/>
            <a:ext cx="8229600" cy="3435350"/>
          </a:xfrm>
        </p:spPr>
        <p:txBody>
          <a:bodyPr/>
          <a:lstStyle/>
          <a:p>
            <a:pPr lvl="1"/>
            <a:r>
              <a:rPr lang="en-US" altLang="en-US" sz="2000"/>
              <a:t>She would only let go of him in order to “maybe” someone better</a:t>
            </a:r>
          </a:p>
          <a:p>
            <a:pPr lvl="1"/>
            <a:r>
              <a:rPr lang="en-US" altLang="en-US" sz="2000"/>
              <a:t>She would only let go of that guy for someone even better</a:t>
            </a:r>
          </a:p>
          <a:p>
            <a:pPr lvl="1"/>
            <a:r>
              <a:rPr lang="en-US" altLang="en-US" sz="2000"/>
              <a:t>She would only let go of that guy for someone even better</a:t>
            </a:r>
          </a:p>
          <a:p>
            <a:pPr lvl="1"/>
            <a:r>
              <a:rPr lang="en-US" altLang="en-US" sz="2000"/>
              <a:t>AND SO ON . . . . . . . . . . . . . </a:t>
            </a:r>
          </a:p>
        </p:txBody>
      </p:sp>
      <p:graphicFrame>
        <p:nvGraphicFramePr>
          <p:cNvPr id="768004" name="Object 4">
            <a:extLst>
              <a:ext uri="{FF2B5EF4-FFF2-40B4-BE49-F238E27FC236}">
                <a16:creationId xmlns:a16="http://schemas.microsoft.com/office/drawing/2014/main" id="{89D239F2-3F45-EAA4-3E5E-5EC491736BB5}"/>
              </a:ext>
            </a:extLst>
          </p:cNvPr>
          <p:cNvGraphicFramePr>
            <a:graphicFrameLocks noChangeAspect="1"/>
          </p:cNvGraphicFramePr>
          <p:nvPr/>
        </p:nvGraphicFramePr>
        <p:xfrm>
          <a:off x="6096000" y="5410200"/>
          <a:ext cx="2743200" cy="1279525"/>
        </p:xfrm>
        <a:graphic>
          <a:graphicData uri="http://schemas.openxmlformats.org/presentationml/2006/ole">
            <mc:AlternateContent xmlns:mc="http://schemas.openxmlformats.org/markup-compatibility/2006">
              <mc:Choice xmlns:v="urn:schemas-microsoft-com:vml" Requires="v">
                <p:oleObj name="Clip" r:id="rId4" imgW="27825700" imgH="12979400" progId="MS_ClipArt_Gallery.2">
                  <p:embed/>
                </p:oleObj>
              </mc:Choice>
              <mc:Fallback>
                <p:oleObj name="Clip" r:id="rId4" imgW="27825700" imgH="1297940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6096000" y="5410200"/>
                        <a:ext cx="274320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05" name="Text Box 5">
            <a:extLst>
              <a:ext uri="{FF2B5EF4-FFF2-40B4-BE49-F238E27FC236}">
                <a16:creationId xmlns:a16="http://schemas.microsoft.com/office/drawing/2014/main" id="{9E1109AD-B5E9-C9F3-9D46-1AEBA17531F8}"/>
              </a:ext>
            </a:extLst>
          </p:cNvPr>
          <p:cNvSpPr txBox="1">
            <a:spLocks noChangeArrowheads="1"/>
          </p:cNvSpPr>
          <p:nvPr/>
        </p:nvSpPr>
        <p:spPr bwMode="invGray">
          <a:xfrm>
            <a:off x="2501900" y="6248400"/>
            <a:ext cx="3314700"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Informal Induction</a:t>
            </a:r>
            <a:endParaRPr lang="en-US" altLang="en-US" sz="2400"/>
          </a:p>
        </p:txBody>
      </p:sp>
    </p:spTree>
  </p:cSld>
  <p:clrMapOvr>
    <a:masterClrMapping/>
  </p:clrMapOvr>
  <p:transition advTm="134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8003">
                                            <p:txEl>
                                              <p:pRg st="0" end="0"/>
                                            </p:txEl>
                                          </p:spTgt>
                                        </p:tgtEl>
                                        <p:attrNameLst>
                                          <p:attrName>style.visibility</p:attrName>
                                        </p:attrNameLst>
                                      </p:cBhvr>
                                      <p:to>
                                        <p:strVal val="visible"/>
                                      </p:to>
                                    </p:set>
                                    <p:anim calcmode="lin" valueType="num">
                                      <p:cBhvr additive="base">
                                        <p:cTn id="7" dur="500" fill="hold"/>
                                        <p:tgtEl>
                                          <p:spTgt spid="76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68003">
                                            <p:txEl>
                                              <p:pRg st="1" end="1"/>
                                            </p:txEl>
                                          </p:spTgt>
                                        </p:tgtEl>
                                        <p:attrNameLst>
                                          <p:attrName>style.visibility</p:attrName>
                                        </p:attrNameLst>
                                      </p:cBhvr>
                                      <p:to>
                                        <p:strVal val="visible"/>
                                      </p:to>
                                    </p:set>
                                    <p:anim calcmode="lin" valueType="num">
                                      <p:cBhvr additive="base">
                                        <p:cTn id="13" dur="500" fill="hold"/>
                                        <p:tgtEl>
                                          <p:spTgt spid="768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68003">
                                            <p:txEl>
                                              <p:pRg st="2" end="2"/>
                                            </p:txEl>
                                          </p:spTgt>
                                        </p:tgtEl>
                                        <p:attrNameLst>
                                          <p:attrName>style.visibility</p:attrName>
                                        </p:attrNameLst>
                                      </p:cBhvr>
                                      <p:to>
                                        <p:strVal val="visible"/>
                                      </p:to>
                                    </p:set>
                                    <p:anim calcmode="lin" valueType="num">
                                      <p:cBhvr additive="base">
                                        <p:cTn id="19" dur="500" fill="hold"/>
                                        <p:tgtEl>
                                          <p:spTgt spid="768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68003">
                                            <p:txEl>
                                              <p:pRg st="3" end="3"/>
                                            </p:txEl>
                                          </p:spTgt>
                                        </p:tgtEl>
                                        <p:attrNameLst>
                                          <p:attrName>style.visibility</p:attrName>
                                        </p:attrNameLst>
                                      </p:cBhvr>
                                      <p:to>
                                        <p:strVal val="visible"/>
                                      </p:to>
                                    </p:set>
                                    <p:anim calcmode="lin" valueType="num">
                                      <p:cBhvr additive="base">
                                        <p:cTn id="25" dur="500" fill="hold"/>
                                        <p:tgtEl>
                                          <p:spTgt spid="7680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par>
                          <p:cTn id="27" fill="hold" nodeType="afterGroup">
                            <p:stCondLst>
                              <p:cond delay="500"/>
                            </p:stCondLst>
                            <p:childTnLst>
                              <p:par>
                                <p:cTn id="28" presetID="2" presetClass="entr" presetSubtype="8" fill="hold" nodeType="afterEffect">
                                  <p:stCondLst>
                                    <p:cond delay="1000"/>
                                  </p:stCondLst>
                                  <p:childTnLst>
                                    <p:set>
                                      <p:cBhvr>
                                        <p:cTn id="29" dur="1" fill="hold">
                                          <p:stCondLst>
                                            <p:cond delay="0"/>
                                          </p:stCondLst>
                                        </p:cTn>
                                        <p:tgtEl>
                                          <p:spTgt spid="768004"/>
                                        </p:tgtEl>
                                        <p:attrNameLst>
                                          <p:attrName>style.visibility</p:attrName>
                                        </p:attrNameLst>
                                      </p:cBhvr>
                                      <p:to>
                                        <p:strVal val="visible"/>
                                      </p:to>
                                    </p:set>
                                    <p:anim calcmode="lin" valueType="num">
                                      <p:cBhvr additive="base">
                                        <p:cTn id="30" dur="500" fill="hold"/>
                                        <p:tgtEl>
                                          <p:spTgt spid="768004"/>
                                        </p:tgtEl>
                                        <p:attrNameLst>
                                          <p:attrName>ppt_x</p:attrName>
                                        </p:attrNameLst>
                                      </p:cBhvr>
                                      <p:tavLst>
                                        <p:tav tm="0">
                                          <p:val>
                                            <p:strVal val="0-#ppt_w/2"/>
                                          </p:val>
                                        </p:tav>
                                        <p:tav tm="100000">
                                          <p:val>
                                            <p:strVal val="#ppt_x"/>
                                          </p:val>
                                        </p:tav>
                                      </p:tavLst>
                                    </p:anim>
                                    <p:anim calcmode="lin" valueType="num">
                                      <p:cBhvr additive="base">
                                        <p:cTn id="31" dur="500" fill="hold"/>
                                        <p:tgtEl>
                                          <p:spTgt spid="768004"/>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768005"/>
                                        </p:tgtEl>
                                        <p:attrNameLst>
                                          <p:attrName>style.visibility</p:attrName>
                                        </p:attrNameLst>
                                      </p:cBhvr>
                                      <p:to>
                                        <p:strVal val="visible"/>
                                      </p:to>
                                    </p:set>
                                    <p:anim calcmode="lin" valueType="num">
                                      <p:cBhvr additive="base">
                                        <p:cTn id="36" dur="500" fill="hold"/>
                                        <p:tgtEl>
                                          <p:spTgt spid="768005"/>
                                        </p:tgtEl>
                                        <p:attrNameLst>
                                          <p:attrName>ppt_x</p:attrName>
                                        </p:attrNameLst>
                                      </p:cBhvr>
                                      <p:tavLst>
                                        <p:tav tm="0">
                                          <p:val>
                                            <p:strVal val="0-#ppt_w/2"/>
                                          </p:val>
                                        </p:tav>
                                        <p:tav tm="100000">
                                          <p:val>
                                            <p:strVal val="#ppt_x"/>
                                          </p:val>
                                        </p:tav>
                                      </p:tavLst>
                                    </p:anim>
                                    <p:anim calcmode="lin" valueType="num">
                                      <p:cBhvr additive="base">
                                        <p:cTn id="37" dur="500" fill="hold"/>
                                        <p:tgtEl>
                                          <p:spTgt spid="7680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3"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69026" name="Object 2">
            <a:extLst>
              <a:ext uri="{FF2B5EF4-FFF2-40B4-BE49-F238E27FC236}">
                <a16:creationId xmlns:a16="http://schemas.microsoft.com/office/drawing/2014/main" id="{3EAF3762-E99D-FA84-34AB-C87ECF641458}"/>
              </a:ext>
            </a:extLst>
          </p:cNvPr>
          <p:cNvGraphicFramePr>
            <a:graphicFrameLocks noChangeAspect="1"/>
          </p:cNvGraphicFramePr>
          <p:nvPr/>
        </p:nvGraphicFramePr>
        <p:xfrm>
          <a:off x="6400800" y="5578475"/>
          <a:ext cx="2743200" cy="1279525"/>
        </p:xfrm>
        <a:graphic>
          <a:graphicData uri="http://schemas.openxmlformats.org/presentationml/2006/ole">
            <mc:AlternateContent xmlns:mc="http://schemas.openxmlformats.org/markup-compatibility/2006">
              <mc:Choice xmlns:v="urn:schemas-microsoft-com:vml" Requires="v">
                <p:oleObj name="Clip" r:id="rId3" imgW="27825700" imgH="12979400" progId="MS_ClipArt_Gallery.2">
                  <p:embed/>
                </p:oleObj>
              </mc:Choice>
              <mc:Fallback>
                <p:oleObj name="Clip" r:id="rId3" imgW="27825700" imgH="1297940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6400800" y="5578475"/>
                        <a:ext cx="2743200"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9027" name="Text Box 3">
            <a:extLst>
              <a:ext uri="{FF2B5EF4-FFF2-40B4-BE49-F238E27FC236}">
                <a16:creationId xmlns:a16="http://schemas.microsoft.com/office/drawing/2014/main" id="{127975C0-F2F5-5A0B-0C28-8DE02F4F7DF2}"/>
              </a:ext>
            </a:extLst>
          </p:cNvPr>
          <p:cNvSpPr txBox="1">
            <a:spLocks noChangeArrowheads="1"/>
          </p:cNvSpPr>
          <p:nvPr/>
        </p:nvSpPr>
        <p:spPr bwMode="invGray">
          <a:xfrm>
            <a:off x="2649538" y="6248400"/>
            <a:ext cx="3017837" cy="4953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Formal Induction</a:t>
            </a:r>
            <a:endParaRPr lang="en-US" altLang="en-US" sz="2400"/>
          </a:p>
        </p:txBody>
      </p:sp>
      <p:sp>
        <p:nvSpPr>
          <p:cNvPr id="769028" name="Rectangle 4">
            <a:extLst>
              <a:ext uri="{FF2B5EF4-FFF2-40B4-BE49-F238E27FC236}">
                <a16:creationId xmlns:a16="http://schemas.microsoft.com/office/drawing/2014/main" id="{EEB3B1ED-E1A7-2415-174D-8F59E9EDF967}"/>
              </a:ext>
            </a:extLst>
          </p:cNvPr>
          <p:cNvSpPr>
            <a:spLocks noGrp="1" noChangeArrowheads="1"/>
          </p:cNvSpPr>
          <p:nvPr>
            <p:ph type="body" idx="1"/>
          </p:nvPr>
        </p:nvSpPr>
        <p:spPr bwMode="invGray">
          <a:xfrm>
            <a:off x="381000" y="2603500"/>
            <a:ext cx="8458200" cy="3111500"/>
          </a:xfrm>
        </p:spPr>
        <p:txBody>
          <a:bodyPr/>
          <a:lstStyle/>
          <a:p>
            <a:pPr>
              <a:lnSpc>
                <a:spcPct val="90000"/>
              </a:lnSpc>
            </a:pPr>
            <a:r>
              <a:rPr lang="en-US" altLang="en-US" sz="2400">
                <a:solidFill>
                  <a:schemeClr val="tx2"/>
                </a:solidFill>
              </a:rPr>
              <a:t>Proof:</a:t>
            </a:r>
            <a:r>
              <a:rPr lang="en-US" altLang="en-US" sz="2400"/>
              <a:t> Let q be the day she first gets b on a string. If the lemma is false, there must be a smallest k such that the girl has some b</a:t>
            </a:r>
            <a:r>
              <a:rPr lang="en-US" altLang="en-US" sz="2400" baseline="30000"/>
              <a:t>*</a:t>
            </a:r>
            <a:r>
              <a:rPr lang="en-US" altLang="en-US" sz="2400"/>
              <a:t> inferior to b on day q+k. </a:t>
            </a:r>
          </a:p>
          <a:p>
            <a:pPr>
              <a:lnSpc>
                <a:spcPct val="90000"/>
              </a:lnSpc>
            </a:pPr>
            <a:endParaRPr lang="en-US" altLang="en-US" sz="2400"/>
          </a:p>
          <a:p>
            <a:pPr>
              <a:lnSpc>
                <a:spcPct val="90000"/>
              </a:lnSpc>
            </a:pPr>
            <a:r>
              <a:rPr lang="en-US" altLang="en-US" sz="2400"/>
              <a:t>But then, one day earlier, she has someone as good as b. Hence, a better suitor than b</a:t>
            </a:r>
            <a:r>
              <a:rPr lang="en-US" altLang="en-US" sz="2400" baseline="30000"/>
              <a:t>*</a:t>
            </a:r>
            <a:r>
              <a:rPr lang="en-US" altLang="en-US" sz="2400"/>
              <a:t> returns the next day. She will choose the better suitor contradicting the assumption that her prospects went below b on day q+k. </a:t>
            </a:r>
          </a:p>
        </p:txBody>
      </p:sp>
      <p:sp>
        <p:nvSpPr>
          <p:cNvPr id="769032" name="Rectangle 8">
            <a:extLst>
              <a:ext uri="{FF2B5EF4-FFF2-40B4-BE49-F238E27FC236}">
                <a16:creationId xmlns:a16="http://schemas.microsoft.com/office/drawing/2014/main" id="{CF35B397-995E-F1D5-0161-E293A979AD91}"/>
              </a:ext>
            </a:extLst>
          </p:cNvPr>
          <p:cNvSpPr>
            <a:spLocks noGrp="1" noChangeArrowheads="1"/>
          </p:cNvSpPr>
          <p:nvPr>
            <p:ph type="title"/>
          </p:nvPr>
        </p:nvSpPr>
        <p:spPr bwMode="invGray">
          <a:xfrm>
            <a:off x="381000" y="228600"/>
            <a:ext cx="8458200" cy="2133600"/>
          </a:xfrm>
          <a:noFill/>
          <a:ln/>
        </p:spPr>
        <p:txBody>
          <a:bodyPr/>
          <a:lstStyle/>
          <a:p>
            <a:pPr algn="l"/>
            <a:r>
              <a:rPr lang="en-US" altLang="en-US" sz="2800" u="sng"/>
              <a:t>Improvement Lemma</a:t>
            </a:r>
            <a:r>
              <a:rPr lang="en-US" altLang="en-US" sz="2800"/>
              <a:t>: </a:t>
            </a:r>
            <a:br>
              <a:rPr lang="en-US" altLang="en-US" sz="2800"/>
            </a:br>
            <a:r>
              <a:rPr lang="en-US" altLang="en-US" sz="2800"/>
              <a:t>If a girl has a boy on a string, </a:t>
            </a:r>
            <a:br>
              <a:rPr lang="en-US" altLang="en-US" sz="2800"/>
            </a:br>
            <a:r>
              <a:rPr lang="en-US" altLang="en-US" sz="2800"/>
              <a:t>then she will always have someone at least as 	good on a string (or for a husband).</a:t>
            </a:r>
          </a:p>
        </p:txBody>
      </p:sp>
    </p:spTree>
  </p:cSld>
  <p:clrMapOvr>
    <a:masterClrMapping/>
  </p:clrMapOvr>
  <p:transition advTm="12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F6651F18-8017-D110-EE2A-335339808953}"/>
              </a:ext>
            </a:extLst>
          </p:cNvPr>
          <p:cNvSpPr>
            <a:spLocks noGrp="1" noChangeArrowheads="1"/>
          </p:cNvSpPr>
          <p:nvPr>
            <p:ph type="title"/>
          </p:nvPr>
        </p:nvSpPr>
        <p:spPr bwMode="invGray">
          <a:xfrm>
            <a:off x="685800" y="533400"/>
            <a:ext cx="7772400" cy="1143000"/>
          </a:xfrm>
        </p:spPr>
        <p:txBody>
          <a:bodyPr/>
          <a:lstStyle/>
          <a:p>
            <a:r>
              <a:rPr lang="en-US" altLang="en-US" sz="3200" u="sng"/>
              <a:t>Corollary</a:t>
            </a:r>
            <a:r>
              <a:rPr lang="en-US" altLang="en-US" sz="3200"/>
              <a:t>: Each girl will marry her absolute favorite of the boys who visit her during the TMA</a:t>
            </a:r>
          </a:p>
        </p:txBody>
      </p:sp>
      <p:graphicFrame>
        <p:nvGraphicFramePr>
          <p:cNvPr id="770051" name="Object 3">
            <a:extLst>
              <a:ext uri="{FF2B5EF4-FFF2-40B4-BE49-F238E27FC236}">
                <a16:creationId xmlns:a16="http://schemas.microsoft.com/office/drawing/2014/main" id="{A49DCD19-90EE-C922-C7C3-B5385F9E6F46}"/>
              </a:ext>
            </a:extLst>
          </p:cNvPr>
          <p:cNvGraphicFramePr>
            <a:graphicFrameLocks noChangeAspect="1"/>
          </p:cNvGraphicFramePr>
          <p:nvPr/>
        </p:nvGraphicFramePr>
        <p:xfrm>
          <a:off x="1524000" y="2120900"/>
          <a:ext cx="5791200" cy="4519613"/>
        </p:xfrm>
        <a:graphic>
          <a:graphicData uri="http://schemas.openxmlformats.org/presentationml/2006/ole">
            <mc:AlternateContent xmlns:mc="http://schemas.openxmlformats.org/markup-compatibility/2006">
              <mc:Choice xmlns:v="urn:schemas-microsoft-com:vml" Requires="v">
                <p:oleObj name="Clip" r:id="rId3" imgW="13665200" imgH="10655300" progId="MS_ClipArt_Gallery.2">
                  <p:embed/>
                </p:oleObj>
              </mc:Choice>
              <mc:Fallback>
                <p:oleObj name="Clip" r:id="rId3" imgW="13665200" imgH="1065530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524000" y="2120900"/>
                        <a:ext cx="5791200" cy="451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1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a:extLst>
              <a:ext uri="{FF2B5EF4-FFF2-40B4-BE49-F238E27FC236}">
                <a16:creationId xmlns:a16="http://schemas.microsoft.com/office/drawing/2014/main" id="{12E8C298-CB0D-D25C-363F-DE6353943695}"/>
              </a:ext>
            </a:extLst>
          </p:cNvPr>
          <p:cNvSpPr>
            <a:spLocks noGrp="1" noChangeArrowheads="1"/>
          </p:cNvSpPr>
          <p:nvPr>
            <p:ph type="title"/>
          </p:nvPr>
        </p:nvSpPr>
        <p:spPr bwMode="invGray"/>
        <p:txBody>
          <a:bodyPr/>
          <a:lstStyle/>
          <a:p>
            <a:r>
              <a:rPr lang="en-US" altLang="en-US"/>
              <a:t>Dating Scenario</a:t>
            </a:r>
          </a:p>
        </p:txBody>
      </p:sp>
      <p:sp>
        <p:nvSpPr>
          <p:cNvPr id="743427" name="Rectangle 3">
            <a:extLst>
              <a:ext uri="{FF2B5EF4-FFF2-40B4-BE49-F238E27FC236}">
                <a16:creationId xmlns:a16="http://schemas.microsoft.com/office/drawing/2014/main" id="{E693A693-61F2-47D3-C869-D0BB0F2C6E4F}"/>
              </a:ext>
            </a:extLst>
          </p:cNvPr>
          <p:cNvSpPr>
            <a:spLocks noGrp="1" noChangeArrowheads="1"/>
          </p:cNvSpPr>
          <p:nvPr>
            <p:ph type="body" idx="1"/>
          </p:nvPr>
        </p:nvSpPr>
        <p:spPr bwMode="invGray">
          <a:xfrm>
            <a:off x="1447800" y="1371600"/>
            <a:ext cx="6096000" cy="3657600"/>
          </a:xfrm>
        </p:spPr>
        <p:txBody>
          <a:bodyPr/>
          <a:lstStyle/>
          <a:p>
            <a:pPr lvl="1">
              <a:lnSpc>
                <a:spcPct val="90000"/>
              </a:lnSpc>
            </a:pPr>
            <a:r>
              <a:rPr lang="en-US" altLang="en-US" sz="2400"/>
              <a:t>There are n boys and n girls</a:t>
            </a:r>
            <a:br>
              <a:rPr lang="en-US" altLang="en-US" sz="2400"/>
            </a:br>
            <a:endParaRPr lang="en-US" altLang="en-US" sz="2400"/>
          </a:p>
          <a:p>
            <a:pPr lvl="1">
              <a:lnSpc>
                <a:spcPct val="90000"/>
              </a:lnSpc>
            </a:pPr>
            <a:r>
              <a:rPr lang="en-US" altLang="en-US" sz="2400"/>
              <a:t>Each girl has her own ranked preference list of all the boys</a:t>
            </a:r>
            <a:br>
              <a:rPr lang="en-US" altLang="en-US" sz="2400"/>
            </a:br>
            <a:endParaRPr lang="en-US" altLang="en-US" sz="2400"/>
          </a:p>
          <a:p>
            <a:pPr lvl="1">
              <a:lnSpc>
                <a:spcPct val="90000"/>
              </a:lnSpc>
            </a:pPr>
            <a:r>
              <a:rPr lang="en-US" altLang="en-US" sz="2400"/>
              <a:t>Each boy has his own ranked preference list of the girls</a:t>
            </a:r>
            <a:br>
              <a:rPr lang="en-US" altLang="en-US" sz="2400"/>
            </a:br>
            <a:endParaRPr lang="en-US" altLang="en-US" sz="2400"/>
          </a:p>
          <a:p>
            <a:pPr lvl="1">
              <a:lnSpc>
                <a:spcPct val="90000"/>
              </a:lnSpc>
            </a:pPr>
            <a:r>
              <a:rPr lang="en-US" altLang="en-US" sz="2400"/>
              <a:t>The lists have no ties</a:t>
            </a:r>
          </a:p>
        </p:txBody>
      </p:sp>
      <p:sp>
        <p:nvSpPr>
          <p:cNvPr id="743428" name="Text Box 4">
            <a:extLst>
              <a:ext uri="{FF2B5EF4-FFF2-40B4-BE49-F238E27FC236}">
                <a16:creationId xmlns:a16="http://schemas.microsoft.com/office/drawing/2014/main" id="{4DBFCE2F-0BEA-FCFB-2DC0-23C185FFA8F8}"/>
              </a:ext>
            </a:extLst>
          </p:cNvPr>
          <p:cNvSpPr txBox="1">
            <a:spLocks noChangeArrowheads="1"/>
          </p:cNvSpPr>
          <p:nvPr/>
        </p:nvSpPr>
        <p:spPr bwMode="invGray">
          <a:xfrm>
            <a:off x="685800" y="5410200"/>
            <a:ext cx="7848600" cy="121920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r>
              <a:rPr lang="en-US" altLang="en-US" sz="3200" u="sng">
                <a:solidFill>
                  <a:schemeClr val="accent2"/>
                </a:solidFill>
              </a:rPr>
              <a:t>Question:</a:t>
            </a:r>
            <a:r>
              <a:rPr lang="en-US" altLang="en-US" sz="3200">
                <a:solidFill>
                  <a:schemeClr val="accent2"/>
                </a:solidFill>
              </a:rPr>
              <a:t> How do we pair them off? What criteria come to mind?</a:t>
            </a:r>
            <a:endParaRPr lang="en-US" altLang="en-US" sz="2400">
              <a:solidFill>
                <a:schemeClr val="accent2"/>
              </a:solidFill>
            </a:endParaRPr>
          </a:p>
        </p:txBody>
      </p:sp>
    </p:spTree>
  </p:cSld>
  <p:clrMapOvr>
    <a:masterClrMapping/>
  </p:clrMapOvr>
  <p:transition advTm="60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43428"/>
                                        </p:tgtEl>
                                        <p:attrNameLst>
                                          <p:attrName>style.visibility</p:attrName>
                                        </p:attrNameLst>
                                      </p:cBhvr>
                                      <p:to>
                                        <p:strVal val="visible"/>
                                      </p:to>
                                    </p:set>
                                    <p:animEffect transition="in" filter="fade">
                                      <p:cBhvr>
                                        <p:cTn id="7" dur="500"/>
                                        <p:tgtEl>
                                          <p:spTgt spid="74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1074" name="Rectangle 2">
            <a:extLst>
              <a:ext uri="{FF2B5EF4-FFF2-40B4-BE49-F238E27FC236}">
                <a16:creationId xmlns:a16="http://schemas.microsoft.com/office/drawing/2014/main" id="{7F8514D4-73C8-849E-365B-8C786089F503}"/>
              </a:ext>
            </a:extLst>
          </p:cNvPr>
          <p:cNvSpPr>
            <a:spLocks noGrp="1" noChangeArrowheads="1"/>
          </p:cNvSpPr>
          <p:nvPr>
            <p:ph type="title"/>
          </p:nvPr>
        </p:nvSpPr>
        <p:spPr bwMode="invGray">
          <a:xfrm>
            <a:off x="304800" y="274638"/>
            <a:ext cx="8229600" cy="914400"/>
          </a:xfrm>
        </p:spPr>
        <p:txBody>
          <a:bodyPr/>
          <a:lstStyle/>
          <a:p>
            <a:r>
              <a:rPr lang="en-US" altLang="en-US" sz="2800" u="sng"/>
              <a:t>Lemma</a:t>
            </a:r>
            <a:r>
              <a:rPr lang="en-US" altLang="en-US" sz="2800"/>
              <a:t>: No boy can be rejected by all the girls</a:t>
            </a:r>
          </a:p>
        </p:txBody>
      </p:sp>
      <p:sp>
        <p:nvSpPr>
          <p:cNvPr id="771075" name="Rectangle 3">
            <a:extLst>
              <a:ext uri="{FF2B5EF4-FFF2-40B4-BE49-F238E27FC236}">
                <a16:creationId xmlns:a16="http://schemas.microsoft.com/office/drawing/2014/main" id="{1F77BE8A-C8B8-40B5-3043-97A9E31EB522}"/>
              </a:ext>
            </a:extLst>
          </p:cNvPr>
          <p:cNvSpPr>
            <a:spLocks noGrp="1" noChangeArrowheads="1"/>
          </p:cNvSpPr>
          <p:nvPr>
            <p:ph type="body" idx="1"/>
          </p:nvPr>
        </p:nvSpPr>
        <p:spPr bwMode="invGray">
          <a:xfrm>
            <a:off x="457200" y="1447800"/>
            <a:ext cx="8229600" cy="4572000"/>
          </a:xfrm>
        </p:spPr>
        <p:txBody>
          <a:bodyPr/>
          <a:lstStyle/>
          <a:p>
            <a:r>
              <a:rPr lang="en-US" altLang="en-US" sz="2800" u="sng"/>
              <a:t>Proof by contradiction</a:t>
            </a:r>
            <a:r>
              <a:rPr lang="en-US" altLang="en-US" sz="2800"/>
              <a:t>.</a:t>
            </a:r>
          </a:p>
          <a:p>
            <a:r>
              <a:rPr lang="en-US" altLang="en-US" sz="2800"/>
              <a:t>  Suppose boy </a:t>
            </a:r>
            <a:r>
              <a:rPr lang="en-US" altLang="en-US" sz="2800">
                <a:solidFill>
                  <a:schemeClr val="tx2"/>
                </a:solidFill>
              </a:rPr>
              <a:t>b</a:t>
            </a:r>
            <a:r>
              <a:rPr lang="en-US" altLang="en-US" sz="2800"/>
              <a:t> is rejected by all the girls. </a:t>
            </a:r>
          </a:p>
          <a:p>
            <a:r>
              <a:rPr lang="en-US" altLang="en-US" sz="2800"/>
              <a:t>  At that point:</a:t>
            </a:r>
          </a:p>
          <a:p>
            <a:pPr lvl="1"/>
            <a:r>
              <a:rPr lang="en-US" altLang="en-US" sz="2400"/>
              <a:t>Each girl must have a suitor other than </a:t>
            </a:r>
            <a:r>
              <a:rPr lang="en-US" altLang="en-US" sz="2400">
                <a:solidFill>
                  <a:schemeClr val="tx2"/>
                </a:solidFill>
              </a:rPr>
              <a:t>b</a:t>
            </a:r>
            <a:br>
              <a:rPr lang="en-US" altLang="en-US" sz="2400"/>
            </a:br>
            <a:r>
              <a:rPr lang="en-US" altLang="en-US" sz="2400"/>
              <a:t>(By Improvement Lemma, once a girl has a suitor she will always have at least one) </a:t>
            </a:r>
          </a:p>
          <a:p>
            <a:pPr lvl="1"/>
            <a:r>
              <a:rPr lang="en-US" altLang="en-US" sz="2400"/>
              <a:t>The </a:t>
            </a:r>
            <a:r>
              <a:rPr lang="en-US" altLang="en-US" sz="2400">
                <a:solidFill>
                  <a:schemeClr val="tx2"/>
                </a:solidFill>
              </a:rPr>
              <a:t>n</a:t>
            </a:r>
            <a:r>
              <a:rPr lang="en-US" altLang="en-US" sz="2400"/>
              <a:t> girls have </a:t>
            </a:r>
            <a:r>
              <a:rPr lang="en-US" altLang="en-US" sz="2400">
                <a:solidFill>
                  <a:schemeClr val="tx2"/>
                </a:solidFill>
              </a:rPr>
              <a:t>n</a:t>
            </a:r>
            <a:r>
              <a:rPr lang="en-US" altLang="en-US" sz="2400"/>
              <a:t> suitors, </a:t>
            </a:r>
            <a:r>
              <a:rPr lang="en-US" altLang="en-US" sz="2400">
                <a:solidFill>
                  <a:schemeClr val="tx2"/>
                </a:solidFill>
              </a:rPr>
              <a:t>b</a:t>
            </a:r>
            <a:r>
              <a:rPr lang="en-US" altLang="en-US" sz="2400"/>
              <a:t> not among them. Thus, there are at least </a:t>
            </a:r>
            <a:r>
              <a:rPr lang="en-US" altLang="en-US" sz="2400">
                <a:solidFill>
                  <a:schemeClr val="tx2"/>
                </a:solidFill>
              </a:rPr>
              <a:t>n+1</a:t>
            </a:r>
            <a:r>
              <a:rPr lang="en-US" altLang="en-US" sz="2400"/>
              <a:t> boys</a:t>
            </a:r>
          </a:p>
        </p:txBody>
      </p:sp>
      <p:sp>
        <p:nvSpPr>
          <p:cNvPr id="771076" name="AutoShape 4">
            <a:extLst>
              <a:ext uri="{FF2B5EF4-FFF2-40B4-BE49-F238E27FC236}">
                <a16:creationId xmlns:a16="http://schemas.microsoft.com/office/drawing/2014/main" id="{FE66DD29-1CCC-10C3-118A-DFB3C048F4CF}"/>
              </a:ext>
            </a:extLst>
          </p:cNvPr>
          <p:cNvSpPr>
            <a:spLocks noChangeArrowheads="1"/>
          </p:cNvSpPr>
          <p:nvPr/>
        </p:nvSpPr>
        <p:spPr bwMode="invGray">
          <a:xfrm>
            <a:off x="3827463" y="5741988"/>
            <a:ext cx="5316537" cy="957262"/>
          </a:xfrm>
          <a:prstGeom prst="irregularSeal2">
            <a:avLst/>
          </a:prstGeom>
          <a:solidFill>
            <a:schemeClr val="bg2"/>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solidFill>
                  <a:schemeClr val="accent2"/>
                </a:solidFill>
              </a:rPr>
              <a:t>Contradiction</a:t>
            </a:r>
            <a:endParaRPr lang="en-US" altLang="en-US" sz="2400"/>
          </a:p>
        </p:txBody>
      </p:sp>
    </p:spTree>
  </p:cSld>
  <p:clrMapOvr>
    <a:masterClrMapping/>
  </p:clrMapOvr>
  <p:transition advTm="364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1075">
                                            <p:txEl>
                                              <p:pRg st="1" end="1"/>
                                            </p:txEl>
                                          </p:spTgt>
                                        </p:tgtEl>
                                        <p:attrNameLst>
                                          <p:attrName>style.visibility</p:attrName>
                                        </p:attrNameLst>
                                      </p:cBhvr>
                                      <p:to>
                                        <p:strVal val="visible"/>
                                      </p:to>
                                    </p:set>
                                    <p:animEffect transition="in" filter="fade">
                                      <p:cBhvr>
                                        <p:cTn id="7" dur="500"/>
                                        <p:tgtEl>
                                          <p:spTgt spid="771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71075">
                                            <p:txEl>
                                              <p:pRg st="2" end="2"/>
                                            </p:txEl>
                                          </p:spTgt>
                                        </p:tgtEl>
                                        <p:attrNameLst>
                                          <p:attrName>style.visibility</p:attrName>
                                        </p:attrNameLst>
                                      </p:cBhvr>
                                      <p:to>
                                        <p:strVal val="visible"/>
                                      </p:to>
                                    </p:set>
                                    <p:animEffect transition="in" filter="fade">
                                      <p:cBhvr>
                                        <p:cTn id="12" dur="500"/>
                                        <p:tgtEl>
                                          <p:spTgt spid="771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71075">
                                            <p:txEl>
                                              <p:pRg st="3" end="3"/>
                                            </p:txEl>
                                          </p:spTgt>
                                        </p:tgtEl>
                                        <p:attrNameLst>
                                          <p:attrName>style.visibility</p:attrName>
                                        </p:attrNameLst>
                                      </p:cBhvr>
                                      <p:to>
                                        <p:strVal val="visible"/>
                                      </p:to>
                                    </p:set>
                                    <p:animEffect transition="in" filter="fade">
                                      <p:cBhvr>
                                        <p:cTn id="17" dur="500"/>
                                        <p:tgtEl>
                                          <p:spTgt spid="7710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71075">
                                            <p:txEl>
                                              <p:pRg st="4" end="4"/>
                                            </p:txEl>
                                          </p:spTgt>
                                        </p:tgtEl>
                                        <p:attrNameLst>
                                          <p:attrName>style.visibility</p:attrName>
                                        </p:attrNameLst>
                                      </p:cBhvr>
                                      <p:to>
                                        <p:strVal val="visible"/>
                                      </p:to>
                                    </p:set>
                                    <p:animEffect transition="in" filter="fade">
                                      <p:cBhvr>
                                        <p:cTn id="22" dur="500"/>
                                        <p:tgtEl>
                                          <p:spTgt spid="771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9B08C566-1148-DEA5-1EB4-92A446C16E69}"/>
              </a:ext>
            </a:extLst>
          </p:cNvPr>
          <p:cNvSpPr>
            <a:spLocks noGrp="1" noChangeArrowheads="1"/>
          </p:cNvSpPr>
          <p:nvPr>
            <p:ph type="title"/>
          </p:nvPr>
        </p:nvSpPr>
        <p:spPr bwMode="invGray"/>
        <p:txBody>
          <a:bodyPr/>
          <a:lstStyle/>
          <a:p>
            <a:r>
              <a:rPr lang="en-US" altLang="en-US" sz="3600" u="sng"/>
              <a:t>Theorem</a:t>
            </a:r>
            <a:r>
              <a:rPr lang="en-US" altLang="en-US" sz="3600"/>
              <a:t>: The TMA always terminates in at most n</a:t>
            </a:r>
            <a:r>
              <a:rPr lang="en-US" altLang="en-US" sz="3600" baseline="30000"/>
              <a:t>2</a:t>
            </a:r>
            <a:r>
              <a:rPr lang="en-US" altLang="en-US" sz="3600"/>
              <a:t> days</a:t>
            </a:r>
          </a:p>
        </p:txBody>
      </p:sp>
      <p:sp>
        <p:nvSpPr>
          <p:cNvPr id="772099" name="Rectangle 3">
            <a:extLst>
              <a:ext uri="{FF2B5EF4-FFF2-40B4-BE49-F238E27FC236}">
                <a16:creationId xmlns:a16="http://schemas.microsoft.com/office/drawing/2014/main" id="{1E573862-8EEA-16DC-BE81-698B54F5AC67}"/>
              </a:ext>
            </a:extLst>
          </p:cNvPr>
          <p:cNvSpPr>
            <a:spLocks noGrp="1" noChangeArrowheads="1"/>
          </p:cNvSpPr>
          <p:nvPr>
            <p:ph type="body" idx="1"/>
          </p:nvPr>
        </p:nvSpPr>
        <p:spPr bwMode="invGray">
          <a:xfrm>
            <a:off x="304800" y="2057400"/>
            <a:ext cx="8458200" cy="4114800"/>
          </a:xfrm>
        </p:spPr>
        <p:txBody>
          <a:bodyPr/>
          <a:lstStyle/>
          <a:p>
            <a:pPr lvl="1">
              <a:lnSpc>
                <a:spcPct val="80000"/>
              </a:lnSpc>
            </a:pPr>
            <a:r>
              <a:rPr lang="en-US" altLang="en-US" sz="2400"/>
              <a:t>A “master list” of all n of the boys lists starts with  a total of n </a:t>
            </a:r>
            <a:r>
              <a:rPr lang="en-US" altLang="en-US" sz="1400"/>
              <a:t>X</a:t>
            </a:r>
            <a:r>
              <a:rPr lang="en-US" altLang="en-US" sz="2400"/>
              <a:t> n = n</a:t>
            </a:r>
            <a:r>
              <a:rPr lang="en-US" altLang="en-US" sz="2400" baseline="30000"/>
              <a:t>2</a:t>
            </a:r>
            <a:r>
              <a:rPr lang="en-US" altLang="en-US" sz="2400"/>
              <a:t> girls on it.</a:t>
            </a:r>
          </a:p>
          <a:p>
            <a:pPr lvl="1">
              <a:lnSpc>
                <a:spcPct val="80000"/>
              </a:lnSpc>
            </a:pPr>
            <a:endParaRPr lang="en-US" altLang="en-US" sz="2400"/>
          </a:p>
          <a:p>
            <a:pPr lvl="1">
              <a:lnSpc>
                <a:spcPct val="80000"/>
              </a:lnSpc>
            </a:pPr>
            <a:r>
              <a:rPr lang="en-US" altLang="en-US" sz="2400"/>
              <a:t>Each day that at least one boy gets a “No”, at least one girl gets crossed off the master list</a:t>
            </a:r>
          </a:p>
          <a:p>
            <a:pPr lvl="1">
              <a:lnSpc>
                <a:spcPct val="80000"/>
              </a:lnSpc>
            </a:pPr>
            <a:endParaRPr lang="en-US" altLang="en-US" sz="2400"/>
          </a:p>
          <a:p>
            <a:pPr lvl="1">
              <a:lnSpc>
                <a:spcPct val="80000"/>
              </a:lnSpc>
            </a:pPr>
            <a:r>
              <a:rPr lang="en-US" altLang="en-US" sz="2400"/>
              <a:t>Therefore, the number of days is bounded by the original size of the master list. In fact, since each list never drops below 1, the number of days is bounded by n(n-1) = n</a:t>
            </a:r>
            <a:r>
              <a:rPr lang="en-US" altLang="en-US" sz="2400" baseline="30000"/>
              <a:t>2</a:t>
            </a:r>
            <a:r>
              <a:rPr lang="en-US" altLang="en-US" sz="2400"/>
              <a:t>-n.</a:t>
            </a:r>
          </a:p>
        </p:txBody>
      </p:sp>
    </p:spTree>
  </p:cSld>
  <p:clrMapOvr>
    <a:masterClrMapping/>
  </p:clrMapOvr>
  <p:transition advTm="192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2099">
                                            <p:txEl>
                                              <p:pRg st="0" end="0"/>
                                            </p:txEl>
                                          </p:spTgt>
                                        </p:tgtEl>
                                        <p:attrNameLst>
                                          <p:attrName>style.visibility</p:attrName>
                                        </p:attrNameLst>
                                      </p:cBhvr>
                                      <p:to>
                                        <p:strVal val="visible"/>
                                      </p:to>
                                    </p:set>
                                    <p:animEffect transition="in" filter="fade">
                                      <p:cBhvr>
                                        <p:cTn id="7" dur="500"/>
                                        <p:tgtEl>
                                          <p:spTgt spid="77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72099">
                                            <p:txEl>
                                              <p:pRg st="2" end="2"/>
                                            </p:txEl>
                                          </p:spTgt>
                                        </p:tgtEl>
                                        <p:attrNameLst>
                                          <p:attrName>style.visibility</p:attrName>
                                        </p:attrNameLst>
                                      </p:cBhvr>
                                      <p:to>
                                        <p:strVal val="visible"/>
                                      </p:to>
                                    </p:set>
                                    <p:animEffect transition="in" filter="fade">
                                      <p:cBhvr>
                                        <p:cTn id="12" dur="500"/>
                                        <p:tgtEl>
                                          <p:spTgt spid="772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72099">
                                            <p:txEl>
                                              <p:pRg st="4" end="4"/>
                                            </p:txEl>
                                          </p:spTgt>
                                        </p:tgtEl>
                                        <p:attrNameLst>
                                          <p:attrName>style.visibility</p:attrName>
                                        </p:attrNameLst>
                                      </p:cBhvr>
                                      <p:to>
                                        <p:strVal val="visible"/>
                                      </p:to>
                                    </p:set>
                                    <p:animEffect transition="in" filter="fade">
                                      <p:cBhvr>
                                        <p:cTn id="17" dur="500"/>
                                        <p:tgtEl>
                                          <p:spTgt spid="772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FB4DBE70-BFA8-B8EB-8C35-9895E8DBFB60}"/>
              </a:ext>
            </a:extLst>
          </p:cNvPr>
          <p:cNvSpPr>
            <a:spLocks noGrp="1" noChangeArrowheads="1"/>
          </p:cNvSpPr>
          <p:nvPr>
            <p:ph type="title"/>
          </p:nvPr>
        </p:nvSpPr>
        <p:spPr bwMode="invGray">
          <a:xfrm>
            <a:off x="685800" y="228600"/>
            <a:ext cx="7772400" cy="5029200"/>
          </a:xfrm>
        </p:spPr>
        <p:txBody>
          <a:bodyPr/>
          <a:lstStyle/>
          <a:p>
            <a:r>
              <a:rPr lang="en-US" altLang="en-US"/>
              <a:t>Great! We know that TMA will terminate and produce a pairing.</a:t>
            </a:r>
            <a:br>
              <a:rPr lang="en-US" altLang="en-US"/>
            </a:br>
            <a:br>
              <a:rPr lang="en-US" altLang="en-US"/>
            </a:br>
            <a:br>
              <a:rPr lang="en-US" altLang="en-US"/>
            </a:br>
            <a:r>
              <a:rPr lang="en-US" altLang="en-US"/>
              <a:t>But is it stable?</a:t>
            </a:r>
          </a:p>
        </p:txBody>
      </p:sp>
    </p:spTree>
  </p:cSld>
  <p:clrMapOvr>
    <a:masterClrMapping/>
  </p:clrMapOvr>
  <p:transition advTm="176"/>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34288535-A62D-E1C3-E2B7-FF50FB6215A3}"/>
              </a:ext>
            </a:extLst>
          </p:cNvPr>
          <p:cNvSpPr>
            <a:spLocks noGrp="1" noChangeArrowheads="1"/>
          </p:cNvSpPr>
          <p:nvPr>
            <p:ph type="title"/>
          </p:nvPr>
        </p:nvSpPr>
        <p:spPr bwMode="invGray">
          <a:xfrm>
            <a:off x="685800" y="304800"/>
            <a:ext cx="7772400" cy="1143000"/>
          </a:xfrm>
        </p:spPr>
        <p:txBody>
          <a:bodyPr/>
          <a:lstStyle/>
          <a:p>
            <a:r>
              <a:rPr lang="en-US" altLang="en-US" sz="3200" u="sng"/>
              <a:t>Theorem</a:t>
            </a:r>
            <a:r>
              <a:rPr lang="en-US" altLang="en-US" sz="3200"/>
              <a:t>: Let T be the pairing produced by TMA. Then T is stable.</a:t>
            </a:r>
          </a:p>
        </p:txBody>
      </p:sp>
      <p:grpSp>
        <p:nvGrpSpPr>
          <p:cNvPr id="774147" name="Group 3">
            <a:extLst>
              <a:ext uri="{FF2B5EF4-FFF2-40B4-BE49-F238E27FC236}">
                <a16:creationId xmlns:a16="http://schemas.microsoft.com/office/drawing/2014/main" id="{D25215BF-A4CB-9939-0034-1F327108385D}"/>
              </a:ext>
            </a:extLst>
          </p:cNvPr>
          <p:cNvGrpSpPr>
            <a:grpSpLocks/>
          </p:cNvGrpSpPr>
          <p:nvPr/>
        </p:nvGrpSpPr>
        <p:grpSpPr bwMode="auto">
          <a:xfrm>
            <a:off x="746125" y="4514850"/>
            <a:ext cx="1036638" cy="1819275"/>
            <a:chOff x="1775" y="2894"/>
            <a:chExt cx="653" cy="1146"/>
          </a:xfrm>
        </p:grpSpPr>
        <p:sp>
          <p:nvSpPr>
            <p:cNvPr id="774148" name="Freeform 4">
              <a:extLst>
                <a:ext uri="{FF2B5EF4-FFF2-40B4-BE49-F238E27FC236}">
                  <a16:creationId xmlns:a16="http://schemas.microsoft.com/office/drawing/2014/main" id="{F813AAFD-ADEE-2A14-5CC0-199CBADCA019}"/>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74149" name="Freeform 5">
              <a:extLst>
                <a:ext uri="{FF2B5EF4-FFF2-40B4-BE49-F238E27FC236}">
                  <a16:creationId xmlns:a16="http://schemas.microsoft.com/office/drawing/2014/main" id="{592C3984-5B59-3439-8750-6D65208CB3BD}"/>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74150" name="Freeform 6">
              <a:extLst>
                <a:ext uri="{FF2B5EF4-FFF2-40B4-BE49-F238E27FC236}">
                  <a16:creationId xmlns:a16="http://schemas.microsoft.com/office/drawing/2014/main" id="{9D1DF5E5-2006-8412-299E-832FB8EC8825}"/>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74151" name="Freeform 7">
              <a:extLst>
                <a:ext uri="{FF2B5EF4-FFF2-40B4-BE49-F238E27FC236}">
                  <a16:creationId xmlns:a16="http://schemas.microsoft.com/office/drawing/2014/main" id="{46F88F22-95E6-8A4E-1D08-ECEE257D283A}"/>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74152" name="Freeform 8">
              <a:extLst>
                <a:ext uri="{FF2B5EF4-FFF2-40B4-BE49-F238E27FC236}">
                  <a16:creationId xmlns:a16="http://schemas.microsoft.com/office/drawing/2014/main" id="{D9215220-4AB5-554F-2F62-428E082D8A4B}"/>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74153" name="Group 9">
            <a:extLst>
              <a:ext uri="{FF2B5EF4-FFF2-40B4-BE49-F238E27FC236}">
                <a16:creationId xmlns:a16="http://schemas.microsoft.com/office/drawing/2014/main" id="{46D27AA3-E2FF-4B23-5E96-ACAAB5D66294}"/>
              </a:ext>
            </a:extLst>
          </p:cNvPr>
          <p:cNvGrpSpPr>
            <a:grpSpLocks/>
          </p:cNvGrpSpPr>
          <p:nvPr/>
        </p:nvGrpSpPr>
        <p:grpSpPr bwMode="auto">
          <a:xfrm>
            <a:off x="1538288" y="4197350"/>
            <a:ext cx="6432550" cy="2136775"/>
            <a:chOff x="969" y="2644"/>
            <a:chExt cx="4052" cy="1346"/>
          </a:xfrm>
        </p:grpSpPr>
        <p:grpSp>
          <p:nvGrpSpPr>
            <p:cNvPr id="774154" name="Group 10">
              <a:extLst>
                <a:ext uri="{FF2B5EF4-FFF2-40B4-BE49-F238E27FC236}">
                  <a16:creationId xmlns:a16="http://schemas.microsoft.com/office/drawing/2014/main" id="{F8B1EBC3-CB6A-08CA-2E43-9AD3C18FB6D4}"/>
                </a:ext>
              </a:extLst>
            </p:cNvPr>
            <p:cNvGrpSpPr>
              <a:grpSpLocks/>
            </p:cNvGrpSpPr>
            <p:nvPr/>
          </p:nvGrpSpPr>
          <p:grpSpPr bwMode="auto">
            <a:xfrm>
              <a:off x="4194" y="2865"/>
              <a:ext cx="827" cy="1006"/>
              <a:chOff x="3090" y="2945"/>
              <a:chExt cx="827" cy="1006"/>
            </a:xfrm>
          </p:grpSpPr>
          <p:sp>
            <p:nvSpPr>
              <p:cNvPr id="774155" name="Freeform 11">
                <a:extLst>
                  <a:ext uri="{FF2B5EF4-FFF2-40B4-BE49-F238E27FC236}">
                    <a16:creationId xmlns:a16="http://schemas.microsoft.com/office/drawing/2014/main" id="{4C248D78-F70F-0D49-ACB9-58758A6DB3F6}"/>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74156" name="Freeform 12">
                <a:extLst>
                  <a:ext uri="{FF2B5EF4-FFF2-40B4-BE49-F238E27FC236}">
                    <a16:creationId xmlns:a16="http://schemas.microsoft.com/office/drawing/2014/main" id="{5A696802-A314-ABDB-B8EE-5227D1DA5D9F}"/>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74157" name="Freeform 13">
                <a:extLst>
                  <a:ext uri="{FF2B5EF4-FFF2-40B4-BE49-F238E27FC236}">
                    <a16:creationId xmlns:a16="http://schemas.microsoft.com/office/drawing/2014/main" id="{11164C08-DFC6-FDCE-CA0A-DB66D92FB707}"/>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74158" name="Freeform 14">
                <a:extLst>
                  <a:ext uri="{FF2B5EF4-FFF2-40B4-BE49-F238E27FC236}">
                    <a16:creationId xmlns:a16="http://schemas.microsoft.com/office/drawing/2014/main" id="{435326E4-05F3-9E9F-975E-84DA94E47804}"/>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74159" name="Freeform 15">
                <a:extLst>
                  <a:ext uri="{FF2B5EF4-FFF2-40B4-BE49-F238E27FC236}">
                    <a16:creationId xmlns:a16="http://schemas.microsoft.com/office/drawing/2014/main" id="{AC0C1130-2A06-3157-67A0-E3E577FE81ED}"/>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74160" name="Freeform 16">
                <a:extLst>
                  <a:ext uri="{FF2B5EF4-FFF2-40B4-BE49-F238E27FC236}">
                    <a16:creationId xmlns:a16="http://schemas.microsoft.com/office/drawing/2014/main" id="{7C96352B-F1B5-EDE2-6925-AC9DEBC18C7D}"/>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74161" name="Freeform 17">
              <a:extLst>
                <a:ext uri="{FF2B5EF4-FFF2-40B4-BE49-F238E27FC236}">
                  <a16:creationId xmlns:a16="http://schemas.microsoft.com/office/drawing/2014/main" id="{2981ED82-F15A-F269-E821-BA3B77283D69}"/>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74162" name="Freeform 18">
              <a:extLst>
                <a:ext uri="{FF2B5EF4-FFF2-40B4-BE49-F238E27FC236}">
                  <a16:creationId xmlns:a16="http://schemas.microsoft.com/office/drawing/2014/main" id="{658FF3E9-3748-8582-2C1C-AEC0A7B47054}"/>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74163" name="Freeform 19">
              <a:extLst>
                <a:ext uri="{FF2B5EF4-FFF2-40B4-BE49-F238E27FC236}">
                  <a16:creationId xmlns:a16="http://schemas.microsoft.com/office/drawing/2014/main" id="{90688DFC-73D7-0237-0BC7-4078BFF8CECE}"/>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74164" name="Group 20">
              <a:extLst>
                <a:ext uri="{FF2B5EF4-FFF2-40B4-BE49-F238E27FC236}">
                  <a16:creationId xmlns:a16="http://schemas.microsoft.com/office/drawing/2014/main" id="{5D8DEB8D-A85F-3230-7A26-05BD3D3C1AC2}"/>
                </a:ext>
              </a:extLst>
            </p:cNvPr>
            <p:cNvGrpSpPr>
              <a:grpSpLocks/>
            </p:cNvGrpSpPr>
            <p:nvPr/>
          </p:nvGrpSpPr>
          <p:grpSpPr bwMode="auto">
            <a:xfrm>
              <a:off x="969" y="3073"/>
              <a:ext cx="726" cy="917"/>
              <a:chOff x="1898" y="3207"/>
              <a:chExt cx="726" cy="917"/>
            </a:xfrm>
          </p:grpSpPr>
          <p:sp>
            <p:nvSpPr>
              <p:cNvPr id="774165" name="Freeform 21">
                <a:extLst>
                  <a:ext uri="{FF2B5EF4-FFF2-40B4-BE49-F238E27FC236}">
                    <a16:creationId xmlns:a16="http://schemas.microsoft.com/office/drawing/2014/main" id="{7A95B723-86F4-5381-9FA1-0F60214229A6}"/>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166" name="Freeform 22">
                <a:extLst>
                  <a:ext uri="{FF2B5EF4-FFF2-40B4-BE49-F238E27FC236}">
                    <a16:creationId xmlns:a16="http://schemas.microsoft.com/office/drawing/2014/main" id="{27029EB2-9549-F656-46A0-9A4FFA944BA1}"/>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167" name="Freeform 23">
                <a:extLst>
                  <a:ext uri="{FF2B5EF4-FFF2-40B4-BE49-F238E27FC236}">
                    <a16:creationId xmlns:a16="http://schemas.microsoft.com/office/drawing/2014/main" id="{548BB36D-1615-56DB-9DF7-BC9020864A0E}"/>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168" name="Freeform 24">
                <a:extLst>
                  <a:ext uri="{FF2B5EF4-FFF2-40B4-BE49-F238E27FC236}">
                    <a16:creationId xmlns:a16="http://schemas.microsoft.com/office/drawing/2014/main" id="{5627BD35-1383-1932-DFE0-8A5D0911E622}"/>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169" name="Freeform 25">
                <a:extLst>
                  <a:ext uri="{FF2B5EF4-FFF2-40B4-BE49-F238E27FC236}">
                    <a16:creationId xmlns:a16="http://schemas.microsoft.com/office/drawing/2014/main" id="{F2A7D8D8-BCBF-DAE8-ADD8-A094A75B8FC4}"/>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170" name="Freeform 26">
                <a:extLst>
                  <a:ext uri="{FF2B5EF4-FFF2-40B4-BE49-F238E27FC236}">
                    <a16:creationId xmlns:a16="http://schemas.microsoft.com/office/drawing/2014/main" id="{9C6A507D-B796-3211-64FA-ED77C35796C5}"/>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74171" name="Freeform 27">
              <a:extLst>
                <a:ext uri="{FF2B5EF4-FFF2-40B4-BE49-F238E27FC236}">
                  <a16:creationId xmlns:a16="http://schemas.microsoft.com/office/drawing/2014/main" id="{CE3CAA32-F6FF-A1E0-0A07-C9668A65CB5B}"/>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172" name="Freeform 28">
              <a:extLst>
                <a:ext uri="{FF2B5EF4-FFF2-40B4-BE49-F238E27FC236}">
                  <a16:creationId xmlns:a16="http://schemas.microsoft.com/office/drawing/2014/main" id="{105104DB-A2A5-5C05-1A3D-2EFBC0889EC5}"/>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4173" name="Freeform 29">
              <a:extLst>
                <a:ext uri="{FF2B5EF4-FFF2-40B4-BE49-F238E27FC236}">
                  <a16:creationId xmlns:a16="http://schemas.microsoft.com/office/drawing/2014/main" id="{2D4C4F89-86F9-E859-E786-8B0A74C7740D}"/>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74174" name="Group 30">
            <a:extLst>
              <a:ext uri="{FF2B5EF4-FFF2-40B4-BE49-F238E27FC236}">
                <a16:creationId xmlns:a16="http://schemas.microsoft.com/office/drawing/2014/main" id="{B4C1220C-456C-186E-DF4C-03A06C51237C}"/>
              </a:ext>
            </a:extLst>
          </p:cNvPr>
          <p:cNvGrpSpPr>
            <a:grpSpLocks/>
          </p:cNvGrpSpPr>
          <p:nvPr/>
        </p:nvGrpSpPr>
        <p:grpSpPr bwMode="auto">
          <a:xfrm flipH="1">
            <a:off x="7815263" y="4586288"/>
            <a:ext cx="1036637" cy="1819275"/>
            <a:chOff x="1775" y="2894"/>
            <a:chExt cx="653" cy="1146"/>
          </a:xfrm>
        </p:grpSpPr>
        <p:sp>
          <p:nvSpPr>
            <p:cNvPr id="774175" name="Freeform 31">
              <a:extLst>
                <a:ext uri="{FF2B5EF4-FFF2-40B4-BE49-F238E27FC236}">
                  <a16:creationId xmlns:a16="http://schemas.microsoft.com/office/drawing/2014/main" id="{0D7D7D60-4513-C2B9-83BE-99F11B68707D}"/>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74176" name="Freeform 32">
              <a:extLst>
                <a:ext uri="{FF2B5EF4-FFF2-40B4-BE49-F238E27FC236}">
                  <a16:creationId xmlns:a16="http://schemas.microsoft.com/office/drawing/2014/main" id="{02E54F3E-E922-5BBB-B924-7A86DCC7DF5B}"/>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74177" name="Freeform 33">
              <a:extLst>
                <a:ext uri="{FF2B5EF4-FFF2-40B4-BE49-F238E27FC236}">
                  <a16:creationId xmlns:a16="http://schemas.microsoft.com/office/drawing/2014/main" id="{07CC9ED3-083A-C413-7CFF-673DA47FB230}"/>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74178" name="Freeform 34">
              <a:extLst>
                <a:ext uri="{FF2B5EF4-FFF2-40B4-BE49-F238E27FC236}">
                  <a16:creationId xmlns:a16="http://schemas.microsoft.com/office/drawing/2014/main" id="{3DDBD3F2-0BEE-85E6-94AA-4BC3B589F9D0}"/>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74179" name="Freeform 35">
              <a:extLst>
                <a:ext uri="{FF2B5EF4-FFF2-40B4-BE49-F238E27FC236}">
                  <a16:creationId xmlns:a16="http://schemas.microsoft.com/office/drawing/2014/main" id="{34105FFB-8C24-EEFE-2747-3F45545315F1}"/>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774180" name="Text Box 36">
            <a:extLst>
              <a:ext uri="{FF2B5EF4-FFF2-40B4-BE49-F238E27FC236}">
                <a16:creationId xmlns:a16="http://schemas.microsoft.com/office/drawing/2014/main" id="{5BF6E7A2-B043-FE63-C7DD-11A9A7D948A0}"/>
              </a:ext>
            </a:extLst>
          </p:cNvPr>
          <p:cNvSpPr txBox="1">
            <a:spLocks noChangeArrowheads="1"/>
          </p:cNvSpPr>
          <p:nvPr/>
        </p:nvSpPr>
        <p:spPr bwMode="invGray">
          <a:xfrm>
            <a:off x="685800" y="3794125"/>
            <a:ext cx="585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58838" algn="l"/>
              </a:tabLst>
              <a:defRPr>
                <a:solidFill>
                  <a:schemeClr val="tx1"/>
                </a:solidFill>
                <a:latin typeface="Comic Sans MS" panose="030F0902030302020204" pitchFamily="66" charset="0"/>
              </a:defRPr>
            </a:lvl1pPr>
            <a:lvl2pPr algn="l">
              <a:tabLst>
                <a:tab pos="858838" algn="l"/>
              </a:tabLst>
              <a:defRPr>
                <a:solidFill>
                  <a:schemeClr val="tx1"/>
                </a:solidFill>
                <a:latin typeface="Comic Sans MS" panose="030F0902030302020204" pitchFamily="66" charset="0"/>
              </a:defRPr>
            </a:lvl2pPr>
            <a:lvl3pPr algn="l">
              <a:tabLst>
                <a:tab pos="858838" algn="l"/>
              </a:tabLst>
              <a:defRPr>
                <a:solidFill>
                  <a:schemeClr val="tx1"/>
                </a:solidFill>
                <a:latin typeface="Comic Sans MS" panose="030F0902030302020204" pitchFamily="66" charset="0"/>
              </a:defRPr>
            </a:lvl3pPr>
            <a:lvl4pPr algn="l">
              <a:tabLst>
                <a:tab pos="858838" algn="l"/>
              </a:tabLst>
              <a:defRPr>
                <a:solidFill>
                  <a:schemeClr val="tx1"/>
                </a:solidFill>
                <a:latin typeface="Comic Sans MS" panose="030F0902030302020204" pitchFamily="66" charset="0"/>
              </a:defRPr>
            </a:lvl4pPr>
            <a:lvl5pPr algn="l">
              <a:tabLst>
                <a:tab pos="858838" algn="l"/>
              </a:tabLst>
              <a:defRPr>
                <a:solidFill>
                  <a:schemeClr val="tx1"/>
                </a:solidFill>
                <a:latin typeface="Comic Sans MS" panose="030F0902030302020204" pitchFamily="66" charset="0"/>
              </a:defRPr>
            </a:lvl5pPr>
            <a:lvl6pPr fontAlgn="base">
              <a:spcBef>
                <a:spcPct val="0"/>
              </a:spcBef>
              <a:spcAft>
                <a:spcPct val="0"/>
              </a:spcAft>
              <a:tabLst>
                <a:tab pos="858838" algn="l"/>
              </a:tabLst>
              <a:defRPr>
                <a:solidFill>
                  <a:schemeClr val="tx1"/>
                </a:solidFill>
                <a:latin typeface="Comic Sans MS" panose="030F0902030302020204" pitchFamily="66" charset="0"/>
              </a:defRPr>
            </a:lvl6pPr>
            <a:lvl7pPr fontAlgn="base">
              <a:spcBef>
                <a:spcPct val="0"/>
              </a:spcBef>
              <a:spcAft>
                <a:spcPct val="0"/>
              </a:spcAft>
              <a:tabLst>
                <a:tab pos="858838" algn="l"/>
              </a:tabLst>
              <a:defRPr>
                <a:solidFill>
                  <a:schemeClr val="tx1"/>
                </a:solidFill>
                <a:latin typeface="Comic Sans MS" panose="030F0902030302020204" pitchFamily="66" charset="0"/>
              </a:defRPr>
            </a:lvl7pPr>
            <a:lvl8pPr fontAlgn="base">
              <a:spcBef>
                <a:spcPct val="0"/>
              </a:spcBef>
              <a:spcAft>
                <a:spcPct val="0"/>
              </a:spcAft>
              <a:tabLst>
                <a:tab pos="858838" algn="l"/>
              </a:tabLst>
              <a:defRPr>
                <a:solidFill>
                  <a:schemeClr val="tx1"/>
                </a:solidFill>
                <a:latin typeface="Comic Sans MS" panose="030F0902030302020204" pitchFamily="66" charset="0"/>
              </a:defRPr>
            </a:lvl8pPr>
            <a:lvl9pPr fontAlgn="base">
              <a:spcBef>
                <a:spcPct val="0"/>
              </a:spcBef>
              <a:spcAft>
                <a:spcPct val="0"/>
              </a:spcAft>
              <a:tabLst>
                <a:tab pos="858838" algn="l"/>
              </a:tabLst>
              <a:defRPr>
                <a:solidFill>
                  <a:schemeClr val="tx1"/>
                </a:solidFill>
                <a:latin typeface="Comic Sans MS" panose="030F0902030302020204" pitchFamily="66" charset="0"/>
              </a:defRPr>
            </a:lvl9pPr>
          </a:lstStyle>
          <a:p>
            <a:pPr>
              <a:spcBef>
                <a:spcPct val="50000"/>
              </a:spcBef>
            </a:pPr>
            <a:r>
              <a:rPr lang="en-US" altLang="en-US" sz="4000">
                <a:solidFill>
                  <a:schemeClr val="accent2"/>
                </a:solidFill>
                <a:effectLst>
                  <a:outerShdw blurRad="38100" dist="38100" dir="2700000" algn="tl">
                    <a:srgbClr val="000000"/>
                  </a:outerShdw>
                </a:effectLst>
              </a:rPr>
              <a:t>g</a:t>
            </a:r>
          </a:p>
        </p:txBody>
      </p:sp>
      <p:sp>
        <p:nvSpPr>
          <p:cNvPr id="774181" name="Text Box 37">
            <a:extLst>
              <a:ext uri="{FF2B5EF4-FFF2-40B4-BE49-F238E27FC236}">
                <a16:creationId xmlns:a16="http://schemas.microsoft.com/office/drawing/2014/main" id="{3DEC5C56-058C-D141-EBD9-748376329FB1}"/>
              </a:ext>
            </a:extLst>
          </p:cNvPr>
          <p:cNvSpPr txBox="1">
            <a:spLocks noChangeArrowheads="1"/>
          </p:cNvSpPr>
          <p:nvPr/>
        </p:nvSpPr>
        <p:spPr bwMode="invGray">
          <a:xfrm>
            <a:off x="1652588" y="4144963"/>
            <a:ext cx="5857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58838" algn="l"/>
              </a:tabLst>
              <a:defRPr>
                <a:solidFill>
                  <a:schemeClr val="tx1"/>
                </a:solidFill>
                <a:latin typeface="Comic Sans MS" panose="030F0902030302020204" pitchFamily="66" charset="0"/>
              </a:defRPr>
            </a:lvl1pPr>
            <a:lvl2pPr algn="l">
              <a:tabLst>
                <a:tab pos="858838" algn="l"/>
              </a:tabLst>
              <a:defRPr>
                <a:solidFill>
                  <a:schemeClr val="tx1"/>
                </a:solidFill>
                <a:latin typeface="Comic Sans MS" panose="030F0902030302020204" pitchFamily="66" charset="0"/>
              </a:defRPr>
            </a:lvl2pPr>
            <a:lvl3pPr algn="l">
              <a:tabLst>
                <a:tab pos="858838" algn="l"/>
              </a:tabLst>
              <a:defRPr>
                <a:solidFill>
                  <a:schemeClr val="tx1"/>
                </a:solidFill>
                <a:latin typeface="Comic Sans MS" panose="030F0902030302020204" pitchFamily="66" charset="0"/>
              </a:defRPr>
            </a:lvl3pPr>
            <a:lvl4pPr algn="l">
              <a:tabLst>
                <a:tab pos="858838" algn="l"/>
              </a:tabLst>
              <a:defRPr>
                <a:solidFill>
                  <a:schemeClr val="tx1"/>
                </a:solidFill>
                <a:latin typeface="Comic Sans MS" panose="030F0902030302020204" pitchFamily="66" charset="0"/>
              </a:defRPr>
            </a:lvl4pPr>
            <a:lvl5pPr algn="l">
              <a:tabLst>
                <a:tab pos="858838" algn="l"/>
              </a:tabLst>
              <a:defRPr>
                <a:solidFill>
                  <a:schemeClr val="tx1"/>
                </a:solidFill>
                <a:latin typeface="Comic Sans MS" panose="030F0902030302020204" pitchFamily="66" charset="0"/>
              </a:defRPr>
            </a:lvl5pPr>
            <a:lvl6pPr fontAlgn="base">
              <a:spcBef>
                <a:spcPct val="0"/>
              </a:spcBef>
              <a:spcAft>
                <a:spcPct val="0"/>
              </a:spcAft>
              <a:tabLst>
                <a:tab pos="858838" algn="l"/>
              </a:tabLst>
              <a:defRPr>
                <a:solidFill>
                  <a:schemeClr val="tx1"/>
                </a:solidFill>
                <a:latin typeface="Comic Sans MS" panose="030F0902030302020204" pitchFamily="66" charset="0"/>
              </a:defRPr>
            </a:lvl6pPr>
            <a:lvl7pPr fontAlgn="base">
              <a:spcBef>
                <a:spcPct val="0"/>
              </a:spcBef>
              <a:spcAft>
                <a:spcPct val="0"/>
              </a:spcAft>
              <a:tabLst>
                <a:tab pos="858838" algn="l"/>
              </a:tabLst>
              <a:defRPr>
                <a:solidFill>
                  <a:schemeClr val="tx1"/>
                </a:solidFill>
                <a:latin typeface="Comic Sans MS" panose="030F0902030302020204" pitchFamily="66" charset="0"/>
              </a:defRPr>
            </a:lvl7pPr>
            <a:lvl8pPr fontAlgn="base">
              <a:spcBef>
                <a:spcPct val="0"/>
              </a:spcBef>
              <a:spcAft>
                <a:spcPct val="0"/>
              </a:spcAft>
              <a:tabLst>
                <a:tab pos="858838" algn="l"/>
              </a:tabLst>
              <a:defRPr>
                <a:solidFill>
                  <a:schemeClr val="tx1"/>
                </a:solidFill>
                <a:latin typeface="Comic Sans MS" panose="030F0902030302020204" pitchFamily="66" charset="0"/>
              </a:defRPr>
            </a:lvl8pPr>
            <a:lvl9pPr fontAlgn="base">
              <a:spcBef>
                <a:spcPct val="0"/>
              </a:spcBef>
              <a:spcAft>
                <a:spcPct val="0"/>
              </a:spcAft>
              <a:tabLst>
                <a:tab pos="858838" algn="l"/>
              </a:tabLst>
              <a:defRPr>
                <a:solidFill>
                  <a:schemeClr val="tx1"/>
                </a:solidFill>
                <a:latin typeface="Comic Sans MS" panose="030F0902030302020204" pitchFamily="66" charset="0"/>
              </a:defRPr>
            </a:lvl9pPr>
          </a:lstStyle>
          <a:p>
            <a:pPr>
              <a:spcBef>
                <a:spcPct val="50000"/>
              </a:spcBef>
            </a:pPr>
            <a:r>
              <a:rPr lang="en-US" altLang="en-US" sz="4000">
                <a:solidFill>
                  <a:schemeClr val="accent2"/>
                </a:solidFill>
                <a:effectLst>
                  <a:outerShdw blurRad="38100" dist="38100" dir="2700000" algn="tl">
                    <a:srgbClr val="000000"/>
                  </a:outerShdw>
                </a:effectLst>
              </a:rPr>
              <a:t>b</a:t>
            </a:r>
          </a:p>
        </p:txBody>
      </p:sp>
      <p:sp>
        <p:nvSpPr>
          <p:cNvPr id="774182" name="Text Box 38">
            <a:extLst>
              <a:ext uri="{FF2B5EF4-FFF2-40B4-BE49-F238E27FC236}">
                <a16:creationId xmlns:a16="http://schemas.microsoft.com/office/drawing/2014/main" id="{81F02B25-1DBC-CE02-E01A-ADF7F4D6C30B}"/>
              </a:ext>
            </a:extLst>
          </p:cNvPr>
          <p:cNvSpPr txBox="1">
            <a:spLocks noChangeArrowheads="1"/>
          </p:cNvSpPr>
          <p:nvPr/>
        </p:nvSpPr>
        <p:spPr bwMode="invGray">
          <a:xfrm>
            <a:off x="7346950" y="3705225"/>
            <a:ext cx="830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58838" algn="l"/>
              </a:tabLst>
              <a:defRPr>
                <a:solidFill>
                  <a:schemeClr val="tx1"/>
                </a:solidFill>
                <a:latin typeface="Comic Sans MS" panose="030F0902030302020204" pitchFamily="66" charset="0"/>
              </a:defRPr>
            </a:lvl1pPr>
            <a:lvl2pPr algn="l">
              <a:tabLst>
                <a:tab pos="858838" algn="l"/>
              </a:tabLst>
              <a:defRPr>
                <a:solidFill>
                  <a:schemeClr val="tx1"/>
                </a:solidFill>
                <a:latin typeface="Comic Sans MS" panose="030F0902030302020204" pitchFamily="66" charset="0"/>
              </a:defRPr>
            </a:lvl2pPr>
            <a:lvl3pPr algn="l">
              <a:tabLst>
                <a:tab pos="858838" algn="l"/>
              </a:tabLst>
              <a:defRPr>
                <a:solidFill>
                  <a:schemeClr val="tx1"/>
                </a:solidFill>
                <a:latin typeface="Comic Sans MS" panose="030F0902030302020204" pitchFamily="66" charset="0"/>
              </a:defRPr>
            </a:lvl3pPr>
            <a:lvl4pPr algn="l">
              <a:tabLst>
                <a:tab pos="858838" algn="l"/>
              </a:tabLst>
              <a:defRPr>
                <a:solidFill>
                  <a:schemeClr val="tx1"/>
                </a:solidFill>
                <a:latin typeface="Comic Sans MS" panose="030F0902030302020204" pitchFamily="66" charset="0"/>
              </a:defRPr>
            </a:lvl4pPr>
            <a:lvl5pPr algn="l">
              <a:tabLst>
                <a:tab pos="858838" algn="l"/>
              </a:tabLst>
              <a:defRPr>
                <a:solidFill>
                  <a:schemeClr val="tx1"/>
                </a:solidFill>
                <a:latin typeface="Comic Sans MS" panose="030F0902030302020204" pitchFamily="66" charset="0"/>
              </a:defRPr>
            </a:lvl5pPr>
            <a:lvl6pPr fontAlgn="base">
              <a:spcBef>
                <a:spcPct val="0"/>
              </a:spcBef>
              <a:spcAft>
                <a:spcPct val="0"/>
              </a:spcAft>
              <a:tabLst>
                <a:tab pos="858838" algn="l"/>
              </a:tabLst>
              <a:defRPr>
                <a:solidFill>
                  <a:schemeClr val="tx1"/>
                </a:solidFill>
                <a:latin typeface="Comic Sans MS" panose="030F0902030302020204" pitchFamily="66" charset="0"/>
              </a:defRPr>
            </a:lvl6pPr>
            <a:lvl7pPr fontAlgn="base">
              <a:spcBef>
                <a:spcPct val="0"/>
              </a:spcBef>
              <a:spcAft>
                <a:spcPct val="0"/>
              </a:spcAft>
              <a:tabLst>
                <a:tab pos="858838" algn="l"/>
              </a:tabLst>
              <a:defRPr>
                <a:solidFill>
                  <a:schemeClr val="tx1"/>
                </a:solidFill>
                <a:latin typeface="Comic Sans MS" panose="030F0902030302020204" pitchFamily="66" charset="0"/>
              </a:defRPr>
            </a:lvl7pPr>
            <a:lvl8pPr fontAlgn="base">
              <a:spcBef>
                <a:spcPct val="0"/>
              </a:spcBef>
              <a:spcAft>
                <a:spcPct val="0"/>
              </a:spcAft>
              <a:tabLst>
                <a:tab pos="858838" algn="l"/>
              </a:tabLst>
              <a:defRPr>
                <a:solidFill>
                  <a:schemeClr val="tx1"/>
                </a:solidFill>
                <a:latin typeface="Comic Sans MS" panose="030F0902030302020204" pitchFamily="66" charset="0"/>
              </a:defRPr>
            </a:lvl8pPr>
            <a:lvl9pPr fontAlgn="base">
              <a:spcBef>
                <a:spcPct val="0"/>
              </a:spcBef>
              <a:spcAft>
                <a:spcPct val="0"/>
              </a:spcAft>
              <a:tabLst>
                <a:tab pos="858838" algn="l"/>
              </a:tabLst>
              <a:defRPr>
                <a:solidFill>
                  <a:schemeClr val="tx1"/>
                </a:solidFill>
                <a:latin typeface="Comic Sans MS" panose="030F0902030302020204" pitchFamily="66" charset="0"/>
              </a:defRPr>
            </a:lvl9pPr>
          </a:lstStyle>
          <a:p>
            <a:pPr>
              <a:spcBef>
                <a:spcPct val="50000"/>
              </a:spcBef>
            </a:pPr>
            <a:r>
              <a:rPr lang="en-US" altLang="en-US" sz="4000">
                <a:solidFill>
                  <a:schemeClr val="accent2"/>
                </a:solidFill>
                <a:effectLst>
                  <a:outerShdw blurRad="38100" dist="38100" dir="2700000" algn="tl">
                    <a:srgbClr val="000000"/>
                  </a:outerShdw>
                </a:effectLst>
              </a:rPr>
              <a:t>g</a:t>
            </a:r>
            <a:r>
              <a:rPr lang="en-US" altLang="en-US" sz="4000" baseline="30000">
                <a:solidFill>
                  <a:schemeClr val="accent2"/>
                </a:solidFill>
                <a:effectLst>
                  <a:outerShdw blurRad="38100" dist="38100" dir="2700000" algn="tl">
                    <a:srgbClr val="000000"/>
                  </a:outerShdw>
                </a:effectLst>
              </a:rPr>
              <a:t>*</a:t>
            </a:r>
            <a:endParaRPr lang="en-US" altLang="en-US" sz="4000">
              <a:solidFill>
                <a:schemeClr val="accent2"/>
              </a:solidFill>
              <a:effectLst>
                <a:outerShdw blurRad="38100" dist="38100" dir="2700000" algn="tl">
                  <a:srgbClr val="000000"/>
                </a:outerShdw>
              </a:effectLst>
            </a:endParaRPr>
          </a:p>
        </p:txBody>
      </p:sp>
      <p:sp>
        <p:nvSpPr>
          <p:cNvPr id="774183" name="Line 39">
            <a:extLst>
              <a:ext uri="{FF2B5EF4-FFF2-40B4-BE49-F238E27FC236}">
                <a16:creationId xmlns:a16="http://schemas.microsoft.com/office/drawing/2014/main" id="{78FFF15B-1B5B-BCFD-698F-3C368A8F4DF0}"/>
              </a:ext>
            </a:extLst>
          </p:cNvPr>
          <p:cNvSpPr>
            <a:spLocks noChangeShapeType="1"/>
          </p:cNvSpPr>
          <p:nvPr/>
        </p:nvSpPr>
        <p:spPr bwMode="invGray">
          <a:xfrm flipH="1">
            <a:off x="5257800" y="3352800"/>
            <a:ext cx="1779588" cy="2397125"/>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4184" name="Line 40">
            <a:extLst>
              <a:ext uri="{FF2B5EF4-FFF2-40B4-BE49-F238E27FC236}">
                <a16:creationId xmlns:a16="http://schemas.microsoft.com/office/drawing/2014/main" id="{CD3A11D2-222B-3320-8DC2-E6C716C7B426}"/>
              </a:ext>
            </a:extLst>
          </p:cNvPr>
          <p:cNvSpPr>
            <a:spLocks noChangeShapeType="1"/>
          </p:cNvSpPr>
          <p:nvPr/>
        </p:nvSpPr>
        <p:spPr bwMode="invGray">
          <a:xfrm flipH="1" flipV="1">
            <a:off x="4876800" y="3276600"/>
            <a:ext cx="1781175" cy="2284413"/>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4185" name="AutoShape 41">
            <a:extLst>
              <a:ext uri="{FF2B5EF4-FFF2-40B4-BE49-F238E27FC236}">
                <a16:creationId xmlns:a16="http://schemas.microsoft.com/office/drawing/2014/main" id="{94A3270D-64EB-2794-4B71-4C3BCF2306DA}"/>
              </a:ext>
            </a:extLst>
          </p:cNvPr>
          <p:cNvSpPr>
            <a:spLocks noChangeArrowheads="1"/>
          </p:cNvSpPr>
          <p:nvPr/>
        </p:nvSpPr>
        <p:spPr bwMode="invGray">
          <a:xfrm>
            <a:off x="2690813" y="1752600"/>
            <a:ext cx="5859462" cy="1600200"/>
          </a:xfrm>
          <a:prstGeom prst="wedgeEllipseCallout">
            <a:avLst>
              <a:gd name="adj1" fmla="val 26292"/>
              <a:gd name="adj2" fmla="val 113690"/>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tabLst>
                <a:tab pos="858838" algn="l"/>
              </a:tabLst>
              <a:defRPr>
                <a:solidFill>
                  <a:schemeClr val="tx1"/>
                </a:solidFill>
                <a:latin typeface="Comic Sans MS" panose="030F0902030302020204" pitchFamily="66" charset="0"/>
              </a:defRPr>
            </a:lvl1pPr>
            <a:lvl2pPr algn="l">
              <a:tabLst>
                <a:tab pos="858838" algn="l"/>
              </a:tabLst>
              <a:defRPr>
                <a:solidFill>
                  <a:schemeClr val="tx1"/>
                </a:solidFill>
                <a:latin typeface="Comic Sans MS" panose="030F0902030302020204" pitchFamily="66" charset="0"/>
              </a:defRPr>
            </a:lvl2pPr>
            <a:lvl3pPr algn="l">
              <a:tabLst>
                <a:tab pos="858838" algn="l"/>
              </a:tabLst>
              <a:defRPr>
                <a:solidFill>
                  <a:schemeClr val="tx1"/>
                </a:solidFill>
                <a:latin typeface="Comic Sans MS" panose="030F0902030302020204" pitchFamily="66" charset="0"/>
              </a:defRPr>
            </a:lvl3pPr>
            <a:lvl4pPr algn="l">
              <a:tabLst>
                <a:tab pos="858838" algn="l"/>
              </a:tabLst>
              <a:defRPr>
                <a:solidFill>
                  <a:schemeClr val="tx1"/>
                </a:solidFill>
                <a:latin typeface="Comic Sans MS" panose="030F0902030302020204" pitchFamily="66" charset="0"/>
              </a:defRPr>
            </a:lvl4pPr>
            <a:lvl5pPr algn="l">
              <a:tabLst>
                <a:tab pos="858838" algn="l"/>
              </a:tabLst>
              <a:defRPr>
                <a:solidFill>
                  <a:schemeClr val="tx1"/>
                </a:solidFill>
                <a:latin typeface="Comic Sans MS" panose="030F0902030302020204" pitchFamily="66" charset="0"/>
              </a:defRPr>
            </a:lvl5pPr>
            <a:lvl6pPr fontAlgn="base">
              <a:spcBef>
                <a:spcPct val="0"/>
              </a:spcBef>
              <a:spcAft>
                <a:spcPct val="0"/>
              </a:spcAft>
              <a:tabLst>
                <a:tab pos="858838" algn="l"/>
              </a:tabLst>
              <a:defRPr>
                <a:solidFill>
                  <a:schemeClr val="tx1"/>
                </a:solidFill>
                <a:latin typeface="Comic Sans MS" panose="030F0902030302020204" pitchFamily="66" charset="0"/>
              </a:defRPr>
            </a:lvl6pPr>
            <a:lvl7pPr fontAlgn="base">
              <a:spcBef>
                <a:spcPct val="0"/>
              </a:spcBef>
              <a:spcAft>
                <a:spcPct val="0"/>
              </a:spcAft>
              <a:tabLst>
                <a:tab pos="858838" algn="l"/>
              </a:tabLst>
              <a:defRPr>
                <a:solidFill>
                  <a:schemeClr val="tx1"/>
                </a:solidFill>
                <a:latin typeface="Comic Sans MS" panose="030F0902030302020204" pitchFamily="66" charset="0"/>
              </a:defRPr>
            </a:lvl7pPr>
            <a:lvl8pPr fontAlgn="base">
              <a:spcBef>
                <a:spcPct val="0"/>
              </a:spcBef>
              <a:spcAft>
                <a:spcPct val="0"/>
              </a:spcAft>
              <a:tabLst>
                <a:tab pos="858838" algn="l"/>
              </a:tabLst>
              <a:defRPr>
                <a:solidFill>
                  <a:schemeClr val="tx1"/>
                </a:solidFill>
                <a:latin typeface="Comic Sans MS" panose="030F0902030302020204" pitchFamily="66" charset="0"/>
              </a:defRPr>
            </a:lvl8pPr>
            <a:lvl9pPr fontAlgn="base">
              <a:spcBef>
                <a:spcPct val="0"/>
              </a:spcBef>
              <a:spcAft>
                <a:spcPct val="0"/>
              </a:spcAft>
              <a:tabLst>
                <a:tab pos="858838" algn="l"/>
              </a:tabLst>
              <a:defRPr>
                <a:solidFill>
                  <a:schemeClr val="tx1"/>
                </a:solidFill>
                <a:latin typeface="Comic Sans MS" panose="030F0902030302020204" pitchFamily="66" charset="0"/>
              </a:defRPr>
            </a:lvl9pPr>
          </a:lstStyle>
          <a:p>
            <a:pPr algn="ctr">
              <a:spcBef>
                <a:spcPct val="20000"/>
              </a:spcBef>
            </a:pPr>
            <a:r>
              <a:rPr lang="en-US" altLang="en-US" sz="2400">
                <a:effectLst>
                  <a:outerShdw blurRad="38100" dist="38100" dir="2700000" algn="tl">
                    <a:srgbClr val="000000"/>
                  </a:outerShdw>
                </a:effectLst>
              </a:rPr>
              <a:t>I rejected you when you came to my balcony. So now I’ve got someone better.</a:t>
            </a:r>
          </a:p>
        </p:txBody>
      </p:sp>
    </p:spTree>
  </p:cSld>
  <p:clrMapOvr>
    <a:masterClrMapping/>
  </p:clrMapOvr>
  <p:transition advTm="272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418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7" presetID="1" presetClass="entr" presetSubtype="0" fill="hold" nodeType="withEffect">
                                  <p:stCondLst>
                                    <p:cond delay="0"/>
                                  </p:stCondLst>
                                  <p:childTnLst>
                                    <p:set>
                                      <p:cBhvr>
                                        <p:cTn id="8" dur="1" fill="hold">
                                          <p:stCondLst>
                                            <p:cond delay="0"/>
                                          </p:stCondLst>
                                        </p:cTn>
                                        <p:tgtEl>
                                          <p:spTgt spid="774183"/>
                                        </p:tgtEl>
                                        <p:attrNameLst>
                                          <p:attrName>style.visibility</p:attrName>
                                        </p:attrNameLst>
                                      </p:cBhvr>
                                      <p:to>
                                        <p:strVal val="visible"/>
                                      </p:to>
                                    </p:set>
                                  </p:childTnLst>
                                  <p:subTnLst>
                                    <p:audio>
                                      <p:cMediaNode>
                                        <p:cTn display="0" masterRel="sameClick">
                                          <p:stCondLst>
                                            <p:cond evt="begin" delay="0">
                                              <p:tn val="7"/>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74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8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0000" name="Rectangle 80">
            <a:extLst>
              <a:ext uri="{FF2B5EF4-FFF2-40B4-BE49-F238E27FC236}">
                <a16:creationId xmlns:a16="http://schemas.microsoft.com/office/drawing/2014/main" id="{13D4EBA1-D705-647F-799D-9FD99E8CCAF0}"/>
              </a:ext>
            </a:extLst>
          </p:cNvPr>
          <p:cNvSpPr>
            <a:spLocks noChangeArrowheads="1"/>
          </p:cNvSpPr>
          <p:nvPr/>
        </p:nvSpPr>
        <p:spPr bwMode="auto">
          <a:xfrm>
            <a:off x="5638800" y="1371600"/>
            <a:ext cx="3276600" cy="1447800"/>
          </a:xfrm>
          <a:prstGeom prst="rect">
            <a:avLst/>
          </a:prstGeom>
          <a:solidFill>
            <a:schemeClr val="bg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22" name="Rectangle 2">
            <a:extLst>
              <a:ext uri="{FF2B5EF4-FFF2-40B4-BE49-F238E27FC236}">
                <a16:creationId xmlns:a16="http://schemas.microsoft.com/office/drawing/2014/main" id="{04C6B43F-A454-5FAE-9CEF-9844C40BDA7F}"/>
              </a:ext>
            </a:extLst>
          </p:cNvPr>
          <p:cNvSpPr>
            <a:spLocks noGrp="1" noChangeArrowheads="1"/>
          </p:cNvSpPr>
          <p:nvPr>
            <p:ph type="title"/>
          </p:nvPr>
        </p:nvSpPr>
        <p:spPr bwMode="invGray">
          <a:xfrm>
            <a:off x="685800" y="152400"/>
            <a:ext cx="7772400" cy="1143000"/>
          </a:xfrm>
        </p:spPr>
        <p:txBody>
          <a:bodyPr/>
          <a:lstStyle/>
          <a:p>
            <a:r>
              <a:rPr lang="en-US" altLang="en-US" sz="3200" u="sng"/>
              <a:t>Theorem</a:t>
            </a:r>
            <a:r>
              <a:rPr lang="en-US" altLang="en-US" sz="3200"/>
              <a:t>: Let T be the pairing produced by TMA. Then T is stable.</a:t>
            </a:r>
          </a:p>
        </p:txBody>
      </p:sp>
      <p:sp>
        <p:nvSpPr>
          <p:cNvPr id="849923" name="Rectangle 3">
            <a:extLst>
              <a:ext uri="{FF2B5EF4-FFF2-40B4-BE49-F238E27FC236}">
                <a16:creationId xmlns:a16="http://schemas.microsoft.com/office/drawing/2014/main" id="{67E1D727-0345-E60C-98EA-AD2D61157170}"/>
              </a:ext>
            </a:extLst>
          </p:cNvPr>
          <p:cNvSpPr>
            <a:spLocks noGrp="1" noChangeArrowheads="1"/>
          </p:cNvSpPr>
          <p:nvPr>
            <p:ph type="body" idx="1"/>
          </p:nvPr>
        </p:nvSpPr>
        <p:spPr bwMode="invGray">
          <a:xfrm>
            <a:off x="304800" y="1828800"/>
            <a:ext cx="8610600" cy="4724400"/>
          </a:xfrm>
        </p:spPr>
        <p:txBody>
          <a:bodyPr/>
          <a:lstStyle/>
          <a:p>
            <a:pPr lvl="1">
              <a:lnSpc>
                <a:spcPct val="90000"/>
              </a:lnSpc>
            </a:pPr>
            <a:r>
              <a:rPr lang="en-US" altLang="en-US" sz="2400"/>
              <a:t>Let </a:t>
            </a:r>
            <a:r>
              <a:rPr lang="en-US" altLang="en-US" sz="2400">
                <a:solidFill>
                  <a:schemeClr val="accent2"/>
                </a:solidFill>
              </a:rPr>
              <a:t>b</a:t>
            </a:r>
            <a:r>
              <a:rPr lang="en-US" altLang="en-US" sz="2400"/>
              <a:t> and </a:t>
            </a:r>
            <a:r>
              <a:rPr lang="en-US" altLang="en-US" sz="2400">
                <a:solidFill>
                  <a:schemeClr val="accent2"/>
                </a:solidFill>
              </a:rPr>
              <a:t>g</a:t>
            </a:r>
            <a:r>
              <a:rPr lang="en-US" altLang="en-US" sz="2400"/>
              <a:t> be any couple in T.</a:t>
            </a:r>
          </a:p>
          <a:p>
            <a:pPr lvl="1">
              <a:lnSpc>
                <a:spcPct val="90000"/>
              </a:lnSpc>
            </a:pPr>
            <a:endParaRPr lang="en-US" altLang="en-US" sz="2400"/>
          </a:p>
          <a:p>
            <a:pPr lvl="1">
              <a:lnSpc>
                <a:spcPct val="90000"/>
              </a:lnSpc>
            </a:pPr>
            <a:r>
              <a:rPr lang="en-US" altLang="en-US" sz="2400"/>
              <a:t>Suppose </a:t>
            </a:r>
            <a:r>
              <a:rPr lang="en-US" altLang="en-US" sz="2400">
                <a:solidFill>
                  <a:schemeClr val="accent2"/>
                </a:solidFill>
              </a:rPr>
              <a:t>b</a:t>
            </a:r>
            <a:r>
              <a:rPr lang="en-US" altLang="en-US" sz="2400"/>
              <a:t> prefers </a:t>
            </a:r>
            <a:r>
              <a:rPr lang="en-US" altLang="en-US" sz="2400">
                <a:solidFill>
                  <a:srgbClr val="00FFCC"/>
                </a:solidFill>
              </a:rPr>
              <a:t>g</a:t>
            </a:r>
            <a:r>
              <a:rPr lang="en-US" altLang="en-US" sz="2400" baseline="30000">
                <a:solidFill>
                  <a:srgbClr val="00FFCC"/>
                </a:solidFill>
              </a:rPr>
              <a:t>*</a:t>
            </a:r>
            <a:r>
              <a:rPr lang="en-US" altLang="en-US" sz="2400"/>
              <a:t> to </a:t>
            </a:r>
            <a:r>
              <a:rPr lang="en-US" altLang="en-US" sz="2400">
                <a:solidFill>
                  <a:schemeClr val="accent2"/>
                </a:solidFill>
              </a:rPr>
              <a:t>g</a:t>
            </a:r>
            <a:r>
              <a:rPr lang="en-US" altLang="en-US" sz="2400"/>
              <a:t>. </a:t>
            </a:r>
            <a:br>
              <a:rPr lang="en-US" altLang="en-US" sz="2400"/>
            </a:br>
            <a:r>
              <a:rPr lang="en-US" altLang="en-US" sz="2400"/>
              <a:t>We will argue that </a:t>
            </a:r>
            <a:r>
              <a:rPr lang="en-US" altLang="en-US" sz="2400">
                <a:solidFill>
                  <a:srgbClr val="00FFCC"/>
                </a:solidFill>
              </a:rPr>
              <a:t>g</a:t>
            </a:r>
            <a:r>
              <a:rPr lang="en-US" altLang="en-US" sz="2400" baseline="30000">
                <a:solidFill>
                  <a:srgbClr val="00FFCC"/>
                </a:solidFill>
              </a:rPr>
              <a:t>*</a:t>
            </a:r>
            <a:r>
              <a:rPr lang="en-US" altLang="en-US" sz="2400"/>
              <a:t> prefers her husband to </a:t>
            </a:r>
            <a:r>
              <a:rPr lang="en-US" altLang="en-US" sz="2400">
                <a:solidFill>
                  <a:schemeClr val="accent2"/>
                </a:solidFill>
              </a:rPr>
              <a:t>b</a:t>
            </a:r>
            <a:r>
              <a:rPr lang="en-US" altLang="en-US" sz="2400"/>
              <a:t>.</a:t>
            </a:r>
          </a:p>
          <a:p>
            <a:pPr lvl="1">
              <a:lnSpc>
                <a:spcPct val="90000"/>
              </a:lnSpc>
            </a:pPr>
            <a:endParaRPr lang="en-US" altLang="en-US" sz="2400"/>
          </a:p>
          <a:p>
            <a:pPr lvl="1">
              <a:lnSpc>
                <a:spcPct val="90000"/>
              </a:lnSpc>
            </a:pPr>
            <a:r>
              <a:rPr lang="en-US" altLang="en-US" sz="2400"/>
              <a:t>During TMA, </a:t>
            </a:r>
            <a:r>
              <a:rPr lang="en-US" altLang="en-US" sz="2400">
                <a:solidFill>
                  <a:schemeClr val="accent2"/>
                </a:solidFill>
              </a:rPr>
              <a:t>b</a:t>
            </a:r>
            <a:r>
              <a:rPr lang="en-US" altLang="en-US" sz="2400"/>
              <a:t> proposed to </a:t>
            </a:r>
            <a:r>
              <a:rPr lang="en-US" altLang="en-US" sz="2400">
                <a:solidFill>
                  <a:srgbClr val="00FFCC"/>
                </a:solidFill>
              </a:rPr>
              <a:t>g</a:t>
            </a:r>
            <a:r>
              <a:rPr lang="en-US" altLang="en-US" sz="2400" baseline="30000">
                <a:solidFill>
                  <a:srgbClr val="00FFCC"/>
                </a:solidFill>
              </a:rPr>
              <a:t>*</a:t>
            </a:r>
            <a:r>
              <a:rPr lang="en-US" altLang="en-US" sz="2400"/>
              <a:t> before he proposed to </a:t>
            </a:r>
            <a:r>
              <a:rPr lang="en-US" altLang="en-US" sz="2400">
                <a:solidFill>
                  <a:schemeClr val="accent2"/>
                </a:solidFill>
              </a:rPr>
              <a:t>g</a:t>
            </a:r>
            <a:r>
              <a:rPr lang="en-US" altLang="en-US" sz="2400"/>
              <a:t>. Hence, at some point </a:t>
            </a:r>
            <a:r>
              <a:rPr lang="en-US" altLang="en-US" sz="2400">
                <a:solidFill>
                  <a:srgbClr val="00FFCC"/>
                </a:solidFill>
              </a:rPr>
              <a:t>g</a:t>
            </a:r>
            <a:r>
              <a:rPr lang="en-US" altLang="en-US" sz="2400" baseline="30000">
                <a:solidFill>
                  <a:srgbClr val="00FFCC"/>
                </a:solidFill>
              </a:rPr>
              <a:t>*</a:t>
            </a:r>
            <a:r>
              <a:rPr lang="en-US" altLang="en-US" sz="2400"/>
              <a:t> rejected </a:t>
            </a:r>
            <a:r>
              <a:rPr lang="en-US" altLang="en-US" sz="2400">
                <a:solidFill>
                  <a:schemeClr val="accent2"/>
                </a:solidFill>
              </a:rPr>
              <a:t>b</a:t>
            </a:r>
            <a:r>
              <a:rPr lang="en-US" altLang="en-US" sz="2400"/>
              <a:t> for someone she preferred. By the Improvement lemma, the person she married was also preferable to </a:t>
            </a:r>
            <a:r>
              <a:rPr lang="en-US" altLang="en-US" sz="2400">
                <a:solidFill>
                  <a:schemeClr val="accent2"/>
                </a:solidFill>
              </a:rPr>
              <a:t>b</a:t>
            </a:r>
            <a:r>
              <a:rPr lang="en-US" altLang="en-US" sz="2400"/>
              <a:t>.</a:t>
            </a:r>
          </a:p>
          <a:p>
            <a:pPr lvl="1">
              <a:lnSpc>
                <a:spcPct val="90000"/>
              </a:lnSpc>
            </a:pPr>
            <a:endParaRPr lang="en-US" altLang="en-US" sz="2400"/>
          </a:p>
          <a:p>
            <a:pPr lvl="1">
              <a:lnSpc>
                <a:spcPct val="90000"/>
              </a:lnSpc>
            </a:pPr>
            <a:r>
              <a:rPr lang="en-US" altLang="en-US" sz="2400"/>
              <a:t>Thus, every boy will be rejected by any girl he prefers to his wife. T is stable.</a:t>
            </a:r>
          </a:p>
        </p:txBody>
      </p:sp>
      <p:grpSp>
        <p:nvGrpSpPr>
          <p:cNvPr id="849963" name="Group 43">
            <a:extLst>
              <a:ext uri="{FF2B5EF4-FFF2-40B4-BE49-F238E27FC236}">
                <a16:creationId xmlns:a16="http://schemas.microsoft.com/office/drawing/2014/main" id="{0983487C-34B6-D1AE-D2C0-934816748701}"/>
              </a:ext>
            </a:extLst>
          </p:cNvPr>
          <p:cNvGrpSpPr>
            <a:grpSpLocks/>
          </p:cNvGrpSpPr>
          <p:nvPr/>
        </p:nvGrpSpPr>
        <p:grpSpPr bwMode="auto">
          <a:xfrm>
            <a:off x="5715000" y="1371600"/>
            <a:ext cx="3276600" cy="1343025"/>
            <a:chOff x="432" y="2156"/>
            <a:chExt cx="2064" cy="846"/>
          </a:xfrm>
        </p:grpSpPr>
        <p:grpSp>
          <p:nvGrpSpPr>
            <p:cNvPr id="849964" name="Group 44">
              <a:extLst>
                <a:ext uri="{FF2B5EF4-FFF2-40B4-BE49-F238E27FC236}">
                  <a16:creationId xmlns:a16="http://schemas.microsoft.com/office/drawing/2014/main" id="{6D1493A4-7565-7283-B06E-6F98FDE312A0}"/>
                </a:ext>
              </a:extLst>
            </p:cNvPr>
            <p:cNvGrpSpPr>
              <a:grpSpLocks/>
            </p:cNvGrpSpPr>
            <p:nvPr/>
          </p:nvGrpSpPr>
          <p:grpSpPr bwMode="auto">
            <a:xfrm>
              <a:off x="446" y="2534"/>
              <a:ext cx="244" cy="450"/>
              <a:chOff x="1775" y="2894"/>
              <a:chExt cx="653" cy="1146"/>
            </a:xfrm>
          </p:grpSpPr>
          <p:sp>
            <p:nvSpPr>
              <p:cNvPr id="849965" name="Freeform 45">
                <a:extLst>
                  <a:ext uri="{FF2B5EF4-FFF2-40B4-BE49-F238E27FC236}">
                    <a16:creationId xmlns:a16="http://schemas.microsoft.com/office/drawing/2014/main" id="{168AC7BC-226C-625C-F40D-63DCF288D096}"/>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849966" name="Freeform 46">
                <a:extLst>
                  <a:ext uri="{FF2B5EF4-FFF2-40B4-BE49-F238E27FC236}">
                    <a16:creationId xmlns:a16="http://schemas.microsoft.com/office/drawing/2014/main" id="{5324A807-EAF8-2408-2C74-0B28271AFF42}"/>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849967" name="Freeform 47">
                <a:extLst>
                  <a:ext uri="{FF2B5EF4-FFF2-40B4-BE49-F238E27FC236}">
                    <a16:creationId xmlns:a16="http://schemas.microsoft.com/office/drawing/2014/main" id="{32BFC41A-40FB-F27E-1460-23BDA0D20C4F}"/>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849968" name="Freeform 48">
                <a:extLst>
                  <a:ext uri="{FF2B5EF4-FFF2-40B4-BE49-F238E27FC236}">
                    <a16:creationId xmlns:a16="http://schemas.microsoft.com/office/drawing/2014/main" id="{CB6D126B-70FD-84ED-DACB-214B61D039FB}"/>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849969" name="Freeform 49">
                <a:extLst>
                  <a:ext uri="{FF2B5EF4-FFF2-40B4-BE49-F238E27FC236}">
                    <a16:creationId xmlns:a16="http://schemas.microsoft.com/office/drawing/2014/main" id="{7F4C97E1-6ACB-CEAC-819C-0DD1D9660388}"/>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849970" name="Group 50">
              <a:extLst>
                <a:ext uri="{FF2B5EF4-FFF2-40B4-BE49-F238E27FC236}">
                  <a16:creationId xmlns:a16="http://schemas.microsoft.com/office/drawing/2014/main" id="{AA5062A6-7AFE-627E-0C77-8033EEA8FC11}"/>
                </a:ext>
              </a:extLst>
            </p:cNvPr>
            <p:cNvGrpSpPr>
              <a:grpSpLocks/>
            </p:cNvGrpSpPr>
            <p:nvPr/>
          </p:nvGrpSpPr>
          <p:grpSpPr bwMode="auto">
            <a:xfrm>
              <a:off x="632" y="2456"/>
              <a:ext cx="1513" cy="528"/>
              <a:chOff x="969" y="2644"/>
              <a:chExt cx="4052" cy="1346"/>
            </a:xfrm>
          </p:grpSpPr>
          <p:grpSp>
            <p:nvGrpSpPr>
              <p:cNvPr id="849971" name="Group 51">
                <a:extLst>
                  <a:ext uri="{FF2B5EF4-FFF2-40B4-BE49-F238E27FC236}">
                    <a16:creationId xmlns:a16="http://schemas.microsoft.com/office/drawing/2014/main" id="{5E0D2D6D-42F3-2C9A-2BAD-9A2A0EC807B7}"/>
                  </a:ext>
                </a:extLst>
              </p:cNvPr>
              <p:cNvGrpSpPr>
                <a:grpSpLocks/>
              </p:cNvGrpSpPr>
              <p:nvPr/>
            </p:nvGrpSpPr>
            <p:grpSpPr bwMode="auto">
              <a:xfrm>
                <a:off x="4194" y="2865"/>
                <a:ext cx="827" cy="1006"/>
                <a:chOff x="3090" y="2945"/>
                <a:chExt cx="827" cy="1006"/>
              </a:xfrm>
            </p:grpSpPr>
            <p:sp>
              <p:nvSpPr>
                <p:cNvPr id="849972" name="Freeform 52">
                  <a:extLst>
                    <a:ext uri="{FF2B5EF4-FFF2-40B4-BE49-F238E27FC236}">
                      <a16:creationId xmlns:a16="http://schemas.microsoft.com/office/drawing/2014/main" id="{EE84998D-A894-6378-D621-997F6A77B9F0}"/>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849973" name="Freeform 53">
                  <a:extLst>
                    <a:ext uri="{FF2B5EF4-FFF2-40B4-BE49-F238E27FC236}">
                      <a16:creationId xmlns:a16="http://schemas.microsoft.com/office/drawing/2014/main" id="{8E98AB11-8FE9-3A2D-6B28-F7B38160AF27}"/>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849974" name="Freeform 54">
                  <a:extLst>
                    <a:ext uri="{FF2B5EF4-FFF2-40B4-BE49-F238E27FC236}">
                      <a16:creationId xmlns:a16="http://schemas.microsoft.com/office/drawing/2014/main" id="{1FEE59C9-B883-5156-5555-0511968C4006}"/>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849975" name="Freeform 55">
                  <a:extLst>
                    <a:ext uri="{FF2B5EF4-FFF2-40B4-BE49-F238E27FC236}">
                      <a16:creationId xmlns:a16="http://schemas.microsoft.com/office/drawing/2014/main" id="{9A40B6E6-D455-6A47-3F3E-5199024EC833}"/>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849976" name="Freeform 56">
                  <a:extLst>
                    <a:ext uri="{FF2B5EF4-FFF2-40B4-BE49-F238E27FC236}">
                      <a16:creationId xmlns:a16="http://schemas.microsoft.com/office/drawing/2014/main" id="{98DB133F-98A0-EFD9-B246-E17C0BB3F3EE}"/>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849977" name="Freeform 57">
                  <a:extLst>
                    <a:ext uri="{FF2B5EF4-FFF2-40B4-BE49-F238E27FC236}">
                      <a16:creationId xmlns:a16="http://schemas.microsoft.com/office/drawing/2014/main" id="{3719DA7D-D276-C584-3F03-86BB71829074}"/>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849978" name="Freeform 58">
                <a:extLst>
                  <a:ext uri="{FF2B5EF4-FFF2-40B4-BE49-F238E27FC236}">
                    <a16:creationId xmlns:a16="http://schemas.microsoft.com/office/drawing/2014/main" id="{A6C87A9E-F7B0-D6CA-1FC9-04B1B6F9A3DE}"/>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849979" name="Freeform 59">
                <a:extLst>
                  <a:ext uri="{FF2B5EF4-FFF2-40B4-BE49-F238E27FC236}">
                    <a16:creationId xmlns:a16="http://schemas.microsoft.com/office/drawing/2014/main" id="{69C486F2-1D00-733C-6DFE-1C7530D8BEE7}"/>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849980" name="Freeform 60">
                <a:extLst>
                  <a:ext uri="{FF2B5EF4-FFF2-40B4-BE49-F238E27FC236}">
                    <a16:creationId xmlns:a16="http://schemas.microsoft.com/office/drawing/2014/main" id="{67414E20-8FAE-06AB-89A8-7DEB7A17DA71}"/>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849981" name="Group 61">
                <a:extLst>
                  <a:ext uri="{FF2B5EF4-FFF2-40B4-BE49-F238E27FC236}">
                    <a16:creationId xmlns:a16="http://schemas.microsoft.com/office/drawing/2014/main" id="{B81B33FE-1543-0BCD-6AB4-B2CD124025B4}"/>
                  </a:ext>
                </a:extLst>
              </p:cNvPr>
              <p:cNvGrpSpPr>
                <a:grpSpLocks/>
              </p:cNvGrpSpPr>
              <p:nvPr/>
            </p:nvGrpSpPr>
            <p:grpSpPr bwMode="auto">
              <a:xfrm>
                <a:off x="969" y="3073"/>
                <a:ext cx="726" cy="917"/>
                <a:chOff x="1898" y="3207"/>
                <a:chExt cx="726" cy="917"/>
              </a:xfrm>
            </p:grpSpPr>
            <p:sp>
              <p:nvSpPr>
                <p:cNvPr id="849982" name="Freeform 62">
                  <a:extLst>
                    <a:ext uri="{FF2B5EF4-FFF2-40B4-BE49-F238E27FC236}">
                      <a16:creationId xmlns:a16="http://schemas.microsoft.com/office/drawing/2014/main" id="{4156CC0F-2BA8-C62A-5FE7-A0ABFF79F3CA}"/>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983" name="Freeform 63">
                  <a:extLst>
                    <a:ext uri="{FF2B5EF4-FFF2-40B4-BE49-F238E27FC236}">
                      <a16:creationId xmlns:a16="http://schemas.microsoft.com/office/drawing/2014/main" id="{1006C08C-2050-A8E5-DD86-2EB512A4A75E}"/>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984" name="Freeform 64">
                  <a:extLst>
                    <a:ext uri="{FF2B5EF4-FFF2-40B4-BE49-F238E27FC236}">
                      <a16:creationId xmlns:a16="http://schemas.microsoft.com/office/drawing/2014/main" id="{A925BA28-1592-63BB-0EC8-5B98D1E6302D}"/>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985" name="Freeform 65">
                  <a:extLst>
                    <a:ext uri="{FF2B5EF4-FFF2-40B4-BE49-F238E27FC236}">
                      <a16:creationId xmlns:a16="http://schemas.microsoft.com/office/drawing/2014/main" id="{6A99272A-8B98-2B25-7205-7641D5D7AE85}"/>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986" name="Freeform 66">
                  <a:extLst>
                    <a:ext uri="{FF2B5EF4-FFF2-40B4-BE49-F238E27FC236}">
                      <a16:creationId xmlns:a16="http://schemas.microsoft.com/office/drawing/2014/main" id="{6F286C8D-B07D-4A9B-68C3-D142CC8DE332}"/>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987" name="Freeform 67">
                  <a:extLst>
                    <a:ext uri="{FF2B5EF4-FFF2-40B4-BE49-F238E27FC236}">
                      <a16:creationId xmlns:a16="http://schemas.microsoft.com/office/drawing/2014/main" id="{4C304F21-2C76-B52C-3CF0-0D112CCDAAEF}"/>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49988" name="Freeform 68">
                <a:extLst>
                  <a:ext uri="{FF2B5EF4-FFF2-40B4-BE49-F238E27FC236}">
                    <a16:creationId xmlns:a16="http://schemas.microsoft.com/office/drawing/2014/main" id="{F99FBB82-7468-98DA-9084-5A62E0A7CCFF}"/>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989" name="Freeform 69">
                <a:extLst>
                  <a:ext uri="{FF2B5EF4-FFF2-40B4-BE49-F238E27FC236}">
                    <a16:creationId xmlns:a16="http://schemas.microsoft.com/office/drawing/2014/main" id="{99B2981A-C940-92A4-9C47-263E55E9196E}"/>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990" name="Freeform 70">
                <a:extLst>
                  <a:ext uri="{FF2B5EF4-FFF2-40B4-BE49-F238E27FC236}">
                    <a16:creationId xmlns:a16="http://schemas.microsoft.com/office/drawing/2014/main" id="{0593E994-FC9C-BFC7-293D-F2CEDA4B4002}"/>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49991" name="Group 71">
              <a:extLst>
                <a:ext uri="{FF2B5EF4-FFF2-40B4-BE49-F238E27FC236}">
                  <a16:creationId xmlns:a16="http://schemas.microsoft.com/office/drawing/2014/main" id="{657E53CF-2C31-6F0D-3C0F-A1E356A47333}"/>
                </a:ext>
              </a:extLst>
            </p:cNvPr>
            <p:cNvGrpSpPr>
              <a:grpSpLocks/>
            </p:cNvGrpSpPr>
            <p:nvPr/>
          </p:nvGrpSpPr>
          <p:grpSpPr bwMode="auto">
            <a:xfrm flipH="1">
              <a:off x="2108" y="2552"/>
              <a:ext cx="244" cy="450"/>
              <a:chOff x="1775" y="2894"/>
              <a:chExt cx="653" cy="1146"/>
            </a:xfrm>
          </p:grpSpPr>
          <p:sp>
            <p:nvSpPr>
              <p:cNvPr id="849992" name="Freeform 72">
                <a:extLst>
                  <a:ext uri="{FF2B5EF4-FFF2-40B4-BE49-F238E27FC236}">
                    <a16:creationId xmlns:a16="http://schemas.microsoft.com/office/drawing/2014/main" id="{231DC520-12A4-AB3F-2CC9-2D8770741E8E}"/>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849993" name="Freeform 73">
                <a:extLst>
                  <a:ext uri="{FF2B5EF4-FFF2-40B4-BE49-F238E27FC236}">
                    <a16:creationId xmlns:a16="http://schemas.microsoft.com/office/drawing/2014/main" id="{BFC0EB65-65E0-418E-F6EC-15697D1CEE25}"/>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849994" name="Freeform 74">
                <a:extLst>
                  <a:ext uri="{FF2B5EF4-FFF2-40B4-BE49-F238E27FC236}">
                    <a16:creationId xmlns:a16="http://schemas.microsoft.com/office/drawing/2014/main" id="{0D68E35C-2095-E5E1-B3FE-EB2E319121B9}"/>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849995" name="Freeform 75">
                <a:extLst>
                  <a:ext uri="{FF2B5EF4-FFF2-40B4-BE49-F238E27FC236}">
                    <a16:creationId xmlns:a16="http://schemas.microsoft.com/office/drawing/2014/main" id="{8C5D2B46-AED4-CBA4-36A0-18DD12AF1F98}"/>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849996" name="Freeform 76">
                <a:extLst>
                  <a:ext uri="{FF2B5EF4-FFF2-40B4-BE49-F238E27FC236}">
                    <a16:creationId xmlns:a16="http://schemas.microsoft.com/office/drawing/2014/main" id="{A539849B-9C80-61EC-FA04-40C686C192AD}"/>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849997" name="Text Box 77">
              <a:extLst>
                <a:ext uri="{FF2B5EF4-FFF2-40B4-BE49-F238E27FC236}">
                  <a16:creationId xmlns:a16="http://schemas.microsoft.com/office/drawing/2014/main" id="{A461AAC5-F0B4-5444-6EB5-3C736B7F572A}"/>
                </a:ext>
              </a:extLst>
            </p:cNvPr>
            <p:cNvSpPr txBox="1">
              <a:spLocks noChangeArrowheads="1"/>
            </p:cNvSpPr>
            <p:nvPr/>
          </p:nvSpPr>
          <p:spPr bwMode="invGray">
            <a:xfrm>
              <a:off x="432" y="2178"/>
              <a:ext cx="3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58838" algn="l"/>
                </a:tabLst>
                <a:defRPr>
                  <a:solidFill>
                    <a:schemeClr val="tx1"/>
                  </a:solidFill>
                  <a:latin typeface="Comic Sans MS" panose="030F0902030302020204" pitchFamily="66" charset="0"/>
                </a:defRPr>
              </a:lvl1pPr>
              <a:lvl2pPr algn="l">
                <a:tabLst>
                  <a:tab pos="858838" algn="l"/>
                </a:tabLst>
                <a:defRPr>
                  <a:solidFill>
                    <a:schemeClr val="tx1"/>
                  </a:solidFill>
                  <a:latin typeface="Comic Sans MS" panose="030F0902030302020204" pitchFamily="66" charset="0"/>
                </a:defRPr>
              </a:lvl2pPr>
              <a:lvl3pPr algn="l">
                <a:tabLst>
                  <a:tab pos="858838" algn="l"/>
                </a:tabLst>
                <a:defRPr>
                  <a:solidFill>
                    <a:schemeClr val="tx1"/>
                  </a:solidFill>
                  <a:latin typeface="Comic Sans MS" panose="030F0902030302020204" pitchFamily="66" charset="0"/>
                </a:defRPr>
              </a:lvl3pPr>
              <a:lvl4pPr algn="l">
                <a:tabLst>
                  <a:tab pos="858838" algn="l"/>
                </a:tabLst>
                <a:defRPr>
                  <a:solidFill>
                    <a:schemeClr val="tx1"/>
                  </a:solidFill>
                  <a:latin typeface="Comic Sans MS" panose="030F0902030302020204" pitchFamily="66" charset="0"/>
                </a:defRPr>
              </a:lvl4pPr>
              <a:lvl5pPr algn="l">
                <a:tabLst>
                  <a:tab pos="858838" algn="l"/>
                </a:tabLst>
                <a:defRPr>
                  <a:solidFill>
                    <a:schemeClr val="tx1"/>
                  </a:solidFill>
                  <a:latin typeface="Comic Sans MS" panose="030F0902030302020204" pitchFamily="66" charset="0"/>
                </a:defRPr>
              </a:lvl5pPr>
              <a:lvl6pPr fontAlgn="base">
                <a:spcBef>
                  <a:spcPct val="0"/>
                </a:spcBef>
                <a:spcAft>
                  <a:spcPct val="0"/>
                </a:spcAft>
                <a:tabLst>
                  <a:tab pos="858838" algn="l"/>
                </a:tabLst>
                <a:defRPr>
                  <a:solidFill>
                    <a:schemeClr val="tx1"/>
                  </a:solidFill>
                  <a:latin typeface="Comic Sans MS" panose="030F0902030302020204" pitchFamily="66" charset="0"/>
                </a:defRPr>
              </a:lvl6pPr>
              <a:lvl7pPr fontAlgn="base">
                <a:spcBef>
                  <a:spcPct val="0"/>
                </a:spcBef>
                <a:spcAft>
                  <a:spcPct val="0"/>
                </a:spcAft>
                <a:tabLst>
                  <a:tab pos="858838" algn="l"/>
                </a:tabLst>
                <a:defRPr>
                  <a:solidFill>
                    <a:schemeClr val="tx1"/>
                  </a:solidFill>
                  <a:latin typeface="Comic Sans MS" panose="030F0902030302020204" pitchFamily="66" charset="0"/>
                </a:defRPr>
              </a:lvl7pPr>
              <a:lvl8pPr fontAlgn="base">
                <a:spcBef>
                  <a:spcPct val="0"/>
                </a:spcBef>
                <a:spcAft>
                  <a:spcPct val="0"/>
                </a:spcAft>
                <a:tabLst>
                  <a:tab pos="858838" algn="l"/>
                </a:tabLst>
                <a:defRPr>
                  <a:solidFill>
                    <a:schemeClr val="tx1"/>
                  </a:solidFill>
                  <a:latin typeface="Comic Sans MS" panose="030F0902030302020204" pitchFamily="66" charset="0"/>
                </a:defRPr>
              </a:lvl8pPr>
              <a:lvl9pPr fontAlgn="base">
                <a:spcBef>
                  <a:spcPct val="0"/>
                </a:spcBef>
                <a:spcAft>
                  <a:spcPct val="0"/>
                </a:spcAft>
                <a:tabLst>
                  <a:tab pos="858838" algn="l"/>
                </a:tabLst>
                <a:defRPr>
                  <a:solidFill>
                    <a:schemeClr val="tx1"/>
                  </a:solidFill>
                  <a:latin typeface="Comic Sans MS" panose="030F0902030302020204" pitchFamily="66" charset="0"/>
                </a:defRPr>
              </a:lvl9pPr>
            </a:lstStyle>
            <a:p>
              <a:pPr>
                <a:spcBef>
                  <a:spcPct val="50000"/>
                </a:spcBef>
              </a:pPr>
              <a:r>
                <a:rPr lang="en-US" altLang="en-US" sz="2800">
                  <a:solidFill>
                    <a:schemeClr val="accent2"/>
                  </a:solidFill>
                  <a:effectLst>
                    <a:outerShdw blurRad="38100" dist="38100" dir="2700000" algn="tl">
                      <a:srgbClr val="000000"/>
                    </a:outerShdw>
                  </a:effectLst>
                </a:rPr>
                <a:t>g</a:t>
              </a:r>
            </a:p>
          </p:txBody>
        </p:sp>
        <p:sp>
          <p:nvSpPr>
            <p:cNvPr id="849998" name="Text Box 78">
              <a:extLst>
                <a:ext uri="{FF2B5EF4-FFF2-40B4-BE49-F238E27FC236}">
                  <a16:creationId xmlns:a16="http://schemas.microsoft.com/office/drawing/2014/main" id="{8FD2C0DA-CC3B-AA97-7A72-BFF1FF439224}"/>
                </a:ext>
              </a:extLst>
            </p:cNvPr>
            <p:cNvSpPr txBox="1">
              <a:spLocks noChangeArrowheads="1"/>
            </p:cNvSpPr>
            <p:nvPr/>
          </p:nvSpPr>
          <p:spPr bwMode="invGray">
            <a:xfrm>
              <a:off x="659" y="2265"/>
              <a:ext cx="3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58838" algn="l"/>
                </a:tabLst>
                <a:defRPr>
                  <a:solidFill>
                    <a:schemeClr val="tx1"/>
                  </a:solidFill>
                  <a:latin typeface="Comic Sans MS" panose="030F0902030302020204" pitchFamily="66" charset="0"/>
                </a:defRPr>
              </a:lvl1pPr>
              <a:lvl2pPr algn="l">
                <a:tabLst>
                  <a:tab pos="858838" algn="l"/>
                </a:tabLst>
                <a:defRPr>
                  <a:solidFill>
                    <a:schemeClr val="tx1"/>
                  </a:solidFill>
                  <a:latin typeface="Comic Sans MS" panose="030F0902030302020204" pitchFamily="66" charset="0"/>
                </a:defRPr>
              </a:lvl2pPr>
              <a:lvl3pPr algn="l">
                <a:tabLst>
                  <a:tab pos="858838" algn="l"/>
                </a:tabLst>
                <a:defRPr>
                  <a:solidFill>
                    <a:schemeClr val="tx1"/>
                  </a:solidFill>
                  <a:latin typeface="Comic Sans MS" panose="030F0902030302020204" pitchFamily="66" charset="0"/>
                </a:defRPr>
              </a:lvl3pPr>
              <a:lvl4pPr algn="l">
                <a:tabLst>
                  <a:tab pos="858838" algn="l"/>
                </a:tabLst>
                <a:defRPr>
                  <a:solidFill>
                    <a:schemeClr val="tx1"/>
                  </a:solidFill>
                  <a:latin typeface="Comic Sans MS" panose="030F0902030302020204" pitchFamily="66" charset="0"/>
                </a:defRPr>
              </a:lvl4pPr>
              <a:lvl5pPr algn="l">
                <a:tabLst>
                  <a:tab pos="858838" algn="l"/>
                </a:tabLst>
                <a:defRPr>
                  <a:solidFill>
                    <a:schemeClr val="tx1"/>
                  </a:solidFill>
                  <a:latin typeface="Comic Sans MS" panose="030F0902030302020204" pitchFamily="66" charset="0"/>
                </a:defRPr>
              </a:lvl5pPr>
              <a:lvl6pPr fontAlgn="base">
                <a:spcBef>
                  <a:spcPct val="0"/>
                </a:spcBef>
                <a:spcAft>
                  <a:spcPct val="0"/>
                </a:spcAft>
                <a:tabLst>
                  <a:tab pos="858838" algn="l"/>
                </a:tabLst>
                <a:defRPr>
                  <a:solidFill>
                    <a:schemeClr val="tx1"/>
                  </a:solidFill>
                  <a:latin typeface="Comic Sans MS" panose="030F0902030302020204" pitchFamily="66" charset="0"/>
                </a:defRPr>
              </a:lvl6pPr>
              <a:lvl7pPr fontAlgn="base">
                <a:spcBef>
                  <a:spcPct val="0"/>
                </a:spcBef>
                <a:spcAft>
                  <a:spcPct val="0"/>
                </a:spcAft>
                <a:tabLst>
                  <a:tab pos="858838" algn="l"/>
                </a:tabLst>
                <a:defRPr>
                  <a:solidFill>
                    <a:schemeClr val="tx1"/>
                  </a:solidFill>
                  <a:latin typeface="Comic Sans MS" panose="030F0902030302020204" pitchFamily="66" charset="0"/>
                </a:defRPr>
              </a:lvl7pPr>
              <a:lvl8pPr fontAlgn="base">
                <a:spcBef>
                  <a:spcPct val="0"/>
                </a:spcBef>
                <a:spcAft>
                  <a:spcPct val="0"/>
                </a:spcAft>
                <a:tabLst>
                  <a:tab pos="858838" algn="l"/>
                </a:tabLst>
                <a:defRPr>
                  <a:solidFill>
                    <a:schemeClr val="tx1"/>
                  </a:solidFill>
                  <a:latin typeface="Comic Sans MS" panose="030F0902030302020204" pitchFamily="66" charset="0"/>
                </a:defRPr>
              </a:lvl8pPr>
              <a:lvl9pPr fontAlgn="base">
                <a:spcBef>
                  <a:spcPct val="0"/>
                </a:spcBef>
                <a:spcAft>
                  <a:spcPct val="0"/>
                </a:spcAft>
                <a:tabLst>
                  <a:tab pos="858838" algn="l"/>
                </a:tabLst>
                <a:defRPr>
                  <a:solidFill>
                    <a:schemeClr val="tx1"/>
                  </a:solidFill>
                  <a:latin typeface="Comic Sans MS" panose="030F0902030302020204" pitchFamily="66" charset="0"/>
                </a:defRPr>
              </a:lvl9pPr>
            </a:lstStyle>
            <a:p>
              <a:pPr>
                <a:spcBef>
                  <a:spcPct val="50000"/>
                </a:spcBef>
              </a:pPr>
              <a:r>
                <a:rPr lang="en-US" altLang="en-US" sz="2800">
                  <a:solidFill>
                    <a:schemeClr val="accent2"/>
                  </a:solidFill>
                  <a:effectLst>
                    <a:outerShdw blurRad="38100" dist="38100" dir="2700000" algn="tl">
                      <a:srgbClr val="000000"/>
                    </a:outerShdw>
                  </a:effectLst>
                </a:rPr>
                <a:t>b</a:t>
              </a:r>
            </a:p>
          </p:txBody>
        </p:sp>
        <p:sp>
          <p:nvSpPr>
            <p:cNvPr id="849999" name="Text Box 79">
              <a:extLst>
                <a:ext uri="{FF2B5EF4-FFF2-40B4-BE49-F238E27FC236}">
                  <a16:creationId xmlns:a16="http://schemas.microsoft.com/office/drawing/2014/main" id="{FF267E50-DA05-1739-A173-03171041FD82}"/>
                </a:ext>
              </a:extLst>
            </p:cNvPr>
            <p:cNvSpPr txBox="1">
              <a:spLocks noChangeArrowheads="1"/>
            </p:cNvSpPr>
            <p:nvPr/>
          </p:nvSpPr>
          <p:spPr bwMode="invGray">
            <a:xfrm>
              <a:off x="1998" y="2156"/>
              <a:ext cx="4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58838" algn="l"/>
                </a:tabLst>
                <a:defRPr>
                  <a:solidFill>
                    <a:schemeClr val="tx1"/>
                  </a:solidFill>
                  <a:latin typeface="Comic Sans MS" panose="030F0902030302020204" pitchFamily="66" charset="0"/>
                </a:defRPr>
              </a:lvl1pPr>
              <a:lvl2pPr algn="l">
                <a:tabLst>
                  <a:tab pos="858838" algn="l"/>
                </a:tabLst>
                <a:defRPr>
                  <a:solidFill>
                    <a:schemeClr val="tx1"/>
                  </a:solidFill>
                  <a:latin typeface="Comic Sans MS" panose="030F0902030302020204" pitchFamily="66" charset="0"/>
                </a:defRPr>
              </a:lvl2pPr>
              <a:lvl3pPr algn="l">
                <a:tabLst>
                  <a:tab pos="858838" algn="l"/>
                </a:tabLst>
                <a:defRPr>
                  <a:solidFill>
                    <a:schemeClr val="tx1"/>
                  </a:solidFill>
                  <a:latin typeface="Comic Sans MS" panose="030F0902030302020204" pitchFamily="66" charset="0"/>
                </a:defRPr>
              </a:lvl3pPr>
              <a:lvl4pPr algn="l">
                <a:tabLst>
                  <a:tab pos="858838" algn="l"/>
                </a:tabLst>
                <a:defRPr>
                  <a:solidFill>
                    <a:schemeClr val="tx1"/>
                  </a:solidFill>
                  <a:latin typeface="Comic Sans MS" panose="030F0902030302020204" pitchFamily="66" charset="0"/>
                </a:defRPr>
              </a:lvl4pPr>
              <a:lvl5pPr algn="l">
                <a:tabLst>
                  <a:tab pos="858838" algn="l"/>
                </a:tabLst>
                <a:defRPr>
                  <a:solidFill>
                    <a:schemeClr val="tx1"/>
                  </a:solidFill>
                  <a:latin typeface="Comic Sans MS" panose="030F0902030302020204" pitchFamily="66" charset="0"/>
                </a:defRPr>
              </a:lvl5pPr>
              <a:lvl6pPr fontAlgn="base">
                <a:spcBef>
                  <a:spcPct val="0"/>
                </a:spcBef>
                <a:spcAft>
                  <a:spcPct val="0"/>
                </a:spcAft>
                <a:tabLst>
                  <a:tab pos="858838" algn="l"/>
                </a:tabLst>
                <a:defRPr>
                  <a:solidFill>
                    <a:schemeClr val="tx1"/>
                  </a:solidFill>
                  <a:latin typeface="Comic Sans MS" panose="030F0902030302020204" pitchFamily="66" charset="0"/>
                </a:defRPr>
              </a:lvl6pPr>
              <a:lvl7pPr fontAlgn="base">
                <a:spcBef>
                  <a:spcPct val="0"/>
                </a:spcBef>
                <a:spcAft>
                  <a:spcPct val="0"/>
                </a:spcAft>
                <a:tabLst>
                  <a:tab pos="858838" algn="l"/>
                </a:tabLst>
                <a:defRPr>
                  <a:solidFill>
                    <a:schemeClr val="tx1"/>
                  </a:solidFill>
                  <a:latin typeface="Comic Sans MS" panose="030F0902030302020204" pitchFamily="66" charset="0"/>
                </a:defRPr>
              </a:lvl7pPr>
              <a:lvl8pPr fontAlgn="base">
                <a:spcBef>
                  <a:spcPct val="0"/>
                </a:spcBef>
                <a:spcAft>
                  <a:spcPct val="0"/>
                </a:spcAft>
                <a:tabLst>
                  <a:tab pos="858838" algn="l"/>
                </a:tabLst>
                <a:defRPr>
                  <a:solidFill>
                    <a:schemeClr val="tx1"/>
                  </a:solidFill>
                  <a:latin typeface="Comic Sans MS" panose="030F0902030302020204" pitchFamily="66" charset="0"/>
                </a:defRPr>
              </a:lvl8pPr>
              <a:lvl9pPr fontAlgn="base">
                <a:spcBef>
                  <a:spcPct val="0"/>
                </a:spcBef>
                <a:spcAft>
                  <a:spcPct val="0"/>
                </a:spcAft>
                <a:tabLst>
                  <a:tab pos="858838" algn="l"/>
                </a:tabLst>
                <a:defRPr>
                  <a:solidFill>
                    <a:schemeClr val="tx1"/>
                  </a:solidFill>
                  <a:latin typeface="Comic Sans MS" panose="030F0902030302020204" pitchFamily="66" charset="0"/>
                </a:defRPr>
              </a:lvl9pPr>
            </a:lstStyle>
            <a:p>
              <a:pPr>
                <a:spcBef>
                  <a:spcPct val="50000"/>
                </a:spcBef>
              </a:pPr>
              <a:r>
                <a:rPr lang="en-US" altLang="en-US" sz="2800">
                  <a:solidFill>
                    <a:schemeClr val="accent2"/>
                  </a:solidFill>
                  <a:effectLst>
                    <a:outerShdw blurRad="38100" dist="38100" dir="2700000" algn="tl">
                      <a:srgbClr val="000000"/>
                    </a:outerShdw>
                  </a:effectLst>
                </a:rPr>
                <a:t>g</a:t>
              </a:r>
              <a:r>
                <a:rPr lang="en-US" altLang="en-US" sz="2800" baseline="30000">
                  <a:solidFill>
                    <a:schemeClr val="accent2"/>
                  </a:solidFill>
                  <a:effectLst>
                    <a:outerShdw blurRad="38100" dist="38100" dir="2700000" algn="tl">
                      <a:srgbClr val="000000"/>
                    </a:outerShdw>
                  </a:effectLst>
                </a:rPr>
                <a:t>*</a:t>
              </a:r>
              <a:endParaRPr lang="en-US" altLang="en-US" sz="2800">
                <a:solidFill>
                  <a:schemeClr val="accent2"/>
                </a:solidFill>
                <a:effectLst>
                  <a:outerShdw blurRad="38100" dist="38100" dir="2700000" algn="tl">
                    <a:srgbClr val="000000"/>
                  </a:outerShdw>
                </a:effectLst>
              </a:endParaRPr>
            </a:p>
          </p:txBody>
        </p:sp>
      </p:grpSp>
    </p:spTree>
  </p:cSld>
  <p:clrMapOvr>
    <a:masterClrMapping/>
  </p:clrMapOvr>
  <p:transition advTm="272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9923">
                                            <p:txEl>
                                              <p:pRg st="0" end="0"/>
                                            </p:txEl>
                                          </p:spTgt>
                                        </p:tgtEl>
                                        <p:attrNameLst>
                                          <p:attrName>style.visibility</p:attrName>
                                        </p:attrNameLst>
                                      </p:cBhvr>
                                      <p:to>
                                        <p:strVal val="visible"/>
                                      </p:to>
                                    </p:set>
                                    <p:animEffect transition="in" filter="fade">
                                      <p:cBhvr>
                                        <p:cTn id="7" dur="500"/>
                                        <p:tgtEl>
                                          <p:spTgt spid="84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49923">
                                            <p:txEl>
                                              <p:pRg st="2" end="2"/>
                                            </p:txEl>
                                          </p:spTgt>
                                        </p:tgtEl>
                                        <p:attrNameLst>
                                          <p:attrName>style.visibility</p:attrName>
                                        </p:attrNameLst>
                                      </p:cBhvr>
                                      <p:to>
                                        <p:strVal val="visible"/>
                                      </p:to>
                                    </p:set>
                                    <p:animEffect transition="in" filter="fade">
                                      <p:cBhvr>
                                        <p:cTn id="12" dur="500"/>
                                        <p:tgtEl>
                                          <p:spTgt spid="849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49923">
                                            <p:txEl>
                                              <p:pRg st="4" end="4"/>
                                            </p:txEl>
                                          </p:spTgt>
                                        </p:tgtEl>
                                        <p:attrNameLst>
                                          <p:attrName>style.visibility</p:attrName>
                                        </p:attrNameLst>
                                      </p:cBhvr>
                                      <p:to>
                                        <p:strVal val="visible"/>
                                      </p:to>
                                    </p:set>
                                    <p:animEffect transition="in" filter="fade">
                                      <p:cBhvr>
                                        <p:cTn id="17" dur="500"/>
                                        <p:tgtEl>
                                          <p:spTgt spid="8499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49923">
                                            <p:txEl>
                                              <p:pRg st="6" end="6"/>
                                            </p:txEl>
                                          </p:spTgt>
                                        </p:tgtEl>
                                        <p:attrNameLst>
                                          <p:attrName>style.visibility</p:attrName>
                                        </p:attrNameLst>
                                      </p:cBhvr>
                                      <p:to>
                                        <p:strVal val="visible"/>
                                      </p:to>
                                    </p:set>
                                    <p:animEffect transition="in" filter="fade">
                                      <p:cBhvr>
                                        <p:cTn id="22" dur="500"/>
                                        <p:tgtEl>
                                          <p:spTgt spid="8499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Text Box 2">
            <a:extLst>
              <a:ext uri="{FF2B5EF4-FFF2-40B4-BE49-F238E27FC236}">
                <a16:creationId xmlns:a16="http://schemas.microsoft.com/office/drawing/2014/main" id="{0F216131-DD28-6B39-D289-A89CDCC74679}"/>
              </a:ext>
            </a:extLst>
          </p:cNvPr>
          <p:cNvSpPr txBox="1">
            <a:spLocks noChangeArrowheads="1"/>
          </p:cNvSpPr>
          <p:nvPr/>
        </p:nvSpPr>
        <p:spPr bwMode="invGray">
          <a:xfrm rot="-1410998">
            <a:off x="3557588" y="2438400"/>
            <a:ext cx="3986212" cy="1828800"/>
          </a:xfrm>
          <a:prstGeom prst="rect">
            <a:avLst/>
          </a:prstGeom>
          <a:solidFill>
            <a:schemeClr val="bg1"/>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r>
              <a:rPr lang="en-US" altLang="en-US" sz="3200">
                <a:solidFill>
                  <a:schemeClr val="tx2"/>
                </a:solidFill>
              </a:rPr>
              <a:t>Who is better off in traditional dating, the boys or the girls?</a:t>
            </a:r>
          </a:p>
        </p:txBody>
      </p:sp>
      <p:sp>
        <p:nvSpPr>
          <p:cNvPr id="776195" name="Rectangle 3">
            <a:extLst>
              <a:ext uri="{FF2B5EF4-FFF2-40B4-BE49-F238E27FC236}">
                <a16:creationId xmlns:a16="http://schemas.microsoft.com/office/drawing/2014/main" id="{A8889AA7-BF08-ADB9-C6D7-7826D7AC2FFA}"/>
              </a:ext>
            </a:extLst>
          </p:cNvPr>
          <p:cNvSpPr>
            <a:spLocks noGrp="1" noChangeArrowheads="1"/>
          </p:cNvSpPr>
          <p:nvPr>
            <p:ph type="title"/>
          </p:nvPr>
        </p:nvSpPr>
        <p:spPr bwMode="invGray"/>
        <p:txBody>
          <a:bodyPr/>
          <a:lstStyle/>
          <a:p>
            <a:r>
              <a:rPr lang="en-US" altLang="en-US" u="sng"/>
              <a:t>Opinion Poll</a:t>
            </a:r>
            <a:endParaRPr lang="en-US" altLang="en-US"/>
          </a:p>
        </p:txBody>
      </p:sp>
      <p:sp>
        <p:nvSpPr>
          <p:cNvPr id="776196" name="Freeform 4">
            <a:extLst>
              <a:ext uri="{FF2B5EF4-FFF2-40B4-BE49-F238E27FC236}">
                <a16:creationId xmlns:a16="http://schemas.microsoft.com/office/drawing/2014/main" id="{8A1FFF84-E49A-8829-26FC-1FC48486CD4B}"/>
              </a:ext>
            </a:extLst>
          </p:cNvPr>
          <p:cNvSpPr>
            <a:spLocks/>
          </p:cNvSpPr>
          <p:nvPr/>
        </p:nvSpPr>
        <p:spPr bwMode="invGray">
          <a:xfrm>
            <a:off x="2535238" y="2082800"/>
            <a:ext cx="1847850" cy="1344613"/>
          </a:xfrm>
          <a:custGeom>
            <a:avLst/>
            <a:gdLst>
              <a:gd name="T0" fmla="*/ 0 w 1164"/>
              <a:gd name="T1" fmla="*/ 764 h 847"/>
              <a:gd name="T2" fmla="*/ 27 w 1164"/>
              <a:gd name="T3" fmla="*/ 692 h 847"/>
              <a:gd name="T4" fmla="*/ 112 w 1164"/>
              <a:gd name="T5" fmla="*/ 687 h 847"/>
              <a:gd name="T6" fmla="*/ 216 w 1164"/>
              <a:gd name="T7" fmla="*/ 665 h 847"/>
              <a:gd name="T8" fmla="*/ 311 w 1164"/>
              <a:gd name="T9" fmla="*/ 635 h 847"/>
              <a:gd name="T10" fmla="*/ 410 w 1164"/>
              <a:gd name="T11" fmla="*/ 584 h 847"/>
              <a:gd name="T12" fmla="*/ 466 w 1164"/>
              <a:gd name="T13" fmla="*/ 522 h 847"/>
              <a:gd name="T14" fmla="*/ 590 w 1164"/>
              <a:gd name="T15" fmla="*/ 441 h 847"/>
              <a:gd name="T16" fmla="*/ 721 w 1164"/>
              <a:gd name="T17" fmla="*/ 325 h 847"/>
              <a:gd name="T18" fmla="*/ 798 w 1164"/>
              <a:gd name="T19" fmla="*/ 185 h 847"/>
              <a:gd name="T20" fmla="*/ 853 w 1164"/>
              <a:gd name="T21" fmla="*/ 121 h 847"/>
              <a:gd name="T22" fmla="*/ 913 w 1164"/>
              <a:gd name="T23" fmla="*/ 42 h 847"/>
              <a:gd name="T24" fmla="*/ 1008 w 1164"/>
              <a:gd name="T25" fmla="*/ 17 h 847"/>
              <a:gd name="T26" fmla="*/ 1107 w 1164"/>
              <a:gd name="T27" fmla="*/ 0 h 847"/>
              <a:gd name="T28" fmla="*/ 1164 w 1164"/>
              <a:gd name="T29" fmla="*/ 30 h 847"/>
              <a:gd name="T30" fmla="*/ 1160 w 1164"/>
              <a:gd name="T31" fmla="*/ 83 h 847"/>
              <a:gd name="T32" fmla="*/ 1121 w 1164"/>
              <a:gd name="T33" fmla="*/ 185 h 847"/>
              <a:gd name="T34" fmla="*/ 1021 w 1164"/>
              <a:gd name="T35" fmla="*/ 194 h 847"/>
              <a:gd name="T36" fmla="*/ 970 w 1164"/>
              <a:gd name="T37" fmla="*/ 155 h 847"/>
              <a:gd name="T38" fmla="*/ 931 w 1164"/>
              <a:gd name="T39" fmla="*/ 160 h 847"/>
              <a:gd name="T40" fmla="*/ 867 w 1164"/>
              <a:gd name="T41" fmla="*/ 250 h 847"/>
              <a:gd name="T42" fmla="*/ 802 w 1164"/>
              <a:gd name="T43" fmla="*/ 367 h 847"/>
              <a:gd name="T44" fmla="*/ 712 w 1164"/>
              <a:gd name="T45" fmla="*/ 445 h 847"/>
              <a:gd name="T46" fmla="*/ 565 w 1164"/>
              <a:gd name="T47" fmla="*/ 575 h 847"/>
              <a:gd name="T48" fmla="*/ 461 w 1164"/>
              <a:gd name="T49" fmla="*/ 718 h 847"/>
              <a:gd name="T50" fmla="*/ 297 w 1164"/>
              <a:gd name="T51" fmla="*/ 791 h 847"/>
              <a:gd name="T52" fmla="*/ 207 w 1164"/>
              <a:gd name="T53" fmla="*/ 830 h 847"/>
              <a:gd name="T54" fmla="*/ 60 w 1164"/>
              <a:gd name="T55" fmla="*/ 847 h 847"/>
              <a:gd name="T56" fmla="*/ 0 w 1164"/>
              <a:gd name="T57" fmla="*/ 764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4" h="847">
                <a:moveTo>
                  <a:pt x="0" y="764"/>
                </a:moveTo>
                <a:lnTo>
                  <a:pt x="27" y="692"/>
                </a:lnTo>
                <a:lnTo>
                  <a:pt x="112" y="687"/>
                </a:lnTo>
                <a:lnTo>
                  <a:pt x="216" y="665"/>
                </a:lnTo>
                <a:lnTo>
                  <a:pt x="311" y="635"/>
                </a:lnTo>
                <a:lnTo>
                  <a:pt x="410" y="584"/>
                </a:lnTo>
                <a:lnTo>
                  <a:pt x="466" y="522"/>
                </a:lnTo>
                <a:lnTo>
                  <a:pt x="590" y="441"/>
                </a:lnTo>
                <a:lnTo>
                  <a:pt x="721" y="325"/>
                </a:lnTo>
                <a:lnTo>
                  <a:pt x="798" y="185"/>
                </a:lnTo>
                <a:lnTo>
                  <a:pt x="853" y="121"/>
                </a:lnTo>
                <a:lnTo>
                  <a:pt x="913" y="42"/>
                </a:lnTo>
                <a:lnTo>
                  <a:pt x="1008" y="17"/>
                </a:lnTo>
                <a:lnTo>
                  <a:pt x="1107" y="0"/>
                </a:lnTo>
                <a:lnTo>
                  <a:pt x="1164" y="30"/>
                </a:lnTo>
                <a:lnTo>
                  <a:pt x="1160" y="83"/>
                </a:lnTo>
                <a:lnTo>
                  <a:pt x="1121" y="185"/>
                </a:lnTo>
                <a:lnTo>
                  <a:pt x="1021" y="194"/>
                </a:lnTo>
                <a:lnTo>
                  <a:pt x="970" y="155"/>
                </a:lnTo>
                <a:lnTo>
                  <a:pt x="931" y="160"/>
                </a:lnTo>
                <a:lnTo>
                  <a:pt x="867" y="250"/>
                </a:lnTo>
                <a:lnTo>
                  <a:pt x="802" y="367"/>
                </a:lnTo>
                <a:lnTo>
                  <a:pt x="712" y="445"/>
                </a:lnTo>
                <a:lnTo>
                  <a:pt x="565" y="575"/>
                </a:lnTo>
                <a:lnTo>
                  <a:pt x="461" y="718"/>
                </a:lnTo>
                <a:lnTo>
                  <a:pt x="297" y="791"/>
                </a:lnTo>
                <a:lnTo>
                  <a:pt x="207" y="830"/>
                </a:lnTo>
                <a:lnTo>
                  <a:pt x="60" y="847"/>
                </a:lnTo>
                <a:lnTo>
                  <a:pt x="0" y="76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76197" name="Group 5">
            <a:extLst>
              <a:ext uri="{FF2B5EF4-FFF2-40B4-BE49-F238E27FC236}">
                <a16:creationId xmlns:a16="http://schemas.microsoft.com/office/drawing/2014/main" id="{44D6BF04-6838-8680-12AD-8C9367136BE6}"/>
              </a:ext>
            </a:extLst>
          </p:cNvPr>
          <p:cNvGrpSpPr>
            <a:grpSpLocks/>
          </p:cNvGrpSpPr>
          <p:nvPr/>
        </p:nvGrpSpPr>
        <p:grpSpPr bwMode="auto">
          <a:xfrm>
            <a:off x="1908175" y="1987550"/>
            <a:ext cx="1885950" cy="4605338"/>
            <a:chOff x="1202" y="1252"/>
            <a:chExt cx="1188" cy="2901"/>
          </a:xfrm>
        </p:grpSpPr>
        <p:sp>
          <p:nvSpPr>
            <p:cNvPr id="776198" name="Freeform 6">
              <a:extLst>
                <a:ext uri="{FF2B5EF4-FFF2-40B4-BE49-F238E27FC236}">
                  <a16:creationId xmlns:a16="http://schemas.microsoft.com/office/drawing/2014/main" id="{CCBA6D36-12E4-ABAA-0C09-53E032924EF0}"/>
                </a:ext>
              </a:extLst>
            </p:cNvPr>
            <p:cNvSpPr>
              <a:spLocks/>
            </p:cNvSpPr>
            <p:nvPr/>
          </p:nvSpPr>
          <p:spPr bwMode="invGray">
            <a:xfrm>
              <a:off x="1202" y="1252"/>
              <a:ext cx="678" cy="626"/>
            </a:xfrm>
            <a:custGeom>
              <a:avLst/>
              <a:gdLst>
                <a:gd name="T0" fmla="*/ 455 w 678"/>
                <a:gd name="T1" fmla="*/ 270 h 626"/>
                <a:gd name="T2" fmla="*/ 431 w 678"/>
                <a:gd name="T3" fmla="*/ 183 h 626"/>
                <a:gd name="T4" fmla="*/ 386 w 678"/>
                <a:gd name="T5" fmla="*/ 104 h 626"/>
                <a:gd name="T6" fmla="*/ 339 w 678"/>
                <a:gd name="T7" fmla="*/ 53 h 626"/>
                <a:gd name="T8" fmla="*/ 273 w 678"/>
                <a:gd name="T9" fmla="*/ 12 h 626"/>
                <a:gd name="T10" fmla="*/ 222 w 678"/>
                <a:gd name="T11" fmla="*/ 0 h 626"/>
                <a:gd name="T12" fmla="*/ 157 w 678"/>
                <a:gd name="T13" fmla="*/ 0 h 626"/>
                <a:gd name="T14" fmla="*/ 92 w 678"/>
                <a:gd name="T15" fmla="*/ 21 h 626"/>
                <a:gd name="T16" fmla="*/ 39 w 678"/>
                <a:gd name="T17" fmla="*/ 61 h 626"/>
                <a:gd name="T18" fmla="*/ 12 w 678"/>
                <a:gd name="T19" fmla="*/ 130 h 626"/>
                <a:gd name="T20" fmla="*/ 0 w 678"/>
                <a:gd name="T21" fmla="*/ 231 h 626"/>
                <a:gd name="T22" fmla="*/ 26 w 678"/>
                <a:gd name="T23" fmla="*/ 365 h 626"/>
                <a:gd name="T24" fmla="*/ 65 w 678"/>
                <a:gd name="T25" fmla="*/ 466 h 626"/>
                <a:gd name="T26" fmla="*/ 116 w 678"/>
                <a:gd name="T27" fmla="*/ 531 h 626"/>
                <a:gd name="T28" fmla="*/ 169 w 678"/>
                <a:gd name="T29" fmla="*/ 573 h 626"/>
                <a:gd name="T30" fmla="*/ 243 w 678"/>
                <a:gd name="T31" fmla="*/ 609 h 626"/>
                <a:gd name="T32" fmla="*/ 321 w 678"/>
                <a:gd name="T33" fmla="*/ 626 h 626"/>
                <a:gd name="T34" fmla="*/ 392 w 678"/>
                <a:gd name="T35" fmla="*/ 614 h 626"/>
                <a:gd name="T36" fmla="*/ 452 w 678"/>
                <a:gd name="T37" fmla="*/ 588 h 626"/>
                <a:gd name="T38" fmla="*/ 491 w 678"/>
                <a:gd name="T39" fmla="*/ 505 h 626"/>
                <a:gd name="T40" fmla="*/ 496 w 678"/>
                <a:gd name="T41" fmla="*/ 427 h 626"/>
                <a:gd name="T42" fmla="*/ 491 w 678"/>
                <a:gd name="T43" fmla="*/ 362 h 626"/>
                <a:gd name="T44" fmla="*/ 482 w 678"/>
                <a:gd name="T45" fmla="*/ 335 h 626"/>
                <a:gd name="T46" fmla="*/ 595 w 678"/>
                <a:gd name="T47" fmla="*/ 362 h 626"/>
                <a:gd name="T48" fmla="*/ 665 w 678"/>
                <a:gd name="T49" fmla="*/ 365 h 626"/>
                <a:gd name="T50" fmla="*/ 678 w 678"/>
                <a:gd name="T51" fmla="*/ 321 h 626"/>
                <a:gd name="T52" fmla="*/ 660 w 678"/>
                <a:gd name="T53" fmla="*/ 273 h 626"/>
                <a:gd name="T54" fmla="*/ 595 w 678"/>
                <a:gd name="T55" fmla="*/ 282 h 626"/>
                <a:gd name="T56" fmla="*/ 496 w 678"/>
                <a:gd name="T57" fmla="*/ 287 h 626"/>
                <a:gd name="T58" fmla="*/ 455 w 678"/>
                <a:gd name="T59" fmla="*/ 27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8" h="626">
                  <a:moveTo>
                    <a:pt x="455" y="270"/>
                  </a:moveTo>
                  <a:lnTo>
                    <a:pt x="431" y="183"/>
                  </a:lnTo>
                  <a:lnTo>
                    <a:pt x="386" y="104"/>
                  </a:lnTo>
                  <a:lnTo>
                    <a:pt x="339" y="53"/>
                  </a:lnTo>
                  <a:lnTo>
                    <a:pt x="273" y="12"/>
                  </a:lnTo>
                  <a:lnTo>
                    <a:pt x="222" y="0"/>
                  </a:lnTo>
                  <a:lnTo>
                    <a:pt x="157" y="0"/>
                  </a:lnTo>
                  <a:lnTo>
                    <a:pt x="92" y="21"/>
                  </a:lnTo>
                  <a:lnTo>
                    <a:pt x="39" y="61"/>
                  </a:lnTo>
                  <a:lnTo>
                    <a:pt x="12" y="130"/>
                  </a:lnTo>
                  <a:lnTo>
                    <a:pt x="0" y="231"/>
                  </a:lnTo>
                  <a:lnTo>
                    <a:pt x="26" y="365"/>
                  </a:lnTo>
                  <a:lnTo>
                    <a:pt x="65" y="466"/>
                  </a:lnTo>
                  <a:lnTo>
                    <a:pt x="116" y="531"/>
                  </a:lnTo>
                  <a:lnTo>
                    <a:pt x="169" y="573"/>
                  </a:lnTo>
                  <a:lnTo>
                    <a:pt x="243" y="609"/>
                  </a:lnTo>
                  <a:lnTo>
                    <a:pt x="321" y="626"/>
                  </a:lnTo>
                  <a:lnTo>
                    <a:pt x="392" y="614"/>
                  </a:lnTo>
                  <a:lnTo>
                    <a:pt x="452" y="588"/>
                  </a:lnTo>
                  <a:lnTo>
                    <a:pt x="491" y="505"/>
                  </a:lnTo>
                  <a:lnTo>
                    <a:pt x="496" y="427"/>
                  </a:lnTo>
                  <a:lnTo>
                    <a:pt x="491" y="362"/>
                  </a:lnTo>
                  <a:lnTo>
                    <a:pt x="482" y="335"/>
                  </a:lnTo>
                  <a:lnTo>
                    <a:pt x="595" y="362"/>
                  </a:lnTo>
                  <a:lnTo>
                    <a:pt x="665" y="365"/>
                  </a:lnTo>
                  <a:lnTo>
                    <a:pt x="678" y="321"/>
                  </a:lnTo>
                  <a:lnTo>
                    <a:pt x="660" y="273"/>
                  </a:lnTo>
                  <a:lnTo>
                    <a:pt x="595" y="282"/>
                  </a:lnTo>
                  <a:lnTo>
                    <a:pt x="496" y="287"/>
                  </a:lnTo>
                  <a:lnTo>
                    <a:pt x="455" y="27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6199" name="Freeform 7">
              <a:extLst>
                <a:ext uri="{FF2B5EF4-FFF2-40B4-BE49-F238E27FC236}">
                  <a16:creationId xmlns:a16="http://schemas.microsoft.com/office/drawing/2014/main" id="{0E6193E8-9CBB-6B14-7792-BAEE42A71A47}"/>
                </a:ext>
              </a:extLst>
            </p:cNvPr>
            <p:cNvSpPr>
              <a:spLocks/>
            </p:cNvSpPr>
            <p:nvPr/>
          </p:nvSpPr>
          <p:spPr bwMode="invGray">
            <a:xfrm>
              <a:off x="1444" y="1979"/>
              <a:ext cx="551" cy="987"/>
            </a:xfrm>
            <a:custGeom>
              <a:avLst/>
              <a:gdLst>
                <a:gd name="T0" fmla="*/ 127 w 551"/>
                <a:gd name="T1" fmla="*/ 0 h 987"/>
                <a:gd name="T2" fmla="*/ 204 w 551"/>
                <a:gd name="T3" fmla="*/ 0 h 987"/>
                <a:gd name="T4" fmla="*/ 263 w 551"/>
                <a:gd name="T5" fmla="*/ 0 h 987"/>
                <a:gd name="T6" fmla="*/ 337 w 551"/>
                <a:gd name="T7" fmla="*/ 27 h 987"/>
                <a:gd name="T8" fmla="*/ 376 w 551"/>
                <a:gd name="T9" fmla="*/ 65 h 987"/>
                <a:gd name="T10" fmla="*/ 429 w 551"/>
                <a:gd name="T11" fmla="*/ 126 h 987"/>
                <a:gd name="T12" fmla="*/ 468 w 551"/>
                <a:gd name="T13" fmla="*/ 194 h 987"/>
                <a:gd name="T14" fmla="*/ 498 w 551"/>
                <a:gd name="T15" fmla="*/ 290 h 987"/>
                <a:gd name="T16" fmla="*/ 533 w 551"/>
                <a:gd name="T17" fmla="*/ 392 h 987"/>
                <a:gd name="T18" fmla="*/ 551 w 551"/>
                <a:gd name="T19" fmla="*/ 526 h 987"/>
                <a:gd name="T20" fmla="*/ 551 w 551"/>
                <a:gd name="T21" fmla="*/ 655 h 987"/>
                <a:gd name="T22" fmla="*/ 538 w 551"/>
                <a:gd name="T23" fmla="*/ 781 h 987"/>
                <a:gd name="T24" fmla="*/ 498 w 551"/>
                <a:gd name="T25" fmla="*/ 883 h 987"/>
                <a:gd name="T26" fmla="*/ 455 w 551"/>
                <a:gd name="T27" fmla="*/ 936 h 987"/>
                <a:gd name="T28" fmla="*/ 393 w 551"/>
                <a:gd name="T29" fmla="*/ 978 h 987"/>
                <a:gd name="T30" fmla="*/ 323 w 551"/>
                <a:gd name="T31" fmla="*/ 987 h 987"/>
                <a:gd name="T32" fmla="*/ 245 w 551"/>
                <a:gd name="T33" fmla="*/ 975 h 987"/>
                <a:gd name="T34" fmla="*/ 171 w 551"/>
                <a:gd name="T35" fmla="*/ 948 h 987"/>
                <a:gd name="T36" fmla="*/ 127 w 551"/>
                <a:gd name="T37" fmla="*/ 910 h 987"/>
                <a:gd name="T38" fmla="*/ 100 w 551"/>
                <a:gd name="T39" fmla="*/ 832 h 987"/>
                <a:gd name="T40" fmla="*/ 79 w 551"/>
                <a:gd name="T41" fmla="*/ 781 h 987"/>
                <a:gd name="T42" fmla="*/ 88 w 551"/>
                <a:gd name="T43" fmla="*/ 715 h 987"/>
                <a:gd name="T44" fmla="*/ 100 w 551"/>
                <a:gd name="T45" fmla="*/ 638 h 987"/>
                <a:gd name="T46" fmla="*/ 118 w 551"/>
                <a:gd name="T47" fmla="*/ 560 h 987"/>
                <a:gd name="T48" fmla="*/ 130 w 551"/>
                <a:gd name="T49" fmla="*/ 496 h 987"/>
                <a:gd name="T50" fmla="*/ 113 w 551"/>
                <a:gd name="T51" fmla="*/ 436 h 987"/>
                <a:gd name="T52" fmla="*/ 79 w 551"/>
                <a:gd name="T53" fmla="*/ 371 h 987"/>
                <a:gd name="T54" fmla="*/ 35 w 551"/>
                <a:gd name="T55" fmla="*/ 306 h 987"/>
                <a:gd name="T56" fmla="*/ 0 w 551"/>
                <a:gd name="T57" fmla="*/ 216 h 987"/>
                <a:gd name="T58" fmla="*/ 0 w 551"/>
                <a:gd name="T59" fmla="*/ 111 h 987"/>
                <a:gd name="T60" fmla="*/ 35 w 551"/>
                <a:gd name="T61" fmla="*/ 51 h 987"/>
                <a:gd name="T62" fmla="*/ 79 w 551"/>
                <a:gd name="T63" fmla="*/ 9 h 987"/>
                <a:gd name="T64" fmla="*/ 127 w 551"/>
                <a:gd name="T65"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1" h="987">
                  <a:moveTo>
                    <a:pt x="127" y="0"/>
                  </a:moveTo>
                  <a:lnTo>
                    <a:pt x="204" y="0"/>
                  </a:lnTo>
                  <a:lnTo>
                    <a:pt x="263" y="0"/>
                  </a:lnTo>
                  <a:lnTo>
                    <a:pt x="337" y="27"/>
                  </a:lnTo>
                  <a:lnTo>
                    <a:pt x="376" y="65"/>
                  </a:lnTo>
                  <a:lnTo>
                    <a:pt x="429" y="126"/>
                  </a:lnTo>
                  <a:lnTo>
                    <a:pt x="468" y="194"/>
                  </a:lnTo>
                  <a:lnTo>
                    <a:pt x="498" y="290"/>
                  </a:lnTo>
                  <a:lnTo>
                    <a:pt x="533" y="392"/>
                  </a:lnTo>
                  <a:lnTo>
                    <a:pt x="551" y="526"/>
                  </a:lnTo>
                  <a:lnTo>
                    <a:pt x="551" y="655"/>
                  </a:lnTo>
                  <a:lnTo>
                    <a:pt x="538" y="781"/>
                  </a:lnTo>
                  <a:lnTo>
                    <a:pt x="498" y="883"/>
                  </a:lnTo>
                  <a:lnTo>
                    <a:pt x="455" y="936"/>
                  </a:lnTo>
                  <a:lnTo>
                    <a:pt x="393" y="978"/>
                  </a:lnTo>
                  <a:lnTo>
                    <a:pt x="323" y="987"/>
                  </a:lnTo>
                  <a:lnTo>
                    <a:pt x="245" y="975"/>
                  </a:lnTo>
                  <a:lnTo>
                    <a:pt x="171" y="948"/>
                  </a:lnTo>
                  <a:lnTo>
                    <a:pt x="127" y="910"/>
                  </a:lnTo>
                  <a:lnTo>
                    <a:pt x="100" y="832"/>
                  </a:lnTo>
                  <a:lnTo>
                    <a:pt x="79" y="781"/>
                  </a:lnTo>
                  <a:lnTo>
                    <a:pt x="88" y="715"/>
                  </a:lnTo>
                  <a:lnTo>
                    <a:pt x="100" y="638"/>
                  </a:lnTo>
                  <a:lnTo>
                    <a:pt x="118" y="560"/>
                  </a:lnTo>
                  <a:lnTo>
                    <a:pt x="130" y="496"/>
                  </a:lnTo>
                  <a:lnTo>
                    <a:pt x="113" y="436"/>
                  </a:lnTo>
                  <a:lnTo>
                    <a:pt x="79" y="371"/>
                  </a:lnTo>
                  <a:lnTo>
                    <a:pt x="35" y="306"/>
                  </a:lnTo>
                  <a:lnTo>
                    <a:pt x="0" y="216"/>
                  </a:lnTo>
                  <a:lnTo>
                    <a:pt x="0" y="111"/>
                  </a:lnTo>
                  <a:lnTo>
                    <a:pt x="35" y="51"/>
                  </a:lnTo>
                  <a:lnTo>
                    <a:pt x="79" y="9"/>
                  </a:lnTo>
                  <a:lnTo>
                    <a:pt x="127"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6200" name="Freeform 8">
              <a:extLst>
                <a:ext uri="{FF2B5EF4-FFF2-40B4-BE49-F238E27FC236}">
                  <a16:creationId xmlns:a16="http://schemas.microsoft.com/office/drawing/2014/main" id="{F0A0BF22-CA7F-99D8-114F-C8CF281C0A84}"/>
                </a:ext>
              </a:extLst>
            </p:cNvPr>
            <p:cNvSpPr>
              <a:spLocks/>
            </p:cNvSpPr>
            <p:nvPr/>
          </p:nvSpPr>
          <p:spPr bwMode="invGray">
            <a:xfrm>
              <a:off x="1546" y="1923"/>
              <a:ext cx="844" cy="754"/>
            </a:xfrm>
            <a:custGeom>
              <a:avLst/>
              <a:gdLst>
                <a:gd name="T0" fmla="*/ 0 w 844"/>
                <a:gd name="T1" fmla="*/ 182 h 754"/>
                <a:gd name="T2" fmla="*/ 51 w 844"/>
                <a:gd name="T3" fmla="*/ 116 h 754"/>
                <a:gd name="T4" fmla="*/ 125 w 844"/>
                <a:gd name="T5" fmla="*/ 143 h 754"/>
                <a:gd name="T6" fmla="*/ 217 w 844"/>
                <a:gd name="T7" fmla="*/ 226 h 754"/>
                <a:gd name="T8" fmla="*/ 295 w 844"/>
                <a:gd name="T9" fmla="*/ 385 h 754"/>
                <a:gd name="T10" fmla="*/ 390 w 844"/>
                <a:gd name="T11" fmla="*/ 506 h 754"/>
                <a:gd name="T12" fmla="*/ 454 w 844"/>
                <a:gd name="T13" fmla="*/ 581 h 754"/>
                <a:gd name="T14" fmla="*/ 567 w 844"/>
                <a:gd name="T15" fmla="*/ 619 h 754"/>
                <a:gd name="T16" fmla="*/ 611 w 844"/>
                <a:gd name="T17" fmla="*/ 619 h 754"/>
                <a:gd name="T18" fmla="*/ 623 w 844"/>
                <a:gd name="T19" fmla="*/ 515 h 754"/>
                <a:gd name="T20" fmla="*/ 620 w 844"/>
                <a:gd name="T21" fmla="*/ 307 h 754"/>
                <a:gd name="T22" fmla="*/ 597 w 844"/>
                <a:gd name="T23" fmla="*/ 182 h 754"/>
                <a:gd name="T24" fmla="*/ 585 w 844"/>
                <a:gd name="T25" fmla="*/ 65 h 754"/>
                <a:gd name="T26" fmla="*/ 611 w 844"/>
                <a:gd name="T27" fmla="*/ 0 h 754"/>
                <a:gd name="T28" fmla="*/ 683 w 844"/>
                <a:gd name="T29" fmla="*/ 0 h 754"/>
                <a:gd name="T30" fmla="*/ 698 w 844"/>
                <a:gd name="T31" fmla="*/ 77 h 754"/>
                <a:gd name="T32" fmla="*/ 650 w 844"/>
                <a:gd name="T33" fmla="*/ 155 h 754"/>
                <a:gd name="T34" fmla="*/ 683 w 844"/>
                <a:gd name="T35" fmla="*/ 208 h 754"/>
                <a:gd name="T36" fmla="*/ 749 w 844"/>
                <a:gd name="T37" fmla="*/ 212 h 754"/>
                <a:gd name="T38" fmla="*/ 800 w 844"/>
                <a:gd name="T39" fmla="*/ 226 h 754"/>
                <a:gd name="T40" fmla="*/ 826 w 844"/>
                <a:gd name="T41" fmla="*/ 259 h 754"/>
                <a:gd name="T42" fmla="*/ 844 w 844"/>
                <a:gd name="T43" fmla="*/ 337 h 754"/>
                <a:gd name="T44" fmla="*/ 800 w 844"/>
                <a:gd name="T45" fmla="*/ 363 h 754"/>
                <a:gd name="T46" fmla="*/ 761 w 844"/>
                <a:gd name="T47" fmla="*/ 360 h 754"/>
                <a:gd name="T48" fmla="*/ 736 w 844"/>
                <a:gd name="T49" fmla="*/ 312 h 754"/>
                <a:gd name="T50" fmla="*/ 675 w 844"/>
                <a:gd name="T51" fmla="*/ 312 h 754"/>
                <a:gd name="T52" fmla="*/ 671 w 844"/>
                <a:gd name="T53" fmla="*/ 360 h 754"/>
                <a:gd name="T54" fmla="*/ 701 w 844"/>
                <a:gd name="T55" fmla="*/ 545 h 754"/>
                <a:gd name="T56" fmla="*/ 698 w 844"/>
                <a:gd name="T57" fmla="*/ 671 h 754"/>
                <a:gd name="T58" fmla="*/ 659 w 844"/>
                <a:gd name="T59" fmla="*/ 754 h 754"/>
                <a:gd name="T60" fmla="*/ 567 w 844"/>
                <a:gd name="T61" fmla="*/ 754 h 754"/>
                <a:gd name="T62" fmla="*/ 415 w 844"/>
                <a:gd name="T63" fmla="*/ 685 h 754"/>
                <a:gd name="T64" fmla="*/ 286 w 844"/>
                <a:gd name="T65" fmla="*/ 593 h 754"/>
                <a:gd name="T66" fmla="*/ 178 w 844"/>
                <a:gd name="T67" fmla="*/ 489 h 754"/>
                <a:gd name="T68" fmla="*/ 90 w 844"/>
                <a:gd name="T69" fmla="*/ 385 h 754"/>
                <a:gd name="T70" fmla="*/ 12 w 844"/>
                <a:gd name="T71" fmla="*/ 286 h 754"/>
                <a:gd name="T72" fmla="*/ 0 w 844"/>
                <a:gd name="T73" fmla="*/ 182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44" h="754">
                  <a:moveTo>
                    <a:pt x="0" y="182"/>
                  </a:moveTo>
                  <a:lnTo>
                    <a:pt x="51" y="116"/>
                  </a:lnTo>
                  <a:lnTo>
                    <a:pt x="125" y="143"/>
                  </a:lnTo>
                  <a:lnTo>
                    <a:pt x="217" y="226"/>
                  </a:lnTo>
                  <a:lnTo>
                    <a:pt x="295" y="385"/>
                  </a:lnTo>
                  <a:lnTo>
                    <a:pt x="390" y="506"/>
                  </a:lnTo>
                  <a:lnTo>
                    <a:pt x="454" y="581"/>
                  </a:lnTo>
                  <a:lnTo>
                    <a:pt x="567" y="619"/>
                  </a:lnTo>
                  <a:lnTo>
                    <a:pt x="611" y="619"/>
                  </a:lnTo>
                  <a:lnTo>
                    <a:pt x="623" y="515"/>
                  </a:lnTo>
                  <a:lnTo>
                    <a:pt x="620" y="307"/>
                  </a:lnTo>
                  <a:lnTo>
                    <a:pt x="597" y="182"/>
                  </a:lnTo>
                  <a:lnTo>
                    <a:pt x="585" y="65"/>
                  </a:lnTo>
                  <a:lnTo>
                    <a:pt x="611" y="0"/>
                  </a:lnTo>
                  <a:lnTo>
                    <a:pt x="683" y="0"/>
                  </a:lnTo>
                  <a:lnTo>
                    <a:pt x="698" y="77"/>
                  </a:lnTo>
                  <a:lnTo>
                    <a:pt x="650" y="155"/>
                  </a:lnTo>
                  <a:lnTo>
                    <a:pt x="683" y="208"/>
                  </a:lnTo>
                  <a:lnTo>
                    <a:pt x="749" y="212"/>
                  </a:lnTo>
                  <a:lnTo>
                    <a:pt x="800" y="226"/>
                  </a:lnTo>
                  <a:lnTo>
                    <a:pt x="826" y="259"/>
                  </a:lnTo>
                  <a:lnTo>
                    <a:pt x="844" y="337"/>
                  </a:lnTo>
                  <a:lnTo>
                    <a:pt x="800" y="363"/>
                  </a:lnTo>
                  <a:lnTo>
                    <a:pt x="761" y="360"/>
                  </a:lnTo>
                  <a:lnTo>
                    <a:pt x="736" y="312"/>
                  </a:lnTo>
                  <a:lnTo>
                    <a:pt x="675" y="312"/>
                  </a:lnTo>
                  <a:lnTo>
                    <a:pt x="671" y="360"/>
                  </a:lnTo>
                  <a:lnTo>
                    <a:pt x="701" y="545"/>
                  </a:lnTo>
                  <a:lnTo>
                    <a:pt x="698" y="671"/>
                  </a:lnTo>
                  <a:lnTo>
                    <a:pt x="659" y="754"/>
                  </a:lnTo>
                  <a:lnTo>
                    <a:pt x="567" y="754"/>
                  </a:lnTo>
                  <a:lnTo>
                    <a:pt x="415" y="685"/>
                  </a:lnTo>
                  <a:lnTo>
                    <a:pt x="286" y="593"/>
                  </a:lnTo>
                  <a:lnTo>
                    <a:pt x="178" y="489"/>
                  </a:lnTo>
                  <a:lnTo>
                    <a:pt x="90" y="385"/>
                  </a:lnTo>
                  <a:lnTo>
                    <a:pt x="12" y="286"/>
                  </a:lnTo>
                  <a:lnTo>
                    <a:pt x="0" y="18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6201" name="Freeform 9">
              <a:extLst>
                <a:ext uri="{FF2B5EF4-FFF2-40B4-BE49-F238E27FC236}">
                  <a16:creationId xmlns:a16="http://schemas.microsoft.com/office/drawing/2014/main" id="{731EAB13-4D5E-C982-0082-D624322A87B8}"/>
                </a:ext>
              </a:extLst>
            </p:cNvPr>
            <p:cNvSpPr>
              <a:spLocks/>
            </p:cNvSpPr>
            <p:nvPr/>
          </p:nvSpPr>
          <p:spPr bwMode="invGray">
            <a:xfrm>
              <a:off x="1760" y="2761"/>
              <a:ext cx="588" cy="1244"/>
            </a:xfrm>
            <a:custGeom>
              <a:avLst/>
              <a:gdLst>
                <a:gd name="T0" fmla="*/ 65 w 588"/>
                <a:gd name="T1" fmla="*/ 0 h 1244"/>
                <a:gd name="T2" fmla="*/ 169 w 588"/>
                <a:gd name="T3" fmla="*/ 66 h 1244"/>
                <a:gd name="T4" fmla="*/ 222 w 588"/>
                <a:gd name="T5" fmla="*/ 168 h 1244"/>
                <a:gd name="T6" fmla="*/ 261 w 588"/>
                <a:gd name="T7" fmla="*/ 285 h 1244"/>
                <a:gd name="T8" fmla="*/ 291 w 588"/>
                <a:gd name="T9" fmla="*/ 456 h 1244"/>
                <a:gd name="T10" fmla="*/ 291 w 588"/>
                <a:gd name="T11" fmla="*/ 581 h 1244"/>
                <a:gd name="T12" fmla="*/ 265 w 588"/>
                <a:gd name="T13" fmla="*/ 749 h 1244"/>
                <a:gd name="T14" fmla="*/ 213 w 588"/>
                <a:gd name="T15" fmla="*/ 890 h 1244"/>
                <a:gd name="T16" fmla="*/ 213 w 588"/>
                <a:gd name="T17" fmla="*/ 1019 h 1244"/>
                <a:gd name="T18" fmla="*/ 235 w 588"/>
                <a:gd name="T19" fmla="*/ 1085 h 1244"/>
                <a:gd name="T20" fmla="*/ 273 w 588"/>
                <a:gd name="T21" fmla="*/ 1085 h 1244"/>
                <a:gd name="T22" fmla="*/ 353 w 588"/>
                <a:gd name="T23" fmla="*/ 1076 h 1244"/>
                <a:gd name="T24" fmla="*/ 457 w 588"/>
                <a:gd name="T25" fmla="*/ 1097 h 1244"/>
                <a:gd name="T26" fmla="*/ 549 w 588"/>
                <a:gd name="T27" fmla="*/ 1141 h 1244"/>
                <a:gd name="T28" fmla="*/ 579 w 588"/>
                <a:gd name="T29" fmla="*/ 1162 h 1244"/>
                <a:gd name="T30" fmla="*/ 588 w 588"/>
                <a:gd name="T31" fmla="*/ 1201 h 1244"/>
                <a:gd name="T32" fmla="*/ 514 w 588"/>
                <a:gd name="T33" fmla="*/ 1240 h 1244"/>
                <a:gd name="T34" fmla="*/ 457 w 588"/>
                <a:gd name="T35" fmla="*/ 1244 h 1244"/>
                <a:gd name="T36" fmla="*/ 409 w 588"/>
                <a:gd name="T37" fmla="*/ 1217 h 1244"/>
                <a:gd name="T38" fmla="*/ 330 w 588"/>
                <a:gd name="T39" fmla="*/ 1166 h 1244"/>
                <a:gd name="T40" fmla="*/ 240 w 588"/>
                <a:gd name="T41" fmla="*/ 1162 h 1244"/>
                <a:gd name="T42" fmla="*/ 169 w 588"/>
                <a:gd name="T43" fmla="*/ 1205 h 1244"/>
                <a:gd name="T44" fmla="*/ 122 w 588"/>
                <a:gd name="T45" fmla="*/ 1192 h 1244"/>
                <a:gd name="T46" fmla="*/ 104 w 588"/>
                <a:gd name="T47" fmla="*/ 1141 h 1244"/>
                <a:gd name="T48" fmla="*/ 130 w 588"/>
                <a:gd name="T49" fmla="*/ 1058 h 1244"/>
                <a:gd name="T50" fmla="*/ 143 w 588"/>
                <a:gd name="T51" fmla="*/ 917 h 1244"/>
                <a:gd name="T52" fmla="*/ 157 w 588"/>
                <a:gd name="T53" fmla="*/ 774 h 1244"/>
                <a:gd name="T54" fmla="*/ 175 w 588"/>
                <a:gd name="T55" fmla="*/ 569 h 1244"/>
                <a:gd name="T56" fmla="*/ 169 w 588"/>
                <a:gd name="T57" fmla="*/ 465 h 1244"/>
                <a:gd name="T58" fmla="*/ 130 w 588"/>
                <a:gd name="T59" fmla="*/ 339 h 1244"/>
                <a:gd name="T60" fmla="*/ 77 w 588"/>
                <a:gd name="T61" fmla="*/ 249 h 1244"/>
                <a:gd name="T62" fmla="*/ 30 w 588"/>
                <a:gd name="T63" fmla="*/ 159 h 1244"/>
                <a:gd name="T64" fmla="*/ 0 w 588"/>
                <a:gd name="T65" fmla="*/ 69 h 1244"/>
                <a:gd name="T66" fmla="*/ 17 w 588"/>
                <a:gd name="T67" fmla="*/ 4 h 1244"/>
                <a:gd name="T68" fmla="*/ 65 w 588"/>
                <a:gd name="T69"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8" h="1244">
                  <a:moveTo>
                    <a:pt x="65" y="0"/>
                  </a:moveTo>
                  <a:lnTo>
                    <a:pt x="169" y="66"/>
                  </a:lnTo>
                  <a:lnTo>
                    <a:pt x="222" y="168"/>
                  </a:lnTo>
                  <a:lnTo>
                    <a:pt x="261" y="285"/>
                  </a:lnTo>
                  <a:lnTo>
                    <a:pt x="291" y="456"/>
                  </a:lnTo>
                  <a:lnTo>
                    <a:pt x="291" y="581"/>
                  </a:lnTo>
                  <a:lnTo>
                    <a:pt x="265" y="749"/>
                  </a:lnTo>
                  <a:lnTo>
                    <a:pt x="213" y="890"/>
                  </a:lnTo>
                  <a:lnTo>
                    <a:pt x="213" y="1019"/>
                  </a:lnTo>
                  <a:lnTo>
                    <a:pt x="235" y="1085"/>
                  </a:lnTo>
                  <a:lnTo>
                    <a:pt x="273" y="1085"/>
                  </a:lnTo>
                  <a:lnTo>
                    <a:pt x="353" y="1076"/>
                  </a:lnTo>
                  <a:lnTo>
                    <a:pt x="457" y="1097"/>
                  </a:lnTo>
                  <a:lnTo>
                    <a:pt x="549" y="1141"/>
                  </a:lnTo>
                  <a:lnTo>
                    <a:pt x="579" y="1162"/>
                  </a:lnTo>
                  <a:lnTo>
                    <a:pt x="588" y="1201"/>
                  </a:lnTo>
                  <a:lnTo>
                    <a:pt x="514" y="1240"/>
                  </a:lnTo>
                  <a:lnTo>
                    <a:pt x="457" y="1244"/>
                  </a:lnTo>
                  <a:lnTo>
                    <a:pt x="409" y="1217"/>
                  </a:lnTo>
                  <a:lnTo>
                    <a:pt x="330" y="1166"/>
                  </a:lnTo>
                  <a:lnTo>
                    <a:pt x="240" y="1162"/>
                  </a:lnTo>
                  <a:lnTo>
                    <a:pt x="169" y="1205"/>
                  </a:lnTo>
                  <a:lnTo>
                    <a:pt x="122" y="1192"/>
                  </a:lnTo>
                  <a:lnTo>
                    <a:pt x="104" y="1141"/>
                  </a:lnTo>
                  <a:lnTo>
                    <a:pt x="130" y="1058"/>
                  </a:lnTo>
                  <a:lnTo>
                    <a:pt x="143" y="917"/>
                  </a:lnTo>
                  <a:lnTo>
                    <a:pt x="157" y="774"/>
                  </a:lnTo>
                  <a:lnTo>
                    <a:pt x="175" y="569"/>
                  </a:lnTo>
                  <a:lnTo>
                    <a:pt x="169" y="465"/>
                  </a:lnTo>
                  <a:lnTo>
                    <a:pt x="130" y="339"/>
                  </a:lnTo>
                  <a:lnTo>
                    <a:pt x="77" y="249"/>
                  </a:lnTo>
                  <a:lnTo>
                    <a:pt x="30" y="159"/>
                  </a:lnTo>
                  <a:lnTo>
                    <a:pt x="0" y="69"/>
                  </a:lnTo>
                  <a:lnTo>
                    <a:pt x="17" y="4"/>
                  </a:lnTo>
                  <a:lnTo>
                    <a:pt x="65"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6202" name="Freeform 10">
              <a:extLst>
                <a:ext uri="{FF2B5EF4-FFF2-40B4-BE49-F238E27FC236}">
                  <a16:creationId xmlns:a16="http://schemas.microsoft.com/office/drawing/2014/main" id="{3D73B5EA-7FB5-3542-404A-E62DBD6CB1EF}"/>
                </a:ext>
              </a:extLst>
            </p:cNvPr>
            <p:cNvSpPr>
              <a:spLocks/>
            </p:cNvSpPr>
            <p:nvPr/>
          </p:nvSpPr>
          <p:spPr bwMode="invGray">
            <a:xfrm>
              <a:off x="1431" y="2753"/>
              <a:ext cx="359" cy="1400"/>
            </a:xfrm>
            <a:custGeom>
              <a:avLst/>
              <a:gdLst>
                <a:gd name="T0" fmla="*/ 115 w 359"/>
                <a:gd name="T1" fmla="*/ 317 h 1400"/>
                <a:gd name="T2" fmla="*/ 159 w 359"/>
                <a:gd name="T3" fmla="*/ 102 h 1400"/>
                <a:gd name="T4" fmla="*/ 253 w 359"/>
                <a:gd name="T5" fmla="*/ 0 h 1400"/>
                <a:gd name="T6" fmla="*/ 359 w 359"/>
                <a:gd name="T7" fmla="*/ 38 h 1400"/>
                <a:gd name="T8" fmla="*/ 353 w 359"/>
                <a:gd name="T9" fmla="*/ 155 h 1400"/>
                <a:gd name="T10" fmla="*/ 288 w 359"/>
                <a:gd name="T11" fmla="*/ 270 h 1400"/>
                <a:gd name="T12" fmla="*/ 226 w 359"/>
                <a:gd name="T13" fmla="*/ 434 h 1400"/>
                <a:gd name="T14" fmla="*/ 195 w 359"/>
                <a:gd name="T15" fmla="*/ 575 h 1400"/>
                <a:gd name="T16" fmla="*/ 173 w 359"/>
                <a:gd name="T17" fmla="*/ 683 h 1400"/>
                <a:gd name="T18" fmla="*/ 173 w 359"/>
                <a:gd name="T19" fmla="*/ 807 h 1400"/>
                <a:gd name="T20" fmla="*/ 186 w 359"/>
                <a:gd name="T21" fmla="*/ 927 h 1400"/>
                <a:gd name="T22" fmla="*/ 221 w 359"/>
                <a:gd name="T23" fmla="*/ 1052 h 1400"/>
                <a:gd name="T24" fmla="*/ 253 w 359"/>
                <a:gd name="T25" fmla="*/ 1133 h 1400"/>
                <a:gd name="T26" fmla="*/ 265 w 359"/>
                <a:gd name="T27" fmla="*/ 1185 h 1400"/>
                <a:gd name="T28" fmla="*/ 265 w 359"/>
                <a:gd name="T29" fmla="*/ 1232 h 1400"/>
                <a:gd name="T30" fmla="*/ 221 w 359"/>
                <a:gd name="T31" fmla="*/ 1259 h 1400"/>
                <a:gd name="T32" fmla="*/ 156 w 359"/>
                <a:gd name="T33" fmla="*/ 1301 h 1400"/>
                <a:gd name="T34" fmla="*/ 115 w 359"/>
                <a:gd name="T35" fmla="*/ 1388 h 1400"/>
                <a:gd name="T36" fmla="*/ 76 w 359"/>
                <a:gd name="T37" fmla="*/ 1400 h 1400"/>
                <a:gd name="T38" fmla="*/ 27 w 359"/>
                <a:gd name="T39" fmla="*/ 1388 h 1400"/>
                <a:gd name="T40" fmla="*/ 0 w 359"/>
                <a:gd name="T41" fmla="*/ 1322 h 1400"/>
                <a:gd name="T42" fmla="*/ 27 w 359"/>
                <a:gd name="T43" fmla="*/ 1275 h 1400"/>
                <a:gd name="T44" fmla="*/ 89 w 359"/>
                <a:gd name="T45" fmla="*/ 1245 h 1400"/>
                <a:gd name="T46" fmla="*/ 142 w 359"/>
                <a:gd name="T47" fmla="*/ 1208 h 1400"/>
                <a:gd name="T48" fmla="*/ 168 w 359"/>
                <a:gd name="T49" fmla="*/ 1130 h 1400"/>
                <a:gd name="T50" fmla="*/ 159 w 359"/>
                <a:gd name="T51" fmla="*/ 1043 h 1400"/>
                <a:gd name="T52" fmla="*/ 129 w 359"/>
                <a:gd name="T53" fmla="*/ 927 h 1400"/>
                <a:gd name="T54" fmla="*/ 103 w 359"/>
                <a:gd name="T55" fmla="*/ 812 h 1400"/>
                <a:gd name="T56" fmla="*/ 89 w 359"/>
                <a:gd name="T57" fmla="*/ 678 h 1400"/>
                <a:gd name="T58" fmla="*/ 80 w 359"/>
                <a:gd name="T59" fmla="*/ 563 h 1400"/>
                <a:gd name="T60" fmla="*/ 94 w 359"/>
                <a:gd name="T61" fmla="*/ 464 h 1400"/>
                <a:gd name="T62" fmla="*/ 94 w 359"/>
                <a:gd name="T63" fmla="*/ 381 h 1400"/>
                <a:gd name="T64" fmla="*/ 115 w 359"/>
                <a:gd name="T65" fmla="*/ 317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9" h="1400">
                  <a:moveTo>
                    <a:pt x="115" y="317"/>
                  </a:moveTo>
                  <a:lnTo>
                    <a:pt x="159" y="102"/>
                  </a:lnTo>
                  <a:lnTo>
                    <a:pt x="253" y="0"/>
                  </a:lnTo>
                  <a:lnTo>
                    <a:pt x="359" y="38"/>
                  </a:lnTo>
                  <a:lnTo>
                    <a:pt x="353" y="155"/>
                  </a:lnTo>
                  <a:lnTo>
                    <a:pt x="288" y="270"/>
                  </a:lnTo>
                  <a:lnTo>
                    <a:pt x="226" y="434"/>
                  </a:lnTo>
                  <a:lnTo>
                    <a:pt x="195" y="575"/>
                  </a:lnTo>
                  <a:lnTo>
                    <a:pt x="173" y="683"/>
                  </a:lnTo>
                  <a:lnTo>
                    <a:pt x="173" y="807"/>
                  </a:lnTo>
                  <a:lnTo>
                    <a:pt x="186" y="927"/>
                  </a:lnTo>
                  <a:lnTo>
                    <a:pt x="221" y="1052"/>
                  </a:lnTo>
                  <a:lnTo>
                    <a:pt x="253" y="1133"/>
                  </a:lnTo>
                  <a:lnTo>
                    <a:pt x="265" y="1185"/>
                  </a:lnTo>
                  <a:lnTo>
                    <a:pt x="265" y="1232"/>
                  </a:lnTo>
                  <a:lnTo>
                    <a:pt x="221" y="1259"/>
                  </a:lnTo>
                  <a:lnTo>
                    <a:pt x="156" y="1301"/>
                  </a:lnTo>
                  <a:lnTo>
                    <a:pt x="115" y="1388"/>
                  </a:lnTo>
                  <a:lnTo>
                    <a:pt x="76" y="1400"/>
                  </a:lnTo>
                  <a:lnTo>
                    <a:pt x="27" y="1388"/>
                  </a:lnTo>
                  <a:lnTo>
                    <a:pt x="0" y="1322"/>
                  </a:lnTo>
                  <a:lnTo>
                    <a:pt x="27" y="1275"/>
                  </a:lnTo>
                  <a:lnTo>
                    <a:pt x="89" y="1245"/>
                  </a:lnTo>
                  <a:lnTo>
                    <a:pt x="142" y="1208"/>
                  </a:lnTo>
                  <a:lnTo>
                    <a:pt x="168" y="1130"/>
                  </a:lnTo>
                  <a:lnTo>
                    <a:pt x="159" y="1043"/>
                  </a:lnTo>
                  <a:lnTo>
                    <a:pt x="129" y="927"/>
                  </a:lnTo>
                  <a:lnTo>
                    <a:pt x="103" y="812"/>
                  </a:lnTo>
                  <a:lnTo>
                    <a:pt x="89" y="678"/>
                  </a:lnTo>
                  <a:lnTo>
                    <a:pt x="80" y="563"/>
                  </a:lnTo>
                  <a:lnTo>
                    <a:pt x="94" y="464"/>
                  </a:lnTo>
                  <a:lnTo>
                    <a:pt x="94" y="381"/>
                  </a:lnTo>
                  <a:lnTo>
                    <a:pt x="115" y="31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76203" name="Freeform 11">
            <a:extLst>
              <a:ext uri="{FF2B5EF4-FFF2-40B4-BE49-F238E27FC236}">
                <a16:creationId xmlns:a16="http://schemas.microsoft.com/office/drawing/2014/main" id="{5909B5B4-98EC-C721-974C-1793AA194F2C}"/>
              </a:ext>
            </a:extLst>
          </p:cNvPr>
          <p:cNvSpPr>
            <a:spLocks/>
          </p:cNvSpPr>
          <p:nvPr/>
        </p:nvSpPr>
        <p:spPr bwMode="invGray">
          <a:xfrm>
            <a:off x="3130550" y="1143000"/>
            <a:ext cx="4953000" cy="4370388"/>
          </a:xfrm>
          <a:custGeom>
            <a:avLst/>
            <a:gdLst>
              <a:gd name="T0" fmla="*/ 616 w 3120"/>
              <a:gd name="T1" fmla="*/ 683 h 2753"/>
              <a:gd name="T2" fmla="*/ 1008 w 3120"/>
              <a:gd name="T3" fmla="*/ 496 h 2753"/>
              <a:gd name="T4" fmla="*/ 1444 w 3120"/>
              <a:gd name="T5" fmla="*/ 316 h 2753"/>
              <a:gd name="T6" fmla="*/ 1855 w 3120"/>
              <a:gd name="T7" fmla="*/ 111 h 2753"/>
              <a:gd name="T8" fmla="*/ 2196 w 3120"/>
              <a:gd name="T9" fmla="*/ 0 h 2753"/>
              <a:gd name="T10" fmla="*/ 2436 w 3120"/>
              <a:gd name="T11" fmla="*/ 385 h 2753"/>
              <a:gd name="T12" fmla="*/ 2666 w 3120"/>
              <a:gd name="T13" fmla="*/ 855 h 2753"/>
              <a:gd name="T14" fmla="*/ 2864 w 3120"/>
              <a:gd name="T15" fmla="*/ 1215 h 2753"/>
              <a:gd name="T16" fmla="*/ 3068 w 3120"/>
              <a:gd name="T17" fmla="*/ 1480 h 2753"/>
              <a:gd name="T18" fmla="*/ 3059 w 3120"/>
              <a:gd name="T19" fmla="*/ 1761 h 2753"/>
              <a:gd name="T20" fmla="*/ 2650 w 3120"/>
              <a:gd name="T21" fmla="*/ 1992 h 2753"/>
              <a:gd name="T22" fmla="*/ 2298 w 3120"/>
              <a:gd name="T23" fmla="*/ 2130 h 2753"/>
              <a:gd name="T24" fmla="*/ 1914 w 3120"/>
              <a:gd name="T25" fmla="*/ 2275 h 2753"/>
              <a:gd name="T26" fmla="*/ 1555 w 3120"/>
              <a:gd name="T27" fmla="*/ 2428 h 2753"/>
              <a:gd name="T28" fmla="*/ 948 w 3120"/>
              <a:gd name="T29" fmla="*/ 2720 h 2753"/>
              <a:gd name="T30" fmla="*/ 667 w 3120"/>
              <a:gd name="T31" fmla="*/ 2711 h 2753"/>
              <a:gd name="T32" fmla="*/ 496 w 3120"/>
              <a:gd name="T33" fmla="*/ 2326 h 2753"/>
              <a:gd name="T34" fmla="*/ 418 w 3120"/>
              <a:gd name="T35" fmla="*/ 1950 h 2753"/>
              <a:gd name="T36" fmla="*/ 196 w 3120"/>
              <a:gd name="T37" fmla="*/ 1480 h 2753"/>
              <a:gd name="T38" fmla="*/ 26 w 3120"/>
              <a:gd name="T39" fmla="*/ 1026 h 2753"/>
              <a:gd name="T40" fmla="*/ 93 w 3120"/>
              <a:gd name="T41" fmla="*/ 855 h 2753"/>
              <a:gd name="T42" fmla="*/ 93 w 3120"/>
              <a:gd name="T43" fmla="*/ 966 h 2753"/>
              <a:gd name="T44" fmla="*/ 162 w 3120"/>
              <a:gd name="T45" fmla="*/ 1266 h 2753"/>
              <a:gd name="T46" fmla="*/ 291 w 3120"/>
              <a:gd name="T47" fmla="*/ 1658 h 2753"/>
              <a:gd name="T48" fmla="*/ 460 w 3120"/>
              <a:gd name="T49" fmla="*/ 1916 h 2753"/>
              <a:gd name="T50" fmla="*/ 538 w 3120"/>
              <a:gd name="T51" fmla="*/ 2197 h 2753"/>
              <a:gd name="T52" fmla="*/ 709 w 3120"/>
              <a:gd name="T53" fmla="*/ 2668 h 2753"/>
              <a:gd name="T54" fmla="*/ 983 w 3120"/>
              <a:gd name="T55" fmla="*/ 2651 h 2753"/>
              <a:gd name="T56" fmla="*/ 1435 w 3120"/>
              <a:gd name="T57" fmla="*/ 2428 h 2753"/>
              <a:gd name="T58" fmla="*/ 1726 w 3120"/>
              <a:gd name="T59" fmla="*/ 2326 h 2753"/>
              <a:gd name="T60" fmla="*/ 2009 w 3120"/>
              <a:gd name="T61" fmla="*/ 2206 h 2753"/>
              <a:gd name="T62" fmla="*/ 2401 w 3120"/>
              <a:gd name="T63" fmla="*/ 2052 h 2753"/>
              <a:gd name="T64" fmla="*/ 2770 w 3120"/>
              <a:gd name="T65" fmla="*/ 1916 h 2753"/>
              <a:gd name="T66" fmla="*/ 3042 w 3120"/>
              <a:gd name="T67" fmla="*/ 1701 h 2753"/>
              <a:gd name="T68" fmla="*/ 3017 w 3120"/>
              <a:gd name="T69" fmla="*/ 1471 h 2753"/>
              <a:gd name="T70" fmla="*/ 2812 w 3120"/>
              <a:gd name="T71" fmla="*/ 1231 h 2753"/>
              <a:gd name="T72" fmla="*/ 2547 w 3120"/>
              <a:gd name="T73" fmla="*/ 710 h 2753"/>
              <a:gd name="T74" fmla="*/ 2334 w 3120"/>
              <a:gd name="T75" fmla="*/ 283 h 2753"/>
              <a:gd name="T76" fmla="*/ 2171 w 3120"/>
              <a:gd name="T77" fmla="*/ 60 h 2753"/>
              <a:gd name="T78" fmla="*/ 1726 w 3120"/>
              <a:gd name="T79" fmla="*/ 189 h 2753"/>
              <a:gd name="T80" fmla="*/ 1317 w 3120"/>
              <a:gd name="T81" fmla="*/ 454 h 2753"/>
              <a:gd name="T82" fmla="*/ 837 w 3120"/>
              <a:gd name="T83" fmla="*/ 659 h 2753"/>
              <a:gd name="T84" fmla="*/ 150 w 3120"/>
              <a:gd name="T85" fmla="*/ 842 h 2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20" h="2753">
                <a:moveTo>
                  <a:pt x="150" y="842"/>
                </a:moveTo>
                <a:lnTo>
                  <a:pt x="469" y="752"/>
                </a:lnTo>
                <a:lnTo>
                  <a:pt x="616" y="683"/>
                </a:lnTo>
                <a:lnTo>
                  <a:pt x="752" y="623"/>
                </a:lnTo>
                <a:lnTo>
                  <a:pt x="872" y="572"/>
                </a:lnTo>
                <a:lnTo>
                  <a:pt x="1008" y="496"/>
                </a:lnTo>
                <a:lnTo>
                  <a:pt x="1170" y="436"/>
                </a:lnTo>
                <a:lnTo>
                  <a:pt x="1342" y="385"/>
                </a:lnTo>
                <a:lnTo>
                  <a:pt x="1444" y="316"/>
                </a:lnTo>
                <a:lnTo>
                  <a:pt x="1573" y="223"/>
                </a:lnTo>
                <a:lnTo>
                  <a:pt x="1718" y="145"/>
                </a:lnTo>
                <a:lnTo>
                  <a:pt x="1855" y="111"/>
                </a:lnTo>
                <a:lnTo>
                  <a:pt x="2025" y="51"/>
                </a:lnTo>
                <a:lnTo>
                  <a:pt x="2136" y="9"/>
                </a:lnTo>
                <a:lnTo>
                  <a:pt x="2196" y="0"/>
                </a:lnTo>
                <a:lnTo>
                  <a:pt x="2274" y="69"/>
                </a:lnTo>
                <a:lnTo>
                  <a:pt x="2367" y="240"/>
                </a:lnTo>
                <a:lnTo>
                  <a:pt x="2436" y="385"/>
                </a:lnTo>
                <a:lnTo>
                  <a:pt x="2530" y="521"/>
                </a:lnTo>
                <a:lnTo>
                  <a:pt x="2599" y="701"/>
                </a:lnTo>
                <a:lnTo>
                  <a:pt x="2666" y="855"/>
                </a:lnTo>
                <a:lnTo>
                  <a:pt x="2743" y="1017"/>
                </a:lnTo>
                <a:lnTo>
                  <a:pt x="2795" y="1111"/>
                </a:lnTo>
                <a:lnTo>
                  <a:pt x="2864" y="1215"/>
                </a:lnTo>
                <a:lnTo>
                  <a:pt x="2984" y="1309"/>
                </a:lnTo>
                <a:lnTo>
                  <a:pt x="3026" y="1351"/>
                </a:lnTo>
                <a:lnTo>
                  <a:pt x="3068" y="1480"/>
                </a:lnTo>
                <a:lnTo>
                  <a:pt x="3120" y="1591"/>
                </a:lnTo>
                <a:lnTo>
                  <a:pt x="3111" y="1676"/>
                </a:lnTo>
                <a:lnTo>
                  <a:pt x="3059" y="1761"/>
                </a:lnTo>
                <a:lnTo>
                  <a:pt x="2948" y="1830"/>
                </a:lnTo>
                <a:lnTo>
                  <a:pt x="2777" y="1958"/>
                </a:lnTo>
                <a:lnTo>
                  <a:pt x="2650" y="1992"/>
                </a:lnTo>
                <a:lnTo>
                  <a:pt x="2512" y="2052"/>
                </a:lnTo>
                <a:lnTo>
                  <a:pt x="2427" y="2094"/>
                </a:lnTo>
                <a:lnTo>
                  <a:pt x="2298" y="2130"/>
                </a:lnTo>
                <a:lnTo>
                  <a:pt x="2196" y="2181"/>
                </a:lnTo>
                <a:lnTo>
                  <a:pt x="2085" y="2241"/>
                </a:lnTo>
                <a:lnTo>
                  <a:pt x="1914" y="2275"/>
                </a:lnTo>
                <a:lnTo>
                  <a:pt x="1846" y="2283"/>
                </a:lnTo>
                <a:lnTo>
                  <a:pt x="1735" y="2386"/>
                </a:lnTo>
                <a:lnTo>
                  <a:pt x="1555" y="2428"/>
                </a:lnTo>
                <a:lnTo>
                  <a:pt x="1299" y="2573"/>
                </a:lnTo>
                <a:lnTo>
                  <a:pt x="1110" y="2642"/>
                </a:lnTo>
                <a:lnTo>
                  <a:pt x="948" y="2720"/>
                </a:lnTo>
                <a:lnTo>
                  <a:pt x="794" y="2753"/>
                </a:lnTo>
                <a:lnTo>
                  <a:pt x="725" y="2744"/>
                </a:lnTo>
                <a:lnTo>
                  <a:pt x="667" y="2711"/>
                </a:lnTo>
                <a:lnTo>
                  <a:pt x="598" y="2564"/>
                </a:lnTo>
                <a:lnTo>
                  <a:pt x="520" y="2419"/>
                </a:lnTo>
                <a:lnTo>
                  <a:pt x="496" y="2326"/>
                </a:lnTo>
                <a:lnTo>
                  <a:pt x="478" y="2181"/>
                </a:lnTo>
                <a:lnTo>
                  <a:pt x="453" y="2070"/>
                </a:lnTo>
                <a:lnTo>
                  <a:pt x="418" y="1950"/>
                </a:lnTo>
                <a:lnTo>
                  <a:pt x="307" y="1796"/>
                </a:lnTo>
                <a:lnTo>
                  <a:pt x="240" y="1685"/>
                </a:lnTo>
                <a:lnTo>
                  <a:pt x="196" y="1480"/>
                </a:lnTo>
                <a:lnTo>
                  <a:pt x="136" y="1333"/>
                </a:lnTo>
                <a:lnTo>
                  <a:pt x="68" y="1180"/>
                </a:lnTo>
                <a:lnTo>
                  <a:pt x="26" y="1026"/>
                </a:lnTo>
                <a:lnTo>
                  <a:pt x="0" y="948"/>
                </a:lnTo>
                <a:lnTo>
                  <a:pt x="26" y="890"/>
                </a:lnTo>
                <a:lnTo>
                  <a:pt x="93" y="855"/>
                </a:lnTo>
                <a:lnTo>
                  <a:pt x="153" y="872"/>
                </a:lnTo>
                <a:lnTo>
                  <a:pt x="171" y="924"/>
                </a:lnTo>
                <a:lnTo>
                  <a:pt x="93" y="966"/>
                </a:lnTo>
                <a:lnTo>
                  <a:pt x="93" y="1044"/>
                </a:lnTo>
                <a:lnTo>
                  <a:pt x="120" y="1146"/>
                </a:lnTo>
                <a:lnTo>
                  <a:pt x="162" y="1266"/>
                </a:lnTo>
                <a:lnTo>
                  <a:pt x="222" y="1402"/>
                </a:lnTo>
                <a:lnTo>
                  <a:pt x="264" y="1505"/>
                </a:lnTo>
                <a:lnTo>
                  <a:pt x="291" y="1658"/>
                </a:lnTo>
                <a:lnTo>
                  <a:pt x="333" y="1727"/>
                </a:lnTo>
                <a:lnTo>
                  <a:pt x="418" y="1847"/>
                </a:lnTo>
                <a:lnTo>
                  <a:pt x="460" y="1916"/>
                </a:lnTo>
                <a:lnTo>
                  <a:pt x="496" y="2010"/>
                </a:lnTo>
                <a:lnTo>
                  <a:pt x="512" y="2103"/>
                </a:lnTo>
                <a:lnTo>
                  <a:pt x="538" y="2197"/>
                </a:lnTo>
                <a:lnTo>
                  <a:pt x="565" y="2350"/>
                </a:lnTo>
                <a:lnTo>
                  <a:pt x="616" y="2479"/>
                </a:lnTo>
                <a:lnTo>
                  <a:pt x="709" y="2668"/>
                </a:lnTo>
                <a:lnTo>
                  <a:pt x="778" y="2702"/>
                </a:lnTo>
                <a:lnTo>
                  <a:pt x="845" y="2702"/>
                </a:lnTo>
                <a:lnTo>
                  <a:pt x="983" y="2651"/>
                </a:lnTo>
                <a:lnTo>
                  <a:pt x="1154" y="2582"/>
                </a:lnTo>
                <a:lnTo>
                  <a:pt x="1308" y="2506"/>
                </a:lnTo>
                <a:lnTo>
                  <a:pt x="1435" y="2428"/>
                </a:lnTo>
                <a:lnTo>
                  <a:pt x="1537" y="2368"/>
                </a:lnTo>
                <a:lnTo>
                  <a:pt x="1640" y="2326"/>
                </a:lnTo>
                <a:lnTo>
                  <a:pt x="1726" y="2326"/>
                </a:lnTo>
                <a:lnTo>
                  <a:pt x="1778" y="2266"/>
                </a:lnTo>
                <a:lnTo>
                  <a:pt x="1898" y="2223"/>
                </a:lnTo>
                <a:lnTo>
                  <a:pt x="2009" y="2206"/>
                </a:lnTo>
                <a:lnTo>
                  <a:pt x="2076" y="2197"/>
                </a:lnTo>
                <a:lnTo>
                  <a:pt x="2283" y="2079"/>
                </a:lnTo>
                <a:lnTo>
                  <a:pt x="2401" y="2052"/>
                </a:lnTo>
                <a:lnTo>
                  <a:pt x="2503" y="2001"/>
                </a:lnTo>
                <a:lnTo>
                  <a:pt x="2632" y="1932"/>
                </a:lnTo>
                <a:lnTo>
                  <a:pt x="2770" y="1916"/>
                </a:lnTo>
                <a:lnTo>
                  <a:pt x="2888" y="1812"/>
                </a:lnTo>
                <a:lnTo>
                  <a:pt x="2984" y="1745"/>
                </a:lnTo>
                <a:lnTo>
                  <a:pt x="3042" y="1701"/>
                </a:lnTo>
                <a:lnTo>
                  <a:pt x="3059" y="1625"/>
                </a:lnTo>
                <a:lnTo>
                  <a:pt x="3059" y="1547"/>
                </a:lnTo>
                <a:lnTo>
                  <a:pt x="3017" y="1471"/>
                </a:lnTo>
                <a:lnTo>
                  <a:pt x="2991" y="1360"/>
                </a:lnTo>
                <a:lnTo>
                  <a:pt x="2897" y="1309"/>
                </a:lnTo>
                <a:lnTo>
                  <a:pt x="2812" y="1231"/>
                </a:lnTo>
                <a:lnTo>
                  <a:pt x="2743" y="1137"/>
                </a:lnTo>
                <a:lnTo>
                  <a:pt x="2632" y="897"/>
                </a:lnTo>
                <a:lnTo>
                  <a:pt x="2547" y="710"/>
                </a:lnTo>
                <a:lnTo>
                  <a:pt x="2496" y="572"/>
                </a:lnTo>
                <a:lnTo>
                  <a:pt x="2401" y="436"/>
                </a:lnTo>
                <a:lnTo>
                  <a:pt x="2334" y="283"/>
                </a:lnTo>
                <a:lnTo>
                  <a:pt x="2256" y="129"/>
                </a:lnTo>
                <a:lnTo>
                  <a:pt x="2214" y="102"/>
                </a:lnTo>
                <a:lnTo>
                  <a:pt x="2171" y="60"/>
                </a:lnTo>
                <a:lnTo>
                  <a:pt x="1982" y="120"/>
                </a:lnTo>
                <a:lnTo>
                  <a:pt x="1880" y="162"/>
                </a:lnTo>
                <a:lnTo>
                  <a:pt x="1726" y="189"/>
                </a:lnTo>
                <a:lnTo>
                  <a:pt x="1598" y="256"/>
                </a:lnTo>
                <a:lnTo>
                  <a:pt x="1410" y="410"/>
                </a:lnTo>
                <a:lnTo>
                  <a:pt x="1317" y="454"/>
                </a:lnTo>
                <a:lnTo>
                  <a:pt x="1206" y="461"/>
                </a:lnTo>
                <a:lnTo>
                  <a:pt x="974" y="556"/>
                </a:lnTo>
                <a:lnTo>
                  <a:pt x="837" y="659"/>
                </a:lnTo>
                <a:lnTo>
                  <a:pt x="641" y="743"/>
                </a:lnTo>
                <a:lnTo>
                  <a:pt x="222" y="890"/>
                </a:lnTo>
                <a:lnTo>
                  <a:pt x="150" y="84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6204" name="Comment 12">
            <a:extLst>
              <a:ext uri="{FF2B5EF4-FFF2-40B4-BE49-F238E27FC236}">
                <a16:creationId xmlns:a16="http://schemas.microsoft.com/office/drawing/2014/main" id="{D87357CC-9B9D-30E3-8C6E-8626BB784ABF}"/>
              </a:ext>
            </a:extLst>
          </p:cNvPr>
          <p:cNvSpPr>
            <a:spLocks noRot="1" noChangeAspect="1" noEditPoints="1" noChangeArrowheads="1" noChangeShapeType="1" noTextEdit="1"/>
          </p:cNvSpPr>
          <p:nvPr/>
        </p:nvSpPr>
        <p:spPr bwMode="auto">
          <a:xfrm>
            <a:off x="330200" y="422275"/>
            <a:ext cx="546100" cy="363538"/>
          </a:xfrm>
          <a:custGeom>
            <a:avLst/>
            <a:gdLst>
              <a:gd name="T0" fmla="+- 0 930 918"/>
              <a:gd name="T1" fmla="*/ T0 w 1515"/>
              <a:gd name="T2" fmla="+- 0 1301 1172"/>
              <a:gd name="T3" fmla="*/ 1301 h 1009"/>
              <a:gd name="T4" fmla="+- 0 941 918"/>
              <a:gd name="T5" fmla="*/ T4 w 1515"/>
              <a:gd name="T6" fmla="+- 0 1197 1172"/>
              <a:gd name="T7" fmla="*/ 1197 h 1009"/>
              <a:gd name="T8" fmla="+- 0 926 918"/>
              <a:gd name="T9" fmla="*/ T8 w 1515"/>
              <a:gd name="T10" fmla="+- 0 1534 1172"/>
              <a:gd name="T11" fmla="*/ 1534 h 1009"/>
              <a:gd name="T12" fmla="+- 0 939 918"/>
              <a:gd name="T13" fmla="*/ T12 w 1515"/>
              <a:gd name="T14" fmla="+- 0 1863 1172"/>
              <a:gd name="T15" fmla="*/ 1863 h 1009"/>
              <a:gd name="T16" fmla="+- 0 962 918"/>
              <a:gd name="T17" fmla="*/ T16 w 1515"/>
              <a:gd name="T18" fmla="+- 0 1933 1172"/>
              <a:gd name="T19" fmla="*/ 1933 h 1009"/>
              <a:gd name="T20" fmla="+- 0 1025 918"/>
              <a:gd name="T21" fmla="*/ T20 w 1515"/>
              <a:gd name="T22" fmla="+- 0 1351 1172"/>
              <a:gd name="T23" fmla="*/ 1351 h 1009"/>
              <a:gd name="T24" fmla="+- 0 1008 918"/>
              <a:gd name="T25" fmla="*/ T24 w 1515"/>
              <a:gd name="T26" fmla="+- 0 1189 1172"/>
              <a:gd name="T27" fmla="*/ 1189 h 1009"/>
              <a:gd name="T28" fmla="+- 0 1210 918"/>
              <a:gd name="T29" fmla="*/ T28 w 1515"/>
              <a:gd name="T30" fmla="+- 0 1249 1172"/>
              <a:gd name="T31" fmla="*/ 1249 h 1009"/>
              <a:gd name="T32" fmla="+- 0 1056 918"/>
              <a:gd name="T33" fmla="*/ T32 w 1515"/>
              <a:gd name="T34" fmla="+- 0 1515 1172"/>
              <a:gd name="T35" fmla="*/ 1515 h 1009"/>
              <a:gd name="T36" fmla="+- 0 1048 918"/>
              <a:gd name="T37" fmla="*/ T36 w 1515"/>
              <a:gd name="T38" fmla="+- 0 1542 1172"/>
              <a:gd name="T39" fmla="*/ 1542 h 1009"/>
              <a:gd name="T40" fmla="+- 0 1207 918"/>
              <a:gd name="T41" fmla="*/ T40 w 1515"/>
              <a:gd name="T42" fmla="+- 0 1572 1172"/>
              <a:gd name="T43" fmla="*/ 1572 h 1009"/>
              <a:gd name="T44" fmla="+- 0 1298 918"/>
              <a:gd name="T45" fmla="*/ T44 w 1515"/>
              <a:gd name="T46" fmla="+- 0 1724 1172"/>
              <a:gd name="T47" fmla="*/ 1724 h 1009"/>
              <a:gd name="T48" fmla="+- 0 1112 918"/>
              <a:gd name="T49" fmla="*/ T48 w 1515"/>
              <a:gd name="T50" fmla="+- 0 1932 1172"/>
              <a:gd name="T51" fmla="*/ 1932 h 1009"/>
              <a:gd name="T52" fmla="+- 0 1078 918"/>
              <a:gd name="T53" fmla="*/ T52 w 1515"/>
              <a:gd name="T54" fmla="+- 0 1810 1172"/>
              <a:gd name="T55" fmla="*/ 1810 h 1009"/>
              <a:gd name="T56" fmla="+- 0 1445 918"/>
              <a:gd name="T57" fmla="*/ T56 w 1515"/>
              <a:gd name="T58" fmla="+- 0 1531 1172"/>
              <a:gd name="T59" fmla="*/ 1531 h 1009"/>
              <a:gd name="T60" fmla="+- 0 1422 918"/>
              <a:gd name="T61" fmla="*/ T60 w 1515"/>
              <a:gd name="T62" fmla="+- 0 1629 1172"/>
              <a:gd name="T63" fmla="*/ 1629 h 1009"/>
              <a:gd name="T64" fmla="+- 0 1418 918"/>
              <a:gd name="T65" fmla="*/ T64 w 1515"/>
              <a:gd name="T66" fmla="+- 0 1756 1172"/>
              <a:gd name="T67" fmla="*/ 1756 h 1009"/>
              <a:gd name="T68" fmla="+- 0 1509 918"/>
              <a:gd name="T69" fmla="*/ T68 w 1515"/>
              <a:gd name="T70" fmla="+- 0 1776 1172"/>
              <a:gd name="T71" fmla="*/ 1776 h 1009"/>
              <a:gd name="T72" fmla="+- 0 1628 918"/>
              <a:gd name="T73" fmla="*/ T72 w 1515"/>
              <a:gd name="T74" fmla="+- 0 1634 1172"/>
              <a:gd name="T75" fmla="*/ 1634 h 1009"/>
              <a:gd name="T76" fmla="+- 0 1683 918"/>
              <a:gd name="T77" fmla="*/ T76 w 1515"/>
              <a:gd name="T78" fmla="+- 0 1479 1172"/>
              <a:gd name="T79" fmla="*/ 1479 h 1009"/>
              <a:gd name="T80" fmla="+- 0 1675 918"/>
              <a:gd name="T81" fmla="*/ T80 w 1515"/>
              <a:gd name="T82" fmla="+- 0 1529 1172"/>
              <a:gd name="T83" fmla="*/ 1529 h 1009"/>
              <a:gd name="T84" fmla="+- 0 1702 918"/>
              <a:gd name="T85" fmla="*/ T84 w 1515"/>
              <a:gd name="T86" fmla="+- 0 1596 1172"/>
              <a:gd name="T87" fmla="*/ 1596 h 1009"/>
              <a:gd name="T88" fmla="+- 0 1768 918"/>
              <a:gd name="T89" fmla="*/ T88 w 1515"/>
              <a:gd name="T90" fmla="+- 0 1508 1172"/>
              <a:gd name="T91" fmla="*/ 1508 h 1009"/>
              <a:gd name="T92" fmla="+- 0 1806 918"/>
              <a:gd name="T93" fmla="*/ T92 w 1515"/>
              <a:gd name="T94" fmla="+- 0 1404 1172"/>
              <a:gd name="T95" fmla="*/ 1404 h 1009"/>
              <a:gd name="T96" fmla="+- 0 1798 918"/>
              <a:gd name="T97" fmla="*/ T96 w 1515"/>
              <a:gd name="T98" fmla="+- 0 1447 1172"/>
              <a:gd name="T99" fmla="*/ 1447 h 1009"/>
              <a:gd name="T100" fmla="+- 0 1807 918"/>
              <a:gd name="T101" fmla="*/ T100 w 1515"/>
              <a:gd name="T102" fmla="+- 0 1419 1172"/>
              <a:gd name="T103" fmla="*/ 1419 h 1009"/>
              <a:gd name="T104" fmla="+- 0 1813 918"/>
              <a:gd name="T105" fmla="*/ T104 w 1515"/>
              <a:gd name="T106" fmla="+- 0 1421 1172"/>
              <a:gd name="T107" fmla="*/ 1421 h 1009"/>
              <a:gd name="T108" fmla="+- 0 1657 918"/>
              <a:gd name="T109" fmla="*/ T108 w 1515"/>
              <a:gd name="T110" fmla="+- 0 1362 1172"/>
              <a:gd name="T111" fmla="*/ 1362 h 1009"/>
              <a:gd name="T112" fmla="+- 0 1555 918"/>
              <a:gd name="T113" fmla="*/ T112 w 1515"/>
              <a:gd name="T114" fmla="+- 0 1349 1172"/>
              <a:gd name="T115" fmla="*/ 1349 h 1009"/>
              <a:gd name="T116" fmla="+- 0 1431 918"/>
              <a:gd name="T117" fmla="*/ T116 w 1515"/>
              <a:gd name="T118" fmla="+- 0 1475 1172"/>
              <a:gd name="T119" fmla="*/ 1475 h 1009"/>
              <a:gd name="T120" fmla="+- 0 1370 918"/>
              <a:gd name="T121" fmla="*/ T120 w 1515"/>
              <a:gd name="T122" fmla="+- 0 1667 1172"/>
              <a:gd name="T123" fmla="*/ 1667 h 1009"/>
              <a:gd name="T124" fmla="+- 0 1377 918"/>
              <a:gd name="T125" fmla="*/ T124 w 1515"/>
              <a:gd name="T126" fmla="+- 0 1708 1172"/>
              <a:gd name="T127" fmla="*/ 1708 h 1009"/>
              <a:gd name="T128" fmla="+- 0 1874 918"/>
              <a:gd name="T129" fmla="*/ T128 w 1515"/>
              <a:gd name="T130" fmla="+- 0 1424 1172"/>
              <a:gd name="T131" fmla="*/ 1424 h 1009"/>
              <a:gd name="T132" fmla="+- 0 1823 918"/>
              <a:gd name="T133" fmla="*/ T132 w 1515"/>
              <a:gd name="T134" fmla="+- 0 1509 1172"/>
              <a:gd name="T135" fmla="*/ 1509 h 1009"/>
              <a:gd name="T136" fmla="+- 0 1867 918"/>
              <a:gd name="T137" fmla="*/ T136 w 1515"/>
              <a:gd name="T138" fmla="+- 0 1600 1172"/>
              <a:gd name="T139" fmla="*/ 1600 h 1009"/>
              <a:gd name="T140" fmla="+- 0 1960 918"/>
              <a:gd name="T141" fmla="*/ T140 w 1515"/>
              <a:gd name="T142" fmla="+- 0 1547 1172"/>
              <a:gd name="T143" fmla="*/ 1547 h 1009"/>
              <a:gd name="T144" fmla="+- 0 2038 918"/>
              <a:gd name="T145" fmla="*/ T144 w 1515"/>
              <a:gd name="T146" fmla="+- 0 1347 1172"/>
              <a:gd name="T147" fmla="*/ 1347 h 1009"/>
              <a:gd name="T148" fmla="+- 0 2058 918"/>
              <a:gd name="T149" fmla="*/ T148 w 1515"/>
              <a:gd name="T150" fmla="+- 0 1518 1172"/>
              <a:gd name="T151" fmla="*/ 1518 h 1009"/>
              <a:gd name="T152" fmla="+- 0 2041 918"/>
              <a:gd name="T153" fmla="*/ T152 w 1515"/>
              <a:gd name="T154" fmla="+- 0 1892 1172"/>
              <a:gd name="T155" fmla="*/ 1892 h 1009"/>
              <a:gd name="T156" fmla="+- 0 1954 918"/>
              <a:gd name="T157" fmla="*/ T156 w 1515"/>
              <a:gd name="T158" fmla="+- 0 2117 1172"/>
              <a:gd name="T159" fmla="*/ 2117 h 1009"/>
              <a:gd name="T160" fmla="+- 0 1867 918"/>
              <a:gd name="T161" fmla="*/ T160 w 1515"/>
              <a:gd name="T162" fmla="+- 0 2176 1172"/>
              <a:gd name="T163" fmla="*/ 2176 h 1009"/>
              <a:gd name="T164" fmla="+- 0 1922 918"/>
              <a:gd name="T165" fmla="*/ T164 w 1515"/>
              <a:gd name="T166" fmla="+- 0 1969 1172"/>
              <a:gd name="T167" fmla="*/ 1969 h 1009"/>
              <a:gd name="T168" fmla="+- 0 2178 918"/>
              <a:gd name="T169" fmla="*/ T168 w 1515"/>
              <a:gd name="T170" fmla="+- 0 1577 1172"/>
              <a:gd name="T171" fmla="*/ 1577 h 1009"/>
              <a:gd name="T172" fmla="+- 0 2432 918"/>
              <a:gd name="T173" fmla="*/ T172 w 1515"/>
              <a:gd name="T174" fmla="+- 0 1265 1172"/>
              <a:gd name="T175" fmla="*/ 1265 h 1009"/>
              <a:gd name="T176" fmla="+- 0 2396 918"/>
              <a:gd name="T177" fmla="*/ T176 w 1515"/>
              <a:gd name="T178" fmla="+- 0 1377 1172"/>
              <a:gd name="T179" fmla="*/ 1377 h 1009"/>
              <a:gd name="T180" fmla="+- 0 2428 918"/>
              <a:gd name="T181" fmla="*/ T180 w 1515"/>
              <a:gd name="T182" fmla="+- 0 1654 1172"/>
              <a:gd name="T183" fmla="*/ 1654 h 1009"/>
              <a:gd name="T184" fmla="+- 0 2363 918"/>
              <a:gd name="T185" fmla="*/ T184 w 1515"/>
              <a:gd name="T186" fmla="+- 0 1815 1172"/>
              <a:gd name="T187" fmla="*/ 1815 h 1009"/>
              <a:gd name="T188" fmla="+- 0 2259 918"/>
              <a:gd name="T189" fmla="*/ T188 w 1515"/>
              <a:gd name="T190" fmla="+- 0 1859 1172"/>
              <a:gd name="T191" fmla="*/ 1859 h 1009"/>
              <a:gd name="T192" fmla="+- 0 2231 918"/>
              <a:gd name="T193" fmla="*/ T192 w 1515"/>
              <a:gd name="T194" fmla="+- 0 1819 1172"/>
              <a:gd name="T195" fmla="*/ 1819 h 1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1515" h="1009" extrusionOk="0">
                <a:moveTo>
                  <a:pt x="12" y="129"/>
                </a:moveTo>
                <a:cubicBezTo>
                  <a:pt x="16" y="78"/>
                  <a:pt x="18" y="60"/>
                  <a:pt x="23" y="25"/>
                </a:cubicBezTo>
                <a:cubicBezTo>
                  <a:pt x="20" y="138"/>
                  <a:pt x="15" y="249"/>
                  <a:pt x="8" y="362"/>
                </a:cubicBezTo>
                <a:cubicBezTo>
                  <a:pt x="1" y="473"/>
                  <a:pt x="-8" y="582"/>
                  <a:pt x="21" y="691"/>
                </a:cubicBezTo>
                <a:cubicBezTo>
                  <a:pt x="29" y="714"/>
                  <a:pt x="36" y="738"/>
                  <a:pt x="44" y="761"/>
                </a:cubicBezTo>
              </a:path>
              <a:path w="1515" h="1009" extrusionOk="0">
                <a:moveTo>
                  <a:pt x="107" y="179"/>
                </a:moveTo>
                <a:cubicBezTo>
                  <a:pt x="95" y="120"/>
                  <a:pt x="88" y="76"/>
                  <a:pt x="90" y="17"/>
                </a:cubicBezTo>
                <a:cubicBezTo>
                  <a:pt x="165" y="3"/>
                  <a:pt x="252" y="-15"/>
                  <a:pt x="292" y="77"/>
                </a:cubicBezTo>
                <a:cubicBezTo>
                  <a:pt x="341" y="188"/>
                  <a:pt x="190" y="274"/>
                  <a:pt x="138" y="343"/>
                </a:cubicBezTo>
                <a:cubicBezTo>
                  <a:pt x="135" y="352"/>
                  <a:pt x="133" y="361"/>
                  <a:pt x="130" y="370"/>
                </a:cubicBezTo>
                <a:cubicBezTo>
                  <a:pt x="180" y="374"/>
                  <a:pt x="243" y="377"/>
                  <a:pt x="289" y="400"/>
                </a:cubicBezTo>
                <a:cubicBezTo>
                  <a:pt x="342" y="427"/>
                  <a:pt x="383" y="492"/>
                  <a:pt x="380" y="552"/>
                </a:cubicBezTo>
                <a:cubicBezTo>
                  <a:pt x="376" y="633"/>
                  <a:pt x="284" y="760"/>
                  <a:pt x="194" y="760"/>
                </a:cubicBezTo>
                <a:cubicBezTo>
                  <a:pt x="95" y="760"/>
                  <a:pt x="142" y="685"/>
                  <a:pt x="160" y="638"/>
                </a:cubicBezTo>
              </a:path>
              <a:path w="1515" h="1009" extrusionOk="0">
                <a:moveTo>
                  <a:pt x="527" y="359"/>
                </a:moveTo>
                <a:cubicBezTo>
                  <a:pt x="522" y="392"/>
                  <a:pt x="512" y="424"/>
                  <a:pt x="504" y="457"/>
                </a:cubicBezTo>
                <a:cubicBezTo>
                  <a:pt x="494" y="495"/>
                  <a:pt x="485" y="546"/>
                  <a:pt x="500" y="584"/>
                </a:cubicBezTo>
                <a:cubicBezTo>
                  <a:pt x="515" y="623"/>
                  <a:pt x="560" y="621"/>
                  <a:pt x="591" y="604"/>
                </a:cubicBezTo>
                <a:cubicBezTo>
                  <a:pt x="643" y="576"/>
                  <a:pt x="680" y="511"/>
                  <a:pt x="710" y="462"/>
                </a:cubicBezTo>
                <a:cubicBezTo>
                  <a:pt x="740" y="413"/>
                  <a:pt x="748" y="361"/>
                  <a:pt x="765" y="307"/>
                </a:cubicBezTo>
                <a:cubicBezTo>
                  <a:pt x="754" y="328"/>
                  <a:pt x="757" y="333"/>
                  <a:pt x="757" y="357"/>
                </a:cubicBezTo>
                <a:cubicBezTo>
                  <a:pt x="758" y="395"/>
                  <a:pt x="759" y="399"/>
                  <a:pt x="784" y="424"/>
                </a:cubicBezTo>
                <a:cubicBezTo>
                  <a:pt x="821" y="401"/>
                  <a:pt x="829" y="373"/>
                  <a:pt x="850" y="336"/>
                </a:cubicBezTo>
                <a:cubicBezTo>
                  <a:pt x="870" y="301"/>
                  <a:pt x="880" y="271"/>
                  <a:pt x="888" y="232"/>
                </a:cubicBezTo>
                <a:cubicBezTo>
                  <a:pt x="884" y="247"/>
                  <a:pt x="882" y="260"/>
                  <a:pt x="880" y="275"/>
                </a:cubicBezTo>
                <a:cubicBezTo>
                  <a:pt x="878" y="291"/>
                  <a:pt x="886" y="263"/>
                  <a:pt x="889" y="247"/>
                </a:cubicBezTo>
                <a:cubicBezTo>
                  <a:pt x="894" y="218"/>
                  <a:pt x="886" y="223"/>
                  <a:pt x="895" y="249"/>
                </a:cubicBezTo>
              </a:path>
              <a:path w="1515" h="1009" extrusionOk="0">
                <a:moveTo>
                  <a:pt x="739" y="190"/>
                </a:moveTo>
                <a:cubicBezTo>
                  <a:pt x="705" y="165"/>
                  <a:pt x="679" y="153"/>
                  <a:pt x="637" y="177"/>
                </a:cubicBezTo>
                <a:cubicBezTo>
                  <a:pt x="589" y="205"/>
                  <a:pt x="546" y="260"/>
                  <a:pt x="513" y="303"/>
                </a:cubicBezTo>
                <a:cubicBezTo>
                  <a:pt x="472" y="358"/>
                  <a:pt x="450" y="425"/>
                  <a:pt x="452" y="495"/>
                </a:cubicBezTo>
                <a:cubicBezTo>
                  <a:pt x="454" y="509"/>
                  <a:pt x="457" y="522"/>
                  <a:pt x="459" y="536"/>
                </a:cubicBezTo>
              </a:path>
              <a:path w="1515" h="1009" extrusionOk="0">
                <a:moveTo>
                  <a:pt x="956" y="252"/>
                </a:moveTo>
                <a:cubicBezTo>
                  <a:pt x="925" y="278"/>
                  <a:pt x="909" y="290"/>
                  <a:pt x="905" y="337"/>
                </a:cubicBezTo>
                <a:cubicBezTo>
                  <a:pt x="900" y="393"/>
                  <a:pt x="916" y="398"/>
                  <a:pt x="949" y="428"/>
                </a:cubicBezTo>
                <a:cubicBezTo>
                  <a:pt x="997" y="420"/>
                  <a:pt x="1006" y="419"/>
                  <a:pt x="1042" y="375"/>
                </a:cubicBezTo>
                <a:cubicBezTo>
                  <a:pt x="1088" y="320"/>
                  <a:pt x="1103" y="243"/>
                  <a:pt x="1120" y="175"/>
                </a:cubicBezTo>
                <a:cubicBezTo>
                  <a:pt x="1131" y="231"/>
                  <a:pt x="1137" y="287"/>
                  <a:pt x="1140" y="346"/>
                </a:cubicBezTo>
                <a:cubicBezTo>
                  <a:pt x="1146" y="470"/>
                  <a:pt x="1145" y="598"/>
                  <a:pt x="1123" y="720"/>
                </a:cubicBezTo>
                <a:cubicBezTo>
                  <a:pt x="1108" y="803"/>
                  <a:pt x="1084" y="875"/>
                  <a:pt x="1036" y="945"/>
                </a:cubicBezTo>
                <a:cubicBezTo>
                  <a:pt x="1005" y="990"/>
                  <a:pt x="992" y="993"/>
                  <a:pt x="949" y="1004"/>
                </a:cubicBezTo>
                <a:cubicBezTo>
                  <a:pt x="947" y="931"/>
                  <a:pt x="970" y="862"/>
                  <a:pt x="1004" y="797"/>
                </a:cubicBezTo>
                <a:cubicBezTo>
                  <a:pt x="1076" y="660"/>
                  <a:pt x="1166" y="528"/>
                  <a:pt x="1260" y="405"/>
                </a:cubicBezTo>
                <a:cubicBezTo>
                  <a:pt x="1341" y="299"/>
                  <a:pt x="1428" y="196"/>
                  <a:pt x="1514" y="93"/>
                </a:cubicBezTo>
                <a:cubicBezTo>
                  <a:pt x="1464" y="110"/>
                  <a:pt x="1473" y="147"/>
                  <a:pt x="1478" y="205"/>
                </a:cubicBezTo>
                <a:cubicBezTo>
                  <a:pt x="1486" y="298"/>
                  <a:pt x="1514" y="387"/>
                  <a:pt x="1510" y="482"/>
                </a:cubicBezTo>
                <a:cubicBezTo>
                  <a:pt x="1507" y="541"/>
                  <a:pt x="1487" y="601"/>
                  <a:pt x="1445" y="643"/>
                </a:cubicBezTo>
                <a:cubicBezTo>
                  <a:pt x="1420" y="668"/>
                  <a:pt x="1378" y="695"/>
                  <a:pt x="1341" y="687"/>
                </a:cubicBezTo>
                <a:cubicBezTo>
                  <a:pt x="1310" y="680"/>
                  <a:pt x="1325" y="666"/>
                  <a:pt x="1313" y="647"/>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6205" name="Comment 13">
            <a:extLst>
              <a:ext uri="{FF2B5EF4-FFF2-40B4-BE49-F238E27FC236}">
                <a16:creationId xmlns:a16="http://schemas.microsoft.com/office/drawing/2014/main" id="{8123A331-AE43-EE12-0763-6164763A30D0}"/>
              </a:ext>
            </a:extLst>
          </p:cNvPr>
          <p:cNvSpPr>
            <a:spLocks noRot="1" noChangeAspect="1" noEditPoints="1" noChangeArrowheads="1" noChangeShapeType="1" noTextEdit="1"/>
          </p:cNvSpPr>
          <p:nvPr/>
        </p:nvSpPr>
        <p:spPr bwMode="auto">
          <a:xfrm>
            <a:off x="1060450" y="481013"/>
            <a:ext cx="6350" cy="147637"/>
          </a:xfrm>
          <a:custGeom>
            <a:avLst/>
            <a:gdLst>
              <a:gd name="T0" fmla="+- 0 2961 2945"/>
              <a:gd name="T1" fmla="*/ T0 w 17"/>
              <a:gd name="T2" fmla="+- 0 1380 1338"/>
              <a:gd name="T3" fmla="*/ 1380 h 408"/>
              <a:gd name="T4" fmla="+- 0 2945 2945"/>
              <a:gd name="T5" fmla="*/ T4 w 17"/>
              <a:gd name="T6" fmla="+- 0 1356 1338"/>
              <a:gd name="T7" fmla="*/ 1356 h 408"/>
              <a:gd name="T8" fmla="+- 0 2958 2945"/>
              <a:gd name="T9" fmla="*/ T8 w 17"/>
              <a:gd name="T10" fmla="+- 0 1736 1338"/>
              <a:gd name="T11" fmla="*/ 1736 h 408"/>
              <a:gd name="T12" fmla="+- 0 2958 2945"/>
              <a:gd name="T13" fmla="*/ T12 w 17"/>
              <a:gd name="T14" fmla="+- 0 1739 1338"/>
              <a:gd name="T15" fmla="*/ 1739 h 408"/>
            </a:gdLst>
            <a:ahLst/>
            <a:cxnLst>
              <a:cxn ang="0">
                <a:pos x="T1" y="T3"/>
              </a:cxn>
              <a:cxn ang="0">
                <a:pos x="T5" y="T7"/>
              </a:cxn>
              <a:cxn ang="0">
                <a:pos x="T9" y="T11"/>
              </a:cxn>
              <a:cxn ang="0">
                <a:pos x="T13" y="T15"/>
              </a:cxn>
            </a:cxnLst>
            <a:rect l="0" t="0" r="r" b="b"/>
            <a:pathLst>
              <a:path w="17" h="408" extrusionOk="0">
                <a:moveTo>
                  <a:pt x="16" y="42"/>
                </a:moveTo>
                <a:cubicBezTo>
                  <a:pt x="9" y="8"/>
                  <a:pt x="9" y="-14"/>
                  <a:pt x="0" y="18"/>
                </a:cubicBezTo>
              </a:path>
              <a:path w="17" h="408" extrusionOk="0">
                <a:moveTo>
                  <a:pt x="13" y="398"/>
                </a:moveTo>
                <a:cubicBezTo>
                  <a:pt x="3" y="407"/>
                  <a:pt x="0" y="410"/>
                  <a:pt x="13" y="401"/>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6206" name="Comment 14">
            <a:extLst>
              <a:ext uri="{FF2B5EF4-FFF2-40B4-BE49-F238E27FC236}">
                <a16:creationId xmlns:a16="http://schemas.microsoft.com/office/drawing/2014/main" id="{9ED166BE-4257-026E-CD40-F95FD6A2FD5F}"/>
              </a:ext>
            </a:extLst>
          </p:cNvPr>
          <p:cNvSpPr>
            <a:spLocks noRot="1" noChangeAspect="1" noEditPoints="1" noChangeArrowheads="1" noChangeShapeType="1" noTextEdit="1"/>
          </p:cNvSpPr>
          <p:nvPr/>
        </p:nvSpPr>
        <p:spPr bwMode="auto">
          <a:xfrm>
            <a:off x="1285875" y="366713"/>
            <a:ext cx="241300" cy="303212"/>
          </a:xfrm>
          <a:custGeom>
            <a:avLst/>
            <a:gdLst>
              <a:gd name="T0" fmla="+- 0 3640 3574"/>
              <a:gd name="T1" fmla="*/ T0 w 667"/>
              <a:gd name="T2" fmla="+- 0 1225 1020"/>
              <a:gd name="T3" fmla="*/ 1225 h 841"/>
              <a:gd name="T4" fmla="+- 0 3654 3574"/>
              <a:gd name="T5" fmla="*/ T4 w 667"/>
              <a:gd name="T6" fmla="+- 0 1160 1020"/>
              <a:gd name="T7" fmla="*/ 1160 h 841"/>
              <a:gd name="T8" fmla="+- 0 3611 3574"/>
              <a:gd name="T9" fmla="*/ T8 w 667"/>
              <a:gd name="T10" fmla="+- 0 1334 1020"/>
              <a:gd name="T11" fmla="*/ 1334 h 841"/>
              <a:gd name="T12" fmla="+- 0 3638 3574"/>
              <a:gd name="T13" fmla="*/ T12 w 667"/>
              <a:gd name="T14" fmla="+- 0 1490 1020"/>
              <a:gd name="T15" fmla="*/ 1490 h 841"/>
              <a:gd name="T16" fmla="+- 0 3729 3574"/>
              <a:gd name="T17" fmla="*/ T16 w 667"/>
              <a:gd name="T18" fmla="+- 0 1517 1020"/>
              <a:gd name="T19" fmla="*/ 1517 h 841"/>
              <a:gd name="T20" fmla="+- 0 3862 3574"/>
              <a:gd name="T21" fmla="*/ T20 w 667"/>
              <a:gd name="T22" fmla="+- 0 1435 1020"/>
              <a:gd name="T23" fmla="*/ 1435 h 841"/>
              <a:gd name="T24" fmla="+- 0 3929 3574"/>
              <a:gd name="T25" fmla="*/ T24 w 667"/>
              <a:gd name="T26" fmla="+- 0 1504 1020"/>
              <a:gd name="T27" fmla="*/ 1504 h 841"/>
              <a:gd name="T28" fmla="+- 0 3879 3574"/>
              <a:gd name="T29" fmla="*/ T28 w 667"/>
              <a:gd name="T30" fmla="+- 0 1722 1020"/>
              <a:gd name="T31" fmla="*/ 1722 h 841"/>
              <a:gd name="T32" fmla="+- 0 3791 3574"/>
              <a:gd name="T33" fmla="*/ T32 w 667"/>
              <a:gd name="T34" fmla="+- 0 1852 1020"/>
              <a:gd name="T35" fmla="*/ 1852 h 841"/>
              <a:gd name="T36" fmla="+- 0 3740 3574"/>
              <a:gd name="T37" fmla="*/ T36 w 667"/>
              <a:gd name="T38" fmla="+- 0 1860 1020"/>
              <a:gd name="T39" fmla="*/ 1860 h 841"/>
              <a:gd name="T40" fmla="+- 0 3574 3574"/>
              <a:gd name="T41" fmla="*/ T40 w 667"/>
              <a:gd name="T42" fmla="+- 0 1197 1020"/>
              <a:gd name="T43" fmla="*/ 1197 h 841"/>
              <a:gd name="T44" fmla="+- 0 3914 3574"/>
              <a:gd name="T45" fmla="*/ T44 w 667"/>
              <a:gd name="T46" fmla="+- 0 1029 1020"/>
              <a:gd name="T47" fmla="*/ 1029 h 841"/>
              <a:gd name="T48" fmla="+- 0 4240 3574"/>
              <a:gd name="T49" fmla="*/ T48 w 667"/>
              <a:gd name="T50" fmla="+- 0 1046 1020"/>
              <a:gd name="T51" fmla="*/ 1046 h 8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667" h="841" extrusionOk="0">
                <a:moveTo>
                  <a:pt x="66" y="205"/>
                </a:moveTo>
                <a:cubicBezTo>
                  <a:pt x="71" y="183"/>
                  <a:pt x="75" y="162"/>
                  <a:pt x="80" y="140"/>
                </a:cubicBezTo>
                <a:cubicBezTo>
                  <a:pt x="50" y="202"/>
                  <a:pt x="36" y="245"/>
                  <a:pt x="37" y="314"/>
                </a:cubicBezTo>
                <a:cubicBezTo>
                  <a:pt x="38" y="366"/>
                  <a:pt x="42" y="422"/>
                  <a:pt x="64" y="470"/>
                </a:cubicBezTo>
                <a:cubicBezTo>
                  <a:pt x="84" y="515"/>
                  <a:pt x="114" y="516"/>
                  <a:pt x="155" y="497"/>
                </a:cubicBezTo>
                <a:cubicBezTo>
                  <a:pt x="201" y="476"/>
                  <a:pt x="236" y="421"/>
                  <a:pt x="288" y="415"/>
                </a:cubicBezTo>
                <a:cubicBezTo>
                  <a:pt x="339" y="409"/>
                  <a:pt x="354" y="440"/>
                  <a:pt x="355" y="484"/>
                </a:cubicBezTo>
                <a:cubicBezTo>
                  <a:pt x="357" y="555"/>
                  <a:pt x="332" y="637"/>
                  <a:pt x="305" y="702"/>
                </a:cubicBezTo>
                <a:cubicBezTo>
                  <a:pt x="288" y="743"/>
                  <a:pt x="258" y="810"/>
                  <a:pt x="217" y="832"/>
                </a:cubicBezTo>
                <a:cubicBezTo>
                  <a:pt x="191" y="840"/>
                  <a:pt x="184" y="842"/>
                  <a:pt x="166" y="840"/>
                </a:cubicBezTo>
              </a:path>
              <a:path w="667" h="841" extrusionOk="0">
                <a:moveTo>
                  <a:pt x="0" y="177"/>
                </a:moveTo>
                <a:cubicBezTo>
                  <a:pt x="115" y="86"/>
                  <a:pt x="191" y="28"/>
                  <a:pt x="340" y="9"/>
                </a:cubicBezTo>
                <a:cubicBezTo>
                  <a:pt x="453" y="-5"/>
                  <a:pt x="556" y="0"/>
                  <a:pt x="666" y="26"/>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6207" name="Comment 15">
            <a:extLst>
              <a:ext uri="{FF2B5EF4-FFF2-40B4-BE49-F238E27FC236}">
                <a16:creationId xmlns:a16="http://schemas.microsoft.com/office/drawing/2014/main" id="{85242642-C438-40DB-E78E-76D064A1DE72}"/>
              </a:ext>
            </a:extLst>
          </p:cNvPr>
          <p:cNvSpPr>
            <a:spLocks noRot="1" noChangeAspect="1" noEditPoints="1" noChangeArrowheads="1" noChangeShapeType="1" noTextEdit="1"/>
          </p:cNvSpPr>
          <p:nvPr/>
        </p:nvSpPr>
        <p:spPr bwMode="auto">
          <a:xfrm>
            <a:off x="298450" y="977900"/>
            <a:ext cx="500063" cy="303213"/>
          </a:xfrm>
          <a:custGeom>
            <a:avLst/>
            <a:gdLst>
              <a:gd name="T0" fmla="+- 0 1046 831"/>
              <a:gd name="T1" fmla="*/ T0 w 1387"/>
              <a:gd name="T2" fmla="+- 0 2841 2716"/>
              <a:gd name="T3" fmla="*/ 2841 h 844"/>
              <a:gd name="T4" fmla="+- 0 1075 831"/>
              <a:gd name="T5" fmla="*/ T4 w 1387"/>
              <a:gd name="T6" fmla="+- 0 2755 2716"/>
              <a:gd name="T7" fmla="*/ 2755 h 844"/>
              <a:gd name="T8" fmla="+- 0 901 831"/>
              <a:gd name="T9" fmla="*/ T8 w 1387"/>
              <a:gd name="T10" fmla="+- 0 2984 2716"/>
              <a:gd name="T11" fmla="*/ 2984 h 844"/>
              <a:gd name="T12" fmla="+- 0 874 831"/>
              <a:gd name="T13" fmla="*/ T12 w 1387"/>
              <a:gd name="T14" fmla="+- 0 3361 2716"/>
              <a:gd name="T15" fmla="*/ 3361 h 844"/>
              <a:gd name="T16" fmla="+- 0 1119 831"/>
              <a:gd name="T17" fmla="*/ T16 w 1387"/>
              <a:gd name="T18" fmla="+- 0 3133 2716"/>
              <a:gd name="T19" fmla="*/ 3133 h 844"/>
              <a:gd name="T20" fmla="+- 0 1090 831"/>
              <a:gd name="T21" fmla="*/ T20 w 1387"/>
              <a:gd name="T22" fmla="+- 0 3400 2716"/>
              <a:gd name="T23" fmla="*/ 3400 h 844"/>
              <a:gd name="T24" fmla="+- 0 1085 831"/>
              <a:gd name="T25" fmla="*/ T24 w 1387"/>
              <a:gd name="T26" fmla="+- 0 3559 2716"/>
              <a:gd name="T27" fmla="*/ 3559 h 844"/>
              <a:gd name="T28" fmla="+- 0 1066 831"/>
              <a:gd name="T29" fmla="*/ T28 w 1387"/>
              <a:gd name="T30" fmla="+- 0 3286 2716"/>
              <a:gd name="T31" fmla="*/ 3286 h 844"/>
              <a:gd name="T32" fmla="+- 0 1138 831"/>
              <a:gd name="T33" fmla="*/ T32 w 1387"/>
              <a:gd name="T34" fmla="+- 0 3085 2716"/>
              <a:gd name="T35" fmla="*/ 3085 h 844"/>
              <a:gd name="T36" fmla="+- 0 1219 831"/>
              <a:gd name="T37" fmla="*/ T36 w 1387"/>
              <a:gd name="T38" fmla="+- 0 3119 2716"/>
              <a:gd name="T39" fmla="*/ 3119 h 844"/>
              <a:gd name="T40" fmla="+- 0 1275 831"/>
              <a:gd name="T41" fmla="*/ T40 w 1387"/>
              <a:gd name="T42" fmla="+- 0 3153 2716"/>
              <a:gd name="T43" fmla="*/ 3153 h 844"/>
              <a:gd name="T44" fmla="+- 0 1328 831"/>
              <a:gd name="T45" fmla="*/ T44 w 1387"/>
              <a:gd name="T46" fmla="+- 0 3135 2716"/>
              <a:gd name="T47" fmla="*/ 3135 h 844"/>
              <a:gd name="T48" fmla="+- 0 1375 831"/>
              <a:gd name="T49" fmla="*/ T48 w 1387"/>
              <a:gd name="T50" fmla="+- 0 3108 2716"/>
              <a:gd name="T51" fmla="*/ 3108 h 844"/>
              <a:gd name="T52" fmla="+- 0 1384 831"/>
              <a:gd name="T53" fmla="*/ T52 w 1387"/>
              <a:gd name="T54" fmla="+- 0 3110 2716"/>
              <a:gd name="T55" fmla="*/ 3110 h 844"/>
              <a:gd name="T56" fmla="+- 0 1407 831"/>
              <a:gd name="T57" fmla="*/ T56 w 1387"/>
              <a:gd name="T58" fmla="+- 0 3211 2716"/>
              <a:gd name="T59" fmla="*/ 3211 h 844"/>
              <a:gd name="T60" fmla="+- 0 1421 831"/>
              <a:gd name="T61" fmla="*/ T60 w 1387"/>
              <a:gd name="T62" fmla="+- 0 3441 2716"/>
              <a:gd name="T63" fmla="*/ 3441 h 844"/>
              <a:gd name="T64" fmla="+- 0 1452 831"/>
              <a:gd name="T65" fmla="*/ T64 w 1387"/>
              <a:gd name="T66" fmla="+- 0 3255 2716"/>
              <a:gd name="T67" fmla="*/ 3255 h 844"/>
              <a:gd name="T68" fmla="+- 0 1492 831"/>
              <a:gd name="T69" fmla="*/ T68 w 1387"/>
              <a:gd name="T70" fmla="+- 0 3102 2716"/>
              <a:gd name="T71" fmla="*/ 3102 h 844"/>
              <a:gd name="T72" fmla="+- 0 1594 831"/>
              <a:gd name="T73" fmla="*/ T72 w 1387"/>
              <a:gd name="T74" fmla="+- 0 3097 2716"/>
              <a:gd name="T75" fmla="*/ 3097 h 844"/>
              <a:gd name="T76" fmla="+- 0 1669 831"/>
              <a:gd name="T77" fmla="*/ T76 w 1387"/>
              <a:gd name="T78" fmla="+- 0 3338 2716"/>
              <a:gd name="T79" fmla="*/ 3338 h 844"/>
              <a:gd name="T80" fmla="+- 0 1669 831"/>
              <a:gd name="T81" fmla="*/ T80 w 1387"/>
              <a:gd name="T82" fmla="+- 0 3371 2716"/>
              <a:gd name="T83" fmla="*/ 3371 h 844"/>
              <a:gd name="T84" fmla="+- 0 1709 831"/>
              <a:gd name="T85" fmla="*/ T84 w 1387"/>
              <a:gd name="T86" fmla="+- 0 3264 2716"/>
              <a:gd name="T87" fmla="*/ 3264 h 844"/>
              <a:gd name="T88" fmla="+- 0 1766 831"/>
              <a:gd name="T89" fmla="*/ T88 w 1387"/>
              <a:gd name="T90" fmla="+- 0 3108 2716"/>
              <a:gd name="T91" fmla="*/ 3108 h 844"/>
              <a:gd name="T92" fmla="+- 0 1806 831"/>
              <a:gd name="T93" fmla="*/ T92 w 1387"/>
              <a:gd name="T94" fmla="+- 0 3041 2716"/>
              <a:gd name="T95" fmla="*/ 3041 h 844"/>
              <a:gd name="T96" fmla="+- 0 1849 831"/>
              <a:gd name="T97" fmla="*/ T96 w 1387"/>
              <a:gd name="T98" fmla="+- 0 3154 2716"/>
              <a:gd name="T99" fmla="*/ 3154 h 844"/>
              <a:gd name="T100" fmla="+- 0 1864 831"/>
              <a:gd name="T101" fmla="*/ T100 w 1387"/>
              <a:gd name="T102" fmla="+- 0 3171 2716"/>
              <a:gd name="T103" fmla="*/ 3171 h 844"/>
              <a:gd name="T104" fmla="+- 0 1907 831"/>
              <a:gd name="T105" fmla="*/ T104 w 1387"/>
              <a:gd name="T106" fmla="+- 0 2782 2716"/>
              <a:gd name="T107" fmla="*/ 2782 h 844"/>
              <a:gd name="T108" fmla="+- 0 1918 831"/>
              <a:gd name="T109" fmla="*/ T108 w 1387"/>
              <a:gd name="T110" fmla="+- 0 2716 2716"/>
              <a:gd name="T111" fmla="*/ 2716 h 844"/>
              <a:gd name="T112" fmla="+- 0 1926 831"/>
              <a:gd name="T113" fmla="*/ T112 w 1387"/>
              <a:gd name="T114" fmla="+- 0 2806 2716"/>
              <a:gd name="T115" fmla="*/ 2806 h 844"/>
              <a:gd name="T116" fmla="+- 0 1881 831"/>
              <a:gd name="T117" fmla="*/ T116 w 1387"/>
              <a:gd name="T118" fmla="+- 0 3166 2716"/>
              <a:gd name="T119" fmla="*/ 3166 h 844"/>
              <a:gd name="T120" fmla="+- 0 1919 831"/>
              <a:gd name="T121" fmla="*/ T120 w 1387"/>
              <a:gd name="T122" fmla="+- 0 3353 2716"/>
              <a:gd name="T123" fmla="*/ 3353 h 844"/>
              <a:gd name="T124" fmla="+- 0 1942 831"/>
              <a:gd name="T125" fmla="*/ T124 w 1387"/>
              <a:gd name="T126" fmla="+- 0 3359 2716"/>
              <a:gd name="T127" fmla="*/ 3359 h 844"/>
              <a:gd name="T128" fmla="+- 0 2192 831"/>
              <a:gd name="T129" fmla="*/ T128 w 1387"/>
              <a:gd name="T130" fmla="+- 0 2966 2716"/>
              <a:gd name="T131" fmla="*/ 2966 h 844"/>
              <a:gd name="T132" fmla="+- 0 2188 831"/>
              <a:gd name="T133" fmla="*/ T132 w 1387"/>
              <a:gd name="T134" fmla="+- 0 2956 2716"/>
              <a:gd name="T135" fmla="*/ 2956 h 844"/>
              <a:gd name="T136" fmla="+- 0 2147 831"/>
              <a:gd name="T137" fmla="*/ T136 w 1387"/>
              <a:gd name="T138" fmla="+- 0 3025 2716"/>
              <a:gd name="T139" fmla="*/ 3025 h 844"/>
              <a:gd name="T140" fmla="+- 0 2152 831"/>
              <a:gd name="T141" fmla="*/ T140 w 1387"/>
              <a:gd name="T142" fmla="+- 0 3170 2716"/>
              <a:gd name="T143" fmla="*/ 3170 h 844"/>
              <a:gd name="T144" fmla="+- 0 2216 831"/>
              <a:gd name="T145" fmla="*/ T144 w 1387"/>
              <a:gd name="T146" fmla="+- 0 3301 2716"/>
              <a:gd name="T147" fmla="*/ 3301 h 844"/>
              <a:gd name="T148" fmla="+- 0 2171 831"/>
              <a:gd name="T149" fmla="*/ T148 w 1387"/>
              <a:gd name="T150" fmla="+- 0 3367 2716"/>
              <a:gd name="T151" fmla="*/ 3367 h 844"/>
              <a:gd name="T152" fmla="+- 0 2052 831"/>
              <a:gd name="T153" fmla="*/ T152 w 1387"/>
              <a:gd name="T154" fmla="+- 0 3407 2716"/>
              <a:gd name="T155" fmla="*/ 3407 h 844"/>
              <a:gd name="T156" fmla="+- 0 2015 831"/>
              <a:gd name="T157" fmla="*/ T156 w 1387"/>
              <a:gd name="T158" fmla="+- 0 3382 2716"/>
              <a:gd name="T159" fmla="*/ 3382 h 8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1387" h="844" extrusionOk="0">
                <a:moveTo>
                  <a:pt x="215" y="125"/>
                </a:moveTo>
                <a:cubicBezTo>
                  <a:pt x="225" y="96"/>
                  <a:pt x="234" y="68"/>
                  <a:pt x="244" y="39"/>
                </a:cubicBezTo>
                <a:cubicBezTo>
                  <a:pt x="145" y="86"/>
                  <a:pt x="117" y="164"/>
                  <a:pt x="70" y="268"/>
                </a:cubicBezTo>
                <a:cubicBezTo>
                  <a:pt x="7" y="407"/>
                  <a:pt x="-21" y="510"/>
                  <a:pt x="43" y="645"/>
                </a:cubicBezTo>
                <a:cubicBezTo>
                  <a:pt x="177" y="602"/>
                  <a:pt x="217" y="541"/>
                  <a:pt x="288" y="417"/>
                </a:cubicBezTo>
                <a:cubicBezTo>
                  <a:pt x="274" y="507"/>
                  <a:pt x="264" y="594"/>
                  <a:pt x="259" y="684"/>
                </a:cubicBezTo>
                <a:cubicBezTo>
                  <a:pt x="253" y="768"/>
                  <a:pt x="250" y="790"/>
                  <a:pt x="254" y="843"/>
                </a:cubicBezTo>
              </a:path>
              <a:path w="1387" h="844" extrusionOk="0">
                <a:moveTo>
                  <a:pt x="235" y="570"/>
                </a:moveTo>
                <a:cubicBezTo>
                  <a:pt x="241" y="505"/>
                  <a:pt x="227" y="390"/>
                  <a:pt x="307" y="369"/>
                </a:cubicBezTo>
                <a:cubicBezTo>
                  <a:pt x="337" y="361"/>
                  <a:pt x="366" y="386"/>
                  <a:pt x="388" y="403"/>
                </a:cubicBezTo>
                <a:cubicBezTo>
                  <a:pt x="405" y="416"/>
                  <a:pt x="422" y="434"/>
                  <a:pt x="444" y="437"/>
                </a:cubicBezTo>
                <a:cubicBezTo>
                  <a:pt x="468" y="440"/>
                  <a:pt x="478" y="430"/>
                  <a:pt x="497" y="419"/>
                </a:cubicBezTo>
                <a:cubicBezTo>
                  <a:pt x="510" y="412"/>
                  <a:pt x="531" y="396"/>
                  <a:pt x="544" y="392"/>
                </a:cubicBezTo>
                <a:cubicBezTo>
                  <a:pt x="547" y="393"/>
                  <a:pt x="550" y="393"/>
                  <a:pt x="553" y="394"/>
                </a:cubicBezTo>
                <a:cubicBezTo>
                  <a:pt x="569" y="426"/>
                  <a:pt x="572" y="459"/>
                  <a:pt x="576" y="495"/>
                </a:cubicBezTo>
                <a:cubicBezTo>
                  <a:pt x="584" y="571"/>
                  <a:pt x="585" y="648"/>
                  <a:pt x="590" y="725"/>
                </a:cubicBezTo>
                <a:cubicBezTo>
                  <a:pt x="608" y="664"/>
                  <a:pt x="612" y="601"/>
                  <a:pt x="621" y="539"/>
                </a:cubicBezTo>
                <a:cubicBezTo>
                  <a:pt x="628" y="490"/>
                  <a:pt x="632" y="428"/>
                  <a:pt x="661" y="386"/>
                </a:cubicBezTo>
                <a:cubicBezTo>
                  <a:pt x="687" y="348"/>
                  <a:pt x="732" y="353"/>
                  <a:pt x="763" y="381"/>
                </a:cubicBezTo>
                <a:cubicBezTo>
                  <a:pt x="825" y="437"/>
                  <a:pt x="835" y="544"/>
                  <a:pt x="838" y="622"/>
                </a:cubicBezTo>
                <a:cubicBezTo>
                  <a:pt x="838" y="640"/>
                  <a:pt x="838" y="644"/>
                  <a:pt x="838" y="655"/>
                </a:cubicBezTo>
                <a:cubicBezTo>
                  <a:pt x="859" y="621"/>
                  <a:pt x="864" y="586"/>
                  <a:pt x="878" y="548"/>
                </a:cubicBezTo>
                <a:cubicBezTo>
                  <a:pt x="897" y="496"/>
                  <a:pt x="914" y="443"/>
                  <a:pt x="935" y="392"/>
                </a:cubicBezTo>
                <a:cubicBezTo>
                  <a:pt x="947" y="363"/>
                  <a:pt x="957" y="345"/>
                  <a:pt x="975" y="325"/>
                </a:cubicBezTo>
                <a:cubicBezTo>
                  <a:pt x="991" y="360"/>
                  <a:pt x="1000" y="405"/>
                  <a:pt x="1018" y="438"/>
                </a:cubicBezTo>
                <a:cubicBezTo>
                  <a:pt x="1023" y="449"/>
                  <a:pt x="1024" y="452"/>
                  <a:pt x="1033" y="455"/>
                </a:cubicBezTo>
              </a:path>
              <a:path w="1387" h="844" extrusionOk="0">
                <a:moveTo>
                  <a:pt x="1076" y="66"/>
                </a:moveTo>
                <a:cubicBezTo>
                  <a:pt x="1078" y="43"/>
                  <a:pt x="1084" y="22"/>
                  <a:pt x="1087" y="0"/>
                </a:cubicBezTo>
                <a:cubicBezTo>
                  <a:pt x="1105" y="27"/>
                  <a:pt x="1100" y="49"/>
                  <a:pt x="1095" y="90"/>
                </a:cubicBezTo>
                <a:cubicBezTo>
                  <a:pt x="1080" y="209"/>
                  <a:pt x="1054" y="330"/>
                  <a:pt x="1050" y="450"/>
                </a:cubicBezTo>
                <a:cubicBezTo>
                  <a:pt x="1048" y="499"/>
                  <a:pt x="1040" y="601"/>
                  <a:pt x="1088" y="637"/>
                </a:cubicBezTo>
                <a:cubicBezTo>
                  <a:pt x="1096" y="639"/>
                  <a:pt x="1103" y="641"/>
                  <a:pt x="1111" y="643"/>
                </a:cubicBezTo>
              </a:path>
              <a:path w="1387" h="844" extrusionOk="0">
                <a:moveTo>
                  <a:pt x="1361" y="250"/>
                </a:moveTo>
                <a:cubicBezTo>
                  <a:pt x="1360" y="247"/>
                  <a:pt x="1358" y="243"/>
                  <a:pt x="1357" y="240"/>
                </a:cubicBezTo>
                <a:cubicBezTo>
                  <a:pt x="1323" y="253"/>
                  <a:pt x="1322" y="272"/>
                  <a:pt x="1316" y="309"/>
                </a:cubicBezTo>
                <a:cubicBezTo>
                  <a:pt x="1308" y="359"/>
                  <a:pt x="1307" y="405"/>
                  <a:pt x="1321" y="454"/>
                </a:cubicBezTo>
                <a:cubicBezTo>
                  <a:pt x="1334" y="502"/>
                  <a:pt x="1373" y="538"/>
                  <a:pt x="1385" y="585"/>
                </a:cubicBezTo>
                <a:cubicBezTo>
                  <a:pt x="1394" y="618"/>
                  <a:pt x="1365" y="637"/>
                  <a:pt x="1340" y="651"/>
                </a:cubicBezTo>
                <a:cubicBezTo>
                  <a:pt x="1309" y="668"/>
                  <a:pt x="1258" y="690"/>
                  <a:pt x="1221" y="691"/>
                </a:cubicBezTo>
                <a:cubicBezTo>
                  <a:pt x="1194" y="692"/>
                  <a:pt x="1191" y="685"/>
                  <a:pt x="1184" y="666"/>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6208" name="Comment 16">
            <a:extLst>
              <a:ext uri="{FF2B5EF4-FFF2-40B4-BE49-F238E27FC236}">
                <a16:creationId xmlns:a16="http://schemas.microsoft.com/office/drawing/2014/main" id="{FF4C9975-C8B3-52F3-98A6-7B8170EA6E30}"/>
              </a:ext>
            </a:extLst>
          </p:cNvPr>
          <p:cNvSpPr>
            <a:spLocks noRot="1" noChangeAspect="1" noEditPoints="1" noChangeArrowheads="1" noChangeShapeType="1" noTextEdit="1"/>
          </p:cNvSpPr>
          <p:nvPr/>
        </p:nvSpPr>
        <p:spPr bwMode="auto">
          <a:xfrm>
            <a:off x="998538" y="1098550"/>
            <a:ext cx="49212" cy="130175"/>
          </a:xfrm>
          <a:custGeom>
            <a:avLst/>
            <a:gdLst>
              <a:gd name="T0" fmla="+- 0 2818 2774"/>
              <a:gd name="T1" fmla="*/ T0 w 135"/>
              <a:gd name="T2" fmla="+- 0 3064 3052"/>
              <a:gd name="T3" fmla="*/ 3064 h 359"/>
              <a:gd name="T4" fmla="+- 0 2774 2774"/>
              <a:gd name="T5" fmla="*/ T4 w 135"/>
              <a:gd name="T6" fmla="+- 0 3062 3052"/>
              <a:gd name="T7" fmla="*/ 3062 h 359"/>
              <a:gd name="T8" fmla="+- 0 2793 2774"/>
              <a:gd name="T9" fmla="*/ T8 w 135"/>
              <a:gd name="T10" fmla="+- 0 3082 3052"/>
              <a:gd name="T11" fmla="*/ 3082 h 359"/>
              <a:gd name="T12" fmla="+- 0 2852 2774"/>
              <a:gd name="T13" fmla="*/ T12 w 135"/>
              <a:gd name="T14" fmla="+- 0 3396 3052"/>
              <a:gd name="T15" fmla="*/ 3396 h 359"/>
              <a:gd name="T16" fmla="+- 0 2908 2774"/>
              <a:gd name="T17" fmla="*/ T16 w 135"/>
              <a:gd name="T18" fmla="+- 0 3367 3052"/>
              <a:gd name="T19" fmla="*/ 3367 h 359"/>
            </a:gdLst>
            <a:ahLst/>
            <a:cxnLst>
              <a:cxn ang="0">
                <a:pos x="T1" y="T3"/>
              </a:cxn>
              <a:cxn ang="0">
                <a:pos x="T5" y="T7"/>
              </a:cxn>
              <a:cxn ang="0">
                <a:pos x="T9" y="T11"/>
              </a:cxn>
              <a:cxn ang="0">
                <a:pos x="T13" y="T15"/>
              </a:cxn>
              <a:cxn ang="0">
                <a:pos x="T17" y="T19"/>
              </a:cxn>
            </a:cxnLst>
            <a:rect l="0" t="0" r="r" b="b"/>
            <a:pathLst>
              <a:path w="135" h="359" extrusionOk="0">
                <a:moveTo>
                  <a:pt x="44" y="12"/>
                </a:moveTo>
                <a:cubicBezTo>
                  <a:pt x="41" y="11"/>
                  <a:pt x="-11" y="-10"/>
                  <a:pt x="0" y="10"/>
                </a:cubicBezTo>
                <a:cubicBezTo>
                  <a:pt x="6" y="17"/>
                  <a:pt x="13" y="23"/>
                  <a:pt x="19" y="30"/>
                </a:cubicBezTo>
              </a:path>
              <a:path w="135" h="359" extrusionOk="0">
                <a:moveTo>
                  <a:pt x="78" y="344"/>
                </a:moveTo>
                <a:cubicBezTo>
                  <a:pt x="56" y="382"/>
                  <a:pt x="128" y="320"/>
                  <a:pt x="134" y="315"/>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6209" name="Comment 17">
            <a:extLst>
              <a:ext uri="{FF2B5EF4-FFF2-40B4-BE49-F238E27FC236}">
                <a16:creationId xmlns:a16="http://schemas.microsoft.com/office/drawing/2014/main" id="{D5FA6F40-D95B-C558-A219-A982B3AEDD4B}"/>
              </a:ext>
            </a:extLst>
          </p:cNvPr>
          <p:cNvSpPr>
            <a:spLocks noRot="1" noChangeAspect="1" noEditPoints="1" noChangeArrowheads="1" noChangeShapeType="1" noTextEdit="1"/>
          </p:cNvSpPr>
          <p:nvPr/>
        </p:nvSpPr>
        <p:spPr bwMode="auto">
          <a:xfrm>
            <a:off x="1254125" y="969963"/>
            <a:ext cx="152400" cy="269875"/>
          </a:xfrm>
          <a:custGeom>
            <a:avLst/>
            <a:gdLst>
              <a:gd name="T0" fmla="+- 0 3896 3485"/>
              <a:gd name="T1" fmla="*/ T0 w 422"/>
              <a:gd name="T2" fmla="+- 0 2809 2695"/>
              <a:gd name="T3" fmla="*/ 2809 h 747"/>
              <a:gd name="T4" fmla="+- 0 3845 3485"/>
              <a:gd name="T5" fmla="*/ T4 w 422"/>
              <a:gd name="T6" fmla="+- 0 2698 2695"/>
              <a:gd name="T7" fmla="*/ 2698 h 747"/>
              <a:gd name="T8" fmla="+- 0 3632 3485"/>
              <a:gd name="T9" fmla="*/ T8 w 422"/>
              <a:gd name="T10" fmla="+- 0 2741 2695"/>
              <a:gd name="T11" fmla="*/ 2741 h 747"/>
              <a:gd name="T12" fmla="+- 0 3485 3485"/>
              <a:gd name="T13" fmla="*/ T12 w 422"/>
              <a:gd name="T14" fmla="+- 0 2904 2695"/>
              <a:gd name="T15" fmla="*/ 2904 h 747"/>
              <a:gd name="T16" fmla="+- 0 3608 3485"/>
              <a:gd name="T17" fmla="*/ T16 w 422"/>
              <a:gd name="T18" fmla="+- 0 2970 2695"/>
              <a:gd name="T19" fmla="*/ 2970 h 747"/>
              <a:gd name="T20" fmla="+- 0 3884 3485"/>
              <a:gd name="T21" fmla="*/ T20 w 422"/>
              <a:gd name="T22" fmla="+- 0 2820 2695"/>
              <a:gd name="T23" fmla="*/ 2820 h 747"/>
              <a:gd name="T24" fmla="+- 0 3796 3485"/>
              <a:gd name="T25" fmla="*/ T24 w 422"/>
              <a:gd name="T26" fmla="+- 0 3004 2695"/>
              <a:gd name="T27" fmla="*/ 3004 h 747"/>
              <a:gd name="T28" fmla="+- 0 3744 3485"/>
              <a:gd name="T29" fmla="*/ T28 w 422"/>
              <a:gd name="T30" fmla="+- 0 3352 2695"/>
              <a:gd name="T31" fmla="*/ 3352 h 747"/>
              <a:gd name="T32" fmla="+- 0 3794 3485"/>
              <a:gd name="T33" fmla="*/ T32 w 422"/>
              <a:gd name="T34" fmla="+- 0 3441 2695"/>
              <a:gd name="T35" fmla="*/ 3441 h 74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22" h="747" extrusionOk="0">
                <a:moveTo>
                  <a:pt x="411" y="114"/>
                </a:moveTo>
                <a:cubicBezTo>
                  <a:pt x="420" y="64"/>
                  <a:pt x="421" y="19"/>
                  <a:pt x="360" y="3"/>
                </a:cubicBezTo>
                <a:cubicBezTo>
                  <a:pt x="294" y="-14"/>
                  <a:pt x="204" y="15"/>
                  <a:pt x="147" y="46"/>
                </a:cubicBezTo>
                <a:cubicBezTo>
                  <a:pt x="90" y="77"/>
                  <a:pt x="9" y="138"/>
                  <a:pt x="0" y="209"/>
                </a:cubicBezTo>
                <a:cubicBezTo>
                  <a:pt x="-8" y="272"/>
                  <a:pt x="84" y="279"/>
                  <a:pt x="123" y="275"/>
                </a:cubicBezTo>
                <a:cubicBezTo>
                  <a:pt x="232" y="264"/>
                  <a:pt x="324" y="198"/>
                  <a:pt x="399" y="125"/>
                </a:cubicBezTo>
                <a:cubicBezTo>
                  <a:pt x="362" y="183"/>
                  <a:pt x="335" y="244"/>
                  <a:pt x="311" y="309"/>
                </a:cubicBezTo>
                <a:cubicBezTo>
                  <a:pt x="271" y="419"/>
                  <a:pt x="238" y="540"/>
                  <a:pt x="259" y="657"/>
                </a:cubicBezTo>
                <a:cubicBezTo>
                  <a:pt x="267" y="700"/>
                  <a:pt x="281" y="717"/>
                  <a:pt x="309" y="746"/>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6210" name="Comment 18">
            <a:extLst>
              <a:ext uri="{FF2B5EF4-FFF2-40B4-BE49-F238E27FC236}">
                <a16:creationId xmlns:a16="http://schemas.microsoft.com/office/drawing/2014/main" id="{FB985B78-8EB9-7DEA-8E9E-C0627E420343}"/>
              </a:ext>
            </a:extLst>
          </p:cNvPr>
          <p:cNvSpPr>
            <a:spLocks noRot="1" noChangeAspect="1" noEditPoints="1" noChangeArrowheads="1" noChangeShapeType="1" noTextEdit="1"/>
          </p:cNvSpPr>
          <p:nvPr/>
        </p:nvSpPr>
        <p:spPr bwMode="auto">
          <a:xfrm>
            <a:off x="304800" y="1631950"/>
            <a:ext cx="846138" cy="320675"/>
          </a:xfrm>
          <a:custGeom>
            <a:avLst/>
            <a:gdLst>
              <a:gd name="T0" fmla="+- 0 972 846"/>
              <a:gd name="T1" fmla="*/ T0 w 2349"/>
              <a:gd name="T2" fmla="+- 0 4675 4531"/>
              <a:gd name="T3" fmla="*/ 4675 h 891"/>
              <a:gd name="T4" fmla="+- 0 1129 846"/>
              <a:gd name="T5" fmla="*/ T4 w 2349"/>
              <a:gd name="T6" fmla="+- 0 4580 4531"/>
              <a:gd name="T7" fmla="*/ 4580 h 891"/>
              <a:gd name="T8" fmla="+- 0 1205 846"/>
              <a:gd name="T9" fmla="*/ T8 w 2349"/>
              <a:gd name="T10" fmla="+- 0 4542 4531"/>
              <a:gd name="T11" fmla="*/ 4542 h 891"/>
              <a:gd name="T12" fmla="+- 0 874 846"/>
              <a:gd name="T13" fmla="*/ T12 w 2349"/>
              <a:gd name="T14" fmla="+- 0 4782 4531"/>
              <a:gd name="T15" fmla="*/ 4782 h 891"/>
              <a:gd name="T16" fmla="+- 0 846 846"/>
              <a:gd name="T17" fmla="*/ T16 w 2349"/>
              <a:gd name="T18" fmla="+- 0 4858 4531"/>
              <a:gd name="T19" fmla="*/ 4858 h 891"/>
              <a:gd name="T20" fmla="+- 0 1121 846"/>
              <a:gd name="T21" fmla="*/ T20 w 2349"/>
              <a:gd name="T22" fmla="+- 0 4870 4531"/>
              <a:gd name="T23" fmla="*/ 4870 h 891"/>
              <a:gd name="T24" fmla="+- 0 997 846"/>
              <a:gd name="T25" fmla="*/ T24 w 2349"/>
              <a:gd name="T26" fmla="+- 0 5130 4531"/>
              <a:gd name="T27" fmla="*/ 5130 h 891"/>
              <a:gd name="T28" fmla="+- 0 1199 846"/>
              <a:gd name="T29" fmla="*/ T28 w 2349"/>
              <a:gd name="T30" fmla="+- 0 5151 4531"/>
              <a:gd name="T31" fmla="*/ 5151 h 891"/>
              <a:gd name="T32" fmla="+- 0 1317 846"/>
              <a:gd name="T33" fmla="*/ T32 w 2349"/>
              <a:gd name="T34" fmla="+- 0 5120 4531"/>
              <a:gd name="T35" fmla="*/ 5120 h 891"/>
              <a:gd name="T36" fmla="+- 0 1609 846"/>
              <a:gd name="T37" fmla="*/ T36 w 2349"/>
              <a:gd name="T38" fmla="+- 0 4910 4531"/>
              <a:gd name="T39" fmla="*/ 4910 h 891"/>
              <a:gd name="T40" fmla="+- 0 1573 846"/>
              <a:gd name="T41" fmla="*/ T40 w 2349"/>
              <a:gd name="T42" fmla="+- 0 4858 4531"/>
              <a:gd name="T43" fmla="*/ 4858 h 891"/>
              <a:gd name="T44" fmla="+- 0 1457 846"/>
              <a:gd name="T45" fmla="*/ T44 w 2349"/>
              <a:gd name="T46" fmla="+- 0 4945 4531"/>
              <a:gd name="T47" fmla="*/ 4945 h 891"/>
              <a:gd name="T48" fmla="+- 0 1417 846"/>
              <a:gd name="T49" fmla="*/ T48 w 2349"/>
              <a:gd name="T50" fmla="+- 0 5016 4531"/>
              <a:gd name="T51" fmla="*/ 5016 h 891"/>
              <a:gd name="T52" fmla="+- 0 1479 846"/>
              <a:gd name="T53" fmla="*/ T52 w 2349"/>
              <a:gd name="T54" fmla="+- 0 4995 4531"/>
              <a:gd name="T55" fmla="*/ 4995 h 891"/>
              <a:gd name="T56" fmla="+- 0 1564 846"/>
              <a:gd name="T57" fmla="*/ T56 w 2349"/>
              <a:gd name="T58" fmla="+- 0 4912 4531"/>
              <a:gd name="T59" fmla="*/ 4912 h 891"/>
              <a:gd name="T60" fmla="+- 0 1578 846"/>
              <a:gd name="T61" fmla="*/ T60 w 2349"/>
              <a:gd name="T62" fmla="+- 0 4903 4531"/>
              <a:gd name="T63" fmla="*/ 4903 h 891"/>
              <a:gd name="T64" fmla="+- 0 1549 846"/>
              <a:gd name="T65" fmla="*/ T64 w 2349"/>
              <a:gd name="T66" fmla="+- 0 5027 4531"/>
              <a:gd name="T67" fmla="*/ 5027 h 891"/>
              <a:gd name="T68" fmla="+- 0 1492 846"/>
              <a:gd name="T69" fmla="*/ T68 w 2349"/>
              <a:gd name="T70" fmla="+- 0 5396 4531"/>
              <a:gd name="T71" fmla="*/ 5396 h 891"/>
              <a:gd name="T72" fmla="+- 0 1503 846"/>
              <a:gd name="T73" fmla="*/ T72 w 2349"/>
              <a:gd name="T74" fmla="+- 0 5416 4531"/>
              <a:gd name="T75" fmla="*/ 5416 h 891"/>
              <a:gd name="T76" fmla="+- 0 1594 846"/>
              <a:gd name="T77" fmla="*/ T76 w 2349"/>
              <a:gd name="T78" fmla="+- 0 5344 4531"/>
              <a:gd name="T79" fmla="*/ 5344 h 891"/>
              <a:gd name="T80" fmla="+- 0 1795 846"/>
              <a:gd name="T81" fmla="*/ T80 w 2349"/>
              <a:gd name="T82" fmla="+- 0 4902 4531"/>
              <a:gd name="T83" fmla="*/ 4902 h 891"/>
              <a:gd name="T84" fmla="+- 0 1804 846"/>
              <a:gd name="T85" fmla="*/ T84 w 2349"/>
              <a:gd name="T86" fmla="+- 0 4882 4531"/>
              <a:gd name="T87" fmla="*/ 4882 h 891"/>
              <a:gd name="T88" fmla="+- 0 1821 846"/>
              <a:gd name="T89" fmla="*/ T88 w 2349"/>
              <a:gd name="T90" fmla="+- 0 5013 4531"/>
              <a:gd name="T91" fmla="*/ 5013 h 891"/>
              <a:gd name="T92" fmla="+- 0 1872 846"/>
              <a:gd name="T93" fmla="*/ T92 w 2349"/>
              <a:gd name="T94" fmla="+- 0 5095 4531"/>
              <a:gd name="T95" fmla="*/ 5095 h 891"/>
              <a:gd name="T96" fmla="+- 0 1975 846"/>
              <a:gd name="T97" fmla="*/ T96 w 2349"/>
              <a:gd name="T98" fmla="+- 0 5010 4531"/>
              <a:gd name="T99" fmla="*/ 5010 h 891"/>
              <a:gd name="T100" fmla="+- 0 2029 846"/>
              <a:gd name="T101" fmla="*/ T100 w 2349"/>
              <a:gd name="T102" fmla="+- 0 4887 4531"/>
              <a:gd name="T103" fmla="*/ 4887 h 891"/>
              <a:gd name="T104" fmla="+- 0 2034 846"/>
              <a:gd name="T105" fmla="*/ T104 w 2349"/>
              <a:gd name="T106" fmla="+- 0 4873 4531"/>
              <a:gd name="T107" fmla="*/ 4873 h 891"/>
              <a:gd name="T108" fmla="+- 0 2060 846"/>
              <a:gd name="T109" fmla="*/ T108 w 2349"/>
              <a:gd name="T110" fmla="+- 0 5028 4531"/>
              <a:gd name="T111" fmla="*/ 5028 h 891"/>
              <a:gd name="T112" fmla="+- 0 2187 846"/>
              <a:gd name="T113" fmla="*/ T112 w 2349"/>
              <a:gd name="T114" fmla="+- 0 5076 4531"/>
              <a:gd name="T115" fmla="*/ 5076 h 891"/>
              <a:gd name="T116" fmla="+- 0 2339 846"/>
              <a:gd name="T117" fmla="*/ T116 w 2349"/>
              <a:gd name="T118" fmla="+- 0 4976 4531"/>
              <a:gd name="T119" fmla="*/ 4976 h 891"/>
              <a:gd name="T120" fmla="+- 0 2388 846"/>
              <a:gd name="T121" fmla="*/ T120 w 2349"/>
              <a:gd name="T122" fmla="+- 0 4845 4531"/>
              <a:gd name="T123" fmla="*/ 4845 h 891"/>
              <a:gd name="T124" fmla="+- 0 2388 846"/>
              <a:gd name="T125" fmla="*/ T124 w 2349"/>
              <a:gd name="T126" fmla="+- 0 4831 4531"/>
              <a:gd name="T127" fmla="*/ 4831 h 891"/>
              <a:gd name="T128" fmla="+- 0 2325 846"/>
              <a:gd name="T129" fmla="*/ T128 w 2349"/>
              <a:gd name="T130" fmla="+- 0 4848 4531"/>
              <a:gd name="T131" fmla="*/ 4848 h 891"/>
              <a:gd name="T132" fmla="+- 0 2262 846"/>
              <a:gd name="T133" fmla="*/ T132 w 2349"/>
              <a:gd name="T134" fmla="+- 0 5028 4531"/>
              <a:gd name="T135" fmla="*/ 5028 h 891"/>
              <a:gd name="T136" fmla="+- 0 2316 846"/>
              <a:gd name="T137" fmla="*/ T136 w 2349"/>
              <a:gd name="T138" fmla="+- 0 4989 4531"/>
              <a:gd name="T139" fmla="*/ 4989 h 891"/>
              <a:gd name="T140" fmla="+- 0 2381 846"/>
              <a:gd name="T141" fmla="*/ T140 w 2349"/>
              <a:gd name="T142" fmla="+- 0 4900 4531"/>
              <a:gd name="T143" fmla="*/ 4900 h 891"/>
              <a:gd name="T144" fmla="+- 0 2466 846"/>
              <a:gd name="T145" fmla="*/ T144 w 2349"/>
              <a:gd name="T146" fmla="+- 0 4988 4531"/>
              <a:gd name="T147" fmla="*/ 4988 h 891"/>
              <a:gd name="T148" fmla="+- 0 2629 846"/>
              <a:gd name="T149" fmla="*/ T148 w 2349"/>
              <a:gd name="T150" fmla="+- 0 4850 4531"/>
              <a:gd name="T151" fmla="*/ 4850 h 891"/>
              <a:gd name="T152" fmla="+- 0 2729 846"/>
              <a:gd name="T153" fmla="*/ T152 w 2349"/>
              <a:gd name="T154" fmla="+- 0 4548 4531"/>
              <a:gd name="T155" fmla="*/ 4548 h 891"/>
              <a:gd name="T156" fmla="+- 0 2717 846"/>
              <a:gd name="T157" fmla="*/ T156 w 2349"/>
              <a:gd name="T158" fmla="+- 0 4531 4531"/>
              <a:gd name="T159" fmla="*/ 4531 h 891"/>
              <a:gd name="T160" fmla="+- 0 2635 846"/>
              <a:gd name="T161" fmla="*/ T160 w 2349"/>
              <a:gd name="T162" fmla="+- 0 4659 4531"/>
              <a:gd name="T163" fmla="*/ 4659 h 891"/>
              <a:gd name="T164" fmla="+- 0 2609 846"/>
              <a:gd name="T165" fmla="*/ T164 w 2349"/>
              <a:gd name="T166" fmla="+- 0 4937 4531"/>
              <a:gd name="T167" fmla="*/ 4937 h 891"/>
              <a:gd name="T168" fmla="+- 0 2708 846"/>
              <a:gd name="T169" fmla="*/ T168 w 2349"/>
              <a:gd name="T170" fmla="+- 0 5104 4531"/>
              <a:gd name="T171" fmla="*/ 5104 h 891"/>
              <a:gd name="T172" fmla="+- 0 2793 846"/>
              <a:gd name="T173" fmla="*/ T172 w 2349"/>
              <a:gd name="T174" fmla="+- 0 5097 4531"/>
              <a:gd name="T175" fmla="*/ 5097 h 891"/>
              <a:gd name="T176" fmla="+- 0 3150 846"/>
              <a:gd name="T177" fmla="*/ T176 w 2349"/>
              <a:gd name="T178" fmla="+- 0 4640 4531"/>
              <a:gd name="T179" fmla="*/ 4640 h 891"/>
              <a:gd name="T180" fmla="+- 0 3146 846"/>
              <a:gd name="T181" fmla="*/ T180 w 2349"/>
              <a:gd name="T182" fmla="+- 0 4619 4531"/>
              <a:gd name="T183" fmla="*/ 4619 h 891"/>
              <a:gd name="T184" fmla="+- 0 3194 846"/>
              <a:gd name="T185" fmla="*/ T184 w 2349"/>
              <a:gd name="T186" fmla="+- 0 4671 4531"/>
              <a:gd name="T187" fmla="*/ 4671 h 891"/>
              <a:gd name="T188" fmla="+- 0 3069 846"/>
              <a:gd name="T189" fmla="*/ T188 w 2349"/>
              <a:gd name="T190" fmla="+- 0 4936 4531"/>
              <a:gd name="T191" fmla="*/ 4936 h 891"/>
              <a:gd name="T192" fmla="+- 0 3102 846"/>
              <a:gd name="T193" fmla="*/ T192 w 2349"/>
              <a:gd name="T194" fmla="+- 0 4962 4531"/>
              <a:gd name="T195" fmla="*/ 4962 h 89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349" h="891" extrusionOk="0">
                <a:moveTo>
                  <a:pt x="126" y="144"/>
                </a:moveTo>
                <a:cubicBezTo>
                  <a:pt x="178" y="103"/>
                  <a:pt x="223" y="76"/>
                  <a:pt x="283" y="49"/>
                </a:cubicBezTo>
                <a:cubicBezTo>
                  <a:pt x="310" y="37"/>
                  <a:pt x="334" y="26"/>
                  <a:pt x="359" y="11"/>
                </a:cubicBezTo>
                <a:cubicBezTo>
                  <a:pt x="227" y="56"/>
                  <a:pt x="107" y="127"/>
                  <a:pt x="28" y="251"/>
                </a:cubicBezTo>
                <a:cubicBezTo>
                  <a:pt x="19" y="276"/>
                  <a:pt x="9" y="302"/>
                  <a:pt x="0" y="327"/>
                </a:cubicBezTo>
                <a:cubicBezTo>
                  <a:pt x="116" y="371"/>
                  <a:pt x="151" y="356"/>
                  <a:pt x="275" y="339"/>
                </a:cubicBezTo>
                <a:cubicBezTo>
                  <a:pt x="226" y="430"/>
                  <a:pt x="170" y="499"/>
                  <a:pt x="151" y="599"/>
                </a:cubicBezTo>
                <a:cubicBezTo>
                  <a:pt x="227" y="634"/>
                  <a:pt x="268" y="636"/>
                  <a:pt x="353" y="620"/>
                </a:cubicBezTo>
                <a:cubicBezTo>
                  <a:pt x="412" y="607"/>
                  <a:pt x="432" y="602"/>
                  <a:pt x="471" y="589"/>
                </a:cubicBezTo>
              </a:path>
              <a:path w="2349" h="891" extrusionOk="0">
                <a:moveTo>
                  <a:pt x="763" y="379"/>
                </a:moveTo>
                <a:cubicBezTo>
                  <a:pt x="748" y="342"/>
                  <a:pt x="749" y="350"/>
                  <a:pt x="727" y="327"/>
                </a:cubicBezTo>
                <a:cubicBezTo>
                  <a:pt x="682" y="351"/>
                  <a:pt x="644" y="370"/>
                  <a:pt x="611" y="414"/>
                </a:cubicBezTo>
                <a:cubicBezTo>
                  <a:pt x="592" y="439"/>
                  <a:pt x="585" y="459"/>
                  <a:pt x="571" y="485"/>
                </a:cubicBezTo>
                <a:cubicBezTo>
                  <a:pt x="581" y="482"/>
                  <a:pt x="605" y="486"/>
                  <a:pt x="633" y="464"/>
                </a:cubicBezTo>
                <a:cubicBezTo>
                  <a:pt x="665" y="440"/>
                  <a:pt x="689" y="407"/>
                  <a:pt x="718" y="381"/>
                </a:cubicBezTo>
                <a:cubicBezTo>
                  <a:pt x="723" y="378"/>
                  <a:pt x="727" y="375"/>
                  <a:pt x="732" y="372"/>
                </a:cubicBezTo>
                <a:cubicBezTo>
                  <a:pt x="728" y="411"/>
                  <a:pt x="716" y="453"/>
                  <a:pt x="703" y="496"/>
                </a:cubicBezTo>
                <a:cubicBezTo>
                  <a:pt x="669" y="611"/>
                  <a:pt x="626" y="744"/>
                  <a:pt x="646" y="865"/>
                </a:cubicBezTo>
                <a:cubicBezTo>
                  <a:pt x="650" y="872"/>
                  <a:pt x="653" y="878"/>
                  <a:pt x="657" y="885"/>
                </a:cubicBezTo>
                <a:cubicBezTo>
                  <a:pt x="702" y="870"/>
                  <a:pt x="715" y="863"/>
                  <a:pt x="748" y="813"/>
                </a:cubicBezTo>
                <a:cubicBezTo>
                  <a:pt x="838" y="676"/>
                  <a:pt x="890" y="522"/>
                  <a:pt x="949" y="371"/>
                </a:cubicBezTo>
                <a:cubicBezTo>
                  <a:pt x="952" y="364"/>
                  <a:pt x="955" y="358"/>
                  <a:pt x="958" y="351"/>
                </a:cubicBezTo>
                <a:cubicBezTo>
                  <a:pt x="963" y="394"/>
                  <a:pt x="963" y="440"/>
                  <a:pt x="975" y="482"/>
                </a:cubicBezTo>
                <a:cubicBezTo>
                  <a:pt x="983" y="509"/>
                  <a:pt x="995" y="553"/>
                  <a:pt x="1026" y="564"/>
                </a:cubicBezTo>
                <a:cubicBezTo>
                  <a:pt x="1075" y="581"/>
                  <a:pt x="1111" y="510"/>
                  <a:pt x="1129" y="479"/>
                </a:cubicBezTo>
                <a:cubicBezTo>
                  <a:pt x="1152" y="440"/>
                  <a:pt x="1167" y="398"/>
                  <a:pt x="1183" y="356"/>
                </a:cubicBezTo>
                <a:cubicBezTo>
                  <a:pt x="1185" y="351"/>
                  <a:pt x="1186" y="347"/>
                  <a:pt x="1188" y="342"/>
                </a:cubicBezTo>
                <a:cubicBezTo>
                  <a:pt x="1190" y="390"/>
                  <a:pt x="1180" y="456"/>
                  <a:pt x="1214" y="497"/>
                </a:cubicBezTo>
                <a:cubicBezTo>
                  <a:pt x="1246" y="536"/>
                  <a:pt x="1289" y="552"/>
                  <a:pt x="1341" y="545"/>
                </a:cubicBezTo>
                <a:cubicBezTo>
                  <a:pt x="1400" y="537"/>
                  <a:pt x="1454" y="486"/>
                  <a:pt x="1493" y="445"/>
                </a:cubicBezTo>
                <a:cubicBezTo>
                  <a:pt x="1535" y="400"/>
                  <a:pt x="1536" y="367"/>
                  <a:pt x="1542" y="314"/>
                </a:cubicBezTo>
                <a:cubicBezTo>
                  <a:pt x="1542" y="309"/>
                  <a:pt x="1542" y="305"/>
                  <a:pt x="1542" y="300"/>
                </a:cubicBezTo>
                <a:cubicBezTo>
                  <a:pt x="1517" y="306"/>
                  <a:pt x="1513" y="280"/>
                  <a:pt x="1479" y="317"/>
                </a:cubicBezTo>
                <a:cubicBezTo>
                  <a:pt x="1431" y="369"/>
                  <a:pt x="1421" y="431"/>
                  <a:pt x="1416" y="497"/>
                </a:cubicBezTo>
                <a:cubicBezTo>
                  <a:pt x="1436" y="484"/>
                  <a:pt x="1446" y="491"/>
                  <a:pt x="1470" y="458"/>
                </a:cubicBezTo>
                <a:cubicBezTo>
                  <a:pt x="1493" y="426"/>
                  <a:pt x="1511" y="395"/>
                  <a:pt x="1535" y="369"/>
                </a:cubicBezTo>
                <a:cubicBezTo>
                  <a:pt x="1554" y="405"/>
                  <a:pt x="1569" y="461"/>
                  <a:pt x="1620" y="457"/>
                </a:cubicBezTo>
                <a:cubicBezTo>
                  <a:pt x="1692" y="451"/>
                  <a:pt x="1748" y="373"/>
                  <a:pt x="1783" y="319"/>
                </a:cubicBezTo>
                <a:cubicBezTo>
                  <a:pt x="1838" y="233"/>
                  <a:pt x="1894" y="122"/>
                  <a:pt x="1883" y="17"/>
                </a:cubicBezTo>
                <a:cubicBezTo>
                  <a:pt x="1879" y="11"/>
                  <a:pt x="1875" y="6"/>
                  <a:pt x="1871" y="0"/>
                </a:cubicBezTo>
                <a:cubicBezTo>
                  <a:pt x="1831" y="39"/>
                  <a:pt x="1808" y="67"/>
                  <a:pt x="1789" y="128"/>
                </a:cubicBezTo>
                <a:cubicBezTo>
                  <a:pt x="1762" y="216"/>
                  <a:pt x="1751" y="315"/>
                  <a:pt x="1763" y="406"/>
                </a:cubicBezTo>
                <a:cubicBezTo>
                  <a:pt x="1771" y="468"/>
                  <a:pt x="1797" y="551"/>
                  <a:pt x="1862" y="573"/>
                </a:cubicBezTo>
                <a:cubicBezTo>
                  <a:pt x="1904" y="578"/>
                  <a:pt x="1919" y="579"/>
                  <a:pt x="1947" y="566"/>
                </a:cubicBezTo>
              </a:path>
              <a:path w="2349" h="891" extrusionOk="0">
                <a:moveTo>
                  <a:pt x="2304" y="109"/>
                </a:moveTo>
                <a:cubicBezTo>
                  <a:pt x="2304" y="98"/>
                  <a:pt x="2304" y="94"/>
                  <a:pt x="2300" y="88"/>
                </a:cubicBezTo>
                <a:cubicBezTo>
                  <a:pt x="2311" y="108"/>
                  <a:pt x="2331" y="122"/>
                  <a:pt x="2348" y="140"/>
                </a:cubicBezTo>
              </a:path>
              <a:path w="2349" h="891" extrusionOk="0">
                <a:moveTo>
                  <a:pt x="2223" y="405"/>
                </a:moveTo>
                <a:cubicBezTo>
                  <a:pt x="2233" y="430"/>
                  <a:pt x="2230" y="426"/>
                  <a:pt x="2256" y="431"/>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6211" name="Comment 19">
            <a:extLst>
              <a:ext uri="{FF2B5EF4-FFF2-40B4-BE49-F238E27FC236}">
                <a16:creationId xmlns:a16="http://schemas.microsoft.com/office/drawing/2014/main" id="{1D3F0338-0125-ACB8-26A8-94515ED52216}"/>
              </a:ext>
            </a:extLst>
          </p:cNvPr>
          <p:cNvSpPr>
            <a:spLocks noRot="1" noChangeAspect="1" noEditPoints="1" noChangeArrowheads="1" noChangeShapeType="1" noTextEdit="1"/>
          </p:cNvSpPr>
          <p:nvPr/>
        </p:nvSpPr>
        <p:spPr bwMode="auto">
          <a:xfrm>
            <a:off x="1352550" y="1600200"/>
            <a:ext cx="146050" cy="360363"/>
          </a:xfrm>
          <a:custGeom>
            <a:avLst/>
            <a:gdLst>
              <a:gd name="T0" fmla="+- 0 3864 3756"/>
              <a:gd name="T1" fmla="*/ T0 w 405"/>
              <a:gd name="T2" fmla="+- 0 4475 4444"/>
              <a:gd name="T3" fmla="*/ 4475 h 1002"/>
              <a:gd name="T4" fmla="+- 0 3849 3756"/>
              <a:gd name="T5" fmla="*/ T4 w 405"/>
              <a:gd name="T6" fmla="+- 0 4444 4444"/>
              <a:gd name="T7" fmla="*/ 4444 h 1002"/>
              <a:gd name="T8" fmla="+- 0 3793 3756"/>
              <a:gd name="T9" fmla="*/ T8 w 405"/>
              <a:gd name="T10" fmla="+- 0 4513 4444"/>
              <a:gd name="T11" fmla="*/ 4513 h 1002"/>
              <a:gd name="T12" fmla="+- 0 3761 3756"/>
              <a:gd name="T13" fmla="*/ T12 w 405"/>
              <a:gd name="T14" fmla="+- 0 4735 4444"/>
              <a:gd name="T15" fmla="*/ 4735 h 1002"/>
              <a:gd name="T16" fmla="+- 0 3863 3756"/>
              <a:gd name="T17" fmla="*/ T16 w 405"/>
              <a:gd name="T18" fmla="+- 0 4846 4444"/>
              <a:gd name="T19" fmla="*/ 4846 h 1002"/>
              <a:gd name="T20" fmla="+- 0 4044 3756"/>
              <a:gd name="T21" fmla="*/ T20 w 405"/>
              <a:gd name="T22" fmla="+- 0 4834 4444"/>
              <a:gd name="T23" fmla="*/ 4834 h 1002"/>
              <a:gd name="T24" fmla="+- 0 4160 3756"/>
              <a:gd name="T25" fmla="*/ T24 w 405"/>
              <a:gd name="T26" fmla="+- 0 4780 4444"/>
              <a:gd name="T27" fmla="*/ 4780 h 1002"/>
              <a:gd name="T28" fmla="+- 0 4112 3756"/>
              <a:gd name="T29" fmla="*/ T28 w 405"/>
              <a:gd name="T30" fmla="+- 0 4605 4444"/>
              <a:gd name="T31" fmla="*/ 4605 h 1002"/>
              <a:gd name="T32" fmla="+- 0 4037 3756"/>
              <a:gd name="T33" fmla="*/ T32 w 405"/>
              <a:gd name="T34" fmla="+- 0 4726 4444"/>
              <a:gd name="T35" fmla="*/ 4726 h 1002"/>
              <a:gd name="T36" fmla="+- 0 3882 3756"/>
              <a:gd name="T37" fmla="*/ T36 w 405"/>
              <a:gd name="T38" fmla="+- 0 5327 4444"/>
              <a:gd name="T39" fmla="*/ 5327 h 1002"/>
              <a:gd name="T40" fmla="+- 0 3849 3756"/>
              <a:gd name="T41" fmla="*/ T40 w 405"/>
              <a:gd name="T42" fmla="+- 0 5445 4444"/>
              <a:gd name="T43" fmla="*/ 5445 h 10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05" h="1002" extrusionOk="0">
                <a:moveTo>
                  <a:pt x="108" y="31"/>
                </a:moveTo>
                <a:cubicBezTo>
                  <a:pt x="103" y="13"/>
                  <a:pt x="104" y="14"/>
                  <a:pt x="93" y="0"/>
                </a:cubicBezTo>
                <a:cubicBezTo>
                  <a:pt x="59" y="12"/>
                  <a:pt x="51" y="35"/>
                  <a:pt x="37" y="69"/>
                </a:cubicBezTo>
                <a:cubicBezTo>
                  <a:pt x="9" y="137"/>
                  <a:pt x="-13" y="217"/>
                  <a:pt x="5" y="291"/>
                </a:cubicBezTo>
                <a:cubicBezTo>
                  <a:pt x="18" y="344"/>
                  <a:pt x="53" y="388"/>
                  <a:pt x="107" y="402"/>
                </a:cubicBezTo>
                <a:cubicBezTo>
                  <a:pt x="162" y="416"/>
                  <a:pt x="235" y="406"/>
                  <a:pt x="288" y="390"/>
                </a:cubicBezTo>
                <a:cubicBezTo>
                  <a:pt x="330" y="377"/>
                  <a:pt x="366" y="357"/>
                  <a:pt x="404" y="336"/>
                </a:cubicBezTo>
              </a:path>
              <a:path w="405" h="1002" extrusionOk="0">
                <a:moveTo>
                  <a:pt x="356" y="161"/>
                </a:moveTo>
                <a:cubicBezTo>
                  <a:pt x="311" y="187"/>
                  <a:pt x="297" y="233"/>
                  <a:pt x="281" y="282"/>
                </a:cubicBezTo>
                <a:cubicBezTo>
                  <a:pt x="216" y="478"/>
                  <a:pt x="180" y="684"/>
                  <a:pt x="126" y="883"/>
                </a:cubicBezTo>
                <a:cubicBezTo>
                  <a:pt x="115" y="922"/>
                  <a:pt x="104" y="962"/>
                  <a:pt x="93" y="1001"/>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Tm="128"/>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94B7DFF4-A8CB-4885-9FAF-C615CEFDF776}"/>
              </a:ext>
            </a:extLst>
          </p:cNvPr>
          <p:cNvSpPr>
            <a:spLocks noGrp="1" noChangeArrowheads="1"/>
          </p:cNvSpPr>
          <p:nvPr>
            <p:ph type="title"/>
          </p:nvPr>
        </p:nvSpPr>
        <p:spPr bwMode="invGray"/>
        <p:txBody>
          <a:bodyPr/>
          <a:lstStyle/>
          <a:p>
            <a:r>
              <a:rPr lang="en-US" altLang="en-US"/>
              <a:t>Forget TMA for a moment</a:t>
            </a:r>
          </a:p>
        </p:txBody>
      </p:sp>
      <p:sp>
        <p:nvSpPr>
          <p:cNvPr id="777219" name="Rectangle 3">
            <a:extLst>
              <a:ext uri="{FF2B5EF4-FFF2-40B4-BE49-F238E27FC236}">
                <a16:creationId xmlns:a16="http://schemas.microsoft.com/office/drawing/2014/main" id="{A8588FD3-5051-BD26-029C-FDBE6F522367}"/>
              </a:ext>
            </a:extLst>
          </p:cNvPr>
          <p:cNvSpPr>
            <a:spLocks noGrp="1" noChangeArrowheads="1"/>
          </p:cNvSpPr>
          <p:nvPr>
            <p:ph type="body" idx="1"/>
          </p:nvPr>
        </p:nvSpPr>
        <p:spPr bwMode="invGray">
          <a:xfrm>
            <a:off x="457200" y="1600200"/>
            <a:ext cx="8229600" cy="1752600"/>
          </a:xfrm>
        </p:spPr>
        <p:txBody>
          <a:bodyPr/>
          <a:lstStyle/>
          <a:p>
            <a:pPr algn="ctr"/>
            <a:r>
              <a:rPr lang="en-US" altLang="en-US"/>
              <a:t>How should we define what </a:t>
            </a:r>
            <a:br>
              <a:rPr lang="en-US" altLang="en-US"/>
            </a:br>
            <a:r>
              <a:rPr lang="en-US" altLang="en-US"/>
              <a:t>we mean when we say </a:t>
            </a:r>
            <a:br>
              <a:rPr lang="en-US" altLang="en-US"/>
            </a:br>
            <a:r>
              <a:rPr lang="en-US" altLang="en-US"/>
              <a:t>“the optimal girl for boy b”?</a:t>
            </a:r>
          </a:p>
        </p:txBody>
      </p:sp>
      <p:sp>
        <p:nvSpPr>
          <p:cNvPr id="777220" name="Text Box 4">
            <a:extLst>
              <a:ext uri="{FF2B5EF4-FFF2-40B4-BE49-F238E27FC236}">
                <a16:creationId xmlns:a16="http://schemas.microsoft.com/office/drawing/2014/main" id="{446B6CF7-24FD-533D-01F9-F615DAB2AB3D}"/>
              </a:ext>
            </a:extLst>
          </p:cNvPr>
          <p:cNvSpPr txBox="1">
            <a:spLocks noChangeArrowheads="1"/>
          </p:cNvSpPr>
          <p:nvPr/>
        </p:nvSpPr>
        <p:spPr bwMode="invGray">
          <a:xfrm>
            <a:off x="609600" y="4267200"/>
            <a:ext cx="7620000" cy="13716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pPr>
            <a:r>
              <a:rPr lang="en-US" altLang="en-US" sz="4000">
                <a:solidFill>
                  <a:schemeClr val="tx2"/>
                </a:solidFill>
                <a:effectLst>
                  <a:outerShdw blurRad="38100" dist="38100" dir="2700000" algn="tl">
                    <a:srgbClr val="000000"/>
                  </a:outerShdw>
                </a:effectLst>
              </a:rPr>
              <a:t>Flawed Attempt:</a:t>
            </a:r>
            <a:br>
              <a:rPr lang="en-US" altLang="en-US" sz="4000">
                <a:solidFill>
                  <a:schemeClr val="tx2"/>
                </a:solidFill>
                <a:effectLst>
                  <a:outerShdw blurRad="38100" dist="38100" dir="2700000" algn="tl">
                    <a:srgbClr val="000000"/>
                  </a:outerShdw>
                </a:effectLst>
              </a:rPr>
            </a:br>
            <a:r>
              <a:rPr lang="en-US" altLang="en-US" sz="4000">
                <a:solidFill>
                  <a:schemeClr val="tx2"/>
                </a:solidFill>
                <a:effectLst>
                  <a:outerShdw blurRad="38100" dist="38100" dir="2700000" algn="tl">
                    <a:srgbClr val="000000"/>
                  </a:outerShdw>
                </a:effectLst>
              </a:rPr>
              <a:t> “The girl at the top of b’s list”</a:t>
            </a:r>
            <a:endParaRPr lang="en-US" altLang="en-US" sz="2400">
              <a:solidFill>
                <a:schemeClr val="tx2"/>
              </a:solidFill>
            </a:endParaRPr>
          </a:p>
        </p:txBody>
      </p:sp>
    </p:spTree>
  </p:cSld>
  <p:clrMapOvr>
    <a:masterClrMapping/>
  </p:clrMapOvr>
  <p:transition advTm="14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77220"/>
                                        </p:tgtEl>
                                        <p:attrNameLst>
                                          <p:attrName>style.visibility</p:attrName>
                                        </p:attrNameLst>
                                      </p:cBhvr>
                                      <p:to>
                                        <p:strVal val="visible"/>
                                      </p:to>
                                    </p:set>
                                    <p:anim calcmode="lin" valueType="num">
                                      <p:cBhvr additive="base">
                                        <p:cTn id="7" dur="500" fill="hold"/>
                                        <p:tgtEl>
                                          <p:spTgt spid="777220"/>
                                        </p:tgtEl>
                                        <p:attrNameLst>
                                          <p:attrName>ppt_x</p:attrName>
                                        </p:attrNameLst>
                                      </p:cBhvr>
                                      <p:tavLst>
                                        <p:tav tm="0">
                                          <p:val>
                                            <p:strVal val="1+#ppt_w/2"/>
                                          </p:val>
                                        </p:tav>
                                        <p:tav tm="100000">
                                          <p:val>
                                            <p:strVal val="#ppt_x"/>
                                          </p:val>
                                        </p:tav>
                                      </p:tavLst>
                                    </p:anim>
                                    <p:anim calcmode="lin" valueType="num">
                                      <p:cBhvr additive="base">
                                        <p:cTn id="8" dur="500" fill="hold"/>
                                        <p:tgtEl>
                                          <p:spTgt spid="777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FDE974D7-7A91-BE3F-3BE7-19A8F3E21DE2}"/>
              </a:ext>
            </a:extLst>
          </p:cNvPr>
          <p:cNvSpPr>
            <a:spLocks noGrp="1" noChangeArrowheads="1"/>
          </p:cNvSpPr>
          <p:nvPr>
            <p:ph type="title"/>
          </p:nvPr>
        </p:nvSpPr>
        <p:spPr bwMode="invGray"/>
        <p:txBody>
          <a:bodyPr/>
          <a:lstStyle/>
          <a:p>
            <a:r>
              <a:rPr lang="en-US" altLang="en-US"/>
              <a:t>The Optimal Girl</a:t>
            </a:r>
          </a:p>
        </p:txBody>
      </p:sp>
      <p:sp>
        <p:nvSpPr>
          <p:cNvPr id="778243" name="Rectangle 3">
            <a:extLst>
              <a:ext uri="{FF2B5EF4-FFF2-40B4-BE49-F238E27FC236}">
                <a16:creationId xmlns:a16="http://schemas.microsoft.com/office/drawing/2014/main" id="{DA1E5760-3559-6809-3139-964849E603D7}"/>
              </a:ext>
            </a:extLst>
          </p:cNvPr>
          <p:cNvSpPr>
            <a:spLocks noGrp="1" noChangeArrowheads="1"/>
          </p:cNvSpPr>
          <p:nvPr>
            <p:ph type="body" idx="1"/>
          </p:nvPr>
        </p:nvSpPr>
        <p:spPr bwMode="invGray">
          <a:xfrm>
            <a:off x="457200" y="1600200"/>
            <a:ext cx="8229600" cy="2095500"/>
          </a:xfrm>
        </p:spPr>
        <p:txBody>
          <a:bodyPr/>
          <a:lstStyle/>
          <a:p>
            <a:pPr algn="ctr">
              <a:lnSpc>
                <a:spcPct val="90000"/>
              </a:lnSpc>
            </a:pPr>
            <a:r>
              <a:rPr lang="en-US" altLang="en-US"/>
              <a:t>A boy’s </a:t>
            </a:r>
            <a:r>
              <a:rPr lang="en-US" altLang="en-US">
                <a:solidFill>
                  <a:schemeClr val="accent2"/>
                </a:solidFill>
              </a:rPr>
              <a:t>optimal girl</a:t>
            </a:r>
            <a:r>
              <a:rPr lang="en-US" altLang="en-US"/>
              <a:t> is </a:t>
            </a:r>
            <a:br>
              <a:rPr lang="en-US" altLang="en-US"/>
            </a:br>
            <a:r>
              <a:rPr lang="en-US" altLang="en-US"/>
              <a:t>the highest ranked girl for whom </a:t>
            </a:r>
            <a:br>
              <a:rPr lang="en-US" altLang="en-US"/>
            </a:br>
            <a:r>
              <a:rPr lang="en-US" altLang="en-US"/>
              <a:t>there is </a:t>
            </a:r>
            <a:r>
              <a:rPr lang="en-US" altLang="en-US" u="sng"/>
              <a:t>some</a:t>
            </a:r>
            <a:r>
              <a:rPr lang="en-US" altLang="en-US"/>
              <a:t> stable pairing in </a:t>
            </a:r>
            <a:br>
              <a:rPr lang="en-US" altLang="en-US"/>
            </a:br>
            <a:r>
              <a:rPr lang="en-US" altLang="en-US"/>
              <a:t>which the boy gets her.</a:t>
            </a:r>
          </a:p>
        </p:txBody>
      </p:sp>
      <p:sp>
        <p:nvSpPr>
          <p:cNvPr id="778244" name="Rectangle 4">
            <a:extLst>
              <a:ext uri="{FF2B5EF4-FFF2-40B4-BE49-F238E27FC236}">
                <a16:creationId xmlns:a16="http://schemas.microsoft.com/office/drawing/2014/main" id="{DADCECCE-8FCB-310A-C8A2-9BB5CEB418FD}"/>
              </a:ext>
            </a:extLst>
          </p:cNvPr>
          <p:cNvSpPr>
            <a:spLocks noChangeArrowheads="1"/>
          </p:cNvSpPr>
          <p:nvPr/>
        </p:nvSpPr>
        <p:spPr bwMode="invGray">
          <a:xfrm>
            <a:off x="895350" y="4241800"/>
            <a:ext cx="7258050" cy="1635125"/>
          </a:xfrm>
          <a:prstGeom prst="rec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58838" algn="l"/>
              </a:tabLst>
              <a:defRPr>
                <a:solidFill>
                  <a:schemeClr val="tx1"/>
                </a:solidFill>
                <a:latin typeface="Comic Sans MS" panose="030F0902030302020204" pitchFamily="66" charset="0"/>
              </a:defRPr>
            </a:lvl1pPr>
            <a:lvl2pPr algn="l">
              <a:tabLst>
                <a:tab pos="858838" algn="l"/>
              </a:tabLst>
              <a:defRPr>
                <a:solidFill>
                  <a:schemeClr val="tx1"/>
                </a:solidFill>
                <a:latin typeface="Comic Sans MS" panose="030F0902030302020204" pitchFamily="66" charset="0"/>
              </a:defRPr>
            </a:lvl2pPr>
            <a:lvl3pPr algn="l">
              <a:tabLst>
                <a:tab pos="858838" algn="l"/>
              </a:tabLst>
              <a:defRPr>
                <a:solidFill>
                  <a:schemeClr val="tx1"/>
                </a:solidFill>
                <a:latin typeface="Comic Sans MS" panose="030F0902030302020204" pitchFamily="66" charset="0"/>
              </a:defRPr>
            </a:lvl3pPr>
            <a:lvl4pPr algn="l">
              <a:tabLst>
                <a:tab pos="858838" algn="l"/>
              </a:tabLst>
              <a:defRPr>
                <a:solidFill>
                  <a:schemeClr val="tx1"/>
                </a:solidFill>
                <a:latin typeface="Comic Sans MS" panose="030F0902030302020204" pitchFamily="66" charset="0"/>
              </a:defRPr>
            </a:lvl4pPr>
            <a:lvl5pPr algn="l">
              <a:tabLst>
                <a:tab pos="858838" algn="l"/>
              </a:tabLst>
              <a:defRPr>
                <a:solidFill>
                  <a:schemeClr val="tx1"/>
                </a:solidFill>
                <a:latin typeface="Comic Sans MS" panose="030F0902030302020204" pitchFamily="66" charset="0"/>
              </a:defRPr>
            </a:lvl5pPr>
            <a:lvl6pPr fontAlgn="base">
              <a:spcBef>
                <a:spcPct val="0"/>
              </a:spcBef>
              <a:spcAft>
                <a:spcPct val="0"/>
              </a:spcAft>
              <a:tabLst>
                <a:tab pos="858838" algn="l"/>
              </a:tabLst>
              <a:defRPr>
                <a:solidFill>
                  <a:schemeClr val="tx1"/>
                </a:solidFill>
                <a:latin typeface="Comic Sans MS" panose="030F0902030302020204" pitchFamily="66" charset="0"/>
              </a:defRPr>
            </a:lvl6pPr>
            <a:lvl7pPr fontAlgn="base">
              <a:spcBef>
                <a:spcPct val="0"/>
              </a:spcBef>
              <a:spcAft>
                <a:spcPct val="0"/>
              </a:spcAft>
              <a:tabLst>
                <a:tab pos="858838" algn="l"/>
              </a:tabLst>
              <a:defRPr>
                <a:solidFill>
                  <a:schemeClr val="tx1"/>
                </a:solidFill>
                <a:latin typeface="Comic Sans MS" panose="030F0902030302020204" pitchFamily="66" charset="0"/>
              </a:defRPr>
            </a:lvl7pPr>
            <a:lvl8pPr fontAlgn="base">
              <a:spcBef>
                <a:spcPct val="0"/>
              </a:spcBef>
              <a:spcAft>
                <a:spcPct val="0"/>
              </a:spcAft>
              <a:tabLst>
                <a:tab pos="858838" algn="l"/>
              </a:tabLst>
              <a:defRPr>
                <a:solidFill>
                  <a:schemeClr val="tx1"/>
                </a:solidFill>
                <a:latin typeface="Comic Sans MS" panose="030F0902030302020204" pitchFamily="66" charset="0"/>
              </a:defRPr>
            </a:lvl8pPr>
            <a:lvl9pPr fontAlgn="base">
              <a:spcBef>
                <a:spcPct val="0"/>
              </a:spcBef>
              <a:spcAft>
                <a:spcPct val="0"/>
              </a:spcAft>
              <a:tabLst>
                <a:tab pos="858838" algn="l"/>
              </a:tabLst>
              <a:defRPr>
                <a:solidFill>
                  <a:schemeClr val="tx1"/>
                </a:solidFill>
                <a:latin typeface="Comic Sans MS" panose="030F0902030302020204" pitchFamily="66" charset="0"/>
              </a:defRPr>
            </a:lvl9pPr>
          </a:lstStyle>
          <a:p>
            <a:pPr algn="ctr">
              <a:lnSpc>
                <a:spcPct val="90000"/>
              </a:lnSpc>
              <a:spcBef>
                <a:spcPct val="20000"/>
              </a:spcBef>
            </a:pPr>
            <a:r>
              <a:rPr lang="en-US" altLang="en-US" sz="2400"/>
              <a:t>She is the </a:t>
            </a:r>
            <a:r>
              <a:rPr lang="en-US" altLang="en-US" sz="2400">
                <a:solidFill>
                  <a:schemeClr val="tx2"/>
                </a:solidFill>
              </a:rPr>
              <a:t>best</a:t>
            </a:r>
            <a:r>
              <a:rPr lang="en-US" altLang="en-US" sz="2400"/>
              <a:t> girl he can conceivably get </a:t>
            </a:r>
          </a:p>
          <a:p>
            <a:pPr algn="ctr">
              <a:lnSpc>
                <a:spcPct val="90000"/>
              </a:lnSpc>
              <a:spcBef>
                <a:spcPct val="20000"/>
              </a:spcBef>
            </a:pPr>
            <a:r>
              <a:rPr lang="en-US" altLang="en-US" sz="2400"/>
              <a:t>in a stable world. Presumably, she might be </a:t>
            </a:r>
          </a:p>
          <a:p>
            <a:pPr algn="ctr">
              <a:lnSpc>
                <a:spcPct val="90000"/>
              </a:lnSpc>
              <a:spcBef>
                <a:spcPct val="20000"/>
              </a:spcBef>
            </a:pPr>
            <a:r>
              <a:rPr lang="en-US" altLang="en-US" sz="2400"/>
              <a:t>better than the girl he gets in the stable </a:t>
            </a:r>
          </a:p>
          <a:p>
            <a:pPr algn="ctr">
              <a:lnSpc>
                <a:spcPct val="90000"/>
              </a:lnSpc>
              <a:spcBef>
                <a:spcPct val="20000"/>
              </a:spcBef>
            </a:pPr>
            <a:r>
              <a:rPr lang="en-US" altLang="en-US" sz="2400"/>
              <a:t>pairing output by TMA.</a:t>
            </a:r>
          </a:p>
        </p:txBody>
      </p:sp>
    </p:spTree>
  </p:cSld>
  <p:clrMapOvr>
    <a:masterClrMapping/>
  </p:clrMapOvr>
  <p:transition advTm="14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a:extLst>
              <a:ext uri="{FF2B5EF4-FFF2-40B4-BE49-F238E27FC236}">
                <a16:creationId xmlns:a16="http://schemas.microsoft.com/office/drawing/2014/main" id="{91857A15-2637-275B-06C2-89063E549CB1}"/>
              </a:ext>
            </a:extLst>
          </p:cNvPr>
          <p:cNvSpPr>
            <a:spLocks noGrp="1" noChangeArrowheads="1"/>
          </p:cNvSpPr>
          <p:nvPr>
            <p:ph type="title"/>
          </p:nvPr>
        </p:nvSpPr>
        <p:spPr bwMode="invGray"/>
        <p:txBody>
          <a:bodyPr/>
          <a:lstStyle/>
          <a:p>
            <a:r>
              <a:rPr lang="en-US" altLang="en-US"/>
              <a:t>The Pessimal Girl</a:t>
            </a:r>
          </a:p>
        </p:txBody>
      </p:sp>
      <p:sp>
        <p:nvSpPr>
          <p:cNvPr id="779267" name="Rectangle 3">
            <a:extLst>
              <a:ext uri="{FF2B5EF4-FFF2-40B4-BE49-F238E27FC236}">
                <a16:creationId xmlns:a16="http://schemas.microsoft.com/office/drawing/2014/main" id="{10E38E52-7F22-D025-29D4-FF5C4B1AC5E0}"/>
              </a:ext>
            </a:extLst>
          </p:cNvPr>
          <p:cNvSpPr>
            <a:spLocks noGrp="1" noChangeArrowheads="1"/>
          </p:cNvSpPr>
          <p:nvPr>
            <p:ph type="body" idx="1"/>
          </p:nvPr>
        </p:nvSpPr>
        <p:spPr bwMode="invGray">
          <a:xfrm>
            <a:off x="457200" y="1600200"/>
            <a:ext cx="8229600" cy="2346325"/>
          </a:xfrm>
        </p:spPr>
        <p:txBody>
          <a:bodyPr/>
          <a:lstStyle/>
          <a:p>
            <a:pPr algn="ctr"/>
            <a:r>
              <a:rPr lang="en-US" altLang="en-US"/>
              <a:t>A boy’s </a:t>
            </a:r>
            <a:r>
              <a:rPr lang="en-US" altLang="en-US">
                <a:solidFill>
                  <a:schemeClr val="accent2"/>
                </a:solidFill>
              </a:rPr>
              <a:t>pessimal girl</a:t>
            </a:r>
            <a:r>
              <a:rPr lang="en-US" altLang="en-US"/>
              <a:t> is the lowest ranked girl for whom there is </a:t>
            </a:r>
            <a:r>
              <a:rPr lang="en-US" altLang="en-US" u="sng"/>
              <a:t>some</a:t>
            </a:r>
            <a:r>
              <a:rPr lang="en-US" altLang="en-US"/>
              <a:t> stable pairing in which the boy gets her.</a:t>
            </a:r>
          </a:p>
          <a:p>
            <a:endParaRPr lang="en-US" altLang="en-US"/>
          </a:p>
        </p:txBody>
      </p:sp>
      <p:sp>
        <p:nvSpPr>
          <p:cNvPr id="779268" name="Rectangle 4">
            <a:extLst>
              <a:ext uri="{FF2B5EF4-FFF2-40B4-BE49-F238E27FC236}">
                <a16:creationId xmlns:a16="http://schemas.microsoft.com/office/drawing/2014/main" id="{021BB67E-F106-C54F-893F-9A77558980D0}"/>
              </a:ext>
            </a:extLst>
          </p:cNvPr>
          <p:cNvSpPr>
            <a:spLocks noChangeArrowheads="1"/>
          </p:cNvSpPr>
          <p:nvPr/>
        </p:nvSpPr>
        <p:spPr bwMode="invGray">
          <a:xfrm>
            <a:off x="1139825" y="4616450"/>
            <a:ext cx="6865938" cy="955675"/>
          </a:xfrm>
          <a:prstGeom prst="rec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858838" algn="l"/>
              </a:tabLst>
              <a:defRPr>
                <a:solidFill>
                  <a:schemeClr val="tx1"/>
                </a:solidFill>
                <a:latin typeface="Comic Sans MS" panose="030F0902030302020204" pitchFamily="66" charset="0"/>
              </a:defRPr>
            </a:lvl1pPr>
            <a:lvl2pPr algn="l">
              <a:tabLst>
                <a:tab pos="858838" algn="l"/>
              </a:tabLst>
              <a:defRPr>
                <a:solidFill>
                  <a:schemeClr val="tx1"/>
                </a:solidFill>
                <a:latin typeface="Comic Sans MS" panose="030F0902030302020204" pitchFamily="66" charset="0"/>
              </a:defRPr>
            </a:lvl2pPr>
            <a:lvl3pPr algn="l">
              <a:tabLst>
                <a:tab pos="858838" algn="l"/>
              </a:tabLst>
              <a:defRPr>
                <a:solidFill>
                  <a:schemeClr val="tx1"/>
                </a:solidFill>
                <a:latin typeface="Comic Sans MS" panose="030F0902030302020204" pitchFamily="66" charset="0"/>
              </a:defRPr>
            </a:lvl3pPr>
            <a:lvl4pPr algn="l">
              <a:tabLst>
                <a:tab pos="858838" algn="l"/>
              </a:tabLst>
              <a:defRPr>
                <a:solidFill>
                  <a:schemeClr val="tx1"/>
                </a:solidFill>
                <a:latin typeface="Comic Sans MS" panose="030F0902030302020204" pitchFamily="66" charset="0"/>
              </a:defRPr>
            </a:lvl4pPr>
            <a:lvl5pPr algn="l">
              <a:tabLst>
                <a:tab pos="858838" algn="l"/>
              </a:tabLst>
              <a:defRPr>
                <a:solidFill>
                  <a:schemeClr val="tx1"/>
                </a:solidFill>
                <a:latin typeface="Comic Sans MS" panose="030F0902030302020204" pitchFamily="66" charset="0"/>
              </a:defRPr>
            </a:lvl5pPr>
            <a:lvl6pPr fontAlgn="base">
              <a:spcBef>
                <a:spcPct val="0"/>
              </a:spcBef>
              <a:spcAft>
                <a:spcPct val="0"/>
              </a:spcAft>
              <a:tabLst>
                <a:tab pos="858838" algn="l"/>
              </a:tabLst>
              <a:defRPr>
                <a:solidFill>
                  <a:schemeClr val="tx1"/>
                </a:solidFill>
                <a:latin typeface="Comic Sans MS" panose="030F0902030302020204" pitchFamily="66" charset="0"/>
              </a:defRPr>
            </a:lvl6pPr>
            <a:lvl7pPr fontAlgn="base">
              <a:spcBef>
                <a:spcPct val="0"/>
              </a:spcBef>
              <a:spcAft>
                <a:spcPct val="0"/>
              </a:spcAft>
              <a:tabLst>
                <a:tab pos="858838" algn="l"/>
              </a:tabLst>
              <a:defRPr>
                <a:solidFill>
                  <a:schemeClr val="tx1"/>
                </a:solidFill>
                <a:latin typeface="Comic Sans MS" panose="030F0902030302020204" pitchFamily="66" charset="0"/>
              </a:defRPr>
            </a:lvl7pPr>
            <a:lvl8pPr fontAlgn="base">
              <a:spcBef>
                <a:spcPct val="0"/>
              </a:spcBef>
              <a:spcAft>
                <a:spcPct val="0"/>
              </a:spcAft>
              <a:tabLst>
                <a:tab pos="858838" algn="l"/>
              </a:tabLst>
              <a:defRPr>
                <a:solidFill>
                  <a:schemeClr val="tx1"/>
                </a:solidFill>
                <a:latin typeface="Comic Sans MS" panose="030F0902030302020204" pitchFamily="66" charset="0"/>
              </a:defRPr>
            </a:lvl8pPr>
            <a:lvl9pPr fontAlgn="base">
              <a:spcBef>
                <a:spcPct val="0"/>
              </a:spcBef>
              <a:spcAft>
                <a:spcPct val="0"/>
              </a:spcAft>
              <a:tabLst>
                <a:tab pos="858838" algn="l"/>
              </a:tabLst>
              <a:defRPr>
                <a:solidFill>
                  <a:schemeClr val="tx1"/>
                </a:solidFill>
                <a:latin typeface="Comic Sans MS" panose="030F0902030302020204" pitchFamily="66" charset="0"/>
              </a:defRPr>
            </a:lvl9pPr>
          </a:lstStyle>
          <a:p>
            <a:pPr algn="ctr">
              <a:spcBef>
                <a:spcPct val="20000"/>
              </a:spcBef>
            </a:pPr>
            <a:r>
              <a:rPr lang="en-US" altLang="en-US" sz="2800"/>
              <a:t>She is the </a:t>
            </a:r>
            <a:r>
              <a:rPr lang="en-US" altLang="en-US" sz="2800">
                <a:solidFill>
                  <a:schemeClr val="tx2"/>
                </a:solidFill>
              </a:rPr>
              <a:t>worst</a:t>
            </a:r>
            <a:r>
              <a:rPr lang="en-US" altLang="en-US" sz="2800"/>
              <a:t> girl he can conceivably </a:t>
            </a:r>
            <a:br>
              <a:rPr lang="en-US" altLang="en-US" sz="2800"/>
            </a:br>
            <a:r>
              <a:rPr lang="en-US" altLang="en-US" sz="2800"/>
              <a:t>get in a stable world.</a:t>
            </a:r>
            <a:r>
              <a:rPr lang="en-US" altLang="en-US" sz="2800">
                <a:effectLst>
                  <a:outerShdw blurRad="38100" dist="38100" dir="2700000" algn="tl">
                    <a:srgbClr val="000000"/>
                  </a:outerShdw>
                </a:effectLst>
              </a:rPr>
              <a:t> </a:t>
            </a:r>
          </a:p>
        </p:txBody>
      </p:sp>
    </p:spTree>
  </p:cSld>
  <p:clrMapOvr>
    <a:masterClrMapping/>
  </p:clrMapOvr>
  <p:transition advTm="144"/>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a:extLst>
              <a:ext uri="{FF2B5EF4-FFF2-40B4-BE49-F238E27FC236}">
                <a16:creationId xmlns:a16="http://schemas.microsoft.com/office/drawing/2014/main" id="{61C12053-F5F2-14A5-082F-292B4F8791F2}"/>
              </a:ext>
            </a:extLst>
          </p:cNvPr>
          <p:cNvSpPr>
            <a:spLocks noGrp="1" noChangeArrowheads="1"/>
          </p:cNvSpPr>
          <p:nvPr>
            <p:ph type="title"/>
          </p:nvPr>
        </p:nvSpPr>
        <p:spPr bwMode="invGray"/>
        <p:txBody>
          <a:bodyPr/>
          <a:lstStyle/>
          <a:p>
            <a:r>
              <a:rPr lang="en-US" altLang="en-US"/>
              <a:t>Dating Heaven and Hell</a:t>
            </a:r>
          </a:p>
        </p:txBody>
      </p:sp>
      <p:sp>
        <p:nvSpPr>
          <p:cNvPr id="780291" name="Rectangle 3">
            <a:extLst>
              <a:ext uri="{FF2B5EF4-FFF2-40B4-BE49-F238E27FC236}">
                <a16:creationId xmlns:a16="http://schemas.microsoft.com/office/drawing/2014/main" id="{E55BE3F5-94B9-CA05-12C0-7E071AF70373}"/>
              </a:ext>
            </a:extLst>
          </p:cNvPr>
          <p:cNvSpPr>
            <a:spLocks noGrp="1" noChangeArrowheads="1"/>
          </p:cNvSpPr>
          <p:nvPr>
            <p:ph type="body" idx="1"/>
          </p:nvPr>
        </p:nvSpPr>
        <p:spPr bwMode="invGray">
          <a:xfrm>
            <a:off x="457200" y="1951038"/>
            <a:ext cx="8229600" cy="4525962"/>
          </a:xfrm>
        </p:spPr>
        <p:txBody>
          <a:bodyPr/>
          <a:lstStyle/>
          <a:p>
            <a:r>
              <a:rPr lang="en-US" altLang="en-US" sz="2800"/>
              <a:t>A pairing is </a:t>
            </a:r>
            <a:r>
              <a:rPr lang="en-US" altLang="en-US" sz="2800" u="sng">
                <a:solidFill>
                  <a:schemeClr val="tx2"/>
                </a:solidFill>
              </a:rPr>
              <a:t>male-optimal</a:t>
            </a:r>
            <a:r>
              <a:rPr lang="en-US" altLang="en-US" sz="2800"/>
              <a:t> if </a:t>
            </a:r>
            <a:r>
              <a:rPr lang="en-US" altLang="en-US" sz="2800">
                <a:solidFill>
                  <a:schemeClr val="tx2"/>
                </a:solidFill>
              </a:rPr>
              <a:t>every</a:t>
            </a:r>
            <a:r>
              <a:rPr lang="en-US" altLang="en-US" sz="2800">
                <a:solidFill>
                  <a:schemeClr val="folHlink"/>
                </a:solidFill>
              </a:rPr>
              <a:t> </a:t>
            </a:r>
            <a:r>
              <a:rPr lang="en-US" altLang="en-US" sz="2800"/>
              <a:t>boy gets his </a:t>
            </a:r>
            <a:r>
              <a:rPr lang="en-US" altLang="en-US" sz="2800">
                <a:solidFill>
                  <a:schemeClr val="tx2"/>
                </a:solidFill>
              </a:rPr>
              <a:t>optimal </a:t>
            </a:r>
            <a:r>
              <a:rPr lang="en-US" altLang="en-US" sz="2800"/>
              <a:t>mate. This is the best of all possible stable worlds for every boy simultaneously.</a:t>
            </a:r>
          </a:p>
          <a:p>
            <a:endParaRPr lang="en-US" altLang="en-US" sz="2800"/>
          </a:p>
          <a:p>
            <a:r>
              <a:rPr lang="en-US" altLang="en-US" sz="2800"/>
              <a:t>A pairing is </a:t>
            </a:r>
            <a:r>
              <a:rPr lang="en-US" altLang="en-US" sz="2800" u="sng">
                <a:solidFill>
                  <a:schemeClr val="tx2"/>
                </a:solidFill>
              </a:rPr>
              <a:t>male-pessimal</a:t>
            </a:r>
            <a:r>
              <a:rPr lang="en-US" altLang="en-US" sz="2800"/>
              <a:t> if </a:t>
            </a:r>
            <a:r>
              <a:rPr lang="en-US" altLang="en-US" sz="2800">
                <a:solidFill>
                  <a:schemeClr val="tx2"/>
                </a:solidFill>
              </a:rPr>
              <a:t>every</a:t>
            </a:r>
            <a:r>
              <a:rPr lang="en-US" altLang="en-US" sz="2800">
                <a:solidFill>
                  <a:schemeClr val="folHlink"/>
                </a:solidFill>
              </a:rPr>
              <a:t> </a:t>
            </a:r>
            <a:r>
              <a:rPr lang="en-US" altLang="en-US" sz="2800"/>
              <a:t>boy gets his </a:t>
            </a:r>
            <a:r>
              <a:rPr lang="en-US" altLang="en-US" sz="2800">
                <a:solidFill>
                  <a:schemeClr val="tx2"/>
                </a:solidFill>
              </a:rPr>
              <a:t>pessimal </a:t>
            </a:r>
            <a:r>
              <a:rPr lang="en-US" altLang="en-US" sz="2800"/>
              <a:t>mate. This is the worst of all possible stable worlds for every boy simultaneously.</a:t>
            </a:r>
          </a:p>
        </p:txBody>
      </p:sp>
    </p:spTree>
  </p:cSld>
  <p:clrMapOvr>
    <a:masterClrMapping/>
  </p:clrMapOvr>
  <p:transition advTm="14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0291">
                                            <p:txEl>
                                              <p:pRg st="2" end="2"/>
                                            </p:txEl>
                                          </p:spTgt>
                                        </p:tgtEl>
                                        <p:attrNameLst>
                                          <p:attrName>style.visibility</p:attrName>
                                        </p:attrNameLst>
                                      </p:cBhvr>
                                      <p:to>
                                        <p:strVal val="visible"/>
                                      </p:to>
                                    </p:set>
                                    <p:animEffect transition="in" filter="fade">
                                      <p:cBhvr>
                                        <p:cTn id="7" dur="500"/>
                                        <p:tgtEl>
                                          <p:spTgt spid="780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4450" name="Object 2">
            <a:extLst>
              <a:ext uri="{FF2B5EF4-FFF2-40B4-BE49-F238E27FC236}">
                <a16:creationId xmlns:a16="http://schemas.microsoft.com/office/drawing/2014/main" id="{E32B8A4C-057C-ECE5-39F9-6588A884DC42}"/>
              </a:ext>
            </a:extLst>
          </p:cNvPr>
          <p:cNvGraphicFramePr>
            <a:graphicFrameLocks noChangeAspect="1"/>
          </p:cNvGraphicFramePr>
          <p:nvPr/>
        </p:nvGraphicFramePr>
        <p:xfrm>
          <a:off x="5708650" y="942975"/>
          <a:ext cx="488950" cy="862013"/>
        </p:xfrm>
        <a:graphic>
          <a:graphicData uri="http://schemas.openxmlformats.org/presentationml/2006/ole">
            <mc:AlternateContent xmlns:mc="http://schemas.openxmlformats.org/markup-compatibility/2006">
              <mc:Choice xmlns:v="urn:schemas-microsoft-com:vml" Requires="v">
                <p:oleObj name="Clip" r:id="rId3" imgW="12420600" imgH="16192500" progId="MS_ClipArt_Gallery.2">
                  <p:embed/>
                </p:oleObj>
              </mc:Choice>
              <mc:Fallback>
                <p:oleObj name="Clip" r:id="rId3" imgW="12420600" imgH="1619250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708650" y="942975"/>
                        <a:ext cx="4889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51" name="AutoShape 3">
            <a:extLst>
              <a:ext uri="{FF2B5EF4-FFF2-40B4-BE49-F238E27FC236}">
                <a16:creationId xmlns:a16="http://schemas.microsoft.com/office/drawing/2014/main" id="{38464746-F84F-009E-6E2C-0E691E8E949A}"/>
              </a:ext>
            </a:extLst>
          </p:cNvPr>
          <p:cNvSpPr>
            <a:spLocks noChangeArrowheads="1"/>
          </p:cNvSpPr>
          <p:nvPr/>
        </p:nvSpPr>
        <p:spPr bwMode="invGray">
          <a:xfrm>
            <a:off x="6256338" y="250825"/>
            <a:ext cx="2449512" cy="690563"/>
          </a:xfrm>
          <a:prstGeom prst="cloudCallout">
            <a:avLst>
              <a:gd name="adj1" fmla="val -43731"/>
              <a:gd name="adj2" fmla="val 69954"/>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3,5,2,1,4</a:t>
            </a:r>
            <a:endParaRPr lang="en-US" altLang="en-US" sz="2400"/>
          </a:p>
        </p:txBody>
      </p:sp>
      <p:sp>
        <p:nvSpPr>
          <p:cNvPr id="744452" name="Text Box 4">
            <a:extLst>
              <a:ext uri="{FF2B5EF4-FFF2-40B4-BE49-F238E27FC236}">
                <a16:creationId xmlns:a16="http://schemas.microsoft.com/office/drawing/2014/main" id="{CA6FE0C5-6F70-52E4-28C0-7C36A3A622C4}"/>
              </a:ext>
            </a:extLst>
          </p:cNvPr>
          <p:cNvSpPr txBox="1">
            <a:spLocks noChangeArrowheads="1"/>
          </p:cNvSpPr>
          <p:nvPr/>
        </p:nvSpPr>
        <p:spPr bwMode="invGray">
          <a:xfrm>
            <a:off x="5602288" y="1112838"/>
            <a:ext cx="73025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r>
              <a:rPr lang="en-US" altLang="en-US" sz="2400"/>
              <a:t>1</a:t>
            </a:r>
          </a:p>
        </p:txBody>
      </p:sp>
      <p:graphicFrame>
        <p:nvGraphicFramePr>
          <p:cNvPr id="744453" name="Object 5">
            <a:extLst>
              <a:ext uri="{FF2B5EF4-FFF2-40B4-BE49-F238E27FC236}">
                <a16:creationId xmlns:a16="http://schemas.microsoft.com/office/drawing/2014/main" id="{43EFFAE4-3CBB-BD6C-C910-581877523EDA}"/>
              </a:ext>
            </a:extLst>
          </p:cNvPr>
          <p:cNvGraphicFramePr>
            <a:graphicFrameLocks noChangeAspect="1"/>
          </p:cNvGraphicFramePr>
          <p:nvPr/>
        </p:nvGraphicFramePr>
        <p:xfrm>
          <a:off x="5708650" y="2206625"/>
          <a:ext cx="488950" cy="862013"/>
        </p:xfrm>
        <a:graphic>
          <a:graphicData uri="http://schemas.openxmlformats.org/presentationml/2006/ole">
            <mc:AlternateContent xmlns:mc="http://schemas.openxmlformats.org/markup-compatibility/2006">
              <mc:Choice xmlns:v="urn:schemas-microsoft-com:vml" Requires="v">
                <p:oleObj name="Clip" r:id="rId5" imgW="12420600" imgH="16192500" progId="MS_ClipArt_Gallery.2">
                  <p:embed/>
                </p:oleObj>
              </mc:Choice>
              <mc:Fallback>
                <p:oleObj name="Clip" r:id="rId5" imgW="12420600" imgH="1619250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708650" y="2206625"/>
                        <a:ext cx="4889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54" name="AutoShape 6">
            <a:extLst>
              <a:ext uri="{FF2B5EF4-FFF2-40B4-BE49-F238E27FC236}">
                <a16:creationId xmlns:a16="http://schemas.microsoft.com/office/drawing/2014/main" id="{5177BB6D-EF90-8367-A38C-978136DBF60E}"/>
              </a:ext>
            </a:extLst>
          </p:cNvPr>
          <p:cNvSpPr>
            <a:spLocks noChangeArrowheads="1"/>
          </p:cNvSpPr>
          <p:nvPr/>
        </p:nvSpPr>
        <p:spPr bwMode="invGray">
          <a:xfrm>
            <a:off x="6127750" y="1514475"/>
            <a:ext cx="2449513" cy="690563"/>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5,2,1,4,3</a:t>
            </a:r>
            <a:endParaRPr lang="en-US" altLang="en-US" sz="2400"/>
          </a:p>
        </p:txBody>
      </p:sp>
      <p:sp>
        <p:nvSpPr>
          <p:cNvPr id="744455" name="Text Box 7">
            <a:extLst>
              <a:ext uri="{FF2B5EF4-FFF2-40B4-BE49-F238E27FC236}">
                <a16:creationId xmlns:a16="http://schemas.microsoft.com/office/drawing/2014/main" id="{90D41649-BF75-FE05-1683-43339D996022}"/>
              </a:ext>
            </a:extLst>
          </p:cNvPr>
          <p:cNvSpPr txBox="1">
            <a:spLocks noChangeArrowheads="1"/>
          </p:cNvSpPr>
          <p:nvPr/>
        </p:nvSpPr>
        <p:spPr bwMode="invGray">
          <a:xfrm>
            <a:off x="5602288" y="2376488"/>
            <a:ext cx="73025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t>2</a:t>
            </a:r>
          </a:p>
        </p:txBody>
      </p:sp>
      <p:graphicFrame>
        <p:nvGraphicFramePr>
          <p:cNvPr id="744456" name="Object 8">
            <a:extLst>
              <a:ext uri="{FF2B5EF4-FFF2-40B4-BE49-F238E27FC236}">
                <a16:creationId xmlns:a16="http://schemas.microsoft.com/office/drawing/2014/main" id="{C292E947-F64A-743D-9A42-BB30422128F5}"/>
              </a:ext>
            </a:extLst>
          </p:cNvPr>
          <p:cNvGraphicFramePr>
            <a:graphicFrameLocks noChangeAspect="1"/>
          </p:cNvGraphicFramePr>
          <p:nvPr/>
        </p:nvGraphicFramePr>
        <p:xfrm>
          <a:off x="5708650" y="3470275"/>
          <a:ext cx="488950" cy="862013"/>
        </p:xfrm>
        <a:graphic>
          <a:graphicData uri="http://schemas.openxmlformats.org/presentationml/2006/ole">
            <mc:AlternateContent xmlns:mc="http://schemas.openxmlformats.org/markup-compatibility/2006">
              <mc:Choice xmlns:v="urn:schemas-microsoft-com:vml" Requires="v">
                <p:oleObj name="Clip" r:id="rId6" imgW="12420600" imgH="16192500" progId="MS_ClipArt_Gallery.2">
                  <p:embed/>
                </p:oleObj>
              </mc:Choice>
              <mc:Fallback>
                <p:oleObj name="Clip" r:id="rId6" imgW="12420600" imgH="16192500"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708650" y="3470275"/>
                        <a:ext cx="4889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57" name="AutoShape 9">
            <a:extLst>
              <a:ext uri="{FF2B5EF4-FFF2-40B4-BE49-F238E27FC236}">
                <a16:creationId xmlns:a16="http://schemas.microsoft.com/office/drawing/2014/main" id="{EA2828F0-3207-28A8-1423-FAC8CBE86F86}"/>
              </a:ext>
            </a:extLst>
          </p:cNvPr>
          <p:cNvSpPr>
            <a:spLocks noChangeArrowheads="1"/>
          </p:cNvSpPr>
          <p:nvPr/>
        </p:nvSpPr>
        <p:spPr bwMode="invGray">
          <a:xfrm>
            <a:off x="6129338" y="2778125"/>
            <a:ext cx="2449512" cy="690563"/>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4,3,5,1,2</a:t>
            </a:r>
            <a:endParaRPr lang="en-US" altLang="en-US" sz="2400"/>
          </a:p>
        </p:txBody>
      </p:sp>
      <p:sp>
        <p:nvSpPr>
          <p:cNvPr id="744458" name="Text Box 10">
            <a:extLst>
              <a:ext uri="{FF2B5EF4-FFF2-40B4-BE49-F238E27FC236}">
                <a16:creationId xmlns:a16="http://schemas.microsoft.com/office/drawing/2014/main" id="{287F2C33-1D4B-1150-EB6F-73961270DC94}"/>
              </a:ext>
            </a:extLst>
          </p:cNvPr>
          <p:cNvSpPr txBox="1">
            <a:spLocks noChangeArrowheads="1"/>
          </p:cNvSpPr>
          <p:nvPr/>
        </p:nvSpPr>
        <p:spPr bwMode="invGray">
          <a:xfrm>
            <a:off x="5602288" y="3640138"/>
            <a:ext cx="73025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t>3</a:t>
            </a:r>
          </a:p>
        </p:txBody>
      </p:sp>
      <p:graphicFrame>
        <p:nvGraphicFramePr>
          <p:cNvPr id="744459" name="Object 11">
            <a:extLst>
              <a:ext uri="{FF2B5EF4-FFF2-40B4-BE49-F238E27FC236}">
                <a16:creationId xmlns:a16="http://schemas.microsoft.com/office/drawing/2014/main" id="{A9487518-A536-4CC8-2786-27272A420C75}"/>
              </a:ext>
            </a:extLst>
          </p:cNvPr>
          <p:cNvGraphicFramePr>
            <a:graphicFrameLocks noChangeAspect="1"/>
          </p:cNvGraphicFramePr>
          <p:nvPr/>
        </p:nvGraphicFramePr>
        <p:xfrm>
          <a:off x="5708650" y="4733925"/>
          <a:ext cx="488950" cy="862013"/>
        </p:xfrm>
        <a:graphic>
          <a:graphicData uri="http://schemas.openxmlformats.org/presentationml/2006/ole">
            <mc:AlternateContent xmlns:mc="http://schemas.openxmlformats.org/markup-compatibility/2006">
              <mc:Choice xmlns:v="urn:schemas-microsoft-com:vml" Requires="v">
                <p:oleObj name="Clip" r:id="rId7" imgW="12420600" imgH="16192500" progId="MS_ClipArt_Gallery.2">
                  <p:embed/>
                </p:oleObj>
              </mc:Choice>
              <mc:Fallback>
                <p:oleObj name="Clip" r:id="rId7" imgW="12420600" imgH="16192500" progId="MS_ClipArt_Gallery.2">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708650" y="4733925"/>
                        <a:ext cx="4889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60" name="AutoShape 12">
            <a:extLst>
              <a:ext uri="{FF2B5EF4-FFF2-40B4-BE49-F238E27FC236}">
                <a16:creationId xmlns:a16="http://schemas.microsoft.com/office/drawing/2014/main" id="{B0B94947-246A-AE92-792A-5F3BD7C1B800}"/>
              </a:ext>
            </a:extLst>
          </p:cNvPr>
          <p:cNvSpPr>
            <a:spLocks noChangeArrowheads="1"/>
          </p:cNvSpPr>
          <p:nvPr/>
        </p:nvSpPr>
        <p:spPr bwMode="invGray">
          <a:xfrm>
            <a:off x="6132513" y="4041775"/>
            <a:ext cx="2449512" cy="690563"/>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1,2,3,4,5</a:t>
            </a:r>
            <a:endParaRPr lang="en-US" altLang="en-US" sz="2400"/>
          </a:p>
        </p:txBody>
      </p:sp>
      <p:sp>
        <p:nvSpPr>
          <p:cNvPr id="744461" name="Text Box 13">
            <a:extLst>
              <a:ext uri="{FF2B5EF4-FFF2-40B4-BE49-F238E27FC236}">
                <a16:creationId xmlns:a16="http://schemas.microsoft.com/office/drawing/2014/main" id="{07CB64A1-66D3-6B21-0E50-59FA145B7069}"/>
              </a:ext>
            </a:extLst>
          </p:cNvPr>
          <p:cNvSpPr txBox="1">
            <a:spLocks noChangeArrowheads="1"/>
          </p:cNvSpPr>
          <p:nvPr/>
        </p:nvSpPr>
        <p:spPr bwMode="invGray">
          <a:xfrm>
            <a:off x="5602288" y="4903788"/>
            <a:ext cx="73025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t>4</a:t>
            </a:r>
          </a:p>
        </p:txBody>
      </p:sp>
      <p:graphicFrame>
        <p:nvGraphicFramePr>
          <p:cNvPr id="744462" name="Object 14">
            <a:extLst>
              <a:ext uri="{FF2B5EF4-FFF2-40B4-BE49-F238E27FC236}">
                <a16:creationId xmlns:a16="http://schemas.microsoft.com/office/drawing/2014/main" id="{DEB951F5-0636-4251-5899-8FC966CDEDBD}"/>
              </a:ext>
            </a:extLst>
          </p:cNvPr>
          <p:cNvGraphicFramePr>
            <a:graphicFrameLocks noChangeAspect="1"/>
          </p:cNvGraphicFramePr>
          <p:nvPr/>
        </p:nvGraphicFramePr>
        <p:xfrm>
          <a:off x="5708650" y="5995988"/>
          <a:ext cx="488950" cy="862012"/>
        </p:xfrm>
        <a:graphic>
          <a:graphicData uri="http://schemas.openxmlformats.org/presentationml/2006/ole">
            <mc:AlternateContent xmlns:mc="http://schemas.openxmlformats.org/markup-compatibility/2006">
              <mc:Choice xmlns:v="urn:schemas-microsoft-com:vml" Requires="v">
                <p:oleObj name="Clip" r:id="rId8" imgW="12420600" imgH="16192500" progId="MS_ClipArt_Gallery.2">
                  <p:embed/>
                </p:oleObj>
              </mc:Choice>
              <mc:Fallback>
                <p:oleObj name="Clip" r:id="rId8" imgW="12420600" imgH="16192500" progId="MS_ClipArt_Gallery.2">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708650" y="5995988"/>
                        <a:ext cx="48895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63" name="AutoShape 15">
            <a:extLst>
              <a:ext uri="{FF2B5EF4-FFF2-40B4-BE49-F238E27FC236}">
                <a16:creationId xmlns:a16="http://schemas.microsoft.com/office/drawing/2014/main" id="{E8184202-86BF-3BB9-F1F3-02E9A6A270A5}"/>
              </a:ext>
            </a:extLst>
          </p:cNvPr>
          <p:cNvSpPr>
            <a:spLocks noChangeArrowheads="1"/>
          </p:cNvSpPr>
          <p:nvPr/>
        </p:nvSpPr>
        <p:spPr bwMode="invGray">
          <a:xfrm>
            <a:off x="6130925" y="5303838"/>
            <a:ext cx="2449513" cy="690562"/>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2,3,4,1,5</a:t>
            </a:r>
            <a:endParaRPr lang="en-US" altLang="en-US" sz="2400"/>
          </a:p>
        </p:txBody>
      </p:sp>
      <p:sp>
        <p:nvSpPr>
          <p:cNvPr id="744464" name="Text Box 16">
            <a:extLst>
              <a:ext uri="{FF2B5EF4-FFF2-40B4-BE49-F238E27FC236}">
                <a16:creationId xmlns:a16="http://schemas.microsoft.com/office/drawing/2014/main" id="{CB49EFAF-6A4B-4118-9466-ED837D286375}"/>
              </a:ext>
            </a:extLst>
          </p:cNvPr>
          <p:cNvSpPr txBox="1">
            <a:spLocks noChangeArrowheads="1"/>
          </p:cNvSpPr>
          <p:nvPr/>
        </p:nvSpPr>
        <p:spPr bwMode="invGray">
          <a:xfrm>
            <a:off x="5602288" y="6165850"/>
            <a:ext cx="730250"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t>5</a:t>
            </a:r>
          </a:p>
        </p:txBody>
      </p:sp>
      <p:grpSp>
        <p:nvGrpSpPr>
          <p:cNvPr id="744465" name="Group 17">
            <a:extLst>
              <a:ext uri="{FF2B5EF4-FFF2-40B4-BE49-F238E27FC236}">
                <a16:creationId xmlns:a16="http://schemas.microsoft.com/office/drawing/2014/main" id="{ABFB624B-AC88-9659-D404-335B1C6EFB36}"/>
              </a:ext>
            </a:extLst>
          </p:cNvPr>
          <p:cNvGrpSpPr>
            <a:grpSpLocks/>
          </p:cNvGrpSpPr>
          <p:nvPr/>
        </p:nvGrpSpPr>
        <p:grpSpPr bwMode="auto">
          <a:xfrm>
            <a:off x="660400" y="250825"/>
            <a:ext cx="3182938" cy="6429375"/>
            <a:chOff x="416" y="25"/>
            <a:chExt cx="2005" cy="4050"/>
          </a:xfrm>
        </p:grpSpPr>
        <p:grpSp>
          <p:nvGrpSpPr>
            <p:cNvPr id="744466" name="Group 18">
              <a:extLst>
                <a:ext uri="{FF2B5EF4-FFF2-40B4-BE49-F238E27FC236}">
                  <a16:creationId xmlns:a16="http://schemas.microsoft.com/office/drawing/2014/main" id="{21B49387-2C26-2F5B-F993-FE144DA1B127}"/>
                </a:ext>
              </a:extLst>
            </p:cNvPr>
            <p:cNvGrpSpPr>
              <a:grpSpLocks/>
            </p:cNvGrpSpPr>
            <p:nvPr/>
          </p:nvGrpSpPr>
          <p:grpSpPr bwMode="auto">
            <a:xfrm>
              <a:off x="416" y="25"/>
              <a:ext cx="2005" cy="831"/>
              <a:chOff x="211" y="25"/>
              <a:chExt cx="2005" cy="831"/>
            </a:xfrm>
          </p:grpSpPr>
          <p:graphicFrame>
            <p:nvGraphicFramePr>
              <p:cNvPr id="744467" name="Object 19">
                <a:extLst>
                  <a:ext uri="{FF2B5EF4-FFF2-40B4-BE49-F238E27FC236}">
                    <a16:creationId xmlns:a16="http://schemas.microsoft.com/office/drawing/2014/main" id="{9F8C78DB-B5CB-C3A0-5FCA-8841F9849977}"/>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9" imgW="14185900" imgH="14300200" progId="MS_ClipArt_Gallery.2">
                      <p:embed/>
                    </p:oleObj>
                  </mc:Choice>
                  <mc:Fallback>
                    <p:oleObj name="Clip" r:id="rId9" imgW="14185900" imgH="14300200" progId="MS_ClipArt_Gallery.2">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68" name="Text Box 20">
                <a:extLst>
                  <a:ext uri="{FF2B5EF4-FFF2-40B4-BE49-F238E27FC236}">
                    <a16:creationId xmlns:a16="http://schemas.microsoft.com/office/drawing/2014/main" id="{7C4FADB2-ECE9-91C5-2AC5-E3832960BF1C}"/>
                  </a:ext>
                </a:extLst>
              </p:cNvPr>
              <p:cNvSpPr txBox="1">
                <a:spLocks noChangeArrowheads="1"/>
              </p:cNvSpPr>
              <p:nvPr/>
            </p:nvSpPr>
            <p:spPr bwMode="invGray">
              <a:xfrm>
                <a:off x="1739" y="558"/>
                <a:ext cx="432"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1</a:t>
                </a:r>
              </a:p>
            </p:txBody>
          </p:sp>
          <p:sp>
            <p:nvSpPr>
              <p:cNvPr id="744469" name="AutoShape 21">
                <a:extLst>
                  <a:ext uri="{FF2B5EF4-FFF2-40B4-BE49-F238E27FC236}">
                    <a16:creationId xmlns:a16="http://schemas.microsoft.com/office/drawing/2014/main" id="{3FF084BF-383F-D849-153A-94E685D01ECA}"/>
                  </a:ext>
                </a:extLst>
              </p:cNvPr>
              <p:cNvSpPr>
                <a:spLocks noChangeArrowheads="1"/>
              </p:cNvSpPr>
              <p:nvPr/>
            </p:nvSpPr>
            <p:spPr bwMode="invGray">
              <a:xfrm>
                <a:off x="211"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3,2,5,1,4</a:t>
                </a:r>
                <a:endParaRPr lang="en-US" altLang="en-US" sz="2400"/>
              </a:p>
            </p:txBody>
          </p:sp>
        </p:grpSp>
        <p:grpSp>
          <p:nvGrpSpPr>
            <p:cNvPr id="744470" name="Group 22">
              <a:extLst>
                <a:ext uri="{FF2B5EF4-FFF2-40B4-BE49-F238E27FC236}">
                  <a16:creationId xmlns:a16="http://schemas.microsoft.com/office/drawing/2014/main" id="{7980B767-9CA2-CA74-BC2A-B5480A3CBA73}"/>
                </a:ext>
              </a:extLst>
            </p:cNvPr>
            <p:cNvGrpSpPr>
              <a:grpSpLocks/>
            </p:cNvGrpSpPr>
            <p:nvPr/>
          </p:nvGrpSpPr>
          <p:grpSpPr bwMode="auto">
            <a:xfrm>
              <a:off x="417" y="830"/>
              <a:ext cx="2004" cy="831"/>
              <a:chOff x="212" y="25"/>
              <a:chExt cx="2004" cy="831"/>
            </a:xfrm>
          </p:grpSpPr>
          <p:graphicFrame>
            <p:nvGraphicFramePr>
              <p:cNvPr id="744471" name="Object 23">
                <a:extLst>
                  <a:ext uri="{FF2B5EF4-FFF2-40B4-BE49-F238E27FC236}">
                    <a16:creationId xmlns:a16="http://schemas.microsoft.com/office/drawing/2014/main" id="{952EB8A9-0AA2-FE92-0055-1F7BB70C10FD}"/>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1" imgW="14185900" imgH="14300200" progId="MS_ClipArt_Gallery.2">
                      <p:embed/>
                    </p:oleObj>
                  </mc:Choice>
                  <mc:Fallback>
                    <p:oleObj name="Clip" r:id="rId11" imgW="14185900" imgH="14300200" progId="MS_ClipArt_Gallery.2">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72" name="Text Box 24">
                <a:extLst>
                  <a:ext uri="{FF2B5EF4-FFF2-40B4-BE49-F238E27FC236}">
                    <a16:creationId xmlns:a16="http://schemas.microsoft.com/office/drawing/2014/main" id="{6D35A7F6-3DA1-07AB-DD2F-ADBB7E59C9D2}"/>
                  </a:ext>
                </a:extLst>
              </p:cNvPr>
              <p:cNvSpPr txBox="1">
                <a:spLocks noChangeArrowheads="1"/>
              </p:cNvSpPr>
              <p:nvPr/>
            </p:nvSpPr>
            <p:spPr bwMode="invGray">
              <a:xfrm>
                <a:off x="1724" y="558"/>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2</a:t>
                </a:r>
              </a:p>
            </p:txBody>
          </p:sp>
          <p:sp>
            <p:nvSpPr>
              <p:cNvPr id="744473" name="AutoShape 25">
                <a:extLst>
                  <a:ext uri="{FF2B5EF4-FFF2-40B4-BE49-F238E27FC236}">
                    <a16:creationId xmlns:a16="http://schemas.microsoft.com/office/drawing/2014/main" id="{1B80A4D2-9786-9406-AE54-BA1ECDFAA1F1}"/>
                  </a:ext>
                </a:extLst>
              </p:cNvPr>
              <p:cNvSpPr>
                <a:spLocks noChangeArrowheads="1"/>
              </p:cNvSpPr>
              <p:nvPr/>
            </p:nvSpPr>
            <p:spPr bwMode="invGray">
              <a:xfrm>
                <a:off x="212"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1,2,5,3,4</a:t>
                </a:r>
                <a:endParaRPr lang="en-US" altLang="en-US" sz="2400"/>
              </a:p>
            </p:txBody>
          </p:sp>
        </p:grpSp>
        <p:grpSp>
          <p:nvGrpSpPr>
            <p:cNvPr id="744474" name="Group 26">
              <a:extLst>
                <a:ext uri="{FF2B5EF4-FFF2-40B4-BE49-F238E27FC236}">
                  <a16:creationId xmlns:a16="http://schemas.microsoft.com/office/drawing/2014/main" id="{AB1CB8EF-5F9C-5BA9-7E42-59833539933C}"/>
                </a:ext>
              </a:extLst>
            </p:cNvPr>
            <p:cNvGrpSpPr>
              <a:grpSpLocks/>
            </p:cNvGrpSpPr>
            <p:nvPr/>
          </p:nvGrpSpPr>
          <p:grpSpPr bwMode="auto">
            <a:xfrm>
              <a:off x="417" y="1635"/>
              <a:ext cx="2004" cy="831"/>
              <a:chOff x="212" y="25"/>
              <a:chExt cx="2004" cy="831"/>
            </a:xfrm>
          </p:grpSpPr>
          <p:graphicFrame>
            <p:nvGraphicFramePr>
              <p:cNvPr id="744475" name="Object 27">
                <a:extLst>
                  <a:ext uri="{FF2B5EF4-FFF2-40B4-BE49-F238E27FC236}">
                    <a16:creationId xmlns:a16="http://schemas.microsoft.com/office/drawing/2014/main" id="{248FC969-6B0A-B364-46D1-3C398BFE52AB}"/>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2" imgW="14185900" imgH="14300200" progId="MS_ClipArt_Gallery.2">
                      <p:embed/>
                    </p:oleObj>
                  </mc:Choice>
                  <mc:Fallback>
                    <p:oleObj name="Clip" r:id="rId12" imgW="14185900" imgH="14300200" progId="MS_ClipArt_Gallery.2">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76" name="Text Box 28">
                <a:extLst>
                  <a:ext uri="{FF2B5EF4-FFF2-40B4-BE49-F238E27FC236}">
                    <a16:creationId xmlns:a16="http://schemas.microsoft.com/office/drawing/2014/main" id="{BB7764A4-9C7C-0AAA-C7C2-1F427408F4EB}"/>
                  </a:ext>
                </a:extLst>
              </p:cNvPr>
              <p:cNvSpPr txBox="1">
                <a:spLocks noChangeArrowheads="1"/>
              </p:cNvSpPr>
              <p:nvPr/>
            </p:nvSpPr>
            <p:spPr bwMode="invGray">
              <a:xfrm>
                <a:off x="1724" y="558"/>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3</a:t>
                </a:r>
              </a:p>
            </p:txBody>
          </p:sp>
          <p:sp>
            <p:nvSpPr>
              <p:cNvPr id="744477" name="AutoShape 29">
                <a:extLst>
                  <a:ext uri="{FF2B5EF4-FFF2-40B4-BE49-F238E27FC236}">
                    <a16:creationId xmlns:a16="http://schemas.microsoft.com/office/drawing/2014/main" id="{962F2BCD-C612-334F-F047-4FE4B17098E9}"/>
                  </a:ext>
                </a:extLst>
              </p:cNvPr>
              <p:cNvSpPr>
                <a:spLocks noChangeArrowheads="1"/>
              </p:cNvSpPr>
              <p:nvPr/>
            </p:nvSpPr>
            <p:spPr bwMode="invGray">
              <a:xfrm>
                <a:off x="212"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4,3,2,1,5</a:t>
                </a:r>
                <a:endParaRPr lang="en-US" altLang="en-US" sz="2400"/>
              </a:p>
            </p:txBody>
          </p:sp>
        </p:grpSp>
        <p:grpSp>
          <p:nvGrpSpPr>
            <p:cNvPr id="744478" name="Group 30">
              <a:extLst>
                <a:ext uri="{FF2B5EF4-FFF2-40B4-BE49-F238E27FC236}">
                  <a16:creationId xmlns:a16="http://schemas.microsoft.com/office/drawing/2014/main" id="{A6A498D3-1CD3-4018-95F5-99DD8B7E2A2B}"/>
                </a:ext>
              </a:extLst>
            </p:cNvPr>
            <p:cNvGrpSpPr>
              <a:grpSpLocks/>
            </p:cNvGrpSpPr>
            <p:nvPr/>
          </p:nvGrpSpPr>
          <p:grpSpPr bwMode="auto">
            <a:xfrm>
              <a:off x="417" y="2440"/>
              <a:ext cx="2004" cy="831"/>
              <a:chOff x="212" y="25"/>
              <a:chExt cx="2004" cy="831"/>
            </a:xfrm>
          </p:grpSpPr>
          <p:graphicFrame>
            <p:nvGraphicFramePr>
              <p:cNvPr id="744479" name="Object 31">
                <a:extLst>
                  <a:ext uri="{FF2B5EF4-FFF2-40B4-BE49-F238E27FC236}">
                    <a16:creationId xmlns:a16="http://schemas.microsoft.com/office/drawing/2014/main" id="{F989B4BC-F60D-5EC9-01BD-ADAF58960FFD}"/>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3" imgW="14185900" imgH="14300200" progId="MS_ClipArt_Gallery.2">
                      <p:embed/>
                    </p:oleObj>
                  </mc:Choice>
                  <mc:Fallback>
                    <p:oleObj name="Clip" r:id="rId13" imgW="14185900" imgH="14300200" progId="MS_ClipArt_Gallery.2">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80" name="Text Box 32">
                <a:extLst>
                  <a:ext uri="{FF2B5EF4-FFF2-40B4-BE49-F238E27FC236}">
                    <a16:creationId xmlns:a16="http://schemas.microsoft.com/office/drawing/2014/main" id="{BEF078CD-79BD-072A-F175-576F51F3C5B8}"/>
                  </a:ext>
                </a:extLst>
              </p:cNvPr>
              <p:cNvSpPr txBox="1">
                <a:spLocks noChangeArrowheads="1"/>
              </p:cNvSpPr>
              <p:nvPr/>
            </p:nvSpPr>
            <p:spPr bwMode="invGray">
              <a:xfrm>
                <a:off x="1724" y="558"/>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4</a:t>
                </a:r>
              </a:p>
            </p:txBody>
          </p:sp>
          <p:sp>
            <p:nvSpPr>
              <p:cNvPr id="744481" name="AutoShape 33">
                <a:extLst>
                  <a:ext uri="{FF2B5EF4-FFF2-40B4-BE49-F238E27FC236}">
                    <a16:creationId xmlns:a16="http://schemas.microsoft.com/office/drawing/2014/main" id="{23319349-863D-297D-844B-83F012076DFE}"/>
                  </a:ext>
                </a:extLst>
              </p:cNvPr>
              <p:cNvSpPr>
                <a:spLocks noChangeArrowheads="1"/>
              </p:cNvSpPr>
              <p:nvPr/>
            </p:nvSpPr>
            <p:spPr bwMode="invGray">
              <a:xfrm>
                <a:off x="212"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1,3,4,2,5</a:t>
                </a:r>
                <a:endParaRPr lang="en-US" altLang="en-US" sz="2400"/>
              </a:p>
            </p:txBody>
          </p:sp>
        </p:grpSp>
        <p:grpSp>
          <p:nvGrpSpPr>
            <p:cNvPr id="744482" name="Group 34">
              <a:extLst>
                <a:ext uri="{FF2B5EF4-FFF2-40B4-BE49-F238E27FC236}">
                  <a16:creationId xmlns:a16="http://schemas.microsoft.com/office/drawing/2014/main" id="{EFF1285B-AE18-EAC7-83F0-3E01B8699D3E}"/>
                </a:ext>
              </a:extLst>
            </p:cNvPr>
            <p:cNvGrpSpPr>
              <a:grpSpLocks/>
            </p:cNvGrpSpPr>
            <p:nvPr/>
          </p:nvGrpSpPr>
          <p:grpSpPr bwMode="auto">
            <a:xfrm>
              <a:off x="417" y="3244"/>
              <a:ext cx="2003" cy="831"/>
              <a:chOff x="213" y="25"/>
              <a:chExt cx="2003" cy="831"/>
            </a:xfrm>
          </p:grpSpPr>
          <p:graphicFrame>
            <p:nvGraphicFramePr>
              <p:cNvPr id="744483" name="Object 35">
                <a:extLst>
                  <a:ext uri="{FF2B5EF4-FFF2-40B4-BE49-F238E27FC236}">
                    <a16:creationId xmlns:a16="http://schemas.microsoft.com/office/drawing/2014/main" id="{BC473002-BBFC-DC2B-6EDF-BA442BECEC2D}"/>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4" imgW="14185900" imgH="14300200" progId="MS_ClipArt_Gallery.2">
                      <p:embed/>
                    </p:oleObj>
                  </mc:Choice>
                  <mc:Fallback>
                    <p:oleObj name="Clip" r:id="rId14" imgW="14185900" imgH="14300200" progId="MS_ClipArt_Gallery.2">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4484" name="Text Box 36">
                <a:extLst>
                  <a:ext uri="{FF2B5EF4-FFF2-40B4-BE49-F238E27FC236}">
                    <a16:creationId xmlns:a16="http://schemas.microsoft.com/office/drawing/2014/main" id="{611C9243-15C6-0276-15F6-CFCC2457942B}"/>
                  </a:ext>
                </a:extLst>
              </p:cNvPr>
              <p:cNvSpPr txBox="1">
                <a:spLocks noChangeArrowheads="1"/>
              </p:cNvSpPr>
              <p:nvPr/>
            </p:nvSpPr>
            <p:spPr bwMode="invGray">
              <a:xfrm>
                <a:off x="1724" y="558"/>
                <a:ext cx="463" cy="2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t>5</a:t>
                </a:r>
              </a:p>
            </p:txBody>
          </p:sp>
          <p:sp>
            <p:nvSpPr>
              <p:cNvPr id="744485" name="AutoShape 37">
                <a:extLst>
                  <a:ext uri="{FF2B5EF4-FFF2-40B4-BE49-F238E27FC236}">
                    <a16:creationId xmlns:a16="http://schemas.microsoft.com/office/drawing/2014/main" id="{9BA57734-1B33-7ECA-D142-D1D0EA539D84}"/>
                  </a:ext>
                </a:extLst>
              </p:cNvPr>
              <p:cNvSpPr>
                <a:spLocks noChangeArrowheads="1"/>
              </p:cNvSpPr>
              <p:nvPr/>
            </p:nvSpPr>
            <p:spPr bwMode="invGray">
              <a:xfrm>
                <a:off x="213" y="25"/>
                <a:ext cx="1543" cy="435"/>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2400">
                    <a:solidFill>
                      <a:schemeClr val="accent2"/>
                    </a:solidFill>
                  </a:rPr>
                  <a:t>1,2,4,5,3</a:t>
                </a:r>
                <a:endParaRPr lang="en-US" altLang="en-US" sz="2400"/>
              </a:p>
            </p:txBody>
          </p:sp>
        </p:grpSp>
      </p:grpSp>
      <p:sp>
        <p:nvSpPr>
          <p:cNvPr id="744486" name="Comment 38">
            <a:extLst>
              <a:ext uri="{FF2B5EF4-FFF2-40B4-BE49-F238E27FC236}">
                <a16:creationId xmlns:a16="http://schemas.microsoft.com/office/drawing/2014/main" id="{644C8A35-084A-01E7-F7FC-19BB6C60E1F3}"/>
              </a:ext>
            </a:extLst>
          </p:cNvPr>
          <p:cNvSpPr>
            <a:spLocks noRot="1" noChangeAspect="1" noEditPoints="1" noChangeArrowheads="1" noChangeShapeType="1" noTextEdit="1"/>
          </p:cNvSpPr>
          <p:nvPr/>
        </p:nvSpPr>
        <p:spPr bwMode="auto">
          <a:xfrm>
            <a:off x="3590925" y="1195388"/>
            <a:ext cx="2344738" cy="5367337"/>
          </a:xfrm>
          <a:custGeom>
            <a:avLst/>
            <a:gdLst>
              <a:gd name="T0" fmla="+- 0 10357 9974"/>
              <a:gd name="T1" fmla="*/ T0 w 6515"/>
              <a:gd name="T2" fmla="+- 0 17777 3322"/>
              <a:gd name="T3" fmla="*/ 17777 h 14907"/>
              <a:gd name="T4" fmla="+- 0 10767 9974"/>
              <a:gd name="T5" fmla="*/ T4 w 6515"/>
              <a:gd name="T6" fmla="+- 0 17256 3322"/>
              <a:gd name="T7" fmla="*/ 17256 h 14907"/>
              <a:gd name="T8" fmla="+- 0 12089 9974"/>
              <a:gd name="T9" fmla="*/ T8 w 6515"/>
              <a:gd name="T10" fmla="+- 0 12852 3322"/>
              <a:gd name="T11" fmla="*/ 12852 h 14907"/>
              <a:gd name="T12" fmla="+- 0 12954 9974"/>
              <a:gd name="T13" fmla="*/ T12 w 6515"/>
              <a:gd name="T14" fmla="+- 0 9569 3322"/>
              <a:gd name="T15" fmla="*/ 9569 h 14907"/>
              <a:gd name="T16" fmla="+- 0 15888 9974"/>
              <a:gd name="T17" fmla="*/ T16 w 6515"/>
              <a:gd name="T18" fmla="+- 0 3594 3322"/>
              <a:gd name="T19" fmla="*/ 3594 h 14907"/>
              <a:gd name="T20" fmla="+- 0 10245 9974"/>
              <a:gd name="T21" fmla="*/ T20 w 6515"/>
              <a:gd name="T22" fmla="+- 0 7238 3322"/>
              <a:gd name="T23" fmla="*/ 7238 h 14907"/>
              <a:gd name="T24" fmla="+- 0 10273 9974"/>
              <a:gd name="T25" fmla="*/ T24 w 6515"/>
              <a:gd name="T26" fmla="+- 0 7155 3322"/>
              <a:gd name="T27" fmla="*/ 7155 h 14907"/>
              <a:gd name="T28" fmla="+- 0 10549 9974"/>
              <a:gd name="T29" fmla="*/ T28 w 6515"/>
              <a:gd name="T30" fmla="+- 0 7163 3322"/>
              <a:gd name="T31" fmla="*/ 7163 h 14907"/>
              <a:gd name="T32" fmla="+- 0 13138 9974"/>
              <a:gd name="T33" fmla="*/ T32 w 6515"/>
              <a:gd name="T34" fmla="+- 0 7111 3322"/>
              <a:gd name="T35" fmla="*/ 7111 h 14907"/>
              <a:gd name="T36" fmla="+- 0 14969 9974"/>
              <a:gd name="T37" fmla="*/ T36 w 6515"/>
              <a:gd name="T38" fmla="+- 0 7185 3322"/>
              <a:gd name="T39" fmla="*/ 7185 h 14907"/>
              <a:gd name="T40" fmla="+- 0 16387 9974"/>
              <a:gd name="T41" fmla="*/ T40 w 6515"/>
              <a:gd name="T42" fmla="+- 0 7139 3322"/>
              <a:gd name="T43" fmla="*/ 7139 h 14907"/>
              <a:gd name="T44" fmla="+- 0 16488 9974"/>
              <a:gd name="T45" fmla="*/ T44 w 6515"/>
              <a:gd name="T46" fmla="+- 0 7129 3322"/>
              <a:gd name="T47" fmla="*/ 7129 h 14907"/>
              <a:gd name="T48" fmla="+- 0 10838 9974"/>
              <a:gd name="T49" fmla="*/ T48 w 6515"/>
              <a:gd name="T50" fmla="+- 0 10785 3322"/>
              <a:gd name="T51" fmla="*/ 10785 h 14907"/>
              <a:gd name="T52" fmla="+- 0 10770 9974"/>
              <a:gd name="T53" fmla="*/ T52 w 6515"/>
              <a:gd name="T54" fmla="+- 0 10787 3322"/>
              <a:gd name="T55" fmla="*/ 10787 h 14907"/>
              <a:gd name="T56" fmla="+- 0 10763 9974"/>
              <a:gd name="T57" fmla="*/ T56 w 6515"/>
              <a:gd name="T58" fmla="+- 0 10797 3322"/>
              <a:gd name="T59" fmla="*/ 10797 h 14907"/>
              <a:gd name="T60" fmla="+- 0 11033 9974"/>
              <a:gd name="T61" fmla="*/ T60 w 6515"/>
              <a:gd name="T62" fmla="+- 0 11063 3322"/>
              <a:gd name="T63" fmla="*/ 11063 h 14907"/>
              <a:gd name="T64" fmla="+- 0 13298 9974"/>
              <a:gd name="T65" fmla="*/ T64 w 6515"/>
              <a:gd name="T66" fmla="+- 0 12784 3322"/>
              <a:gd name="T67" fmla="*/ 12784 h 14907"/>
              <a:gd name="T68" fmla="+- 0 15205 9974"/>
              <a:gd name="T69" fmla="*/ T68 w 6515"/>
              <a:gd name="T70" fmla="+- 0 14279 3322"/>
              <a:gd name="T71" fmla="*/ 14279 h 14907"/>
              <a:gd name="T72" fmla="+- 0 15443 9974"/>
              <a:gd name="T73" fmla="*/ T72 w 6515"/>
              <a:gd name="T74" fmla="+- 0 14463 3322"/>
              <a:gd name="T75" fmla="*/ 14463 h 14907"/>
              <a:gd name="T76" fmla="+- 0 10411 9974"/>
              <a:gd name="T77" fmla="*/ T76 w 6515"/>
              <a:gd name="T78" fmla="+- 0 14082 3322"/>
              <a:gd name="T79" fmla="*/ 14082 h 14907"/>
              <a:gd name="T80" fmla="+- 0 10858 9974"/>
              <a:gd name="T81" fmla="*/ T80 w 6515"/>
              <a:gd name="T82" fmla="+- 0 13727 3322"/>
              <a:gd name="T83" fmla="*/ 13727 h 14907"/>
              <a:gd name="T84" fmla="+- 0 11722 9974"/>
              <a:gd name="T85" fmla="*/ T84 w 6515"/>
              <a:gd name="T86" fmla="+- 0 13194 3322"/>
              <a:gd name="T87" fmla="*/ 13194 h 14907"/>
              <a:gd name="T88" fmla="+- 0 16286 9974"/>
              <a:gd name="T89" fmla="*/ T88 w 6515"/>
              <a:gd name="T90" fmla="+- 0 10130 3322"/>
              <a:gd name="T91" fmla="*/ 10130 h 14907"/>
              <a:gd name="T92" fmla="+- 0 10023 9974"/>
              <a:gd name="T93" fmla="*/ T92 w 6515"/>
              <a:gd name="T94" fmla="+- 0 4288 3322"/>
              <a:gd name="T95" fmla="*/ 4288 h 14907"/>
              <a:gd name="T96" fmla="+- 0 9974 9974"/>
              <a:gd name="T97" fmla="*/ T96 w 6515"/>
              <a:gd name="T98" fmla="+- 0 4233 3322"/>
              <a:gd name="T99" fmla="*/ 4233 h 14907"/>
              <a:gd name="T100" fmla="+- 0 10111 9974"/>
              <a:gd name="T101" fmla="*/ T100 w 6515"/>
              <a:gd name="T102" fmla="+- 0 4275 3322"/>
              <a:gd name="T103" fmla="*/ 4275 h 14907"/>
              <a:gd name="T104" fmla="+- 0 11534 9974"/>
              <a:gd name="T105" fmla="*/ T104 w 6515"/>
              <a:gd name="T106" fmla="+- 0 6173 3322"/>
              <a:gd name="T107" fmla="*/ 6173 h 14907"/>
              <a:gd name="T108" fmla="+- 0 13612 9974"/>
              <a:gd name="T109" fmla="*/ T108 w 6515"/>
              <a:gd name="T110" fmla="+- 0 11638 3322"/>
              <a:gd name="T111" fmla="*/ 11638 h 14907"/>
              <a:gd name="T112" fmla="+- 0 14653 9974"/>
              <a:gd name="T113" fmla="*/ T112 w 6515"/>
              <a:gd name="T114" fmla="+- 0 16638 3322"/>
              <a:gd name="T115" fmla="*/ 16638 h 14907"/>
              <a:gd name="T116" fmla="+- 0 15259 9974"/>
              <a:gd name="T117" fmla="*/ T116 w 6515"/>
              <a:gd name="T118" fmla="+- 0 18094 3322"/>
              <a:gd name="T119" fmla="*/ 18094 h 14907"/>
              <a:gd name="T120" fmla="+- 0 15458 9974"/>
              <a:gd name="T121" fmla="*/ T120 w 6515"/>
              <a:gd name="T122" fmla="+- 0 18228 3322"/>
              <a:gd name="T123" fmla="*/ 18228 h 14907"/>
              <a:gd name="T124" fmla="+- 0 10950 9974"/>
              <a:gd name="T125" fmla="*/ T124 w 6515"/>
              <a:gd name="T126" fmla="+- 0 3744 3322"/>
              <a:gd name="T127" fmla="*/ 3744 h 14907"/>
              <a:gd name="T128" fmla="+- 0 10829 9974"/>
              <a:gd name="T129" fmla="*/ T128 w 6515"/>
              <a:gd name="T130" fmla="+- 0 3718 3322"/>
              <a:gd name="T131" fmla="*/ 3718 h 14907"/>
              <a:gd name="T132" fmla="+- 0 11098 9974"/>
              <a:gd name="T133" fmla="*/ T132 w 6515"/>
              <a:gd name="T134" fmla="+- 0 3688 3322"/>
              <a:gd name="T135" fmla="*/ 3688 h 14907"/>
              <a:gd name="T136" fmla="+- 0 14612 9974"/>
              <a:gd name="T137" fmla="*/ T136 w 6515"/>
              <a:gd name="T138" fmla="+- 0 3336 3322"/>
              <a:gd name="T139" fmla="*/ 3336 h 14907"/>
              <a:gd name="T140" fmla="+- 0 14652 9974"/>
              <a:gd name="T141" fmla="*/ T140 w 6515"/>
              <a:gd name="T142" fmla="+- 0 3322 3322"/>
              <a:gd name="T143" fmla="*/ 3322 h 14907"/>
              <a:gd name="T144" fmla="+- 0 10432 9974"/>
              <a:gd name="T145" fmla="*/ T144 w 6515"/>
              <a:gd name="T146" fmla="+- 0 7073 3322"/>
              <a:gd name="T147" fmla="*/ 7073 h 14907"/>
              <a:gd name="T148" fmla="+- 0 10692 9974"/>
              <a:gd name="T149" fmla="*/ T148 w 6515"/>
              <a:gd name="T150" fmla="+- 0 7033 3322"/>
              <a:gd name="T151" fmla="*/ 7033 h 14907"/>
              <a:gd name="T152" fmla="+- 0 11504 9974"/>
              <a:gd name="T153" fmla="*/ T152 w 6515"/>
              <a:gd name="T154" fmla="+- 0 6919 3322"/>
              <a:gd name="T155" fmla="*/ 6919 h 14907"/>
              <a:gd name="T156" fmla="+- 0 12832 9974"/>
              <a:gd name="T157" fmla="*/ T156 w 6515"/>
              <a:gd name="T158" fmla="+- 0 6751 3322"/>
              <a:gd name="T159" fmla="*/ 6751 h 14907"/>
              <a:gd name="T160" fmla="+- 0 15481 9974"/>
              <a:gd name="T161" fmla="*/ T160 w 6515"/>
              <a:gd name="T162" fmla="+- 0 6673 3322"/>
              <a:gd name="T163" fmla="*/ 6673 h 14907"/>
              <a:gd name="T164" fmla="+- 0 15684 9974"/>
              <a:gd name="T165" fmla="*/ T164 w 6515"/>
              <a:gd name="T166" fmla="+- 0 6652 3322"/>
              <a:gd name="T167" fmla="*/ 6652 h 14907"/>
              <a:gd name="T168" fmla="+- 0 10510 9974"/>
              <a:gd name="T169" fmla="*/ T168 w 6515"/>
              <a:gd name="T170" fmla="+- 0 10932 3322"/>
              <a:gd name="T171" fmla="*/ 10932 h 14907"/>
              <a:gd name="T172" fmla="+- 0 10531 9974"/>
              <a:gd name="T173" fmla="*/ T172 w 6515"/>
              <a:gd name="T174" fmla="+- 0 10855 3322"/>
              <a:gd name="T175" fmla="*/ 10855 h 14907"/>
              <a:gd name="T176" fmla="+- 0 11124 9974"/>
              <a:gd name="T177" fmla="*/ T176 w 6515"/>
              <a:gd name="T178" fmla="+- 0 10811 3322"/>
              <a:gd name="T179" fmla="*/ 10811 h 14907"/>
              <a:gd name="T180" fmla="+- 0 15103 9974"/>
              <a:gd name="T181" fmla="*/ T180 w 6515"/>
              <a:gd name="T182" fmla="+- 0 10672 3322"/>
              <a:gd name="T183" fmla="*/ 10672 h 14907"/>
              <a:gd name="T184" fmla="+- 0 15656 9974"/>
              <a:gd name="T185" fmla="*/ T184 w 6515"/>
              <a:gd name="T186" fmla="+- 0 10647 3322"/>
              <a:gd name="T187" fmla="*/ 10647 h 14907"/>
              <a:gd name="T188" fmla="+- 0 10520 9974"/>
              <a:gd name="T189" fmla="*/ T188 w 6515"/>
              <a:gd name="T190" fmla="+- 0 13624 3322"/>
              <a:gd name="T191" fmla="*/ 13624 h 14907"/>
              <a:gd name="T192" fmla="+- 0 11280 9974"/>
              <a:gd name="T193" fmla="*/ T192 w 6515"/>
              <a:gd name="T194" fmla="+- 0 13562 3322"/>
              <a:gd name="T195" fmla="*/ 13562 h 14907"/>
              <a:gd name="T196" fmla="+- 0 15248 9974"/>
              <a:gd name="T197" fmla="*/ T196 w 6515"/>
              <a:gd name="T198" fmla="+- 0 13651 3322"/>
              <a:gd name="T199" fmla="*/ 13651 h 14907"/>
              <a:gd name="T200" fmla="+- 0 11075 9974"/>
              <a:gd name="T201" fmla="*/ T200 w 6515"/>
              <a:gd name="T202" fmla="+- 0 17997 3322"/>
              <a:gd name="T203" fmla="*/ 17997 h 14907"/>
              <a:gd name="T204" fmla="+- 0 11610 9974"/>
              <a:gd name="T205" fmla="*/ T204 w 6515"/>
              <a:gd name="T206" fmla="+- 0 17851 3322"/>
              <a:gd name="T207" fmla="*/ 17851 h 14907"/>
              <a:gd name="T208" fmla="+- 0 13257 9974"/>
              <a:gd name="T209" fmla="*/ T208 w 6515"/>
              <a:gd name="T210" fmla="+- 0 17691 3322"/>
              <a:gd name="T211" fmla="*/ 17691 h 14907"/>
              <a:gd name="T212" fmla="+- 0 16076 9974"/>
              <a:gd name="T213" fmla="*/ T212 w 6515"/>
              <a:gd name="T214" fmla="+- 0 17675 3322"/>
              <a:gd name="T215" fmla="*/ 17675 h 149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6515" h="14907" extrusionOk="0">
                <a:moveTo>
                  <a:pt x="383" y="14455"/>
                </a:moveTo>
                <a:cubicBezTo>
                  <a:pt x="527" y="14287"/>
                  <a:pt x="680" y="14136"/>
                  <a:pt x="793" y="13934"/>
                </a:cubicBezTo>
                <a:cubicBezTo>
                  <a:pt x="1544" y="12592"/>
                  <a:pt x="1772" y="11003"/>
                  <a:pt x="2115" y="9530"/>
                </a:cubicBezTo>
                <a:cubicBezTo>
                  <a:pt x="2373" y="8423"/>
                  <a:pt x="2642" y="7333"/>
                  <a:pt x="2980" y="6247"/>
                </a:cubicBezTo>
                <a:cubicBezTo>
                  <a:pt x="3655" y="4080"/>
                  <a:pt x="4708" y="2181"/>
                  <a:pt x="5914" y="272"/>
                </a:cubicBezTo>
              </a:path>
              <a:path w="6515" h="14907" extrusionOk="0">
                <a:moveTo>
                  <a:pt x="271" y="3916"/>
                </a:moveTo>
                <a:cubicBezTo>
                  <a:pt x="309" y="3865"/>
                  <a:pt x="206" y="3861"/>
                  <a:pt x="299" y="3833"/>
                </a:cubicBezTo>
                <a:cubicBezTo>
                  <a:pt x="372" y="3811"/>
                  <a:pt x="500" y="3840"/>
                  <a:pt x="575" y="3841"/>
                </a:cubicBezTo>
                <a:cubicBezTo>
                  <a:pt x="1441" y="3847"/>
                  <a:pt x="2296" y="3740"/>
                  <a:pt x="3164" y="3789"/>
                </a:cubicBezTo>
                <a:cubicBezTo>
                  <a:pt x="3776" y="3823"/>
                  <a:pt x="4382" y="3873"/>
                  <a:pt x="4995" y="3863"/>
                </a:cubicBezTo>
                <a:cubicBezTo>
                  <a:pt x="5467" y="3856"/>
                  <a:pt x="5942" y="3835"/>
                  <a:pt x="6413" y="3817"/>
                </a:cubicBezTo>
                <a:cubicBezTo>
                  <a:pt x="6465" y="3815"/>
                  <a:pt x="6481" y="3815"/>
                  <a:pt x="6514" y="3807"/>
                </a:cubicBezTo>
              </a:path>
              <a:path w="6515" h="14907" extrusionOk="0">
                <a:moveTo>
                  <a:pt x="864" y="7463"/>
                </a:moveTo>
                <a:cubicBezTo>
                  <a:pt x="837" y="7463"/>
                  <a:pt x="822" y="7459"/>
                  <a:pt x="796" y="7465"/>
                </a:cubicBezTo>
                <a:cubicBezTo>
                  <a:pt x="794" y="7468"/>
                  <a:pt x="791" y="7472"/>
                  <a:pt x="789" y="7475"/>
                </a:cubicBezTo>
                <a:cubicBezTo>
                  <a:pt x="878" y="7564"/>
                  <a:pt x="967" y="7654"/>
                  <a:pt x="1059" y="7741"/>
                </a:cubicBezTo>
                <a:cubicBezTo>
                  <a:pt x="1759" y="8403"/>
                  <a:pt x="2522" y="8933"/>
                  <a:pt x="3324" y="9462"/>
                </a:cubicBezTo>
                <a:cubicBezTo>
                  <a:pt x="4005" y="9911"/>
                  <a:pt x="4606" y="10437"/>
                  <a:pt x="5231" y="10957"/>
                </a:cubicBezTo>
                <a:cubicBezTo>
                  <a:pt x="5308" y="11021"/>
                  <a:pt x="5389" y="11080"/>
                  <a:pt x="5469" y="11141"/>
                </a:cubicBezTo>
              </a:path>
              <a:path w="6515" h="14907" extrusionOk="0">
                <a:moveTo>
                  <a:pt x="437" y="10760"/>
                </a:moveTo>
                <a:cubicBezTo>
                  <a:pt x="579" y="10627"/>
                  <a:pt x="718" y="10515"/>
                  <a:pt x="884" y="10405"/>
                </a:cubicBezTo>
                <a:cubicBezTo>
                  <a:pt x="1166" y="10218"/>
                  <a:pt x="1459" y="10048"/>
                  <a:pt x="1748" y="9872"/>
                </a:cubicBezTo>
                <a:cubicBezTo>
                  <a:pt x="3316" y="8918"/>
                  <a:pt x="4810" y="7862"/>
                  <a:pt x="6312" y="6808"/>
                </a:cubicBezTo>
              </a:path>
              <a:path w="6515" h="14907" extrusionOk="0">
                <a:moveTo>
                  <a:pt x="49" y="966"/>
                </a:moveTo>
                <a:cubicBezTo>
                  <a:pt x="29" y="947"/>
                  <a:pt x="17" y="930"/>
                  <a:pt x="0" y="911"/>
                </a:cubicBezTo>
                <a:cubicBezTo>
                  <a:pt x="46" y="945"/>
                  <a:pt x="96" y="913"/>
                  <a:pt x="137" y="953"/>
                </a:cubicBezTo>
                <a:cubicBezTo>
                  <a:pt x="691" y="1491"/>
                  <a:pt x="1166" y="2193"/>
                  <a:pt x="1560" y="2851"/>
                </a:cubicBezTo>
                <a:cubicBezTo>
                  <a:pt x="2570" y="4541"/>
                  <a:pt x="3195" y="6407"/>
                  <a:pt x="3638" y="8316"/>
                </a:cubicBezTo>
                <a:cubicBezTo>
                  <a:pt x="4023" y="9974"/>
                  <a:pt x="4279" y="11663"/>
                  <a:pt x="4679" y="13316"/>
                </a:cubicBezTo>
                <a:cubicBezTo>
                  <a:pt x="4800" y="13818"/>
                  <a:pt x="4927" y="14383"/>
                  <a:pt x="5285" y="14772"/>
                </a:cubicBezTo>
                <a:cubicBezTo>
                  <a:pt x="5344" y="14836"/>
                  <a:pt x="5421" y="14851"/>
                  <a:pt x="5484" y="14906"/>
                </a:cubicBezTo>
              </a:path>
              <a:path w="6515" h="14907" extrusionOk="0">
                <a:moveTo>
                  <a:pt x="976" y="422"/>
                </a:moveTo>
                <a:cubicBezTo>
                  <a:pt x="935" y="415"/>
                  <a:pt x="894" y="404"/>
                  <a:pt x="855" y="396"/>
                </a:cubicBezTo>
                <a:cubicBezTo>
                  <a:pt x="927" y="386"/>
                  <a:pt x="1039" y="370"/>
                  <a:pt x="1124" y="366"/>
                </a:cubicBezTo>
                <a:cubicBezTo>
                  <a:pt x="2265" y="310"/>
                  <a:pt x="3521" y="254"/>
                  <a:pt x="4638" y="14"/>
                </a:cubicBezTo>
                <a:cubicBezTo>
                  <a:pt x="4651" y="9"/>
                  <a:pt x="4665" y="5"/>
                  <a:pt x="4678" y="0"/>
                </a:cubicBezTo>
              </a:path>
              <a:path w="6515" h="14907" extrusionOk="0">
                <a:moveTo>
                  <a:pt x="458" y="3751"/>
                </a:moveTo>
                <a:cubicBezTo>
                  <a:pt x="539" y="3738"/>
                  <a:pt x="633" y="3725"/>
                  <a:pt x="718" y="3711"/>
                </a:cubicBezTo>
                <a:cubicBezTo>
                  <a:pt x="988" y="3668"/>
                  <a:pt x="1259" y="3635"/>
                  <a:pt x="1530" y="3597"/>
                </a:cubicBezTo>
                <a:cubicBezTo>
                  <a:pt x="1972" y="3535"/>
                  <a:pt x="2415" y="3479"/>
                  <a:pt x="2858" y="3429"/>
                </a:cubicBezTo>
                <a:cubicBezTo>
                  <a:pt x="3750" y="3329"/>
                  <a:pt x="4616" y="3359"/>
                  <a:pt x="5507" y="3351"/>
                </a:cubicBezTo>
                <a:cubicBezTo>
                  <a:pt x="5611" y="3343"/>
                  <a:pt x="5643" y="3341"/>
                  <a:pt x="5710" y="3330"/>
                </a:cubicBezTo>
              </a:path>
              <a:path w="6515" h="14907" extrusionOk="0">
                <a:moveTo>
                  <a:pt x="536" y="7610"/>
                </a:moveTo>
                <a:cubicBezTo>
                  <a:pt x="559" y="7572"/>
                  <a:pt x="432" y="7587"/>
                  <a:pt x="557" y="7533"/>
                </a:cubicBezTo>
                <a:cubicBezTo>
                  <a:pt x="711" y="7466"/>
                  <a:pt x="989" y="7494"/>
                  <a:pt x="1150" y="7489"/>
                </a:cubicBezTo>
                <a:cubicBezTo>
                  <a:pt x="2477" y="7444"/>
                  <a:pt x="3803" y="7411"/>
                  <a:pt x="5129" y="7350"/>
                </a:cubicBezTo>
                <a:cubicBezTo>
                  <a:pt x="5411" y="7336"/>
                  <a:pt x="5498" y="7331"/>
                  <a:pt x="5682" y="7325"/>
                </a:cubicBezTo>
              </a:path>
              <a:path w="6515" h="14907" extrusionOk="0">
                <a:moveTo>
                  <a:pt x="546" y="10302"/>
                </a:moveTo>
                <a:cubicBezTo>
                  <a:pt x="798" y="10257"/>
                  <a:pt x="1048" y="10242"/>
                  <a:pt x="1306" y="10240"/>
                </a:cubicBezTo>
                <a:cubicBezTo>
                  <a:pt x="2629" y="10229"/>
                  <a:pt x="3951" y="10316"/>
                  <a:pt x="5274" y="10329"/>
                </a:cubicBezTo>
              </a:path>
              <a:path w="6515" h="14907" extrusionOk="0">
                <a:moveTo>
                  <a:pt x="1101" y="14675"/>
                </a:moveTo>
                <a:cubicBezTo>
                  <a:pt x="1269" y="14605"/>
                  <a:pt x="1442" y="14558"/>
                  <a:pt x="1636" y="14529"/>
                </a:cubicBezTo>
                <a:cubicBezTo>
                  <a:pt x="2179" y="14447"/>
                  <a:pt x="2734" y="14394"/>
                  <a:pt x="3283" y="14369"/>
                </a:cubicBezTo>
                <a:cubicBezTo>
                  <a:pt x="4222" y="14327"/>
                  <a:pt x="5163" y="14342"/>
                  <a:pt x="6102" y="14353"/>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Tm="528"/>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3D2BFC7A-E43E-3EDF-51C6-4ACE9314EC09}"/>
              </a:ext>
            </a:extLst>
          </p:cNvPr>
          <p:cNvSpPr>
            <a:spLocks noGrp="1" noChangeArrowheads="1"/>
          </p:cNvSpPr>
          <p:nvPr>
            <p:ph type="title"/>
          </p:nvPr>
        </p:nvSpPr>
        <p:spPr bwMode="invGray"/>
        <p:txBody>
          <a:bodyPr/>
          <a:lstStyle/>
          <a:p>
            <a:r>
              <a:rPr lang="en-US" altLang="en-US"/>
              <a:t>Dating Heaven and Hell</a:t>
            </a:r>
          </a:p>
        </p:txBody>
      </p:sp>
      <p:sp>
        <p:nvSpPr>
          <p:cNvPr id="781315" name="Rectangle 3">
            <a:extLst>
              <a:ext uri="{FF2B5EF4-FFF2-40B4-BE49-F238E27FC236}">
                <a16:creationId xmlns:a16="http://schemas.microsoft.com/office/drawing/2014/main" id="{DA8AA2A0-DB12-9AFA-A4D9-40EEA453F03E}"/>
              </a:ext>
            </a:extLst>
          </p:cNvPr>
          <p:cNvSpPr>
            <a:spLocks noGrp="1" noChangeArrowheads="1"/>
          </p:cNvSpPr>
          <p:nvPr>
            <p:ph type="body" idx="1"/>
          </p:nvPr>
        </p:nvSpPr>
        <p:spPr bwMode="invGray">
          <a:xfrm>
            <a:off x="457200" y="1951038"/>
            <a:ext cx="8229600" cy="3459162"/>
          </a:xfrm>
        </p:spPr>
        <p:txBody>
          <a:bodyPr/>
          <a:lstStyle/>
          <a:p>
            <a:r>
              <a:rPr lang="en-US" altLang="en-US" sz="2800"/>
              <a:t>A pairing is </a:t>
            </a:r>
            <a:r>
              <a:rPr lang="en-US" altLang="en-US" sz="2800">
                <a:solidFill>
                  <a:schemeClr val="tx2"/>
                </a:solidFill>
              </a:rPr>
              <a:t>male-optimal</a:t>
            </a:r>
            <a:r>
              <a:rPr lang="en-US" altLang="en-US" sz="2800"/>
              <a:t> if </a:t>
            </a:r>
            <a:r>
              <a:rPr lang="en-US" altLang="en-US" sz="2800">
                <a:solidFill>
                  <a:schemeClr val="tx2"/>
                </a:solidFill>
              </a:rPr>
              <a:t>every</a:t>
            </a:r>
            <a:r>
              <a:rPr lang="en-US" altLang="en-US" sz="2800">
                <a:solidFill>
                  <a:schemeClr val="folHlink"/>
                </a:solidFill>
              </a:rPr>
              <a:t> </a:t>
            </a:r>
            <a:r>
              <a:rPr lang="en-US" altLang="en-US" sz="2800"/>
              <a:t>boy gets his </a:t>
            </a:r>
            <a:r>
              <a:rPr lang="en-US" altLang="en-US" sz="2800">
                <a:solidFill>
                  <a:schemeClr val="tx2"/>
                </a:solidFill>
              </a:rPr>
              <a:t>optimal </a:t>
            </a:r>
            <a:r>
              <a:rPr lang="en-US" altLang="en-US" sz="2800"/>
              <a:t>mate. This is the best of all possible stable worlds for every boy simultaneously.</a:t>
            </a:r>
          </a:p>
          <a:p>
            <a:endParaRPr lang="en-US" altLang="en-US" sz="2800"/>
          </a:p>
          <a:p>
            <a:endParaRPr lang="en-US" altLang="en-US" sz="2800"/>
          </a:p>
          <a:p>
            <a:r>
              <a:rPr lang="en-US" altLang="en-US" sz="2800"/>
              <a:t>Is a male-optimal pairing always stable?</a:t>
            </a:r>
          </a:p>
          <a:p>
            <a:r>
              <a:rPr lang="en-US" altLang="en-US" sz="2800"/>
              <a:t>	We’ll see…</a:t>
            </a:r>
          </a:p>
        </p:txBody>
      </p:sp>
    </p:spTree>
  </p:cSld>
  <p:clrMapOvr>
    <a:masterClrMapping/>
  </p:clrMapOvr>
  <p:transition advTm="14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1315">
                                            <p:txEl>
                                              <p:pRg st="4" end="4"/>
                                            </p:txEl>
                                          </p:spTgt>
                                        </p:tgtEl>
                                        <p:attrNameLst>
                                          <p:attrName>style.visibility</p:attrName>
                                        </p:attrNameLst>
                                      </p:cBhvr>
                                      <p:to>
                                        <p:strVal val="visible"/>
                                      </p:to>
                                    </p:set>
                                    <p:animEffect transition="in" filter="fade">
                                      <p:cBhvr>
                                        <p:cTn id="7" dur="500"/>
                                        <p:tgtEl>
                                          <p:spTgt spid="781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6D8FD24B-DB9D-9F03-9B26-3F1D0510687D}"/>
              </a:ext>
            </a:extLst>
          </p:cNvPr>
          <p:cNvSpPr>
            <a:spLocks noGrp="1" noChangeArrowheads="1"/>
          </p:cNvSpPr>
          <p:nvPr>
            <p:ph type="title"/>
          </p:nvPr>
        </p:nvSpPr>
        <p:spPr bwMode="invGray"/>
        <p:txBody>
          <a:bodyPr/>
          <a:lstStyle/>
          <a:p>
            <a:r>
              <a:rPr lang="en-US" altLang="en-US"/>
              <a:t>Dating Heaven and Hell</a:t>
            </a:r>
          </a:p>
        </p:txBody>
      </p:sp>
      <p:sp>
        <p:nvSpPr>
          <p:cNvPr id="782339" name="Rectangle 3">
            <a:extLst>
              <a:ext uri="{FF2B5EF4-FFF2-40B4-BE49-F238E27FC236}">
                <a16:creationId xmlns:a16="http://schemas.microsoft.com/office/drawing/2014/main" id="{46DEF3C1-0A21-9BB9-70C8-4F14A96ABC82}"/>
              </a:ext>
            </a:extLst>
          </p:cNvPr>
          <p:cNvSpPr>
            <a:spLocks noGrp="1" noChangeArrowheads="1"/>
          </p:cNvSpPr>
          <p:nvPr>
            <p:ph type="body" idx="1"/>
          </p:nvPr>
        </p:nvSpPr>
        <p:spPr bwMode="invGray"/>
        <p:txBody>
          <a:bodyPr/>
          <a:lstStyle/>
          <a:p>
            <a:r>
              <a:rPr lang="en-US" altLang="en-US" sz="2800"/>
              <a:t>A pairing is </a:t>
            </a:r>
            <a:r>
              <a:rPr lang="en-US" altLang="en-US" sz="2800">
                <a:solidFill>
                  <a:schemeClr val="tx2"/>
                </a:solidFill>
              </a:rPr>
              <a:t>female-optimal</a:t>
            </a:r>
            <a:r>
              <a:rPr lang="en-US" altLang="en-US" sz="2800"/>
              <a:t> if </a:t>
            </a:r>
            <a:r>
              <a:rPr lang="en-US" altLang="en-US" sz="2800">
                <a:solidFill>
                  <a:schemeClr val="tx2"/>
                </a:solidFill>
              </a:rPr>
              <a:t>every</a:t>
            </a:r>
            <a:r>
              <a:rPr lang="en-US" altLang="en-US" sz="2800"/>
              <a:t> girl gets her </a:t>
            </a:r>
            <a:r>
              <a:rPr lang="en-US" altLang="en-US" sz="2800">
                <a:solidFill>
                  <a:schemeClr val="tx2"/>
                </a:solidFill>
              </a:rPr>
              <a:t>optimal </a:t>
            </a:r>
            <a:r>
              <a:rPr lang="en-US" altLang="en-US" sz="2800"/>
              <a:t>mate. This is the best of all possible stable worlds for every girl simultaneously.</a:t>
            </a:r>
          </a:p>
          <a:p>
            <a:endParaRPr lang="en-US" altLang="en-US" sz="2800"/>
          </a:p>
          <a:p>
            <a:r>
              <a:rPr lang="en-US" altLang="en-US" sz="2800"/>
              <a:t>A pairing is </a:t>
            </a:r>
            <a:r>
              <a:rPr lang="en-US" altLang="en-US" sz="2800">
                <a:solidFill>
                  <a:schemeClr val="tx2"/>
                </a:solidFill>
              </a:rPr>
              <a:t>female-pessimal</a:t>
            </a:r>
            <a:r>
              <a:rPr lang="en-US" altLang="en-US" sz="2800"/>
              <a:t> if </a:t>
            </a:r>
            <a:r>
              <a:rPr lang="en-US" altLang="en-US" sz="2800">
                <a:solidFill>
                  <a:schemeClr val="tx2"/>
                </a:solidFill>
              </a:rPr>
              <a:t>every</a:t>
            </a:r>
            <a:r>
              <a:rPr lang="en-US" altLang="en-US" sz="2800"/>
              <a:t> girl gets her </a:t>
            </a:r>
            <a:r>
              <a:rPr lang="en-US" altLang="en-US" sz="2800">
                <a:solidFill>
                  <a:schemeClr val="tx2"/>
                </a:solidFill>
              </a:rPr>
              <a:t>pessimal </a:t>
            </a:r>
            <a:r>
              <a:rPr lang="en-US" altLang="en-US" sz="2800"/>
              <a:t>mate. This is the worst of all possible stable worlds for every girl simultaneously.</a:t>
            </a:r>
          </a:p>
        </p:txBody>
      </p:sp>
    </p:spTree>
  </p:cSld>
  <p:clrMapOvr>
    <a:masterClrMapping/>
  </p:clrMapOvr>
  <p:transition advTm="176"/>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3363" name="Rectangle 3">
            <a:extLst>
              <a:ext uri="{FF2B5EF4-FFF2-40B4-BE49-F238E27FC236}">
                <a16:creationId xmlns:a16="http://schemas.microsoft.com/office/drawing/2014/main" id="{7DA3558C-8A0D-D435-4D83-C4F810FCA3AE}"/>
              </a:ext>
            </a:extLst>
          </p:cNvPr>
          <p:cNvSpPr>
            <a:spLocks noGrp="1" noChangeArrowheads="1"/>
          </p:cNvSpPr>
          <p:nvPr>
            <p:ph type="title"/>
          </p:nvPr>
        </p:nvSpPr>
        <p:spPr bwMode="invGray">
          <a:xfrm>
            <a:off x="685800" y="533400"/>
            <a:ext cx="7772400" cy="1143000"/>
          </a:xfrm>
        </p:spPr>
        <p:txBody>
          <a:bodyPr/>
          <a:lstStyle/>
          <a:p>
            <a:r>
              <a:rPr lang="en-US" altLang="en-US"/>
              <a:t>The Naked Mathematical Truth!</a:t>
            </a:r>
            <a:endParaRPr lang="en-US" altLang="en-US" sz="2000"/>
          </a:p>
        </p:txBody>
      </p:sp>
      <p:sp>
        <p:nvSpPr>
          <p:cNvPr id="783364" name="Rectangle 4">
            <a:extLst>
              <a:ext uri="{FF2B5EF4-FFF2-40B4-BE49-F238E27FC236}">
                <a16:creationId xmlns:a16="http://schemas.microsoft.com/office/drawing/2014/main" id="{4DDC2CFF-5188-CCA3-1461-5B73A92FDD87}"/>
              </a:ext>
            </a:extLst>
          </p:cNvPr>
          <p:cNvSpPr>
            <a:spLocks noGrp="1" noChangeArrowheads="1"/>
          </p:cNvSpPr>
          <p:nvPr>
            <p:ph type="body" idx="1"/>
          </p:nvPr>
        </p:nvSpPr>
        <p:spPr bwMode="invGray">
          <a:xfrm>
            <a:off x="457200" y="2354263"/>
            <a:ext cx="8229600" cy="2674937"/>
          </a:xfrm>
          <a:solidFill>
            <a:schemeClr val="bg2"/>
          </a:solidFill>
          <a:ln w="76200">
            <a:solidFill>
              <a:schemeClr val="accent2"/>
            </a:solidFill>
            <a:miter lim="800000"/>
            <a:headEnd/>
            <a:tailEnd/>
          </a:ln>
        </p:spPr>
        <p:txBody>
          <a:bodyPr/>
          <a:lstStyle/>
          <a:p>
            <a:pPr algn="ctr"/>
            <a:r>
              <a:rPr lang="en-US" altLang="en-US" sz="4000"/>
              <a:t>The Traditional Marriage Algorithm always produces a </a:t>
            </a:r>
            <a:r>
              <a:rPr lang="en-US" altLang="en-US" sz="4000">
                <a:solidFill>
                  <a:schemeClr val="accent2"/>
                </a:solidFill>
              </a:rPr>
              <a:t>male-optimal</a:t>
            </a:r>
            <a:r>
              <a:rPr lang="en-US" altLang="en-US" sz="4000"/>
              <a:t>, </a:t>
            </a:r>
            <a:r>
              <a:rPr lang="en-US" altLang="en-US" sz="4000">
                <a:solidFill>
                  <a:schemeClr val="tx2"/>
                </a:solidFill>
              </a:rPr>
              <a:t>female-pessimal</a:t>
            </a:r>
            <a:r>
              <a:rPr lang="en-US" altLang="en-US" sz="4000"/>
              <a:t> pairing.</a:t>
            </a:r>
          </a:p>
        </p:txBody>
      </p:sp>
      <p:graphicFrame>
        <p:nvGraphicFramePr>
          <p:cNvPr id="783365" name="Object 5">
            <a:extLst>
              <a:ext uri="{FF2B5EF4-FFF2-40B4-BE49-F238E27FC236}">
                <a16:creationId xmlns:a16="http://schemas.microsoft.com/office/drawing/2014/main" id="{09E41E4B-A304-84D6-8796-8DA1E6EDB672}"/>
              </a:ext>
            </a:extLst>
          </p:cNvPr>
          <p:cNvGraphicFramePr>
            <a:graphicFrameLocks noChangeAspect="1"/>
          </p:cNvGraphicFramePr>
          <p:nvPr/>
        </p:nvGraphicFramePr>
        <p:xfrm>
          <a:off x="7591425" y="5268913"/>
          <a:ext cx="866775" cy="1589087"/>
        </p:xfrm>
        <a:graphic>
          <a:graphicData uri="http://schemas.openxmlformats.org/presentationml/2006/ole">
            <mc:AlternateContent xmlns:mc="http://schemas.openxmlformats.org/markup-compatibility/2006">
              <mc:Choice xmlns:v="urn:schemas-microsoft-com:vml" Requires="v">
                <p:oleObj name="Clip" r:id="rId5" imgW="12357100" imgH="22618700" progId="MS_ClipArt_Gallery.2">
                  <p:embed/>
                </p:oleObj>
              </mc:Choice>
              <mc:Fallback>
                <p:oleObj name="Clip" r:id="rId5" imgW="12357100" imgH="2261870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7591425" y="5268913"/>
                        <a:ext cx="866775" cy="158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299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8336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SUSPENS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783365"/>
                                        </p:tgtEl>
                                        <p:attrNameLst>
                                          <p:attrName>style.visibility</p:attrName>
                                        </p:attrNameLst>
                                      </p:cBhvr>
                                      <p:to>
                                        <p:strVal val="visible"/>
                                      </p:to>
                                    </p:set>
                                    <p:anim calcmode="lin" valueType="num">
                                      <p:cBhvr additive="base">
                                        <p:cTn id="11" dur="500" fill="hold"/>
                                        <p:tgtEl>
                                          <p:spTgt spid="783365"/>
                                        </p:tgtEl>
                                        <p:attrNameLst>
                                          <p:attrName>ppt_x</p:attrName>
                                        </p:attrNameLst>
                                      </p:cBhvr>
                                      <p:tavLst>
                                        <p:tav tm="0">
                                          <p:val>
                                            <p:strVal val="#ppt_x"/>
                                          </p:val>
                                        </p:tav>
                                        <p:tav tm="100000">
                                          <p:val>
                                            <p:strVal val="#ppt_x"/>
                                          </p:val>
                                        </p:tav>
                                      </p:tavLst>
                                    </p:anim>
                                    <p:anim calcmode="lin" valueType="num">
                                      <p:cBhvr additive="base">
                                        <p:cTn id="12" dur="500" fill="hold"/>
                                        <p:tgtEl>
                                          <p:spTgt spid="783365"/>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528" fill="hold" nodeType="clickEffect">
                                  <p:stCondLst>
                                    <p:cond delay="0"/>
                                  </p:stCondLst>
                                  <p:childTnLst>
                                    <p:set>
                                      <p:cBhvr>
                                        <p:cTn id="16" dur="1" fill="hold">
                                          <p:stCondLst>
                                            <p:cond delay="0"/>
                                          </p:stCondLst>
                                        </p:cTn>
                                        <p:tgtEl>
                                          <p:spTgt spid="783364">
                                            <p:txEl>
                                              <p:pRg st="0" end="0"/>
                                            </p:txEl>
                                          </p:spTgt>
                                        </p:tgtEl>
                                        <p:attrNameLst>
                                          <p:attrName>style.visibility</p:attrName>
                                        </p:attrNameLst>
                                      </p:cBhvr>
                                      <p:to>
                                        <p:strVal val="visible"/>
                                      </p:to>
                                    </p:set>
                                    <p:anim calcmode="lin" valueType="num">
                                      <p:cBhvr>
                                        <p:cTn id="17" dur="500" fill="hold"/>
                                        <p:tgtEl>
                                          <p:spTgt spid="783364">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783364">
                                            <p:txEl>
                                              <p:pRg st="0" end="0"/>
                                            </p:txEl>
                                          </p:spTgt>
                                        </p:tgtEl>
                                        <p:attrNameLst>
                                          <p:attrName>ppt_h</p:attrName>
                                        </p:attrNameLst>
                                      </p:cBhvr>
                                      <p:tavLst>
                                        <p:tav tm="0">
                                          <p:val>
                                            <p:fltVal val="0"/>
                                          </p:val>
                                        </p:tav>
                                        <p:tav tm="100000">
                                          <p:val>
                                            <p:strVal val="#ppt_h"/>
                                          </p:val>
                                        </p:tav>
                                      </p:tavLst>
                                    </p:anim>
                                    <p:anim calcmode="lin" valueType="num">
                                      <p:cBhvr>
                                        <p:cTn id="19" dur="500" fill="hold"/>
                                        <p:tgtEl>
                                          <p:spTgt spid="783364">
                                            <p:txEl>
                                              <p:pRg st="0" end="0"/>
                                            </p:txEl>
                                          </p:spTgt>
                                        </p:tgtEl>
                                        <p:attrNameLst>
                                          <p:attrName>ppt_x</p:attrName>
                                        </p:attrNameLst>
                                      </p:cBhvr>
                                      <p:tavLst>
                                        <p:tav tm="0">
                                          <p:val>
                                            <p:fltVal val="0.5"/>
                                          </p:val>
                                        </p:tav>
                                        <p:tav tm="100000">
                                          <p:val>
                                            <p:strVal val="#ppt_x"/>
                                          </p:val>
                                        </p:tav>
                                      </p:tavLst>
                                    </p:anim>
                                    <p:anim calcmode="lin" valueType="num">
                                      <p:cBhvr>
                                        <p:cTn id="20" dur="500" fill="hold"/>
                                        <p:tgtEl>
                                          <p:spTgt spid="783364">
                                            <p:txEl>
                                              <p:pRg st="0" end="0"/>
                                            </p:txEl>
                                          </p:spTgt>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autoUpdateAnimBg="0"/>
      <p:bldP spid="783364"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a:extLst>
              <a:ext uri="{FF2B5EF4-FFF2-40B4-BE49-F238E27FC236}">
                <a16:creationId xmlns:a16="http://schemas.microsoft.com/office/drawing/2014/main" id="{6CF20B90-FC6C-D96C-9E7C-640119BEED0B}"/>
              </a:ext>
            </a:extLst>
          </p:cNvPr>
          <p:cNvSpPr>
            <a:spLocks noGrp="1" noChangeArrowheads="1"/>
          </p:cNvSpPr>
          <p:nvPr>
            <p:ph type="title"/>
          </p:nvPr>
        </p:nvSpPr>
        <p:spPr bwMode="invGray"/>
        <p:txBody>
          <a:bodyPr/>
          <a:lstStyle/>
          <a:p>
            <a:r>
              <a:rPr lang="en-US" altLang="en-US" u="sng"/>
              <a:t>Theorem</a:t>
            </a:r>
            <a:r>
              <a:rPr lang="en-US" altLang="en-US"/>
              <a:t>: TMA produces a </a:t>
            </a:r>
            <a:br>
              <a:rPr lang="en-US" altLang="en-US"/>
            </a:br>
            <a:r>
              <a:rPr lang="en-US" altLang="en-US"/>
              <a:t>male-optimal pairing</a:t>
            </a:r>
          </a:p>
        </p:txBody>
      </p:sp>
      <p:sp>
        <p:nvSpPr>
          <p:cNvPr id="784387" name="Rectangle 3">
            <a:extLst>
              <a:ext uri="{FF2B5EF4-FFF2-40B4-BE49-F238E27FC236}">
                <a16:creationId xmlns:a16="http://schemas.microsoft.com/office/drawing/2014/main" id="{9A80A19C-4AC6-9B4A-002E-0D4BACE0F66D}"/>
              </a:ext>
            </a:extLst>
          </p:cNvPr>
          <p:cNvSpPr>
            <a:spLocks noGrp="1" noChangeArrowheads="1"/>
          </p:cNvSpPr>
          <p:nvPr>
            <p:ph type="body" idx="1"/>
          </p:nvPr>
        </p:nvSpPr>
        <p:spPr bwMode="invGray">
          <a:xfrm>
            <a:off x="457200" y="1600200"/>
            <a:ext cx="8229600" cy="4800600"/>
          </a:xfrm>
        </p:spPr>
        <p:txBody>
          <a:bodyPr/>
          <a:lstStyle/>
          <a:p>
            <a:pPr lvl="1">
              <a:lnSpc>
                <a:spcPct val="90000"/>
              </a:lnSpc>
            </a:pPr>
            <a:endParaRPr lang="en-US" altLang="en-US" sz="2400"/>
          </a:p>
          <a:p>
            <a:pPr lvl="1">
              <a:lnSpc>
                <a:spcPct val="90000"/>
              </a:lnSpc>
            </a:pPr>
            <a:r>
              <a:rPr lang="en-US" altLang="en-US" sz="2400"/>
              <a:t>Suppose, for a contradiction, that some boy gets rejected by his optimal girl during TMA. </a:t>
            </a:r>
          </a:p>
          <a:p>
            <a:pPr lvl="1">
              <a:lnSpc>
                <a:spcPct val="90000"/>
              </a:lnSpc>
            </a:pPr>
            <a:r>
              <a:rPr lang="en-US" altLang="en-US" sz="2400"/>
              <a:t>Let t be the earliest time at which this happened.</a:t>
            </a:r>
          </a:p>
          <a:p>
            <a:pPr lvl="1">
              <a:lnSpc>
                <a:spcPct val="90000"/>
              </a:lnSpc>
            </a:pPr>
            <a:endParaRPr lang="en-US" altLang="en-US" sz="2400"/>
          </a:p>
          <a:p>
            <a:pPr lvl="1">
              <a:lnSpc>
                <a:spcPct val="90000"/>
              </a:lnSpc>
            </a:pPr>
            <a:r>
              <a:rPr lang="en-US" altLang="en-US" sz="2400"/>
              <a:t>At time t, some boy b is rejected by his optimal girl g because she said “maybe” to a preferred b</a:t>
            </a:r>
            <a:r>
              <a:rPr lang="en-US" altLang="en-US" sz="2400" baseline="30000"/>
              <a:t>*</a:t>
            </a:r>
            <a:r>
              <a:rPr lang="en-US" altLang="en-US" sz="2400"/>
              <a:t>. </a:t>
            </a:r>
          </a:p>
          <a:p>
            <a:pPr lvl="1">
              <a:lnSpc>
                <a:spcPct val="90000"/>
              </a:lnSpc>
            </a:pPr>
            <a:endParaRPr lang="en-US" altLang="en-US" sz="2400"/>
          </a:p>
          <a:p>
            <a:pPr lvl="1">
              <a:lnSpc>
                <a:spcPct val="90000"/>
              </a:lnSpc>
            </a:pPr>
            <a:r>
              <a:rPr lang="en-US" altLang="en-US" sz="2400"/>
              <a:t>By the definition of time t, boy b</a:t>
            </a:r>
            <a:r>
              <a:rPr lang="en-US" altLang="en-US" sz="2400" baseline="30000"/>
              <a:t>* </a:t>
            </a:r>
            <a:r>
              <a:rPr lang="en-US" altLang="en-US" sz="2400"/>
              <a:t>had not yet been rejected by his optimal girl.</a:t>
            </a:r>
          </a:p>
          <a:p>
            <a:pPr lvl="1">
              <a:lnSpc>
                <a:spcPct val="90000"/>
              </a:lnSpc>
            </a:pPr>
            <a:endParaRPr lang="en-US" altLang="en-US" sz="2400"/>
          </a:p>
          <a:p>
            <a:pPr lvl="1">
              <a:lnSpc>
                <a:spcPct val="90000"/>
              </a:lnSpc>
            </a:pPr>
            <a:r>
              <a:rPr lang="en-US" altLang="en-US" sz="2400"/>
              <a:t>Therefore, b</a:t>
            </a:r>
            <a:r>
              <a:rPr lang="en-US" altLang="en-US" sz="2400" baseline="30000"/>
              <a:t>* </a:t>
            </a:r>
            <a:r>
              <a:rPr lang="en-US" altLang="en-US" sz="2400"/>
              <a:t>likes g at least as much as his optimal.</a:t>
            </a:r>
            <a:endParaRPr lang="en-US" altLang="en-US" sz="2400" baseline="30000"/>
          </a:p>
        </p:txBody>
      </p:sp>
    </p:spTree>
  </p:cSld>
  <p:clrMapOvr>
    <a:masterClrMapping/>
  </p:clrMapOvr>
  <p:transition advTm="1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animEffect transition="in" filter="fade">
                                      <p:cBhvr>
                                        <p:cTn id="7" dur="500"/>
                                        <p:tgtEl>
                                          <p:spTgt spid="784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84387">
                                            <p:txEl>
                                              <p:pRg st="2" end="2"/>
                                            </p:txEl>
                                          </p:spTgt>
                                        </p:tgtEl>
                                        <p:attrNameLst>
                                          <p:attrName>style.visibility</p:attrName>
                                        </p:attrNameLst>
                                      </p:cBhvr>
                                      <p:to>
                                        <p:strVal val="visible"/>
                                      </p:to>
                                    </p:set>
                                    <p:animEffect transition="in" filter="fade">
                                      <p:cBhvr>
                                        <p:cTn id="12" dur="500"/>
                                        <p:tgtEl>
                                          <p:spTgt spid="784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84387">
                                            <p:txEl>
                                              <p:pRg st="4" end="4"/>
                                            </p:txEl>
                                          </p:spTgt>
                                        </p:tgtEl>
                                        <p:attrNameLst>
                                          <p:attrName>style.visibility</p:attrName>
                                        </p:attrNameLst>
                                      </p:cBhvr>
                                      <p:to>
                                        <p:strVal val="visible"/>
                                      </p:to>
                                    </p:set>
                                    <p:animEffect transition="in" filter="fade">
                                      <p:cBhvr>
                                        <p:cTn id="17" dur="500"/>
                                        <p:tgtEl>
                                          <p:spTgt spid="7843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84387">
                                            <p:txEl>
                                              <p:pRg st="6" end="6"/>
                                            </p:txEl>
                                          </p:spTgt>
                                        </p:tgtEl>
                                        <p:attrNameLst>
                                          <p:attrName>style.visibility</p:attrName>
                                        </p:attrNameLst>
                                      </p:cBhvr>
                                      <p:to>
                                        <p:strVal val="visible"/>
                                      </p:to>
                                    </p:set>
                                    <p:animEffect transition="in" filter="fade">
                                      <p:cBhvr>
                                        <p:cTn id="22" dur="500"/>
                                        <p:tgtEl>
                                          <p:spTgt spid="784387">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84387">
                                            <p:txEl>
                                              <p:pRg st="8" end="8"/>
                                            </p:txEl>
                                          </p:spTgt>
                                        </p:tgtEl>
                                        <p:attrNameLst>
                                          <p:attrName>style.visibility</p:attrName>
                                        </p:attrNameLst>
                                      </p:cBhvr>
                                      <p:to>
                                        <p:strVal val="visible"/>
                                      </p:to>
                                    </p:set>
                                    <p:animEffect transition="in" filter="fade">
                                      <p:cBhvr>
                                        <p:cTn id="27" dur="500"/>
                                        <p:tgtEl>
                                          <p:spTgt spid="784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a:extLst>
              <a:ext uri="{FF2B5EF4-FFF2-40B4-BE49-F238E27FC236}">
                <a16:creationId xmlns:a16="http://schemas.microsoft.com/office/drawing/2014/main" id="{3B679587-1D83-CDCA-AABC-6DA985B1FD4F}"/>
              </a:ext>
            </a:extLst>
          </p:cNvPr>
          <p:cNvSpPr>
            <a:spLocks noGrp="1" noChangeArrowheads="1"/>
          </p:cNvSpPr>
          <p:nvPr>
            <p:ph type="title"/>
          </p:nvPr>
        </p:nvSpPr>
        <p:spPr bwMode="invGray">
          <a:xfrm>
            <a:off x="381000" y="228600"/>
            <a:ext cx="8458200" cy="1143000"/>
          </a:xfrm>
        </p:spPr>
        <p:txBody>
          <a:bodyPr/>
          <a:lstStyle/>
          <a:p>
            <a:pPr>
              <a:lnSpc>
                <a:spcPct val="80000"/>
              </a:lnSpc>
            </a:pPr>
            <a:r>
              <a:rPr lang="en-US" altLang="en-US" sz="2800"/>
              <a:t>Some boy b got rejected by his optimal girl g because she said “maybe” to a preferred b</a:t>
            </a:r>
            <a:r>
              <a:rPr lang="en-US" altLang="en-US" sz="2800" baseline="30000"/>
              <a:t>*</a:t>
            </a:r>
            <a:r>
              <a:rPr lang="en-US" altLang="en-US" sz="2800"/>
              <a:t>. </a:t>
            </a:r>
            <a:br>
              <a:rPr lang="en-US" altLang="en-US" sz="2800"/>
            </a:br>
            <a:r>
              <a:rPr lang="en-US" altLang="en-US" sz="2800"/>
              <a:t>b* likes g at least as much as his optimal girl.</a:t>
            </a:r>
            <a:endParaRPr lang="en-US" altLang="en-US" sz="3200"/>
          </a:p>
        </p:txBody>
      </p:sp>
      <p:sp>
        <p:nvSpPr>
          <p:cNvPr id="785411" name="Rectangle 3">
            <a:extLst>
              <a:ext uri="{FF2B5EF4-FFF2-40B4-BE49-F238E27FC236}">
                <a16:creationId xmlns:a16="http://schemas.microsoft.com/office/drawing/2014/main" id="{8B4D8328-4E6E-BA6D-7558-57039C191FE9}"/>
              </a:ext>
            </a:extLst>
          </p:cNvPr>
          <p:cNvSpPr>
            <a:spLocks noGrp="1" noChangeArrowheads="1"/>
          </p:cNvSpPr>
          <p:nvPr>
            <p:ph type="body" idx="1"/>
          </p:nvPr>
        </p:nvSpPr>
        <p:spPr bwMode="invGray">
          <a:xfrm>
            <a:off x="685800" y="1752600"/>
            <a:ext cx="7772400" cy="4191000"/>
          </a:xfrm>
        </p:spPr>
        <p:txBody>
          <a:bodyPr/>
          <a:lstStyle/>
          <a:p>
            <a:pPr>
              <a:lnSpc>
                <a:spcPct val="90000"/>
              </a:lnSpc>
            </a:pPr>
            <a:r>
              <a:rPr lang="en-US" altLang="en-US" sz="2400"/>
              <a:t>By definition of “optimal girl”, there must exist a stable pairing S in which b and g are married.</a:t>
            </a:r>
            <a:r>
              <a:rPr lang="en-US" altLang="en-US" sz="3600"/>
              <a:t> </a:t>
            </a:r>
          </a:p>
          <a:p>
            <a:pPr lvl="1">
              <a:lnSpc>
                <a:spcPct val="90000"/>
              </a:lnSpc>
            </a:pPr>
            <a:endParaRPr lang="en-US" altLang="en-US">
              <a:solidFill>
                <a:schemeClr val="folHlink"/>
              </a:solidFill>
            </a:endParaRPr>
          </a:p>
          <a:p>
            <a:pPr lvl="1">
              <a:lnSpc>
                <a:spcPct val="90000"/>
              </a:lnSpc>
            </a:pPr>
            <a:r>
              <a:rPr lang="en-US" altLang="en-US">
                <a:solidFill>
                  <a:schemeClr val="tx2"/>
                </a:solidFill>
              </a:rPr>
              <a:t>b* wants g more than his wife in S</a:t>
            </a:r>
          </a:p>
          <a:p>
            <a:pPr lvl="2">
              <a:lnSpc>
                <a:spcPct val="90000"/>
              </a:lnSpc>
            </a:pPr>
            <a:r>
              <a:rPr lang="en-US" altLang="en-US"/>
              <a:t>g is as at least as good as his best and he does not have her in stable pairing S</a:t>
            </a:r>
          </a:p>
          <a:p>
            <a:pPr lvl="1">
              <a:lnSpc>
                <a:spcPct val="90000"/>
              </a:lnSpc>
            </a:pPr>
            <a:r>
              <a:rPr lang="en-US" altLang="en-US">
                <a:solidFill>
                  <a:schemeClr val="tx2"/>
                </a:solidFill>
              </a:rPr>
              <a:t>g wants b* more than her husband in S</a:t>
            </a:r>
          </a:p>
          <a:p>
            <a:pPr lvl="2">
              <a:lnSpc>
                <a:spcPct val="90000"/>
              </a:lnSpc>
            </a:pPr>
            <a:r>
              <a:rPr lang="en-US" altLang="en-US"/>
              <a:t>b is her husband in S and she rejects him for b</a:t>
            </a:r>
            <a:r>
              <a:rPr lang="en-US" altLang="en-US" baseline="30000"/>
              <a:t>*</a:t>
            </a:r>
            <a:r>
              <a:rPr lang="en-US" altLang="en-US"/>
              <a:t> in TMA</a:t>
            </a:r>
          </a:p>
        </p:txBody>
      </p:sp>
      <p:sp>
        <p:nvSpPr>
          <p:cNvPr id="785412" name="Text Box 4">
            <a:extLst>
              <a:ext uri="{FF2B5EF4-FFF2-40B4-BE49-F238E27FC236}">
                <a16:creationId xmlns:a16="http://schemas.microsoft.com/office/drawing/2014/main" id="{36734EEF-3EFE-0B25-883E-DA1B1ABB707D}"/>
              </a:ext>
            </a:extLst>
          </p:cNvPr>
          <p:cNvSpPr txBox="1">
            <a:spLocks noChangeArrowheads="1"/>
          </p:cNvSpPr>
          <p:nvPr/>
        </p:nvSpPr>
        <p:spPr bwMode="invGray">
          <a:xfrm rot="-5233">
            <a:off x="928688" y="5867400"/>
            <a:ext cx="7192962" cy="592138"/>
          </a:xfrm>
          <a:prstGeom prst="rect">
            <a:avLst/>
          </a:prstGeom>
          <a:solidFill>
            <a:schemeClr val="bg2"/>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3200">
                <a:solidFill>
                  <a:schemeClr val="tx2"/>
                </a:solidFill>
              </a:rPr>
              <a:t>Contradiction of the stability of S.</a:t>
            </a:r>
            <a:endParaRPr lang="en-US" altLang="en-US" sz="3200">
              <a:solidFill>
                <a:schemeClr val="accent2"/>
              </a:solidFill>
            </a:endParaRPr>
          </a:p>
        </p:txBody>
      </p:sp>
      <p:grpSp>
        <p:nvGrpSpPr>
          <p:cNvPr id="785413" name="Group 5">
            <a:extLst>
              <a:ext uri="{FF2B5EF4-FFF2-40B4-BE49-F238E27FC236}">
                <a16:creationId xmlns:a16="http://schemas.microsoft.com/office/drawing/2014/main" id="{4E495B3B-6D25-8B63-FEEF-C477E1504139}"/>
              </a:ext>
            </a:extLst>
          </p:cNvPr>
          <p:cNvGrpSpPr>
            <a:grpSpLocks/>
          </p:cNvGrpSpPr>
          <p:nvPr/>
        </p:nvGrpSpPr>
        <p:grpSpPr bwMode="auto">
          <a:xfrm>
            <a:off x="712788" y="3392488"/>
            <a:ext cx="347662" cy="500062"/>
            <a:chOff x="3347" y="2728"/>
            <a:chExt cx="141" cy="181"/>
          </a:xfrm>
        </p:grpSpPr>
        <p:sp>
          <p:nvSpPr>
            <p:cNvPr id="785414" name="Freeform 6">
              <a:extLst>
                <a:ext uri="{FF2B5EF4-FFF2-40B4-BE49-F238E27FC236}">
                  <a16:creationId xmlns:a16="http://schemas.microsoft.com/office/drawing/2014/main" id="{862FE658-9974-DAF5-E48D-F7087D56B32E}"/>
                </a:ext>
              </a:extLst>
            </p:cNvPr>
            <p:cNvSpPr>
              <a:spLocks/>
            </p:cNvSpPr>
            <p:nvPr/>
          </p:nvSpPr>
          <p:spPr bwMode="invGray">
            <a:xfrm>
              <a:off x="3405" y="2728"/>
              <a:ext cx="83" cy="181"/>
            </a:xfrm>
            <a:custGeom>
              <a:avLst/>
              <a:gdLst>
                <a:gd name="T0" fmla="*/ 10 w 83"/>
                <a:gd name="T1" fmla="*/ 79 h 181"/>
                <a:gd name="T2" fmla="*/ 0 w 83"/>
                <a:gd name="T3" fmla="*/ 47 h 181"/>
                <a:gd name="T4" fmla="*/ 9 w 83"/>
                <a:gd name="T5" fmla="*/ 21 h 181"/>
                <a:gd name="T6" fmla="*/ 27 w 83"/>
                <a:gd name="T7" fmla="*/ 3 h 181"/>
                <a:gd name="T8" fmla="*/ 48 w 83"/>
                <a:gd name="T9" fmla="*/ 0 h 181"/>
                <a:gd name="T10" fmla="*/ 63 w 83"/>
                <a:gd name="T11" fmla="*/ 6 h 181"/>
                <a:gd name="T12" fmla="*/ 77 w 83"/>
                <a:gd name="T13" fmla="*/ 24 h 181"/>
                <a:gd name="T14" fmla="*/ 81 w 83"/>
                <a:gd name="T15" fmla="*/ 53 h 181"/>
                <a:gd name="T16" fmla="*/ 83 w 83"/>
                <a:gd name="T17" fmla="*/ 83 h 181"/>
                <a:gd name="T18" fmla="*/ 77 w 83"/>
                <a:gd name="T19" fmla="*/ 115 h 181"/>
                <a:gd name="T20" fmla="*/ 69 w 83"/>
                <a:gd name="T21" fmla="*/ 156 h 181"/>
                <a:gd name="T22" fmla="*/ 54 w 83"/>
                <a:gd name="T23" fmla="*/ 181 h 181"/>
                <a:gd name="T24" fmla="*/ 45 w 83"/>
                <a:gd name="T25" fmla="*/ 173 h 181"/>
                <a:gd name="T26" fmla="*/ 42 w 83"/>
                <a:gd name="T27" fmla="*/ 155 h 181"/>
                <a:gd name="T28" fmla="*/ 46 w 83"/>
                <a:gd name="T29" fmla="*/ 134 h 181"/>
                <a:gd name="T30" fmla="*/ 53 w 83"/>
                <a:gd name="T31" fmla="*/ 108 h 181"/>
                <a:gd name="T32" fmla="*/ 57 w 83"/>
                <a:gd name="T33" fmla="*/ 81 h 181"/>
                <a:gd name="T34" fmla="*/ 57 w 83"/>
                <a:gd name="T35" fmla="*/ 56 h 181"/>
                <a:gd name="T36" fmla="*/ 54 w 83"/>
                <a:gd name="T37" fmla="*/ 36 h 181"/>
                <a:gd name="T38" fmla="*/ 46 w 83"/>
                <a:gd name="T39" fmla="*/ 21 h 181"/>
                <a:gd name="T40" fmla="*/ 34 w 83"/>
                <a:gd name="T41" fmla="*/ 20 h 181"/>
                <a:gd name="T42" fmla="*/ 27 w 83"/>
                <a:gd name="T43" fmla="*/ 32 h 181"/>
                <a:gd name="T44" fmla="*/ 24 w 83"/>
                <a:gd name="T45" fmla="*/ 53 h 181"/>
                <a:gd name="T46" fmla="*/ 22 w 83"/>
                <a:gd name="T47" fmla="*/ 71 h 181"/>
                <a:gd name="T48" fmla="*/ 10 w 83"/>
                <a:gd name="T49" fmla="*/ 7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181">
                  <a:moveTo>
                    <a:pt x="10" y="79"/>
                  </a:moveTo>
                  <a:lnTo>
                    <a:pt x="0" y="47"/>
                  </a:lnTo>
                  <a:lnTo>
                    <a:pt x="9" y="21"/>
                  </a:lnTo>
                  <a:lnTo>
                    <a:pt x="27" y="3"/>
                  </a:lnTo>
                  <a:lnTo>
                    <a:pt x="48" y="0"/>
                  </a:lnTo>
                  <a:lnTo>
                    <a:pt x="63" y="6"/>
                  </a:lnTo>
                  <a:lnTo>
                    <a:pt x="77" y="24"/>
                  </a:lnTo>
                  <a:lnTo>
                    <a:pt x="81" y="53"/>
                  </a:lnTo>
                  <a:lnTo>
                    <a:pt x="83" y="83"/>
                  </a:lnTo>
                  <a:lnTo>
                    <a:pt x="77" y="115"/>
                  </a:lnTo>
                  <a:lnTo>
                    <a:pt x="69" y="156"/>
                  </a:lnTo>
                  <a:lnTo>
                    <a:pt x="54" y="181"/>
                  </a:lnTo>
                  <a:lnTo>
                    <a:pt x="45" y="173"/>
                  </a:lnTo>
                  <a:lnTo>
                    <a:pt x="42" y="155"/>
                  </a:lnTo>
                  <a:lnTo>
                    <a:pt x="46" y="134"/>
                  </a:lnTo>
                  <a:lnTo>
                    <a:pt x="53" y="108"/>
                  </a:lnTo>
                  <a:lnTo>
                    <a:pt x="57" y="81"/>
                  </a:lnTo>
                  <a:lnTo>
                    <a:pt x="57" y="56"/>
                  </a:lnTo>
                  <a:lnTo>
                    <a:pt x="54" y="36"/>
                  </a:lnTo>
                  <a:lnTo>
                    <a:pt x="46" y="21"/>
                  </a:lnTo>
                  <a:lnTo>
                    <a:pt x="34" y="20"/>
                  </a:lnTo>
                  <a:lnTo>
                    <a:pt x="27" y="32"/>
                  </a:lnTo>
                  <a:lnTo>
                    <a:pt x="24" y="53"/>
                  </a:lnTo>
                  <a:lnTo>
                    <a:pt x="22" y="71"/>
                  </a:lnTo>
                  <a:lnTo>
                    <a:pt x="10" y="79"/>
                  </a:lnTo>
                  <a:close/>
                </a:path>
              </a:pathLst>
            </a:custGeom>
            <a:solidFill>
              <a:schemeClr val="tx2"/>
            </a:solidFill>
            <a:ln w="9525">
              <a:solidFill>
                <a:srgbClr val="993300"/>
              </a:solidFill>
              <a:round/>
              <a:headEnd/>
              <a:tailEnd/>
            </a:ln>
          </p:spPr>
          <p:txBody>
            <a:bodyPr/>
            <a:lstStyle/>
            <a:p>
              <a:endParaRPr lang="en-US"/>
            </a:p>
          </p:txBody>
        </p:sp>
        <p:sp>
          <p:nvSpPr>
            <p:cNvPr id="785415" name="Freeform 7">
              <a:extLst>
                <a:ext uri="{FF2B5EF4-FFF2-40B4-BE49-F238E27FC236}">
                  <a16:creationId xmlns:a16="http://schemas.microsoft.com/office/drawing/2014/main" id="{D5B78BBE-2168-7136-4576-9B1E28FDD2DC}"/>
                </a:ext>
              </a:extLst>
            </p:cNvPr>
            <p:cNvSpPr>
              <a:spLocks/>
            </p:cNvSpPr>
            <p:nvPr/>
          </p:nvSpPr>
          <p:spPr bwMode="invGray">
            <a:xfrm>
              <a:off x="3347" y="2777"/>
              <a:ext cx="114" cy="129"/>
            </a:xfrm>
            <a:custGeom>
              <a:avLst/>
              <a:gdLst>
                <a:gd name="T0" fmla="*/ 41 w 114"/>
                <a:gd name="T1" fmla="*/ 0 h 129"/>
                <a:gd name="T2" fmla="*/ 69 w 114"/>
                <a:gd name="T3" fmla="*/ 6 h 129"/>
                <a:gd name="T4" fmla="*/ 75 w 114"/>
                <a:gd name="T5" fmla="*/ 18 h 129"/>
                <a:gd name="T6" fmla="*/ 70 w 114"/>
                <a:gd name="T7" fmla="*/ 26 h 129"/>
                <a:gd name="T8" fmla="*/ 56 w 114"/>
                <a:gd name="T9" fmla="*/ 24 h 129"/>
                <a:gd name="T10" fmla="*/ 34 w 114"/>
                <a:gd name="T11" fmla="*/ 18 h 129"/>
                <a:gd name="T12" fmla="*/ 23 w 114"/>
                <a:gd name="T13" fmla="*/ 30 h 129"/>
                <a:gd name="T14" fmla="*/ 21 w 114"/>
                <a:gd name="T15" fmla="*/ 50 h 129"/>
                <a:gd name="T16" fmla="*/ 28 w 114"/>
                <a:gd name="T17" fmla="*/ 65 h 129"/>
                <a:gd name="T18" fmla="*/ 44 w 114"/>
                <a:gd name="T19" fmla="*/ 79 h 129"/>
                <a:gd name="T20" fmla="*/ 67 w 114"/>
                <a:gd name="T21" fmla="*/ 94 h 129"/>
                <a:gd name="T22" fmla="*/ 91 w 114"/>
                <a:gd name="T23" fmla="*/ 106 h 129"/>
                <a:gd name="T24" fmla="*/ 114 w 114"/>
                <a:gd name="T25" fmla="*/ 112 h 129"/>
                <a:gd name="T26" fmla="*/ 110 w 114"/>
                <a:gd name="T27" fmla="*/ 129 h 129"/>
                <a:gd name="T28" fmla="*/ 85 w 114"/>
                <a:gd name="T29" fmla="*/ 126 h 129"/>
                <a:gd name="T30" fmla="*/ 52 w 114"/>
                <a:gd name="T31" fmla="*/ 112 h 129"/>
                <a:gd name="T32" fmla="*/ 26 w 114"/>
                <a:gd name="T33" fmla="*/ 94 h 129"/>
                <a:gd name="T34" fmla="*/ 9 w 114"/>
                <a:gd name="T35" fmla="*/ 76 h 129"/>
                <a:gd name="T36" fmla="*/ 0 w 114"/>
                <a:gd name="T37" fmla="*/ 56 h 129"/>
                <a:gd name="T38" fmla="*/ 0 w 114"/>
                <a:gd name="T39" fmla="*/ 35 h 129"/>
                <a:gd name="T40" fmla="*/ 6 w 114"/>
                <a:gd name="T41" fmla="*/ 20 h 129"/>
                <a:gd name="T42" fmla="*/ 15 w 114"/>
                <a:gd name="T43" fmla="*/ 6 h 129"/>
                <a:gd name="T44" fmla="*/ 29 w 114"/>
                <a:gd name="T45" fmla="*/ 1 h 129"/>
                <a:gd name="T46" fmla="*/ 41 w 114"/>
                <a:gd name="T4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29">
                  <a:moveTo>
                    <a:pt x="41" y="0"/>
                  </a:moveTo>
                  <a:lnTo>
                    <a:pt x="69" y="6"/>
                  </a:lnTo>
                  <a:lnTo>
                    <a:pt x="75" y="18"/>
                  </a:lnTo>
                  <a:lnTo>
                    <a:pt x="70" y="26"/>
                  </a:lnTo>
                  <a:lnTo>
                    <a:pt x="56" y="24"/>
                  </a:lnTo>
                  <a:lnTo>
                    <a:pt x="34" y="18"/>
                  </a:lnTo>
                  <a:lnTo>
                    <a:pt x="23" y="30"/>
                  </a:lnTo>
                  <a:lnTo>
                    <a:pt x="21" y="50"/>
                  </a:lnTo>
                  <a:lnTo>
                    <a:pt x="28" y="65"/>
                  </a:lnTo>
                  <a:lnTo>
                    <a:pt x="44" y="79"/>
                  </a:lnTo>
                  <a:lnTo>
                    <a:pt x="67" y="94"/>
                  </a:lnTo>
                  <a:lnTo>
                    <a:pt x="91" y="106"/>
                  </a:lnTo>
                  <a:lnTo>
                    <a:pt x="114" y="112"/>
                  </a:lnTo>
                  <a:lnTo>
                    <a:pt x="110" y="129"/>
                  </a:lnTo>
                  <a:lnTo>
                    <a:pt x="85" y="126"/>
                  </a:lnTo>
                  <a:lnTo>
                    <a:pt x="52" y="112"/>
                  </a:lnTo>
                  <a:lnTo>
                    <a:pt x="26" y="94"/>
                  </a:lnTo>
                  <a:lnTo>
                    <a:pt x="9" y="76"/>
                  </a:lnTo>
                  <a:lnTo>
                    <a:pt x="0" y="56"/>
                  </a:lnTo>
                  <a:lnTo>
                    <a:pt x="0" y="35"/>
                  </a:lnTo>
                  <a:lnTo>
                    <a:pt x="6" y="20"/>
                  </a:lnTo>
                  <a:lnTo>
                    <a:pt x="15" y="6"/>
                  </a:lnTo>
                  <a:lnTo>
                    <a:pt x="29" y="1"/>
                  </a:lnTo>
                  <a:lnTo>
                    <a:pt x="41" y="0"/>
                  </a:lnTo>
                  <a:close/>
                </a:path>
              </a:pathLst>
            </a:custGeom>
            <a:solidFill>
              <a:schemeClr val="tx2"/>
            </a:solidFill>
            <a:ln w="9525">
              <a:solidFill>
                <a:srgbClr val="993300"/>
              </a:solidFill>
              <a:round/>
              <a:headEnd/>
              <a:tailEnd/>
            </a:ln>
          </p:spPr>
          <p:txBody>
            <a:bodyPr/>
            <a:lstStyle/>
            <a:p>
              <a:endParaRPr lang="en-US"/>
            </a:p>
          </p:txBody>
        </p:sp>
      </p:grpSp>
      <p:grpSp>
        <p:nvGrpSpPr>
          <p:cNvPr id="785416" name="Group 8">
            <a:extLst>
              <a:ext uri="{FF2B5EF4-FFF2-40B4-BE49-F238E27FC236}">
                <a16:creationId xmlns:a16="http://schemas.microsoft.com/office/drawing/2014/main" id="{905D0810-B33C-4BED-F254-57B071DEB32A}"/>
              </a:ext>
            </a:extLst>
          </p:cNvPr>
          <p:cNvGrpSpPr>
            <a:grpSpLocks/>
          </p:cNvGrpSpPr>
          <p:nvPr/>
        </p:nvGrpSpPr>
        <p:grpSpPr bwMode="auto">
          <a:xfrm>
            <a:off x="246063" y="3884613"/>
            <a:ext cx="382587" cy="428625"/>
            <a:chOff x="3605" y="2640"/>
            <a:chExt cx="155" cy="155"/>
          </a:xfrm>
        </p:grpSpPr>
        <p:sp>
          <p:nvSpPr>
            <p:cNvPr id="785417" name="Freeform 9">
              <a:extLst>
                <a:ext uri="{FF2B5EF4-FFF2-40B4-BE49-F238E27FC236}">
                  <a16:creationId xmlns:a16="http://schemas.microsoft.com/office/drawing/2014/main" id="{6B4689CB-D2B1-3AC3-7503-6F647B5D9C87}"/>
                </a:ext>
              </a:extLst>
            </p:cNvPr>
            <p:cNvSpPr>
              <a:spLocks/>
            </p:cNvSpPr>
            <p:nvPr/>
          </p:nvSpPr>
          <p:spPr bwMode="invGray">
            <a:xfrm>
              <a:off x="3629" y="2658"/>
              <a:ext cx="131" cy="137"/>
            </a:xfrm>
            <a:custGeom>
              <a:avLst/>
              <a:gdLst>
                <a:gd name="T0" fmla="*/ 47 w 131"/>
                <a:gd name="T1" fmla="*/ 37 h 137"/>
                <a:gd name="T2" fmla="*/ 64 w 131"/>
                <a:gd name="T3" fmla="*/ 10 h 137"/>
                <a:gd name="T4" fmla="*/ 87 w 131"/>
                <a:gd name="T5" fmla="*/ 0 h 137"/>
                <a:gd name="T6" fmla="*/ 111 w 131"/>
                <a:gd name="T7" fmla="*/ 4 h 137"/>
                <a:gd name="T8" fmla="*/ 126 w 131"/>
                <a:gd name="T9" fmla="*/ 17 h 137"/>
                <a:gd name="T10" fmla="*/ 131 w 131"/>
                <a:gd name="T11" fmla="*/ 32 h 137"/>
                <a:gd name="T12" fmla="*/ 125 w 131"/>
                <a:gd name="T13" fmla="*/ 55 h 137"/>
                <a:gd name="T14" fmla="*/ 107 w 131"/>
                <a:gd name="T15" fmla="*/ 77 h 137"/>
                <a:gd name="T16" fmla="*/ 87 w 131"/>
                <a:gd name="T17" fmla="*/ 97 h 137"/>
                <a:gd name="T18" fmla="*/ 59 w 131"/>
                <a:gd name="T19" fmla="*/ 113 h 137"/>
                <a:gd name="T20" fmla="*/ 25 w 131"/>
                <a:gd name="T21" fmla="*/ 132 h 137"/>
                <a:gd name="T22" fmla="*/ 0 w 131"/>
                <a:gd name="T23" fmla="*/ 137 h 137"/>
                <a:gd name="T24" fmla="*/ 0 w 131"/>
                <a:gd name="T25" fmla="*/ 124 h 137"/>
                <a:gd name="T26" fmla="*/ 11 w 131"/>
                <a:gd name="T27" fmla="*/ 111 h 137"/>
                <a:gd name="T28" fmla="*/ 29 w 131"/>
                <a:gd name="T29" fmla="*/ 101 h 137"/>
                <a:gd name="T30" fmla="*/ 51 w 131"/>
                <a:gd name="T31" fmla="*/ 89 h 137"/>
                <a:gd name="T32" fmla="*/ 72 w 131"/>
                <a:gd name="T33" fmla="*/ 76 h 137"/>
                <a:gd name="T34" fmla="*/ 90 w 131"/>
                <a:gd name="T35" fmla="*/ 60 h 137"/>
                <a:gd name="T36" fmla="*/ 104 w 131"/>
                <a:gd name="T37" fmla="*/ 46 h 137"/>
                <a:gd name="T38" fmla="*/ 110 w 131"/>
                <a:gd name="T39" fmla="*/ 30 h 137"/>
                <a:gd name="T40" fmla="*/ 104 w 131"/>
                <a:gd name="T41" fmla="*/ 19 h 137"/>
                <a:gd name="T42" fmla="*/ 90 w 131"/>
                <a:gd name="T43" fmla="*/ 20 h 137"/>
                <a:gd name="T44" fmla="*/ 73 w 131"/>
                <a:gd name="T45" fmla="*/ 32 h 137"/>
                <a:gd name="T46" fmla="*/ 60 w 131"/>
                <a:gd name="T47" fmla="*/ 42 h 137"/>
                <a:gd name="T48" fmla="*/ 47 w 131"/>
                <a:gd name="T49" fmla="*/ 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137">
                  <a:moveTo>
                    <a:pt x="47" y="37"/>
                  </a:moveTo>
                  <a:lnTo>
                    <a:pt x="64" y="10"/>
                  </a:lnTo>
                  <a:lnTo>
                    <a:pt x="87" y="0"/>
                  </a:lnTo>
                  <a:lnTo>
                    <a:pt x="111" y="4"/>
                  </a:lnTo>
                  <a:lnTo>
                    <a:pt x="126" y="17"/>
                  </a:lnTo>
                  <a:lnTo>
                    <a:pt x="131" y="32"/>
                  </a:lnTo>
                  <a:lnTo>
                    <a:pt x="125" y="55"/>
                  </a:lnTo>
                  <a:lnTo>
                    <a:pt x="107" y="77"/>
                  </a:lnTo>
                  <a:lnTo>
                    <a:pt x="87" y="97"/>
                  </a:lnTo>
                  <a:lnTo>
                    <a:pt x="59" y="113"/>
                  </a:lnTo>
                  <a:lnTo>
                    <a:pt x="25" y="132"/>
                  </a:lnTo>
                  <a:lnTo>
                    <a:pt x="0" y="137"/>
                  </a:lnTo>
                  <a:lnTo>
                    <a:pt x="0" y="124"/>
                  </a:lnTo>
                  <a:lnTo>
                    <a:pt x="11" y="111"/>
                  </a:lnTo>
                  <a:lnTo>
                    <a:pt x="29" y="101"/>
                  </a:lnTo>
                  <a:lnTo>
                    <a:pt x="51" y="89"/>
                  </a:lnTo>
                  <a:lnTo>
                    <a:pt x="72" y="76"/>
                  </a:lnTo>
                  <a:lnTo>
                    <a:pt x="90" y="60"/>
                  </a:lnTo>
                  <a:lnTo>
                    <a:pt x="104" y="46"/>
                  </a:lnTo>
                  <a:lnTo>
                    <a:pt x="110" y="30"/>
                  </a:lnTo>
                  <a:lnTo>
                    <a:pt x="104" y="19"/>
                  </a:lnTo>
                  <a:lnTo>
                    <a:pt x="90" y="20"/>
                  </a:lnTo>
                  <a:lnTo>
                    <a:pt x="73" y="32"/>
                  </a:lnTo>
                  <a:lnTo>
                    <a:pt x="60" y="42"/>
                  </a:lnTo>
                  <a:lnTo>
                    <a:pt x="47" y="37"/>
                  </a:lnTo>
                  <a:close/>
                </a:path>
              </a:pathLst>
            </a:custGeom>
            <a:solidFill>
              <a:schemeClr val="tx2"/>
            </a:solidFill>
            <a:ln w="9525">
              <a:solidFill>
                <a:schemeClr val="hlink"/>
              </a:solidFill>
              <a:round/>
              <a:headEnd/>
              <a:tailEnd/>
            </a:ln>
          </p:spPr>
          <p:txBody>
            <a:bodyPr/>
            <a:lstStyle/>
            <a:p>
              <a:endParaRPr lang="en-US"/>
            </a:p>
          </p:txBody>
        </p:sp>
        <p:sp>
          <p:nvSpPr>
            <p:cNvPr id="785418" name="Freeform 10">
              <a:extLst>
                <a:ext uri="{FF2B5EF4-FFF2-40B4-BE49-F238E27FC236}">
                  <a16:creationId xmlns:a16="http://schemas.microsoft.com/office/drawing/2014/main" id="{D2B2F2C3-9AF8-2083-4816-767B08BA641A}"/>
                </a:ext>
              </a:extLst>
            </p:cNvPr>
            <p:cNvSpPr>
              <a:spLocks/>
            </p:cNvSpPr>
            <p:nvPr/>
          </p:nvSpPr>
          <p:spPr bwMode="invGray">
            <a:xfrm>
              <a:off x="3605" y="2640"/>
              <a:ext cx="89" cy="149"/>
            </a:xfrm>
            <a:custGeom>
              <a:avLst/>
              <a:gdLst>
                <a:gd name="T0" fmla="*/ 77 w 89"/>
                <a:gd name="T1" fmla="*/ 17 h 149"/>
                <a:gd name="T2" fmla="*/ 89 w 89"/>
                <a:gd name="T3" fmla="*/ 41 h 149"/>
                <a:gd name="T4" fmla="*/ 83 w 89"/>
                <a:gd name="T5" fmla="*/ 53 h 149"/>
                <a:gd name="T6" fmla="*/ 75 w 89"/>
                <a:gd name="T7" fmla="*/ 55 h 149"/>
                <a:gd name="T8" fmla="*/ 69 w 89"/>
                <a:gd name="T9" fmla="*/ 43 h 149"/>
                <a:gd name="T10" fmla="*/ 60 w 89"/>
                <a:gd name="T11" fmla="*/ 22 h 149"/>
                <a:gd name="T12" fmla="*/ 44 w 89"/>
                <a:gd name="T13" fmla="*/ 22 h 149"/>
                <a:gd name="T14" fmla="*/ 29 w 89"/>
                <a:gd name="T15" fmla="*/ 32 h 149"/>
                <a:gd name="T16" fmla="*/ 23 w 89"/>
                <a:gd name="T17" fmla="*/ 46 h 149"/>
                <a:gd name="T18" fmla="*/ 22 w 89"/>
                <a:gd name="T19" fmla="*/ 67 h 149"/>
                <a:gd name="T20" fmla="*/ 24 w 89"/>
                <a:gd name="T21" fmla="*/ 94 h 149"/>
                <a:gd name="T22" fmla="*/ 29 w 89"/>
                <a:gd name="T23" fmla="*/ 120 h 149"/>
                <a:gd name="T24" fmla="*/ 38 w 89"/>
                <a:gd name="T25" fmla="*/ 142 h 149"/>
                <a:gd name="T26" fmla="*/ 24 w 89"/>
                <a:gd name="T27" fmla="*/ 149 h 149"/>
                <a:gd name="T28" fmla="*/ 11 w 89"/>
                <a:gd name="T29" fmla="*/ 129 h 149"/>
                <a:gd name="T30" fmla="*/ 4 w 89"/>
                <a:gd name="T31" fmla="*/ 95 h 149"/>
                <a:gd name="T32" fmla="*/ 0 w 89"/>
                <a:gd name="T33" fmla="*/ 62 h 149"/>
                <a:gd name="T34" fmla="*/ 5 w 89"/>
                <a:gd name="T35" fmla="*/ 38 h 149"/>
                <a:gd name="T36" fmla="*/ 12 w 89"/>
                <a:gd name="T37" fmla="*/ 20 h 149"/>
                <a:gd name="T38" fmla="*/ 29 w 89"/>
                <a:gd name="T39" fmla="*/ 7 h 149"/>
                <a:gd name="T40" fmla="*/ 42 w 89"/>
                <a:gd name="T41" fmla="*/ 2 h 149"/>
                <a:gd name="T42" fmla="*/ 58 w 89"/>
                <a:gd name="T43" fmla="*/ 0 h 149"/>
                <a:gd name="T44" fmla="*/ 69 w 89"/>
                <a:gd name="T45" fmla="*/ 8 h 149"/>
                <a:gd name="T46" fmla="*/ 77 w 89"/>
                <a:gd name="T47" fmla="*/ 1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149">
                  <a:moveTo>
                    <a:pt x="77" y="17"/>
                  </a:moveTo>
                  <a:lnTo>
                    <a:pt x="89" y="41"/>
                  </a:lnTo>
                  <a:lnTo>
                    <a:pt x="83" y="53"/>
                  </a:lnTo>
                  <a:lnTo>
                    <a:pt x="75" y="55"/>
                  </a:lnTo>
                  <a:lnTo>
                    <a:pt x="69" y="43"/>
                  </a:lnTo>
                  <a:lnTo>
                    <a:pt x="60" y="22"/>
                  </a:lnTo>
                  <a:lnTo>
                    <a:pt x="44" y="22"/>
                  </a:lnTo>
                  <a:lnTo>
                    <a:pt x="29" y="32"/>
                  </a:lnTo>
                  <a:lnTo>
                    <a:pt x="23" y="46"/>
                  </a:lnTo>
                  <a:lnTo>
                    <a:pt x="22" y="67"/>
                  </a:lnTo>
                  <a:lnTo>
                    <a:pt x="24" y="94"/>
                  </a:lnTo>
                  <a:lnTo>
                    <a:pt x="29" y="120"/>
                  </a:lnTo>
                  <a:lnTo>
                    <a:pt x="38" y="142"/>
                  </a:lnTo>
                  <a:lnTo>
                    <a:pt x="24" y="149"/>
                  </a:lnTo>
                  <a:lnTo>
                    <a:pt x="11" y="129"/>
                  </a:lnTo>
                  <a:lnTo>
                    <a:pt x="4" y="95"/>
                  </a:lnTo>
                  <a:lnTo>
                    <a:pt x="0" y="62"/>
                  </a:lnTo>
                  <a:lnTo>
                    <a:pt x="5" y="38"/>
                  </a:lnTo>
                  <a:lnTo>
                    <a:pt x="12" y="20"/>
                  </a:lnTo>
                  <a:lnTo>
                    <a:pt x="29" y="7"/>
                  </a:lnTo>
                  <a:lnTo>
                    <a:pt x="42" y="2"/>
                  </a:lnTo>
                  <a:lnTo>
                    <a:pt x="58" y="0"/>
                  </a:lnTo>
                  <a:lnTo>
                    <a:pt x="69" y="8"/>
                  </a:lnTo>
                  <a:lnTo>
                    <a:pt x="77" y="17"/>
                  </a:lnTo>
                  <a:close/>
                </a:path>
              </a:pathLst>
            </a:custGeom>
            <a:solidFill>
              <a:schemeClr val="tx2"/>
            </a:solidFill>
            <a:ln w="9525">
              <a:solidFill>
                <a:schemeClr val="hlink"/>
              </a:solidFill>
              <a:round/>
              <a:headEnd/>
              <a:tailEnd/>
            </a:ln>
          </p:spPr>
          <p:txBody>
            <a:bodyPr/>
            <a:lstStyle/>
            <a:p>
              <a:endParaRPr lang="en-US"/>
            </a:p>
          </p:txBody>
        </p:sp>
      </p:grpSp>
      <p:grpSp>
        <p:nvGrpSpPr>
          <p:cNvPr id="785419" name="Group 11">
            <a:extLst>
              <a:ext uri="{FF2B5EF4-FFF2-40B4-BE49-F238E27FC236}">
                <a16:creationId xmlns:a16="http://schemas.microsoft.com/office/drawing/2014/main" id="{95743BC8-AED9-73EC-CB71-9497AACE8835}"/>
              </a:ext>
            </a:extLst>
          </p:cNvPr>
          <p:cNvGrpSpPr>
            <a:grpSpLocks/>
          </p:cNvGrpSpPr>
          <p:nvPr/>
        </p:nvGrpSpPr>
        <p:grpSpPr bwMode="auto">
          <a:xfrm>
            <a:off x="628650" y="4191000"/>
            <a:ext cx="431800" cy="381000"/>
            <a:chOff x="3808" y="2862"/>
            <a:chExt cx="175" cy="138"/>
          </a:xfrm>
        </p:grpSpPr>
        <p:sp>
          <p:nvSpPr>
            <p:cNvPr id="785420" name="Freeform 12">
              <a:extLst>
                <a:ext uri="{FF2B5EF4-FFF2-40B4-BE49-F238E27FC236}">
                  <a16:creationId xmlns:a16="http://schemas.microsoft.com/office/drawing/2014/main" id="{CBAF7198-683B-F046-D80F-9C0A025F6C88}"/>
                </a:ext>
              </a:extLst>
            </p:cNvPr>
            <p:cNvSpPr>
              <a:spLocks/>
            </p:cNvSpPr>
            <p:nvPr/>
          </p:nvSpPr>
          <p:spPr bwMode="invGray">
            <a:xfrm>
              <a:off x="3808" y="2922"/>
              <a:ext cx="175" cy="78"/>
            </a:xfrm>
            <a:custGeom>
              <a:avLst/>
              <a:gdLst>
                <a:gd name="T0" fmla="*/ 104 w 175"/>
                <a:gd name="T1" fmla="*/ 8 h 78"/>
                <a:gd name="T2" fmla="*/ 137 w 175"/>
                <a:gd name="T3" fmla="*/ 0 h 78"/>
                <a:gd name="T4" fmla="*/ 159 w 175"/>
                <a:gd name="T5" fmla="*/ 10 h 78"/>
                <a:gd name="T6" fmla="*/ 174 w 175"/>
                <a:gd name="T7" fmla="*/ 29 h 78"/>
                <a:gd name="T8" fmla="*/ 175 w 175"/>
                <a:gd name="T9" fmla="*/ 52 h 78"/>
                <a:gd name="T10" fmla="*/ 166 w 175"/>
                <a:gd name="T11" fmla="*/ 65 h 78"/>
                <a:gd name="T12" fmla="*/ 146 w 175"/>
                <a:gd name="T13" fmla="*/ 77 h 78"/>
                <a:gd name="T14" fmla="*/ 118 w 175"/>
                <a:gd name="T15" fmla="*/ 78 h 78"/>
                <a:gd name="T16" fmla="*/ 89 w 175"/>
                <a:gd name="T17" fmla="*/ 78 h 78"/>
                <a:gd name="T18" fmla="*/ 58 w 175"/>
                <a:gd name="T19" fmla="*/ 70 h 78"/>
                <a:gd name="T20" fmla="*/ 22 w 175"/>
                <a:gd name="T21" fmla="*/ 58 h 78"/>
                <a:gd name="T22" fmla="*/ 0 w 175"/>
                <a:gd name="T23" fmla="*/ 44 h 78"/>
                <a:gd name="T24" fmla="*/ 10 w 175"/>
                <a:gd name="T25" fmla="*/ 34 h 78"/>
                <a:gd name="T26" fmla="*/ 27 w 175"/>
                <a:gd name="T27" fmla="*/ 33 h 78"/>
                <a:gd name="T28" fmla="*/ 46 w 175"/>
                <a:gd name="T29" fmla="*/ 39 h 78"/>
                <a:gd name="T30" fmla="*/ 70 w 175"/>
                <a:gd name="T31" fmla="*/ 47 h 78"/>
                <a:gd name="T32" fmla="*/ 95 w 175"/>
                <a:gd name="T33" fmla="*/ 53 h 78"/>
                <a:gd name="T34" fmla="*/ 118 w 175"/>
                <a:gd name="T35" fmla="*/ 56 h 78"/>
                <a:gd name="T36" fmla="*/ 139 w 175"/>
                <a:gd name="T37" fmla="*/ 54 h 78"/>
                <a:gd name="T38" fmla="*/ 153 w 175"/>
                <a:gd name="T39" fmla="*/ 48 h 78"/>
                <a:gd name="T40" fmla="*/ 157 w 175"/>
                <a:gd name="T41" fmla="*/ 36 h 78"/>
                <a:gd name="T42" fmla="*/ 147 w 175"/>
                <a:gd name="T43" fmla="*/ 28 h 78"/>
                <a:gd name="T44" fmla="*/ 127 w 175"/>
                <a:gd name="T45" fmla="*/ 23 h 78"/>
                <a:gd name="T46" fmla="*/ 111 w 175"/>
                <a:gd name="T47" fmla="*/ 21 h 78"/>
                <a:gd name="T48" fmla="*/ 104 w 175"/>
                <a:gd name="T49" fmla="*/ 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78">
                  <a:moveTo>
                    <a:pt x="104" y="8"/>
                  </a:moveTo>
                  <a:lnTo>
                    <a:pt x="137" y="0"/>
                  </a:lnTo>
                  <a:lnTo>
                    <a:pt x="159" y="10"/>
                  </a:lnTo>
                  <a:lnTo>
                    <a:pt x="174" y="29"/>
                  </a:lnTo>
                  <a:lnTo>
                    <a:pt x="175" y="52"/>
                  </a:lnTo>
                  <a:lnTo>
                    <a:pt x="166" y="65"/>
                  </a:lnTo>
                  <a:lnTo>
                    <a:pt x="146" y="77"/>
                  </a:lnTo>
                  <a:lnTo>
                    <a:pt x="118" y="78"/>
                  </a:lnTo>
                  <a:lnTo>
                    <a:pt x="89" y="78"/>
                  </a:lnTo>
                  <a:lnTo>
                    <a:pt x="58" y="70"/>
                  </a:lnTo>
                  <a:lnTo>
                    <a:pt x="22" y="58"/>
                  </a:lnTo>
                  <a:lnTo>
                    <a:pt x="0" y="44"/>
                  </a:lnTo>
                  <a:lnTo>
                    <a:pt x="10" y="34"/>
                  </a:lnTo>
                  <a:lnTo>
                    <a:pt x="27" y="33"/>
                  </a:lnTo>
                  <a:lnTo>
                    <a:pt x="46" y="39"/>
                  </a:lnTo>
                  <a:lnTo>
                    <a:pt x="70" y="47"/>
                  </a:lnTo>
                  <a:lnTo>
                    <a:pt x="95" y="53"/>
                  </a:lnTo>
                  <a:lnTo>
                    <a:pt x="118" y="56"/>
                  </a:lnTo>
                  <a:lnTo>
                    <a:pt x="139" y="54"/>
                  </a:lnTo>
                  <a:lnTo>
                    <a:pt x="153" y="48"/>
                  </a:lnTo>
                  <a:lnTo>
                    <a:pt x="157" y="36"/>
                  </a:lnTo>
                  <a:lnTo>
                    <a:pt x="147" y="28"/>
                  </a:lnTo>
                  <a:lnTo>
                    <a:pt x="127" y="23"/>
                  </a:lnTo>
                  <a:lnTo>
                    <a:pt x="111" y="21"/>
                  </a:lnTo>
                  <a:lnTo>
                    <a:pt x="104" y="8"/>
                  </a:lnTo>
                  <a:close/>
                </a:path>
              </a:pathLst>
            </a:custGeom>
            <a:solidFill>
              <a:schemeClr val="tx2"/>
            </a:solidFill>
            <a:ln w="9525">
              <a:solidFill>
                <a:schemeClr val="hlink"/>
              </a:solidFill>
              <a:round/>
              <a:headEnd/>
              <a:tailEnd/>
            </a:ln>
          </p:spPr>
          <p:txBody>
            <a:bodyPr/>
            <a:lstStyle/>
            <a:p>
              <a:endParaRPr lang="en-US"/>
            </a:p>
          </p:txBody>
        </p:sp>
        <p:sp>
          <p:nvSpPr>
            <p:cNvPr id="785421" name="Freeform 13">
              <a:extLst>
                <a:ext uri="{FF2B5EF4-FFF2-40B4-BE49-F238E27FC236}">
                  <a16:creationId xmlns:a16="http://schemas.microsoft.com/office/drawing/2014/main" id="{961101AA-737A-BA51-9D54-F360CC4B846A}"/>
                </a:ext>
              </a:extLst>
            </p:cNvPr>
            <p:cNvSpPr>
              <a:spLocks/>
            </p:cNvSpPr>
            <p:nvPr/>
          </p:nvSpPr>
          <p:spPr bwMode="invGray">
            <a:xfrm>
              <a:off x="3814" y="2862"/>
              <a:ext cx="131" cy="102"/>
            </a:xfrm>
            <a:custGeom>
              <a:avLst/>
              <a:gdLst>
                <a:gd name="T0" fmla="*/ 131 w 131"/>
                <a:gd name="T1" fmla="*/ 45 h 102"/>
                <a:gd name="T2" fmla="*/ 122 w 131"/>
                <a:gd name="T3" fmla="*/ 70 h 102"/>
                <a:gd name="T4" fmla="*/ 110 w 131"/>
                <a:gd name="T5" fmla="*/ 74 h 102"/>
                <a:gd name="T6" fmla="*/ 101 w 131"/>
                <a:gd name="T7" fmla="*/ 70 h 102"/>
                <a:gd name="T8" fmla="*/ 106 w 131"/>
                <a:gd name="T9" fmla="*/ 56 h 102"/>
                <a:gd name="T10" fmla="*/ 115 w 131"/>
                <a:gd name="T11" fmla="*/ 36 h 102"/>
                <a:gd name="T12" fmla="*/ 105 w 131"/>
                <a:gd name="T13" fmla="*/ 26 h 102"/>
                <a:gd name="T14" fmla="*/ 86 w 131"/>
                <a:gd name="T15" fmla="*/ 21 h 102"/>
                <a:gd name="T16" fmla="*/ 73 w 131"/>
                <a:gd name="T17" fmla="*/ 26 h 102"/>
                <a:gd name="T18" fmla="*/ 56 w 131"/>
                <a:gd name="T19" fmla="*/ 40 h 102"/>
                <a:gd name="T20" fmla="*/ 39 w 131"/>
                <a:gd name="T21" fmla="*/ 60 h 102"/>
                <a:gd name="T22" fmla="*/ 23 w 131"/>
                <a:gd name="T23" fmla="*/ 82 h 102"/>
                <a:gd name="T24" fmla="*/ 15 w 131"/>
                <a:gd name="T25" fmla="*/ 102 h 102"/>
                <a:gd name="T26" fmla="*/ 0 w 131"/>
                <a:gd name="T27" fmla="*/ 99 h 102"/>
                <a:gd name="T28" fmla="*/ 5 w 131"/>
                <a:gd name="T29" fmla="*/ 75 h 102"/>
                <a:gd name="T30" fmla="*/ 23 w 131"/>
                <a:gd name="T31" fmla="*/ 45 h 102"/>
                <a:gd name="T32" fmla="*/ 45 w 131"/>
                <a:gd name="T33" fmla="*/ 21 h 102"/>
                <a:gd name="T34" fmla="*/ 64 w 131"/>
                <a:gd name="T35" fmla="*/ 7 h 102"/>
                <a:gd name="T36" fmla="*/ 83 w 131"/>
                <a:gd name="T37" fmla="*/ 0 h 102"/>
                <a:gd name="T38" fmla="*/ 104 w 131"/>
                <a:gd name="T39" fmla="*/ 4 h 102"/>
                <a:gd name="T40" fmla="*/ 118 w 131"/>
                <a:gd name="T41" fmla="*/ 10 h 102"/>
                <a:gd name="T42" fmla="*/ 129 w 131"/>
                <a:gd name="T43" fmla="*/ 20 h 102"/>
                <a:gd name="T44" fmla="*/ 131 w 131"/>
                <a:gd name="T45" fmla="*/ 33 h 102"/>
                <a:gd name="T46" fmla="*/ 131 w 131"/>
                <a:gd name="T47" fmla="*/ 4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 h="102">
                  <a:moveTo>
                    <a:pt x="131" y="45"/>
                  </a:moveTo>
                  <a:lnTo>
                    <a:pt x="122" y="70"/>
                  </a:lnTo>
                  <a:lnTo>
                    <a:pt x="110" y="74"/>
                  </a:lnTo>
                  <a:lnTo>
                    <a:pt x="101" y="70"/>
                  </a:lnTo>
                  <a:lnTo>
                    <a:pt x="106" y="56"/>
                  </a:lnTo>
                  <a:lnTo>
                    <a:pt x="115" y="36"/>
                  </a:lnTo>
                  <a:lnTo>
                    <a:pt x="105" y="26"/>
                  </a:lnTo>
                  <a:lnTo>
                    <a:pt x="86" y="21"/>
                  </a:lnTo>
                  <a:lnTo>
                    <a:pt x="73" y="26"/>
                  </a:lnTo>
                  <a:lnTo>
                    <a:pt x="56" y="40"/>
                  </a:lnTo>
                  <a:lnTo>
                    <a:pt x="39" y="60"/>
                  </a:lnTo>
                  <a:lnTo>
                    <a:pt x="23" y="82"/>
                  </a:lnTo>
                  <a:lnTo>
                    <a:pt x="15" y="102"/>
                  </a:lnTo>
                  <a:lnTo>
                    <a:pt x="0" y="99"/>
                  </a:lnTo>
                  <a:lnTo>
                    <a:pt x="5" y="75"/>
                  </a:lnTo>
                  <a:lnTo>
                    <a:pt x="23" y="45"/>
                  </a:lnTo>
                  <a:lnTo>
                    <a:pt x="45" y="21"/>
                  </a:lnTo>
                  <a:lnTo>
                    <a:pt x="64" y="7"/>
                  </a:lnTo>
                  <a:lnTo>
                    <a:pt x="83" y="0"/>
                  </a:lnTo>
                  <a:lnTo>
                    <a:pt x="104" y="4"/>
                  </a:lnTo>
                  <a:lnTo>
                    <a:pt x="118" y="10"/>
                  </a:lnTo>
                  <a:lnTo>
                    <a:pt x="129" y="20"/>
                  </a:lnTo>
                  <a:lnTo>
                    <a:pt x="131" y="33"/>
                  </a:lnTo>
                  <a:lnTo>
                    <a:pt x="131" y="45"/>
                  </a:lnTo>
                  <a:close/>
                </a:path>
              </a:pathLst>
            </a:custGeom>
            <a:solidFill>
              <a:schemeClr val="tx2"/>
            </a:solidFill>
            <a:ln w="9525">
              <a:solidFill>
                <a:schemeClr val="hlink"/>
              </a:solidFill>
              <a:round/>
              <a:headEnd/>
              <a:tailEnd/>
            </a:ln>
          </p:spPr>
          <p:txBody>
            <a:bodyPr/>
            <a:lstStyle/>
            <a:p>
              <a:endParaRPr lang="en-US"/>
            </a:p>
          </p:txBody>
        </p:sp>
      </p:grpSp>
      <p:sp>
        <p:nvSpPr>
          <p:cNvPr id="785422" name="Comment 14">
            <a:extLst>
              <a:ext uri="{FF2B5EF4-FFF2-40B4-BE49-F238E27FC236}">
                <a16:creationId xmlns:a16="http://schemas.microsoft.com/office/drawing/2014/main" id="{ECC54110-2F75-939A-0DFA-F7B6F1D84CC6}"/>
              </a:ext>
            </a:extLst>
          </p:cNvPr>
          <p:cNvSpPr>
            <a:spLocks noRot="1" noChangeAspect="1" noEditPoints="1" noChangeArrowheads="1" noChangeShapeType="1" noTextEdit="1"/>
          </p:cNvSpPr>
          <p:nvPr/>
        </p:nvSpPr>
        <p:spPr bwMode="auto">
          <a:xfrm>
            <a:off x="8272463" y="1779588"/>
            <a:ext cx="158750" cy="254000"/>
          </a:xfrm>
          <a:custGeom>
            <a:avLst/>
            <a:gdLst>
              <a:gd name="T0" fmla="+- 0 23410 22978"/>
              <a:gd name="T1" fmla="*/ T0 w 443"/>
              <a:gd name="T2" fmla="+- 0 5094 4944"/>
              <a:gd name="T3" fmla="*/ 5094 h 706"/>
              <a:gd name="T4" fmla="+- 0 23410 22978"/>
              <a:gd name="T5" fmla="*/ T4 w 443"/>
              <a:gd name="T6" fmla="+- 0 4977 4944"/>
              <a:gd name="T7" fmla="*/ 4977 h 706"/>
              <a:gd name="T8" fmla="+- 0 23315 22978"/>
              <a:gd name="T9" fmla="*/ T8 w 443"/>
              <a:gd name="T10" fmla="+- 0 4952 4944"/>
              <a:gd name="T11" fmla="*/ 4952 h 706"/>
              <a:gd name="T12" fmla="+- 0 23164 22978"/>
              <a:gd name="T13" fmla="*/ T12 w 443"/>
              <a:gd name="T14" fmla="+- 0 5013 4944"/>
              <a:gd name="T15" fmla="*/ 5013 h 706"/>
              <a:gd name="T16" fmla="+- 0 23070 22978"/>
              <a:gd name="T17" fmla="*/ T16 w 443"/>
              <a:gd name="T18" fmla="+- 0 5126 4944"/>
              <a:gd name="T19" fmla="*/ 5126 h 706"/>
              <a:gd name="T20" fmla="+- 0 23183 22978"/>
              <a:gd name="T21" fmla="*/ T20 w 443"/>
              <a:gd name="T22" fmla="+- 0 5276 4944"/>
              <a:gd name="T23" fmla="*/ 5276 h 706"/>
              <a:gd name="T24" fmla="+- 0 23379 22978"/>
              <a:gd name="T25" fmla="*/ T24 w 443"/>
              <a:gd name="T26" fmla="+- 0 5420 4944"/>
              <a:gd name="T27" fmla="*/ 5420 h 706"/>
              <a:gd name="T28" fmla="+- 0 23400 22978"/>
              <a:gd name="T29" fmla="*/ T28 w 443"/>
              <a:gd name="T30" fmla="+- 0 5532 4944"/>
              <a:gd name="T31" fmla="*/ 5532 h 706"/>
              <a:gd name="T32" fmla="+- 0 23233 22978"/>
              <a:gd name="T33" fmla="*/ T32 w 443"/>
              <a:gd name="T34" fmla="+- 0 5621 4944"/>
              <a:gd name="T35" fmla="*/ 5621 h 706"/>
              <a:gd name="T36" fmla="+- 0 23046 22978"/>
              <a:gd name="T37" fmla="*/ T36 w 443"/>
              <a:gd name="T38" fmla="+- 0 5649 4944"/>
              <a:gd name="T39" fmla="*/ 5649 h 706"/>
              <a:gd name="T40" fmla="+- 0 22978 22978"/>
              <a:gd name="T41" fmla="*/ T40 w 443"/>
              <a:gd name="T42" fmla="+- 0 5561 4944"/>
              <a:gd name="T43" fmla="*/ 5561 h 706"/>
              <a:gd name="T44" fmla="+- 0 23037 22978"/>
              <a:gd name="T45" fmla="*/ T44 w 443"/>
              <a:gd name="T46" fmla="+- 0 5443 4944"/>
              <a:gd name="T47" fmla="*/ 5443 h 706"/>
              <a:gd name="T48" fmla="+- 0 23071 22978"/>
              <a:gd name="T49" fmla="*/ T48 w 443"/>
              <a:gd name="T50" fmla="+- 0 5424 4944"/>
              <a:gd name="T51" fmla="*/ 5424 h 70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43" h="706" extrusionOk="0">
                <a:moveTo>
                  <a:pt x="432" y="150"/>
                </a:moveTo>
                <a:cubicBezTo>
                  <a:pt x="439" y="112"/>
                  <a:pt x="452" y="69"/>
                  <a:pt x="432" y="33"/>
                </a:cubicBezTo>
                <a:cubicBezTo>
                  <a:pt x="410" y="-6"/>
                  <a:pt x="376" y="0"/>
                  <a:pt x="337" y="8"/>
                </a:cubicBezTo>
                <a:cubicBezTo>
                  <a:pt x="283" y="20"/>
                  <a:pt x="234" y="43"/>
                  <a:pt x="186" y="69"/>
                </a:cubicBezTo>
                <a:cubicBezTo>
                  <a:pt x="140" y="93"/>
                  <a:pt x="95" y="124"/>
                  <a:pt x="92" y="182"/>
                </a:cubicBezTo>
                <a:cubicBezTo>
                  <a:pt x="88" y="253"/>
                  <a:pt x="158" y="295"/>
                  <a:pt x="205" y="332"/>
                </a:cubicBezTo>
                <a:cubicBezTo>
                  <a:pt x="268" y="381"/>
                  <a:pt x="342" y="422"/>
                  <a:pt x="401" y="476"/>
                </a:cubicBezTo>
                <a:cubicBezTo>
                  <a:pt x="438" y="510"/>
                  <a:pt x="459" y="548"/>
                  <a:pt x="422" y="588"/>
                </a:cubicBezTo>
                <a:cubicBezTo>
                  <a:pt x="381" y="633"/>
                  <a:pt x="312" y="659"/>
                  <a:pt x="255" y="677"/>
                </a:cubicBezTo>
                <a:cubicBezTo>
                  <a:pt x="197" y="696"/>
                  <a:pt x="129" y="713"/>
                  <a:pt x="68" y="705"/>
                </a:cubicBezTo>
                <a:cubicBezTo>
                  <a:pt x="25" y="700"/>
                  <a:pt x="-4" y="661"/>
                  <a:pt x="0" y="617"/>
                </a:cubicBezTo>
                <a:cubicBezTo>
                  <a:pt x="3" y="581"/>
                  <a:pt x="34" y="524"/>
                  <a:pt x="59" y="499"/>
                </a:cubicBezTo>
                <a:cubicBezTo>
                  <a:pt x="77" y="487"/>
                  <a:pt x="80" y="484"/>
                  <a:pt x="93" y="480"/>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23" name="Comment 15">
            <a:extLst>
              <a:ext uri="{FF2B5EF4-FFF2-40B4-BE49-F238E27FC236}">
                <a16:creationId xmlns:a16="http://schemas.microsoft.com/office/drawing/2014/main" id="{8C16E2A1-64BE-6C66-9BE0-54E02CAC738B}"/>
              </a:ext>
            </a:extLst>
          </p:cNvPr>
          <p:cNvSpPr>
            <a:spLocks noRot="1" noChangeAspect="1" noEditPoints="1" noChangeArrowheads="1" noChangeShapeType="1" noTextEdit="1"/>
          </p:cNvSpPr>
          <p:nvPr/>
        </p:nvSpPr>
        <p:spPr bwMode="auto">
          <a:xfrm>
            <a:off x="7996238" y="2289175"/>
            <a:ext cx="92075" cy="209550"/>
          </a:xfrm>
          <a:custGeom>
            <a:avLst/>
            <a:gdLst>
              <a:gd name="T0" fmla="+- 0 22218 22213"/>
              <a:gd name="T1" fmla="*/ T0 w 256"/>
              <a:gd name="T2" fmla="+- 0 6433 6361"/>
              <a:gd name="T3" fmla="*/ 6433 h 582"/>
              <a:gd name="T4" fmla="+- 0 22224 22213"/>
              <a:gd name="T5" fmla="*/ T4 w 256"/>
              <a:gd name="T6" fmla="+- 0 6361 6361"/>
              <a:gd name="T7" fmla="*/ 6361 h 582"/>
              <a:gd name="T8" fmla="+- 0 22233 22213"/>
              <a:gd name="T9" fmla="*/ T8 w 256"/>
              <a:gd name="T10" fmla="+- 0 6481 6361"/>
              <a:gd name="T11" fmla="*/ 6481 h 582"/>
              <a:gd name="T12" fmla="+- 0 22237 22213"/>
              <a:gd name="T13" fmla="*/ T12 w 256"/>
              <a:gd name="T14" fmla="+- 0 6810 6361"/>
              <a:gd name="T15" fmla="*/ 6810 h 582"/>
              <a:gd name="T16" fmla="+- 0 22228 22213"/>
              <a:gd name="T17" fmla="*/ T16 w 256"/>
              <a:gd name="T18" fmla="+- 0 6896 6361"/>
              <a:gd name="T19" fmla="*/ 6896 h 582"/>
              <a:gd name="T20" fmla="+- 0 22258 22213"/>
              <a:gd name="T21" fmla="*/ T20 w 256"/>
              <a:gd name="T22" fmla="+- 0 6799 6361"/>
              <a:gd name="T23" fmla="*/ 6799 h 582"/>
              <a:gd name="T24" fmla="+- 0 22326 22213"/>
              <a:gd name="T25" fmla="*/ T24 w 256"/>
              <a:gd name="T26" fmla="+- 0 6712 6361"/>
              <a:gd name="T27" fmla="*/ 6712 h 582"/>
              <a:gd name="T28" fmla="+- 0 22420 22213"/>
              <a:gd name="T29" fmla="*/ T28 w 256"/>
              <a:gd name="T30" fmla="+- 0 6720 6361"/>
              <a:gd name="T31" fmla="*/ 6720 h 582"/>
              <a:gd name="T32" fmla="+- 0 22465 22213"/>
              <a:gd name="T33" fmla="*/ T32 w 256"/>
              <a:gd name="T34" fmla="+- 0 6840 6361"/>
              <a:gd name="T35" fmla="*/ 6840 h 582"/>
              <a:gd name="T36" fmla="+- 0 22398 22213"/>
              <a:gd name="T37" fmla="*/ T36 w 256"/>
              <a:gd name="T38" fmla="+- 0 6926 6361"/>
              <a:gd name="T39" fmla="*/ 6926 h 582"/>
              <a:gd name="T40" fmla="+- 0 22286 22213"/>
              <a:gd name="T41" fmla="*/ T40 w 256"/>
              <a:gd name="T42" fmla="+- 0 6938 6361"/>
              <a:gd name="T43" fmla="*/ 6938 h 582"/>
              <a:gd name="T44" fmla="+- 0 22213 22213"/>
              <a:gd name="T45" fmla="*/ T44 w 256"/>
              <a:gd name="T46" fmla="+- 0 6899 6361"/>
              <a:gd name="T47" fmla="*/ 6899 h 582"/>
              <a:gd name="T48" fmla="+- 0 22243 22213"/>
              <a:gd name="T49" fmla="*/ T48 w 256"/>
              <a:gd name="T50" fmla="+- 0 6868 6361"/>
              <a:gd name="T51" fmla="*/ 6868 h 5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56" h="582" extrusionOk="0">
                <a:moveTo>
                  <a:pt x="5" y="72"/>
                </a:moveTo>
                <a:cubicBezTo>
                  <a:pt x="7" y="48"/>
                  <a:pt x="8" y="24"/>
                  <a:pt x="11" y="0"/>
                </a:cubicBezTo>
                <a:cubicBezTo>
                  <a:pt x="17" y="39"/>
                  <a:pt x="18" y="80"/>
                  <a:pt x="20" y="120"/>
                </a:cubicBezTo>
                <a:cubicBezTo>
                  <a:pt x="26" y="229"/>
                  <a:pt x="30" y="340"/>
                  <a:pt x="24" y="449"/>
                </a:cubicBezTo>
                <a:cubicBezTo>
                  <a:pt x="22" y="478"/>
                  <a:pt x="19" y="506"/>
                  <a:pt x="15" y="535"/>
                </a:cubicBezTo>
                <a:cubicBezTo>
                  <a:pt x="23" y="501"/>
                  <a:pt x="31" y="470"/>
                  <a:pt x="45" y="438"/>
                </a:cubicBezTo>
                <a:cubicBezTo>
                  <a:pt x="60" y="404"/>
                  <a:pt x="77" y="368"/>
                  <a:pt x="113" y="351"/>
                </a:cubicBezTo>
                <a:cubicBezTo>
                  <a:pt x="143" y="337"/>
                  <a:pt x="180" y="341"/>
                  <a:pt x="207" y="359"/>
                </a:cubicBezTo>
                <a:cubicBezTo>
                  <a:pt x="246" y="385"/>
                  <a:pt x="260" y="435"/>
                  <a:pt x="252" y="479"/>
                </a:cubicBezTo>
                <a:cubicBezTo>
                  <a:pt x="245" y="516"/>
                  <a:pt x="218" y="548"/>
                  <a:pt x="185" y="565"/>
                </a:cubicBezTo>
                <a:cubicBezTo>
                  <a:pt x="150" y="583"/>
                  <a:pt x="111" y="584"/>
                  <a:pt x="73" y="577"/>
                </a:cubicBezTo>
                <a:cubicBezTo>
                  <a:pt x="51" y="573"/>
                  <a:pt x="9" y="564"/>
                  <a:pt x="0" y="538"/>
                </a:cubicBezTo>
                <a:cubicBezTo>
                  <a:pt x="-8" y="515"/>
                  <a:pt x="17" y="511"/>
                  <a:pt x="30" y="507"/>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24" name="Comment 16">
            <a:extLst>
              <a:ext uri="{FF2B5EF4-FFF2-40B4-BE49-F238E27FC236}">
                <a16:creationId xmlns:a16="http://schemas.microsoft.com/office/drawing/2014/main" id="{B86FC0D4-6259-66BB-63F0-32B3E273E4A9}"/>
              </a:ext>
            </a:extLst>
          </p:cNvPr>
          <p:cNvSpPr>
            <a:spLocks noRot="1" noChangeAspect="1" noEditPoints="1" noChangeArrowheads="1" noChangeShapeType="1" noTextEdit="1"/>
          </p:cNvSpPr>
          <p:nvPr/>
        </p:nvSpPr>
        <p:spPr bwMode="auto">
          <a:xfrm>
            <a:off x="8191500" y="2430463"/>
            <a:ext cx="287338" cy="7937"/>
          </a:xfrm>
          <a:custGeom>
            <a:avLst/>
            <a:gdLst>
              <a:gd name="T0" fmla="+- 0 22753 22753"/>
              <a:gd name="T1" fmla="*/ T0 w 800"/>
              <a:gd name="T2" fmla="+- 0 6773 6751"/>
              <a:gd name="T3" fmla="*/ 6773 h 24"/>
              <a:gd name="T4" fmla="+- 0 22877 22753"/>
              <a:gd name="T5" fmla="*/ T4 w 800"/>
              <a:gd name="T6" fmla="+- 0 6771 6751"/>
              <a:gd name="T7" fmla="*/ 6771 h 24"/>
              <a:gd name="T8" fmla="+- 0 23308 22753"/>
              <a:gd name="T9" fmla="*/ T8 w 800"/>
              <a:gd name="T10" fmla="+- 0 6753 6751"/>
              <a:gd name="T11" fmla="*/ 6753 h 24"/>
              <a:gd name="T12" fmla="+- 0 23516 22753"/>
              <a:gd name="T13" fmla="*/ T12 w 800"/>
              <a:gd name="T14" fmla="+- 0 6751 6751"/>
              <a:gd name="T15" fmla="*/ 6751 h 24"/>
              <a:gd name="T16" fmla="+- 0 23552 22753"/>
              <a:gd name="T17" fmla="*/ T16 w 800"/>
              <a:gd name="T18" fmla="+- 0 6756 6751"/>
              <a:gd name="T19" fmla="*/ 6756 h 24"/>
            </a:gdLst>
            <a:ahLst/>
            <a:cxnLst>
              <a:cxn ang="0">
                <a:pos x="T1" y="T3"/>
              </a:cxn>
              <a:cxn ang="0">
                <a:pos x="T5" y="T7"/>
              </a:cxn>
              <a:cxn ang="0">
                <a:pos x="T9" y="T11"/>
              </a:cxn>
              <a:cxn ang="0">
                <a:pos x="T13" y="T15"/>
              </a:cxn>
              <a:cxn ang="0">
                <a:pos x="T17" y="T19"/>
              </a:cxn>
            </a:cxnLst>
            <a:rect l="0" t="0" r="r" b="b"/>
            <a:pathLst>
              <a:path w="800" h="24" extrusionOk="0">
                <a:moveTo>
                  <a:pt x="0" y="22"/>
                </a:moveTo>
                <a:cubicBezTo>
                  <a:pt x="42" y="22"/>
                  <a:pt x="82" y="22"/>
                  <a:pt x="124" y="20"/>
                </a:cubicBezTo>
                <a:cubicBezTo>
                  <a:pt x="268" y="15"/>
                  <a:pt x="411" y="6"/>
                  <a:pt x="555" y="2"/>
                </a:cubicBezTo>
                <a:cubicBezTo>
                  <a:pt x="623" y="0"/>
                  <a:pt x="695" y="-5"/>
                  <a:pt x="763" y="0"/>
                </a:cubicBezTo>
                <a:cubicBezTo>
                  <a:pt x="783" y="3"/>
                  <a:pt x="787" y="4"/>
                  <a:pt x="799" y="5"/>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25" name="Comment 17">
            <a:extLst>
              <a:ext uri="{FF2B5EF4-FFF2-40B4-BE49-F238E27FC236}">
                <a16:creationId xmlns:a16="http://schemas.microsoft.com/office/drawing/2014/main" id="{CF98ED9F-12A6-84DA-8396-D9D1DBF85646}"/>
              </a:ext>
            </a:extLst>
          </p:cNvPr>
          <p:cNvSpPr>
            <a:spLocks noRot="1" noChangeAspect="1" noEditPoints="1" noChangeArrowheads="1" noChangeShapeType="1" noTextEdit="1"/>
          </p:cNvSpPr>
          <p:nvPr/>
        </p:nvSpPr>
        <p:spPr bwMode="auto">
          <a:xfrm>
            <a:off x="8569325" y="2343150"/>
            <a:ext cx="100013" cy="285750"/>
          </a:xfrm>
          <a:custGeom>
            <a:avLst/>
            <a:gdLst>
              <a:gd name="T0" fmla="+- 0 24003 23804"/>
              <a:gd name="T1" fmla="*/ T0 w 279"/>
              <a:gd name="T2" fmla="+- 0 6576 6509"/>
              <a:gd name="T3" fmla="*/ 6576 h 793"/>
              <a:gd name="T4" fmla="+- 0 23994 23804"/>
              <a:gd name="T5" fmla="*/ T4 w 279"/>
              <a:gd name="T6" fmla="+- 0 6524 6509"/>
              <a:gd name="T7" fmla="*/ 6524 h 793"/>
              <a:gd name="T8" fmla="+- 0 23922 23804"/>
              <a:gd name="T9" fmla="*/ T8 w 279"/>
              <a:gd name="T10" fmla="+- 0 6511 6509"/>
              <a:gd name="T11" fmla="*/ 6511 h 793"/>
              <a:gd name="T12" fmla="+- 0 23832 23804"/>
              <a:gd name="T13" fmla="*/ T12 w 279"/>
              <a:gd name="T14" fmla="+- 0 6562 6509"/>
              <a:gd name="T15" fmla="*/ 6562 h 793"/>
              <a:gd name="T16" fmla="+- 0 23804 23804"/>
              <a:gd name="T17" fmla="*/ T16 w 279"/>
              <a:gd name="T18" fmla="+- 0 6649 6509"/>
              <a:gd name="T19" fmla="*/ 6649 h 793"/>
              <a:gd name="T20" fmla="+- 0 23813 23804"/>
              <a:gd name="T21" fmla="*/ T20 w 279"/>
              <a:gd name="T22" fmla="+- 0 6680 6509"/>
              <a:gd name="T23" fmla="*/ 6680 h 793"/>
              <a:gd name="T24" fmla="+- 0 23867 23804"/>
              <a:gd name="T25" fmla="*/ T24 w 279"/>
              <a:gd name="T26" fmla="+- 0 6668 6509"/>
              <a:gd name="T27" fmla="*/ 6668 h 793"/>
              <a:gd name="T28" fmla="+- 0 23939 23804"/>
              <a:gd name="T29" fmla="*/ T28 w 279"/>
              <a:gd name="T30" fmla="+- 0 6609 6509"/>
              <a:gd name="T31" fmla="*/ 6609 h 793"/>
              <a:gd name="T32" fmla="+- 0 23966 23804"/>
              <a:gd name="T33" fmla="*/ T32 w 279"/>
              <a:gd name="T34" fmla="+- 0 6588 6509"/>
              <a:gd name="T35" fmla="*/ 6588 h 793"/>
              <a:gd name="T36" fmla="+- 0 23982 23804"/>
              <a:gd name="T37" fmla="*/ T36 w 279"/>
              <a:gd name="T38" fmla="+- 0 6639 6509"/>
              <a:gd name="T39" fmla="*/ 6639 h 793"/>
              <a:gd name="T40" fmla="+- 0 23994 23804"/>
              <a:gd name="T41" fmla="*/ T40 w 279"/>
              <a:gd name="T42" fmla="+- 0 6838 6509"/>
              <a:gd name="T43" fmla="*/ 6838 h 793"/>
              <a:gd name="T44" fmla="+- 0 24020 23804"/>
              <a:gd name="T45" fmla="*/ T44 w 279"/>
              <a:gd name="T46" fmla="+- 0 7111 6509"/>
              <a:gd name="T47" fmla="*/ 7111 h 793"/>
              <a:gd name="T48" fmla="+- 0 24003 23804"/>
              <a:gd name="T49" fmla="*/ T48 w 279"/>
              <a:gd name="T50" fmla="+- 0 7298 6509"/>
              <a:gd name="T51" fmla="*/ 7298 h 793"/>
              <a:gd name="T52" fmla="+- 0 23901 23804"/>
              <a:gd name="T53" fmla="*/ T52 w 279"/>
              <a:gd name="T54" fmla="+- 0 7243 6509"/>
              <a:gd name="T55" fmla="*/ 7243 h 793"/>
              <a:gd name="T56" fmla="+- 0 23819 23804"/>
              <a:gd name="T57" fmla="*/ T56 w 279"/>
              <a:gd name="T58" fmla="+- 0 7067 6509"/>
              <a:gd name="T59" fmla="*/ 7067 h 793"/>
              <a:gd name="T60" fmla="+- 0 23912 23804"/>
              <a:gd name="T61" fmla="*/ T60 w 279"/>
              <a:gd name="T62" fmla="+- 0 6887 6509"/>
              <a:gd name="T63" fmla="*/ 6887 h 793"/>
              <a:gd name="T64" fmla="+- 0 24082 23804"/>
              <a:gd name="T65" fmla="*/ T64 w 279"/>
              <a:gd name="T66" fmla="+- 0 6879 6509"/>
              <a:gd name="T67" fmla="*/ 6879 h 7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279" h="793" extrusionOk="0">
                <a:moveTo>
                  <a:pt x="199" y="67"/>
                </a:moveTo>
                <a:cubicBezTo>
                  <a:pt x="201" y="45"/>
                  <a:pt x="220" y="38"/>
                  <a:pt x="190" y="15"/>
                </a:cubicBezTo>
                <a:cubicBezTo>
                  <a:pt x="169" y="-1"/>
                  <a:pt x="143" y="-2"/>
                  <a:pt x="118" y="2"/>
                </a:cubicBezTo>
                <a:cubicBezTo>
                  <a:pt x="84" y="7"/>
                  <a:pt x="50" y="26"/>
                  <a:pt x="28" y="53"/>
                </a:cubicBezTo>
                <a:cubicBezTo>
                  <a:pt x="8" y="78"/>
                  <a:pt x="1" y="109"/>
                  <a:pt x="0" y="140"/>
                </a:cubicBezTo>
                <a:cubicBezTo>
                  <a:pt x="1" y="157"/>
                  <a:pt x="1" y="162"/>
                  <a:pt x="9" y="171"/>
                </a:cubicBezTo>
                <a:cubicBezTo>
                  <a:pt x="37" y="176"/>
                  <a:pt x="36" y="177"/>
                  <a:pt x="63" y="159"/>
                </a:cubicBezTo>
                <a:cubicBezTo>
                  <a:pt x="90" y="142"/>
                  <a:pt x="111" y="121"/>
                  <a:pt x="135" y="100"/>
                </a:cubicBezTo>
                <a:cubicBezTo>
                  <a:pt x="149" y="90"/>
                  <a:pt x="153" y="87"/>
                  <a:pt x="162" y="79"/>
                </a:cubicBezTo>
                <a:cubicBezTo>
                  <a:pt x="176" y="94"/>
                  <a:pt x="175" y="97"/>
                  <a:pt x="178" y="130"/>
                </a:cubicBezTo>
                <a:cubicBezTo>
                  <a:pt x="184" y="196"/>
                  <a:pt x="182" y="263"/>
                  <a:pt x="190" y="329"/>
                </a:cubicBezTo>
                <a:cubicBezTo>
                  <a:pt x="201" y="420"/>
                  <a:pt x="210" y="511"/>
                  <a:pt x="216" y="602"/>
                </a:cubicBezTo>
                <a:cubicBezTo>
                  <a:pt x="218" y="637"/>
                  <a:pt x="241" y="765"/>
                  <a:pt x="199" y="789"/>
                </a:cubicBezTo>
                <a:cubicBezTo>
                  <a:pt x="163" y="809"/>
                  <a:pt x="115" y="757"/>
                  <a:pt x="97" y="734"/>
                </a:cubicBezTo>
                <a:cubicBezTo>
                  <a:pt x="59" y="686"/>
                  <a:pt x="22" y="619"/>
                  <a:pt x="15" y="558"/>
                </a:cubicBezTo>
                <a:cubicBezTo>
                  <a:pt x="7" y="492"/>
                  <a:pt x="41" y="403"/>
                  <a:pt x="108" y="378"/>
                </a:cubicBezTo>
                <a:cubicBezTo>
                  <a:pt x="159" y="359"/>
                  <a:pt x="226" y="365"/>
                  <a:pt x="278" y="370"/>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26" name="Comment 18">
            <a:extLst>
              <a:ext uri="{FF2B5EF4-FFF2-40B4-BE49-F238E27FC236}">
                <a16:creationId xmlns:a16="http://schemas.microsoft.com/office/drawing/2014/main" id="{E2197B95-31E8-1D0D-1FCC-F85489818A42}"/>
              </a:ext>
            </a:extLst>
          </p:cNvPr>
          <p:cNvSpPr>
            <a:spLocks noRot="1" noChangeAspect="1" noEditPoints="1" noChangeArrowheads="1" noChangeShapeType="1" noTextEdit="1"/>
          </p:cNvSpPr>
          <p:nvPr/>
        </p:nvSpPr>
        <p:spPr bwMode="auto">
          <a:xfrm>
            <a:off x="8002588" y="2778125"/>
            <a:ext cx="82550" cy="192088"/>
          </a:xfrm>
          <a:custGeom>
            <a:avLst/>
            <a:gdLst>
              <a:gd name="T0" fmla="+- 0 22261 22230"/>
              <a:gd name="T1" fmla="*/ T0 w 229"/>
              <a:gd name="T2" fmla="+- 0 7757 7715"/>
              <a:gd name="T3" fmla="*/ 7757 h 536"/>
              <a:gd name="T4" fmla="+- 0 22259 22230"/>
              <a:gd name="T5" fmla="*/ T4 w 229"/>
              <a:gd name="T6" fmla="+- 0 7715 7715"/>
              <a:gd name="T7" fmla="*/ 7715 h 536"/>
              <a:gd name="T8" fmla="+- 0 22268 22230"/>
              <a:gd name="T9" fmla="*/ T8 w 229"/>
              <a:gd name="T10" fmla="+- 0 7849 7715"/>
              <a:gd name="T11" fmla="*/ 7849 h 536"/>
              <a:gd name="T12" fmla="+- 0 22250 22230"/>
              <a:gd name="T13" fmla="*/ T12 w 229"/>
              <a:gd name="T14" fmla="+- 0 8135 7715"/>
              <a:gd name="T15" fmla="*/ 8135 h 536"/>
              <a:gd name="T16" fmla="+- 0 22246 22230"/>
              <a:gd name="T17" fmla="*/ T16 w 229"/>
              <a:gd name="T18" fmla="+- 0 8193 7715"/>
              <a:gd name="T19" fmla="*/ 8193 h 536"/>
              <a:gd name="T20" fmla="+- 0 22266 22230"/>
              <a:gd name="T21" fmla="*/ T20 w 229"/>
              <a:gd name="T22" fmla="+- 0 8108 7715"/>
              <a:gd name="T23" fmla="*/ 8108 h 536"/>
              <a:gd name="T24" fmla="+- 0 22315 22230"/>
              <a:gd name="T25" fmla="*/ T24 w 229"/>
              <a:gd name="T26" fmla="+- 0 7978 7715"/>
              <a:gd name="T27" fmla="*/ 7978 h 536"/>
              <a:gd name="T28" fmla="+- 0 22394 22230"/>
              <a:gd name="T29" fmla="*/ T28 w 229"/>
              <a:gd name="T30" fmla="+- 0 7956 7715"/>
              <a:gd name="T31" fmla="*/ 7956 h 536"/>
              <a:gd name="T32" fmla="+- 0 22455 22230"/>
              <a:gd name="T33" fmla="*/ T32 w 229"/>
              <a:gd name="T34" fmla="+- 0 8050 7715"/>
              <a:gd name="T35" fmla="*/ 8050 h 536"/>
              <a:gd name="T36" fmla="+- 0 22432 22230"/>
              <a:gd name="T37" fmla="*/ T36 w 229"/>
              <a:gd name="T38" fmla="+- 0 8171 7715"/>
              <a:gd name="T39" fmla="*/ 8171 h 536"/>
              <a:gd name="T40" fmla="+- 0 22344 22230"/>
              <a:gd name="T41" fmla="*/ T40 w 229"/>
              <a:gd name="T42" fmla="+- 0 8245 7715"/>
              <a:gd name="T43" fmla="*/ 8245 h 536"/>
              <a:gd name="T44" fmla="+- 0 22264 22230"/>
              <a:gd name="T45" fmla="*/ T44 w 229"/>
              <a:gd name="T46" fmla="+- 0 8232 7715"/>
              <a:gd name="T47" fmla="*/ 8232 h 536"/>
              <a:gd name="T48" fmla="+- 0 22230 22230"/>
              <a:gd name="T49" fmla="*/ T48 w 229"/>
              <a:gd name="T50" fmla="+- 0 8160 7715"/>
              <a:gd name="T51" fmla="*/ 8160 h 5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29" h="536" extrusionOk="0">
                <a:moveTo>
                  <a:pt x="31" y="42"/>
                </a:moveTo>
                <a:cubicBezTo>
                  <a:pt x="32" y="21"/>
                  <a:pt x="32" y="14"/>
                  <a:pt x="29" y="0"/>
                </a:cubicBezTo>
                <a:cubicBezTo>
                  <a:pt x="39" y="45"/>
                  <a:pt x="38" y="87"/>
                  <a:pt x="38" y="134"/>
                </a:cubicBezTo>
                <a:cubicBezTo>
                  <a:pt x="39" y="230"/>
                  <a:pt x="31" y="325"/>
                  <a:pt x="20" y="420"/>
                </a:cubicBezTo>
                <a:cubicBezTo>
                  <a:pt x="18" y="440"/>
                  <a:pt x="17" y="459"/>
                  <a:pt x="16" y="478"/>
                </a:cubicBezTo>
                <a:cubicBezTo>
                  <a:pt x="25" y="450"/>
                  <a:pt x="29" y="421"/>
                  <a:pt x="36" y="393"/>
                </a:cubicBezTo>
                <a:cubicBezTo>
                  <a:pt x="47" y="350"/>
                  <a:pt x="58" y="299"/>
                  <a:pt x="85" y="263"/>
                </a:cubicBezTo>
                <a:cubicBezTo>
                  <a:pt x="104" y="238"/>
                  <a:pt x="135" y="224"/>
                  <a:pt x="164" y="241"/>
                </a:cubicBezTo>
                <a:cubicBezTo>
                  <a:pt x="196" y="260"/>
                  <a:pt x="217" y="300"/>
                  <a:pt x="225" y="335"/>
                </a:cubicBezTo>
                <a:cubicBezTo>
                  <a:pt x="233" y="375"/>
                  <a:pt x="223" y="422"/>
                  <a:pt x="202" y="456"/>
                </a:cubicBezTo>
                <a:cubicBezTo>
                  <a:pt x="182" y="488"/>
                  <a:pt x="150" y="518"/>
                  <a:pt x="114" y="530"/>
                </a:cubicBezTo>
                <a:cubicBezTo>
                  <a:pt x="82" y="541"/>
                  <a:pt x="61" y="534"/>
                  <a:pt x="34" y="517"/>
                </a:cubicBezTo>
                <a:cubicBezTo>
                  <a:pt x="5" y="499"/>
                  <a:pt x="4" y="476"/>
                  <a:pt x="0" y="445"/>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27" name="Comment 19">
            <a:extLst>
              <a:ext uri="{FF2B5EF4-FFF2-40B4-BE49-F238E27FC236}">
                <a16:creationId xmlns:a16="http://schemas.microsoft.com/office/drawing/2014/main" id="{4F224F8F-AA36-DECB-C379-2FAE26E3DFCF}"/>
              </a:ext>
            </a:extLst>
          </p:cNvPr>
          <p:cNvSpPr>
            <a:spLocks noRot="1" noChangeAspect="1" noEditPoints="1" noChangeArrowheads="1" noChangeShapeType="1" noTextEdit="1"/>
          </p:cNvSpPr>
          <p:nvPr/>
        </p:nvSpPr>
        <p:spPr bwMode="auto">
          <a:xfrm>
            <a:off x="8118475" y="2725738"/>
            <a:ext cx="11113" cy="117475"/>
          </a:xfrm>
          <a:custGeom>
            <a:avLst/>
            <a:gdLst>
              <a:gd name="T0" fmla="+- 0 22551 22551"/>
              <a:gd name="T1" fmla="*/ T0 w 33"/>
              <a:gd name="T2" fmla="+- 0 7599 7572"/>
              <a:gd name="T3" fmla="*/ 7599 h 328"/>
              <a:gd name="T4" fmla="+- 0 22558 22551"/>
              <a:gd name="T5" fmla="*/ T4 w 33"/>
              <a:gd name="T6" fmla="+- 0 7572 7572"/>
              <a:gd name="T7" fmla="*/ 7572 h 328"/>
              <a:gd name="T8" fmla="+- 0 22564 22551"/>
              <a:gd name="T9" fmla="*/ T8 w 33"/>
              <a:gd name="T10" fmla="+- 0 7690 7572"/>
              <a:gd name="T11" fmla="*/ 7690 h 328"/>
              <a:gd name="T12" fmla="+- 0 22565 22551"/>
              <a:gd name="T13" fmla="*/ T12 w 33"/>
              <a:gd name="T14" fmla="+- 0 7834 7572"/>
              <a:gd name="T15" fmla="*/ 7834 h 328"/>
              <a:gd name="T16" fmla="+- 0 22583 22551"/>
              <a:gd name="T17" fmla="*/ T16 w 33"/>
              <a:gd name="T18" fmla="+- 0 7899 7572"/>
              <a:gd name="T19" fmla="*/ 7899 h 328"/>
            </a:gdLst>
            <a:ahLst/>
            <a:cxnLst>
              <a:cxn ang="0">
                <a:pos x="T1" y="T3"/>
              </a:cxn>
              <a:cxn ang="0">
                <a:pos x="T5" y="T7"/>
              </a:cxn>
              <a:cxn ang="0">
                <a:pos x="T9" y="T11"/>
              </a:cxn>
              <a:cxn ang="0">
                <a:pos x="T13" y="T15"/>
              </a:cxn>
              <a:cxn ang="0">
                <a:pos x="T17" y="T19"/>
              </a:cxn>
            </a:cxnLst>
            <a:rect l="0" t="0" r="r" b="b"/>
            <a:pathLst>
              <a:path w="33" h="328" extrusionOk="0">
                <a:moveTo>
                  <a:pt x="0" y="27"/>
                </a:moveTo>
                <a:cubicBezTo>
                  <a:pt x="2" y="12"/>
                  <a:pt x="1" y="8"/>
                  <a:pt x="7" y="0"/>
                </a:cubicBezTo>
                <a:cubicBezTo>
                  <a:pt x="12" y="39"/>
                  <a:pt x="14" y="78"/>
                  <a:pt x="13" y="118"/>
                </a:cubicBezTo>
                <a:cubicBezTo>
                  <a:pt x="12" y="165"/>
                  <a:pt x="9" y="215"/>
                  <a:pt x="14" y="262"/>
                </a:cubicBezTo>
                <a:cubicBezTo>
                  <a:pt x="17" y="287"/>
                  <a:pt x="22" y="305"/>
                  <a:pt x="32" y="327"/>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28" name="Comment 20">
            <a:extLst>
              <a:ext uri="{FF2B5EF4-FFF2-40B4-BE49-F238E27FC236}">
                <a16:creationId xmlns:a16="http://schemas.microsoft.com/office/drawing/2014/main" id="{7716AE98-9533-3BBA-91C2-1997D05D96C3}"/>
              </a:ext>
            </a:extLst>
          </p:cNvPr>
          <p:cNvSpPr>
            <a:spLocks noRot="1" noChangeAspect="1" noEditPoints="1" noChangeArrowheads="1" noChangeShapeType="1" noTextEdit="1"/>
          </p:cNvSpPr>
          <p:nvPr/>
        </p:nvSpPr>
        <p:spPr bwMode="auto">
          <a:xfrm>
            <a:off x="8089900" y="2767013"/>
            <a:ext cx="84138" cy="30162"/>
          </a:xfrm>
          <a:custGeom>
            <a:avLst/>
            <a:gdLst>
              <a:gd name="T0" fmla="+- 0 22489 22470"/>
              <a:gd name="T1" fmla="*/ T0 w 236"/>
              <a:gd name="T2" fmla="+- 0 7701 7685"/>
              <a:gd name="T3" fmla="*/ 7701 h 84"/>
              <a:gd name="T4" fmla="+- 0 22470 22470"/>
              <a:gd name="T5" fmla="*/ T4 w 236"/>
              <a:gd name="T6" fmla="+- 0 7685 7685"/>
              <a:gd name="T7" fmla="*/ 7685 h 84"/>
              <a:gd name="T8" fmla="+- 0 22594 22470"/>
              <a:gd name="T9" fmla="*/ T8 w 236"/>
              <a:gd name="T10" fmla="+- 0 7725 7685"/>
              <a:gd name="T11" fmla="*/ 7725 h 84"/>
              <a:gd name="T12" fmla="+- 0 22705 22470"/>
              <a:gd name="T13" fmla="*/ T12 w 236"/>
              <a:gd name="T14" fmla="+- 0 7768 7685"/>
              <a:gd name="T15" fmla="*/ 7768 h 84"/>
            </a:gdLst>
            <a:ahLst/>
            <a:cxnLst>
              <a:cxn ang="0">
                <a:pos x="T1" y="T3"/>
              </a:cxn>
              <a:cxn ang="0">
                <a:pos x="T5" y="T7"/>
              </a:cxn>
              <a:cxn ang="0">
                <a:pos x="T9" y="T11"/>
              </a:cxn>
              <a:cxn ang="0">
                <a:pos x="T13" y="T15"/>
              </a:cxn>
            </a:cxnLst>
            <a:rect l="0" t="0" r="r" b="b"/>
            <a:pathLst>
              <a:path w="236" h="84" extrusionOk="0">
                <a:moveTo>
                  <a:pt x="19" y="16"/>
                </a:moveTo>
                <a:cubicBezTo>
                  <a:pt x="13" y="11"/>
                  <a:pt x="6" y="5"/>
                  <a:pt x="0" y="0"/>
                </a:cubicBezTo>
                <a:cubicBezTo>
                  <a:pt x="41" y="14"/>
                  <a:pt x="83" y="26"/>
                  <a:pt x="124" y="40"/>
                </a:cubicBezTo>
                <a:cubicBezTo>
                  <a:pt x="161" y="53"/>
                  <a:pt x="198" y="69"/>
                  <a:pt x="235" y="83"/>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29" name="Comment 21">
            <a:extLst>
              <a:ext uri="{FF2B5EF4-FFF2-40B4-BE49-F238E27FC236}">
                <a16:creationId xmlns:a16="http://schemas.microsoft.com/office/drawing/2014/main" id="{CB521EFC-981A-3263-B156-A14416854569}"/>
              </a:ext>
            </a:extLst>
          </p:cNvPr>
          <p:cNvSpPr>
            <a:spLocks noRot="1" noChangeAspect="1" noEditPoints="1" noChangeArrowheads="1" noChangeShapeType="1" noTextEdit="1"/>
          </p:cNvSpPr>
          <p:nvPr/>
        </p:nvSpPr>
        <p:spPr bwMode="auto">
          <a:xfrm>
            <a:off x="8075613" y="2735263"/>
            <a:ext cx="131762" cy="92075"/>
          </a:xfrm>
          <a:custGeom>
            <a:avLst/>
            <a:gdLst>
              <a:gd name="T0" fmla="+- 0 22654 22431"/>
              <a:gd name="T1" fmla="*/ T0 w 367"/>
              <a:gd name="T2" fmla="+- 0 7611 7599"/>
              <a:gd name="T3" fmla="*/ 7611 h 256"/>
              <a:gd name="T4" fmla="+- 0 22705 22431"/>
              <a:gd name="T5" fmla="*/ T4 w 367"/>
              <a:gd name="T6" fmla="+- 0 7605 7599"/>
              <a:gd name="T7" fmla="*/ 7605 h 256"/>
              <a:gd name="T8" fmla="+- 0 22765 22431"/>
              <a:gd name="T9" fmla="*/ T8 w 367"/>
              <a:gd name="T10" fmla="+- 0 7619 7599"/>
              <a:gd name="T11" fmla="*/ 7619 h 256"/>
              <a:gd name="T12" fmla="+- 0 22797 22431"/>
              <a:gd name="T13" fmla="*/ T12 w 367"/>
              <a:gd name="T14" fmla="+- 0 7616 7599"/>
              <a:gd name="T15" fmla="*/ 7616 h 256"/>
              <a:gd name="T16" fmla="+- 0 22720 22431"/>
              <a:gd name="T17" fmla="*/ T16 w 367"/>
              <a:gd name="T18" fmla="+- 0 7637 7599"/>
              <a:gd name="T19" fmla="*/ 7637 h 256"/>
              <a:gd name="T20" fmla="+- 0 22571 22431"/>
              <a:gd name="T21" fmla="*/ T20 w 367"/>
              <a:gd name="T22" fmla="+- 0 7751 7599"/>
              <a:gd name="T23" fmla="*/ 7751 h 256"/>
              <a:gd name="T24" fmla="+- 0 22431 22431"/>
              <a:gd name="T25" fmla="*/ T24 w 367"/>
              <a:gd name="T26" fmla="+- 0 7854 7599"/>
              <a:gd name="T27" fmla="*/ 7854 h 256"/>
            </a:gdLst>
            <a:ahLst/>
            <a:cxnLst>
              <a:cxn ang="0">
                <a:pos x="T1" y="T3"/>
              </a:cxn>
              <a:cxn ang="0">
                <a:pos x="T5" y="T7"/>
              </a:cxn>
              <a:cxn ang="0">
                <a:pos x="T9" y="T11"/>
              </a:cxn>
              <a:cxn ang="0">
                <a:pos x="T13" y="T15"/>
              </a:cxn>
              <a:cxn ang="0">
                <a:pos x="T17" y="T19"/>
              </a:cxn>
              <a:cxn ang="0">
                <a:pos x="T21" y="T23"/>
              </a:cxn>
              <a:cxn ang="0">
                <a:pos x="T25" y="T27"/>
              </a:cxn>
            </a:cxnLst>
            <a:rect l="0" t="0" r="r" b="b"/>
            <a:pathLst>
              <a:path w="367" h="256" extrusionOk="0">
                <a:moveTo>
                  <a:pt x="223" y="12"/>
                </a:moveTo>
                <a:cubicBezTo>
                  <a:pt x="243" y="3"/>
                  <a:pt x="248" y="1"/>
                  <a:pt x="274" y="6"/>
                </a:cubicBezTo>
                <a:cubicBezTo>
                  <a:pt x="294" y="10"/>
                  <a:pt x="314" y="17"/>
                  <a:pt x="334" y="20"/>
                </a:cubicBezTo>
                <a:cubicBezTo>
                  <a:pt x="348" y="22"/>
                  <a:pt x="353" y="21"/>
                  <a:pt x="366" y="17"/>
                </a:cubicBezTo>
                <a:cubicBezTo>
                  <a:pt x="332" y="4"/>
                  <a:pt x="322" y="18"/>
                  <a:pt x="289" y="38"/>
                </a:cubicBezTo>
                <a:cubicBezTo>
                  <a:pt x="234" y="71"/>
                  <a:pt x="191" y="113"/>
                  <a:pt x="140" y="152"/>
                </a:cubicBezTo>
                <a:cubicBezTo>
                  <a:pt x="94" y="187"/>
                  <a:pt x="47" y="221"/>
                  <a:pt x="0" y="255"/>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30" name="Comment 22">
            <a:extLst>
              <a:ext uri="{FF2B5EF4-FFF2-40B4-BE49-F238E27FC236}">
                <a16:creationId xmlns:a16="http://schemas.microsoft.com/office/drawing/2014/main" id="{1A65BA93-C308-9EAC-1AF0-318AFB7E2E12}"/>
              </a:ext>
            </a:extLst>
          </p:cNvPr>
          <p:cNvSpPr>
            <a:spLocks noRot="1" noChangeAspect="1" noEditPoints="1" noChangeArrowheads="1" noChangeShapeType="1" noTextEdit="1"/>
          </p:cNvSpPr>
          <p:nvPr/>
        </p:nvSpPr>
        <p:spPr bwMode="auto">
          <a:xfrm>
            <a:off x="8261350" y="2925763"/>
            <a:ext cx="250825" cy="11112"/>
          </a:xfrm>
          <a:custGeom>
            <a:avLst/>
            <a:gdLst>
              <a:gd name="T0" fmla="+- 0 22947 22947"/>
              <a:gd name="T1" fmla="*/ T0 w 698"/>
              <a:gd name="T2" fmla="+- 0 8155 8126"/>
              <a:gd name="T3" fmla="*/ 8155 h 30"/>
              <a:gd name="T4" fmla="+- 0 23026 22947"/>
              <a:gd name="T5" fmla="*/ T4 w 698"/>
              <a:gd name="T6" fmla="+- 0 8152 8126"/>
              <a:gd name="T7" fmla="*/ 8152 h 30"/>
              <a:gd name="T8" fmla="+- 0 23238 22947"/>
              <a:gd name="T9" fmla="*/ T8 w 698"/>
              <a:gd name="T10" fmla="+- 0 8144 8126"/>
              <a:gd name="T11" fmla="*/ 8144 h 30"/>
              <a:gd name="T12" fmla="+- 0 23505 22947"/>
              <a:gd name="T13" fmla="*/ T12 w 698"/>
              <a:gd name="T14" fmla="+- 0 8136 8126"/>
              <a:gd name="T15" fmla="*/ 8136 h 30"/>
              <a:gd name="T16" fmla="+- 0 23644 22947"/>
              <a:gd name="T17" fmla="*/ T16 w 698"/>
              <a:gd name="T18" fmla="+- 0 8137 8126"/>
              <a:gd name="T19" fmla="*/ 8137 h 30"/>
              <a:gd name="T20" fmla="+- 0 23634 22947"/>
              <a:gd name="T21" fmla="*/ T20 w 698"/>
              <a:gd name="T22" fmla="+- 0 8126 8126"/>
              <a:gd name="T23" fmla="*/ 8126 h 30"/>
            </a:gdLst>
            <a:ahLst/>
            <a:cxnLst>
              <a:cxn ang="0">
                <a:pos x="T1" y="T3"/>
              </a:cxn>
              <a:cxn ang="0">
                <a:pos x="T5" y="T7"/>
              </a:cxn>
              <a:cxn ang="0">
                <a:pos x="T9" y="T11"/>
              </a:cxn>
              <a:cxn ang="0">
                <a:pos x="T13" y="T15"/>
              </a:cxn>
              <a:cxn ang="0">
                <a:pos x="T17" y="T19"/>
              </a:cxn>
              <a:cxn ang="0">
                <a:pos x="T21" y="T23"/>
              </a:cxn>
            </a:cxnLst>
            <a:rect l="0" t="0" r="r" b="b"/>
            <a:pathLst>
              <a:path w="698" h="30" extrusionOk="0">
                <a:moveTo>
                  <a:pt x="0" y="29"/>
                </a:moveTo>
                <a:cubicBezTo>
                  <a:pt x="29" y="22"/>
                  <a:pt x="48" y="28"/>
                  <a:pt x="79" y="26"/>
                </a:cubicBezTo>
                <a:cubicBezTo>
                  <a:pt x="149" y="23"/>
                  <a:pt x="220" y="20"/>
                  <a:pt x="291" y="18"/>
                </a:cubicBezTo>
                <a:cubicBezTo>
                  <a:pt x="380" y="15"/>
                  <a:pt x="469" y="11"/>
                  <a:pt x="558" y="10"/>
                </a:cubicBezTo>
                <a:cubicBezTo>
                  <a:pt x="570" y="10"/>
                  <a:pt x="689" y="23"/>
                  <a:pt x="697" y="11"/>
                </a:cubicBezTo>
                <a:cubicBezTo>
                  <a:pt x="694" y="7"/>
                  <a:pt x="690" y="4"/>
                  <a:pt x="687" y="0"/>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31" name="Comment 23">
            <a:extLst>
              <a:ext uri="{FF2B5EF4-FFF2-40B4-BE49-F238E27FC236}">
                <a16:creationId xmlns:a16="http://schemas.microsoft.com/office/drawing/2014/main" id="{91A57F18-2AB2-6651-11CA-08A8C9E25626}"/>
              </a:ext>
            </a:extLst>
          </p:cNvPr>
          <p:cNvSpPr>
            <a:spLocks noRot="1" noChangeAspect="1" noEditPoints="1" noChangeArrowheads="1" noChangeShapeType="1" noTextEdit="1"/>
          </p:cNvSpPr>
          <p:nvPr/>
        </p:nvSpPr>
        <p:spPr bwMode="auto">
          <a:xfrm>
            <a:off x="8596313" y="2867025"/>
            <a:ext cx="69850" cy="214313"/>
          </a:xfrm>
          <a:custGeom>
            <a:avLst/>
            <a:gdLst>
              <a:gd name="T0" fmla="+- 0 24060 23879"/>
              <a:gd name="T1" fmla="*/ T0 w 195"/>
              <a:gd name="T2" fmla="+- 0 8086 7962"/>
              <a:gd name="T3" fmla="*/ 8086 h 598"/>
              <a:gd name="T4" fmla="+- 0 24066 23879"/>
              <a:gd name="T5" fmla="*/ T4 w 195"/>
              <a:gd name="T6" fmla="+- 0 8011 7962"/>
              <a:gd name="T7" fmla="*/ 8011 h 598"/>
              <a:gd name="T8" fmla="+- 0 24013 23879"/>
              <a:gd name="T9" fmla="*/ T8 w 195"/>
              <a:gd name="T10" fmla="+- 0 7962 7962"/>
              <a:gd name="T11" fmla="*/ 7962 h 598"/>
              <a:gd name="T12" fmla="+- 0 23920 23879"/>
              <a:gd name="T13" fmla="*/ T12 w 195"/>
              <a:gd name="T14" fmla="+- 0 8005 7962"/>
              <a:gd name="T15" fmla="*/ 8005 h 598"/>
              <a:gd name="T16" fmla="+- 0 23880 23879"/>
              <a:gd name="T17" fmla="*/ T16 w 195"/>
              <a:gd name="T18" fmla="+- 0 8086 7962"/>
              <a:gd name="T19" fmla="*/ 8086 h 598"/>
              <a:gd name="T20" fmla="+- 0 23888 23879"/>
              <a:gd name="T21" fmla="*/ T20 w 195"/>
              <a:gd name="T22" fmla="+- 0 8102 7962"/>
              <a:gd name="T23" fmla="*/ 8102 h 598"/>
              <a:gd name="T24" fmla="+- 0 23973 23879"/>
              <a:gd name="T25" fmla="*/ T24 w 195"/>
              <a:gd name="T26" fmla="+- 0 8102 7962"/>
              <a:gd name="T27" fmla="*/ 8102 h 598"/>
              <a:gd name="T28" fmla="+- 0 24046 23879"/>
              <a:gd name="T29" fmla="*/ T28 w 195"/>
              <a:gd name="T30" fmla="+- 0 8043 7962"/>
              <a:gd name="T31" fmla="*/ 8043 h 598"/>
              <a:gd name="T32" fmla="+- 0 24065 23879"/>
              <a:gd name="T33" fmla="*/ T32 w 195"/>
              <a:gd name="T34" fmla="+- 0 8026 7962"/>
              <a:gd name="T35" fmla="*/ 8026 h 598"/>
              <a:gd name="T36" fmla="+- 0 24068 23879"/>
              <a:gd name="T37" fmla="*/ T36 w 195"/>
              <a:gd name="T38" fmla="+- 0 8150 7962"/>
              <a:gd name="T39" fmla="*/ 8150 h 598"/>
              <a:gd name="T40" fmla="+- 0 24070 23879"/>
              <a:gd name="T41" fmla="*/ T40 w 195"/>
              <a:gd name="T42" fmla="+- 0 8367 7962"/>
              <a:gd name="T43" fmla="*/ 8367 h 598"/>
              <a:gd name="T44" fmla="+- 0 24046 23879"/>
              <a:gd name="T45" fmla="*/ T44 w 195"/>
              <a:gd name="T46" fmla="+- 0 8522 7962"/>
              <a:gd name="T47" fmla="*/ 8522 h 598"/>
              <a:gd name="T48" fmla="+- 0 23978 23879"/>
              <a:gd name="T49" fmla="*/ T48 w 195"/>
              <a:gd name="T50" fmla="+- 0 8556 7962"/>
              <a:gd name="T51" fmla="*/ 8556 h 598"/>
              <a:gd name="T52" fmla="+- 0 23887 23879"/>
              <a:gd name="T53" fmla="*/ T52 w 195"/>
              <a:gd name="T54" fmla="+- 0 8440 7962"/>
              <a:gd name="T55" fmla="*/ 8440 h 598"/>
              <a:gd name="T56" fmla="+- 0 23917 23879"/>
              <a:gd name="T57" fmla="*/ T56 w 195"/>
              <a:gd name="T58" fmla="+- 0 8269 7962"/>
              <a:gd name="T59" fmla="*/ 8269 h 598"/>
              <a:gd name="T60" fmla="+- 0 24026 23879"/>
              <a:gd name="T61" fmla="*/ T60 w 195"/>
              <a:gd name="T62" fmla="+- 0 8131 7962"/>
              <a:gd name="T63" fmla="*/ 8131 h 598"/>
              <a:gd name="T64" fmla="+- 0 24071 23879"/>
              <a:gd name="T65" fmla="*/ T64 w 195"/>
              <a:gd name="T66" fmla="+- 0 8090 7962"/>
              <a:gd name="T67" fmla="*/ 8090 h 5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598" extrusionOk="0">
                <a:moveTo>
                  <a:pt x="181" y="124"/>
                </a:moveTo>
                <a:cubicBezTo>
                  <a:pt x="192" y="92"/>
                  <a:pt x="193" y="81"/>
                  <a:pt x="187" y="49"/>
                </a:cubicBezTo>
                <a:cubicBezTo>
                  <a:pt x="181" y="18"/>
                  <a:pt x="167" y="2"/>
                  <a:pt x="134" y="0"/>
                </a:cubicBezTo>
                <a:cubicBezTo>
                  <a:pt x="99" y="-2"/>
                  <a:pt x="66" y="21"/>
                  <a:pt x="41" y="43"/>
                </a:cubicBezTo>
                <a:cubicBezTo>
                  <a:pt x="18" y="63"/>
                  <a:pt x="-7" y="91"/>
                  <a:pt x="1" y="124"/>
                </a:cubicBezTo>
                <a:cubicBezTo>
                  <a:pt x="4" y="129"/>
                  <a:pt x="6" y="135"/>
                  <a:pt x="9" y="140"/>
                </a:cubicBezTo>
                <a:cubicBezTo>
                  <a:pt x="40" y="152"/>
                  <a:pt x="62" y="154"/>
                  <a:pt x="94" y="140"/>
                </a:cubicBezTo>
                <a:cubicBezTo>
                  <a:pt x="120" y="128"/>
                  <a:pt x="150" y="104"/>
                  <a:pt x="167" y="81"/>
                </a:cubicBezTo>
                <a:cubicBezTo>
                  <a:pt x="182" y="60"/>
                  <a:pt x="173" y="72"/>
                  <a:pt x="186" y="64"/>
                </a:cubicBezTo>
                <a:cubicBezTo>
                  <a:pt x="186" y="105"/>
                  <a:pt x="188" y="147"/>
                  <a:pt x="189" y="188"/>
                </a:cubicBezTo>
                <a:cubicBezTo>
                  <a:pt x="191" y="260"/>
                  <a:pt x="192" y="333"/>
                  <a:pt x="191" y="405"/>
                </a:cubicBezTo>
                <a:cubicBezTo>
                  <a:pt x="190" y="460"/>
                  <a:pt x="187" y="509"/>
                  <a:pt x="167" y="560"/>
                </a:cubicBezTo>
                <a:cubicBezTo>
                  <a:pt x="155" y="590"/>
                  <a:pt x="131" y="603"/>
                  <a:pt x="99" y="594"/>
                </a:cubicBezTo>
                <a:cubicBezTo>
                  <a:pt x="52" y="581"/>
                  <a:pt x="17" y="522"/>
                  <a:pt x="8" y="478"/>
                </a:cubicBezTo>
                <a:cubicBezTo>
                  <a:pt x="-3" y="422"/>
                  <a:pt x="13" y="357"/>
                  <a:pt x="38" y="307"/>
                </a:cubicBezTo>
                <a:cubicBezTo>
                  <a:pt x="65" y="253"/>
                  <a:pt x="104" y="210"/>
                  <a:pt x="147" y="169"/>
                </a:cubicBezTo>
                <a:cubicBezTo>
                  <a:pt x="170" y="148"/>
                  <a:pt x="177" y="142"/>
                  <a:pt x="192" y="128"/>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32" name="Comment 24">
            <a:extLst>
              <a:ext uri="{FF2B5EF4-FFF2-40B4-BE49-F238E27FC236}">
                <a16:creationId xmlns:a16="http://schemas.microsoft.com/office/drawing/2014/main" id="{9C168884-4841-8462-A2B2-1F845620B98E}"/>
              </a:ext>
            </a:extLst>
          </p:cNvPr>
          <p:cNvSpPr>
            <a:spLocks noRot="1" noChangeAspect="1" noEditPoints="1" noChangeArrowheads="1" noChangeShapeType="1" noTextEdit="1"/>
          </p:cNvSpPr>
          <p:nvPr/>
        </p:nvSpPr>
        <p:spPr bwMode="auto">
          <a:xfrm>
            <a:off x="8732838" y="2760663"/>
            <a:ext cx="9525" cy="95250"/>
          </a:xfrm>
          <a:custGeom>
            <a:avLst/>
            <a:gdLst>
              <a:gd name="T0" fmla="+- 0 24284 24258"/>
              <a:gd name="T1" fmla="*/ T0 w 27"/>
              <a:gd name="T2" fmla="+- 0 7675 7668"/>
              <a:gd name="T3" fmla="*/ 7675 h 265"/>
              <a:gd name="T4" fmla="+- 0 24262 24258"/>
              <a:gd name="T5" fmla="*/ T4 w 27"/>
              <a:gd name="T6" fmla="+- 0 7718 7668"/>
              <a:gd name="T7" fmla="*/ 7718 h 265"/>
              <a:gd name="T8" fmla="+- 0 24262 24258"/>
              <a:gd name="T9" fmla="*/ T8 w 27"/>
              <a:gd name="T10" fmla="+- 0 7851 7668"/>
              <a:gd name="T11" fmla="*/ 7851 h 265"/>
              <a:gd name="T12" fmla="+- 0 24261 24258"/>
              <a:gd name="T13" fmla="*/ T12 w 27"/>
              <a:gd name="T14" fmla="+- 0 7932 7668"/>
              <a:gd name="T15" fmla="*/ 7932 h 265"/>
            </a:gdLst>
            <a:ahLst/>
            <a:cxnLst>
              <a:cxn ang="0">
                <a:pos x="T1" y="T3"/>
              </a:cxn>
              <a:cxn ang="0">
                <a:pos x="T5" y="T7"/>
              </a:cxn>
              <a:cxn ang="0">
                <a:pos x="T9" y="T11"/>
              </a:cxn>
              <a:cxn ang="0">
                <a:pos x="T13" y="T15"/>
              </a:cxn>
            </a:cxnLst>
            <a:rect l="0" t="0" r="r" b="b"/>
            <a:pathLst>
              <a:path w="27" h="265" extrusionOk="0">
                <a:moveTo>
                  <a:pt x="26" y="7"/>
                </a:moveTo>
                <a:cubicBezTo>
                  <a:pt x="-2" y="-1"/>
                  <a:pt x="4" y="25"/>
                  <a:pt x="4" y="50"/>
                </a:cubicBezTo>
                <a:cubicBezTo>
                  <a:pt x="3" y="95"/>
                  <a:pt x="2" y="138"/>
                  <a:pt x="4" y="183"/>
                </a:cubicBezTo>
                <a:cubicBezTo>
                  <a:pt x="5" y="211"/>
                  <a:pt x="6" y="236"/>
                  <a:pt x="3" y="264"/>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33" name="Comment 25">
            <a:extLst>
              <a:ext uri="{FF2B5EF4-FFF2-40B4-BE49-F238E27FC236}">
                <a16:creationId xmlns:a16="http://schemas.microsoft.com/office/drawing/2014/main" id="{59193C52-901C-1910-910F-F8D523A098F7}"/>
              </a:ext>
            </a:extLst>
          </p:cNvPr>
          <p:cNvSpPr>
            <a:spLocks noRot="1" noChangeAspect="1" noEditPoints="1" noChangeArrowheads="1" noChangeShapeType="1" noTextEdit="1"/>
          </p:cNvSpPr>
          <p:nvPr/>
        </p:nvSpPr>
        <p:spPr bwMode="auto">
          <a:xfrm>
            <a:off x="8680450" y="2782888"/>
            <a:ext cx="65088" cy="42862"/>
          </a:xfrm>
          <a:custGeom>
            <a:avLst/>
            <a:gdLst>
              <a:gd name="T0" fmla="+- 0 24123 24114"/>
              <a:gd name="T1" fmla="*/ T0 w 177"/>
              <a:gd name="T2" fmla="+- 0 7762 7730"/>
              <a:gd name="T3" fmla="*/ 7762 h 119"/>
              <a:gd name="T4" fmla="+- 0 24120 24114"/>
              <a:gd name="T5" fmla="*/ T4 w 177"/>
              <a:gd name="T6" fmla="+- 0 7732 7730"/>
              <a:gd name="T7" fmla="*/ 7732 h 119"/>
              <a:gd name="T8" fmla="+- 0 24186 24114"/>
              <a:gd name="T9" fmla="*/ T8 w 177"/>
              <a:gd name="T10" fmla="+- 0 7760 7730"/>
              <a:gd name="T11" fmla="*/ 7760 h 119"/>
              <a:gd name="T12" fmla="+- 0 24290 24114"/>
              <a:gd name="T13" fmla="*/ T12 w 177"/>
              <a:gd name="T14" fmla="+- 0 7848 7730"/>
              <a:gd name="T15" fmla="*/ 7848 h 119"/>
            </a:gdLst>
            <a:ahLst/>
            <a:cxnLst>
              <a:cxn ang="0">
                <a:pos x="T1" y="T3"/>
              </a:cxn>
              <a:cxn ang="0">
                <a:pos x="T5" y="T7"/>
              </a:cxn>
              <a:cxn ang="0">
                <a:pos x="T9" y="T11"/>
              </a:cxn>
              <a:cxn ang="0">
                <a:pos x="T13" y="T15"/>
              </a:cxn>
            </a:cxnLst>
            <a:rect l="0" t="0" r="r" b="b"/>
            <a:pathLst>
              <a:path w="177" h="119" extrusionOk="0">
                <a:moveTo>
                  <a:pt x="9" y="32"/>
                </a:moveTo>
                <a:cubicBezTo>
                  <a:pt x="1" y="16"/>
                  <a:pt x="-3" y="12"/>
                  <a:pt x="6" y="2"/>
                </a:cubicBezTo>
                <a:cubicBezTo>
                  <a:pt x="28" y="3"/>
                  <a:pt x="53" y="16"/>
                  <a:pt x="72" y="30"/>
                </a:cubicBezTo>
                <a:cubicBezTo>
                  <a:pt x="109" y="56"/>
                  <a:pt x="142" y="89"/>
                  <a:pt x="176" y="118"/>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34" name="Comment 26">
            <a:extLst>
              <a:ext uri="{FF2B5EF4-FFF2-40B4-BE49-F238E27FC236}">
                <a16:creationId xmlns:a16="http://schemas.microsoft.com/office/drawing/2014/main" id="{419E4FBE-D3D0-8331-40AC-4AF0AA0C8054}"/>
              </a:ext>
            </a:extLst>
          </p:cNvPr>
          <p:cNvSpPr>
            <a:spLocks noRot="1" noChangeAspect="1" noEditPoints="1" noChangeArrowheads="1" noChangeShapeType="1" noTextEdit="1"/>
          </p:cNvSpPr>
          <p:nvPr/>
        </p:nvSpPr>
        <p:spPr bwMode="auto">
          <a:xfrm>
            <a:off x="8701088" y="2770188"/>
            <a:ext cx="39687" cy="39687"/>
          </a:xfrm>
          <a:custGeom>
            <a:avLst/>
            <a:gdLst>
              <a:gd name="T0" fmla="+- 0 24181 24171"/>
              <a:gd name="T1" fmla="*/ T0 w 107"/>
              <a:gd name="T2" fmla="+- 0 7704 7694"/>
              <a:gd name="T3" fmla="*/ 7704 h 110"/>
              <a:gd name="T4" fmla="+- 0 24201 24171"/>
              <a:gd name="T5" fmla="*/ T4 w 107"/>
              <a:gd name="T6" fmla="+- 0 7741 7694"/>
              <a:gd name="T7" fmla="*/ 7741 h 110"/>
              <a:gd name="T8" fmla="+- 0 24277 24171"/>
              <a:gd name="T9" fmla="*/ T8 w 107"/>
              <a:gd name="T10" fmla="+- 0 7803 7694"/>
              <a:gd name="T11" fmla="*/ 7803 h 110"/>
            </a:gdLst>
            <a:ahLst/>
            <a:cxnLst>
              <a:cxn ang="0">
                <a:pos x="T1" y="T3"/>
              </a:cxn>
              <a:cxn ang="0">
                <a:pos x="T5" y="T7"/>
              </a:cxn>
              <a:cxn ang="0">
                <a:pos x="T9" y="T11"/>
              </a:cxn>
            </a:cxnLst>
            <a:rect l="0" t="0" r="r" b="b"/>
            <a:pathLst>
              <a:path w="107" h="110" extrusionOk="0">
                <a:moveTo>
                  <a:pt x="10" y="10"/>
                </a:moveTo>
                <a:cubicBezTo>
                  <a:pt x="-21" y="-7"/>
                  <a:pt x="21" y="39"/>
                  <a:pt x="30" y="47"/>
                </a:cubicBezTo>
                <a:cubicBezTo>
                  <a:pt x="63" y="70"/>
                  <a:pt x="82" y="86"/>
                  <a:pt x="106" y="109"/>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5435" name="Comment 27">
            <a:extLst>
              <a:ext uri="{FF2B5EF4-FFF2-40B4-BE49-F238E27FC236}">
                <a16:creationId xmlns:a16="http://schemas.microsoft.com/office/drawing/2014/main" id="{501F8C2C-D185-E6BF-F8C7-2D097ED39EE7}"/>
              </a:ext>
            </a:extLst>
          </p:cNvPr>
          <p:cNvSpPr>
            <a:spLocks noRot="1" noChangeAspect="1" noEditPoints="1" noChangeArrowheads="1" noChangeShapeType="1" noTextEdit="1"/>
          </p:cNvSpPr>
          <p:nvPr/>
        </p:nvSpPr>
        <p:spPr bwMode="auto">
          <a:xfrm>
            <a:off x="8685213" y="2778125"/>
            <a:ext cx="93662" cy="69850"/>
          </a:xfrm>
          <a:custGeom>
            <a:avLst/>
            <a:gdLst>
              <a:gd name="T0" fmla="+- 0 24383 24124"/>
              <a:gd name="T1" fmla="*/ T0 w 260"/>
              <a:gd name="T2" fmla="+- 0 7785 7716"/>
              <a:gd name="T3" fmla="*/ 7785 h 196"/>
              <a:gd name="T4" fmla="+- 0 24305 24124"/>
              <a:gd name="T5" fmla="*/ T4 w 260"/>
              <a:gd name="T6" fmla="+- 0 7735 7716"/>
              <a:gd name="T7" fmla="*/ 7735 h 196"/>
              <a:gd name="T8" fmla="+- 0 24189 24124"/>
              <a:gd name="T9" fmla="*/ T8 w 260"/>
              <a:gd name="T10" fmla="+- 0 7846 7716"/>
              <a:gd name="T11" fmla="*/ 7846 h 196"/>
              <a:gd name="T12" fmla="+- 0 24124 24124"/>
              <a:gd name="T13" fmla="*/ T12 w 260"/>
              <a:gd name="T14" fmla="+- 0 7911 7716"/>
              <a:gd name="T15" fmla="*/ 7911 h 196"/>
            </a:gdLst>
            <a:ahLst/>
            <a:cxnLst>
              <a:cxn ang="0">
                <a:pos x="T1" y="T3"/>
              </a:cxn>
              <a:cxn ang="0">
                <a:pos x="T5" y="T7"/>
              </a:cxn>
              <a:cxn ang="0">
                <a:pos x="T9" y="T11"/>
              </a:cxn>
              <a:cxn ang="0">
                <a:pos x="T13" y="T15"/>
              </a:cxn>
            </a:cxnLst>
            <a:rect l="0" t="0" r="r" b="b"/>
            <a:pathLst>
              <a:path w="260" h="196" extrusionOk="0">
                <a:moveTo>
                  <a:pt x="259" y="69"/>
                </a:moveTo>
                <a:cubicBezTo>
                  <a:pt x="244" y="3"/>
                  <a:pt x="244" y="-20"/>
                  <a:pt x="181" y="19"/>
                </a:cubicBezTo>
                <a:cubicBezTo>
                  <a:pt x="131" y="50"/>
                  <a:pt x="104" y="88"/>
                  <a:pt x="65" y="130"/>
                </a:cubicBezTo>
                <a:cubicBezTo>
                  <a:pt x="31" y="162"/>
                  <a:pt x="20" y="172"/>
                  <a:pt x="0" y="195"/>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Tm="12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animEffect transition="in" filter="fade">
                                      <p:cBhvr>
                                        <p:cTn id="7" dur="500"/>
                                        <p:tgtEl>
                                          <p:spTgt spid="78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85411">
                                            <p:txEl>
                                              <p:pRg st="2" end="2"/>
                                            </p:txEl>
                                          </p:spTgt>
                                        </p:tgtEl>
                                        <p:attrNameLst>
                                          <p:attrName>style.visibility</p:attrName>
                                        </p:attrNameLst>
                                      </p:cBhvr>
                                      <p:to>
                                        <p:strVal val="visible"/>
                                      </p:to>
                                    </p:set>
                                    <p:animEffect transition="in" filter="fade">
                                      <p:cBhvr>
                                        <p:cTn id="12" dur="500"/>
                                        <p:tgtEl>
                                          <p:spTgt spid="785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85411">
                                            <p:txEl>
                                              <p:pRg st="3" end="3"/>
                                            </p:txEl>
                                          </p:spTgt>
                                        </p:tgtEl>
                                        <p:attrNameLst>
                                          <p:attrName>style.visibility</p:attrName>
                                        </p:attrNameLst>
                                      </p:cBhvr>
                                      <p:to>
                                        <p:strVal val="visible"/>
                                      </p:to>
                                    </p:set>
                                    <p:animEffect transition="in" filter="fade">
                                      <p:cBhvr>
                                        <p:cTn id="17" dur="500"/>
                                        <p:tgtEl>
                                          <p:spTgt spid="7854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85411">
                                            <p:txEl>
                                              <p:pRg st="4" end="4"/>
                                            </p:txEl>
                                          </p:spTgt>
                                        </p:tgtEl>
                                        <p:attrNameLst>
                                          <p:attrName>style.visibility</p:attrName>
                                        </p:attrNameLst>
                                      </p:cBhvr>
                                      <p:to>
                                        <p:strVal val="visible"/>
                                      </p:to>
                                    </p:set>
                                    <p:animEffect transition="in" filter="fade">
                                      <p:cBhvr>
                                        <p:cTn id="22" dur="500"/>
                                        <p:tgtEl>
                                          <p:spTgt spid="7854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85411">
                                            <p:txEl>
                                              <p:pRg st="5" end="5"/>
                                            </p:txEl>
                                          </p:spTgt>
                                        </p:tgtEl>
                                        <p:attrNameLst>
                                          <p:attrName>style.visibility</p:attrName>
                                        </p:attrNameLst>
                                      </p:cBhvr>
                                      <p:to>
                                        <p:strVal val="visible"/>
                                      </p:to>
                                    </p:set>
                                    <p:animEffect transition="in" filter="fade">
                                      <p:cBhvr>
                                        <p:cTn id="27" dur="500"/>
                                        <p:tgtEl>
                                          <p:spTgt spid="7854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785413"/>
                                        </p:tgtEl>
                                        <p:attrNameLst>
                                          <p:attrName>style.visibility</p:attrName>
                                        </p:attrNameLst>
                                      </p:cBhvr>
                                      <p:to>
                                        <p:strVal val="visible"/>
                                      </p:to>
                                    </p:set>
                                    <p:animEffect transition="in" filter="fade">
                                      <p:cBhvr>
                                        <p:cTn id="32" dur="500"/>
                                        <p:tgtEl>
                                          <p:spTgt spid="785413"/>
                                        </p:tgtEl>
                                      </p:cBhvr>
                                    </p:animEffect>
                                  </p:childTnLst>
                                </p:cTn>
                              </p:par>
                              <p:par>
                                <p:cTn id="33" presetID="10" presetClass="entr" presetSubtype="0" fill="hold" nodeType="withEffect">
                                  <p:stCondLst>
                                    <p:cond delay="0"/>
                                  </p:stCondLst>
                                  <p:childTnLst>
                                    <p:set>
                                      <p:cBhvr>
                                        <p:cTn id="34" dur="1" fill="hold">
                                          <p:stCondLst>
                                            <p:cond delay="0"/>
                                          </p:stCondLst>
                                        </p:cTn>
                                        <p:tgtEl>
                                          <p:spTgt spid="785416"/>
                                        </p:tgtEl>
                                        <p:attrNameLst>
                                          <p:attrName>style.visibility</p:attrName>
                                        </p:attrNameLst>
                                      </p:cBhvr>
                                      <p:to>
                                        <p:strVal val="visible"/>
                                      </p:to>
                                    </p:set>
                                    <p:animEffect transition="in" filter="fade">
                                      <p:cBhvr>
                                        <p:cTn id="35" dur="500"/>
                                        <p:tgtEl>
                                          <p:spTgt spid="785416"/>
                                        </p:tgtEl>
                                      </p:cBhvr>
                                    </p:animEffect>
                                  </p:childTnLst>
                                </p:cTn>
                              </p:par>
                              <p:par>
                                <p:cTn id="36" presetID="10" presetClass="entr" presetSubtype="0" fill="hold" nodeType="withEffect">
                                  <p:stCondLst>
                                    <p:cond delay="0"/>
                                  </p:stCondLst>
                                  <p:childTnLst>
                                    <p:set>
                                      <p:cBhvr>
                                        <p:cTn id="37" dur="1" fill="hold">
                                          <p:stCondLst>
                                            <p:cond delay="0"/>
                                          </p:stCondLst>
                                        </p:cTn>
                                        <p:tgtEl>
                                          <p:spTgt spid="785419"/>
                                        </p:tgtEl>
                                        <p:attrNameLst>
                                          <p:attrName>style.visibility</p:attrName>
                                        </p:attrNameLst>
                                      </p:cBhvr>
                                      <p:to>
                                        <p:strVal val="visible"/>
                                      </p:to>
                                    </p:set>
                                    <p:animEffect transition="in" filter="fade">
                                      <p:cBhvr>
                                        <p:cTn id="38" dur="500"/>
                                        <p:tgtEl>
                                          <p:spTgt spid="7854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785412"/>
                                        </p:tgtEl>
                                        <p:attrNameLst>
                                          <p:attrName>style.visibility</p:attrName>
                                        </p:attrNameLst>
                                      </p:cBhvr>
                                      <p:to>
                                        <p:strVal val="visible"/>
                                      </p:to>
                                    </p:set>
                                    <p:animEffect transition="in" filter="fade">
                                      <p:cBhvr>
                                        <p:cTn id="43" dur="2000"/>
                                        <p:tgtEl>
                                          <p:spTgt spid="785412"/>
                                        </p:tgtEl>
                                      </p:cBhvr>
                                    </p:animEffect>
                                  </p:childTnLst>
                                  <p:subTnLst>
                                    <p:audio>
                                      <p:cMediaNode>
                                        <p:cTn display="0" masterRel="sameClick">
                                          <p:stCondLst>
                                            <p:cond evt="begin" delay="0">
                                              <p:tn val="41"/>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uiExpand="1" build="p"/>
      <p:bldP spid="785412"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B54776AD-00E8-ACCD-3EFC-F10DD785EC1C}"/>
              </a:ext>
            </a:extLst>
          </p:cNvPr>
          <p:cNvSpPr>
            <a:spLocks noGrp="1" noChangeArrowheads="1"/>
          </p:cNvSpPr>
          <p:nvPr>
            <p:ph type="title"/>
          </p:nvPr>
        </p:nvSpPr>
        <p:spPr bwMode="invGray"/>
        <p:txBody>
          <a:bodyPr/>
          <a:lstStyle/>
          <a:p>
            <a:r>
              <a:rPr lang="en-US" altLang="en-US"/>
              <a:t>What proof technique did we just use?</a:t>
            </a:r>
          </a:p>
        </p:txBody>
      </p:sp>
      <p:graphicFrame>
        <p:nvGraphicFramePr>
          <p:cNvPr id="789507" name="Object 3">
            <a:extLst>
              <a:ext uri="{FF2B5EF4-FFF2-40B4-BE49-F238E27FC236}">
                <a16:creationId xmlns:a16="http://schemas.microsoft.com/office/drawing/2014/main" id="{F5727E4C-14F9-FFC4-B8B5-F92AFDC38BDB}"/>
              </a:ext>
            </a:extLst>
          </p:cNvPr>
          <p:cNvGraphicFramePr>
            <a:graphicFrameLocks noChangeAspect="1"/>
          </p:cNvGraphicFramePr>
          <p:nvPr/>
        </p:nvGraphicFramePr>
        <p:xfrm>
          <a:off x="0" y="2593975"/>
          <a:ext cx="9144000" cy="4264025"/>
        </p:xfrm>
        <a:graphic>
          <a:graphicData uri="http://schemas.openxmlformats.org/presentationml/2006/ole">
            <mc:AlternateContent xmlns:mc="http://schemas.openxmlformats.org/markup-compatibility/2006">
              <mc:Choice xmlns:v="urn:schemas-microsoft-com:vml" Requires="v">
                <p:oleObj name="Clip" r:id="rId3" imgW="27825700" imgH="12979400" progId="MS_ClipArt_Gallery.2">
                  <p:embed/>
                </p:oleObj>
              </mc:Choice>
              <mc:Fallback>
                <p:oleObj name="Clip" r:id="rId3" imgW="27825700" imgH="1297940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0" y="2593975"/>
                        <a:ext cx="9144000" cy="426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6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9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a:extLst>
              <a:ext uri="{FF2B5EF4-FFF2-40B4-BE49-F238E27FC236}">
                <a16:creationId xmlns:a16="http://schemas.microsoft.com/office/drawing/2014/main" id="{28269981-388F-5B7D-24B2-086A4630A661}"/>
              </a:ext>
            </a:extLst>
          </p:cNvPr>
          <p:cNvSpPr>
            <a:spLocks noGrp="1" noChangeArrowheads="1"/>
          </p:cNvSpPr>
          <p:nvPr>
            <p:ph type="title"/>
          </p:nvPr>
        </p:nvSpPr>
        <p:spPr bwMode="invGray"/>
        <p:txBody>
          <a:bodyPr/>
          <a:lstStyle/>
          <a:p>
            <a:r>
              <a:rPr lang="en-US" altLang="en-US" sz="3200" u="sng"/>
              <a:t>Theorem</a:t>
            </a:r>
            <a:r>
              <a:rPr lang="en-US" altLang="en-US" sz="3200"/>
              <a:t>: The TMA pairing T is </a:t>
            </a:r>
            <a:br>
              <a:rPr lang="en-US" altLang="en-US" sz="3200"/>
            </a:br>
            <a:r>
              <a:rPr lang="en-US" altLang="en-US" sz="3200"/>
              <a:t>female-pessimal.</a:t>
            </a:r>
          </a:p>
        </p:txBody>
      </p:sp>
      <p:sp>
        <p:nvSpPr>
          <p:cNvPr id="790531" name="Rectangle 3">
            <a:extLst>
              <a:ext uri="{FF2B5EF4-FFF2-40B4-BE49-F238E27FC236}">
                <a16:creationId xmlns:a16="http://schemas.microsoft.com/office/drawing/2014/main" id="{D0D91040-6603-C278-017C-F7125B287417}"/>
              </a:ext>
            </a:extLst>
          </p:cNvPr>
          <p:cNvSpPr>
            <a:spLocks noGrp="1" noChangeArrowheads="1"/>
          </p:cNvSpPr>
          <p:nvPr>
            <p:ph type="body" idx="1"/>
          </p:nvPr>
        </p:nvSpPr>
        <p:spPr bwMode="invGray"/>
        <p:txBody>
          <a:bodyPr/>
          <a:lstStyle/>
          <a:p>
            <a:pPr>
              <a:lnSpc>
                <a:spcPct val="90000"/>
              </a:lnSpc>
            </a:pPr>
            <a:r>
              <a:rPr lang="en-US" altLang="en-US" sz="2800"/>
              <a:t>We know it is male-optimal. </a:t>
            </a:r>
          </a:p>
          <a:p>
            <a:pPr>
              <a:lnSpc>
                <a:spcPct val="90000"/>
              </a:lnSpc>
            </a:pPr>
            <a:r>
              <a:rPr lang="en-US" altLang="en-US" sz="2800">
                <a:solidFill>
                  <a:schemeClr val="tx2"/>
                </a:solidFill>
              </a:rPr>
              <a:t>Suppose there is a stable pairing S where some girl g does worse than in T.</a:t>
            </a:r>
          </a:p>
          <a:p>
            <a:pPr>
              <a:lnSpc>
                <a:spcPct val="90000"/>
              </a:lnSpc>
            </a:pPr>
            <a:endParaRPr lang="en-US" altLang="en-US" sz="2800"/>
          </a:p>
          <a:p>
            <a:pPr>
              <a:lnSpc>
                <a:spcPct val="90000"/>
              </a:lnSpc>
            </a:pPr>
            <a:r>
              <a:rPr lang="en-US" altLang="en-US" sz="2800"/>
              <a:t>Let b be her mate in T. </a:t>
            </a:r>
            <a:br>
              <a:rPr lang="en-US" altLang="en-US" sz="2800"/>
            </a:br>
            <a:r>
              <a:rPr lang="en-US" altLang="en-US" sz="2800"/>
              <a:t>Let b</a:t>
            </a:r>
            <a:r>
              <a:rPr lang="en-US" altLang="en-US" sz="2800" baseline="30000"/>
              <a:t>*</a:t>
            </a:r>
            <a:r>
              <a:rPr lang="en-US" altLang="en-US" sz="2800"/>
              <a:t> be her mate in S.</a:t>
            </a:r>
          </a:p>
          <a:p>
            <a:pPr lvl="1">
              <a:lnSpc>
                <a:spcPct val="90000"/>
              </a:lnSpc>
            </a:pPr>
            <a:r>
              <a:rPr lang="en-US" altLang="en-US" sz="2400">
                <a:solidFill>
                  <a:schemeClr val="tx2"/>
                </a:solidFill>
              </a:rPr>
              <a:t>By assumption, g likes b better than her mate in S </a:t>
            </a:r>
          </a:p>
          <a:p>
            <a:pPr lvl="1">
              <a:lnSpc>
                <a:spcPct val="90000"/>
              </a:lnSpc>
            </a:pPr>
            <a:r>
              <a:rPr lang="en-US" altLang="en-US" sz="2400">
                <a:solidFill>
                  <a:schemeClr val="tx2"/>
                </a:solidFill>
              </a:rPr>
              <a:t>b likes g better than his mate in S</a:t>
            </a:r>
          </a:p>
          <a:p>
            <a:pPr lvl="2">
              <a:lnSpc>
                <a:spcPct val="90000"/>
              </a:lnSpc>
            </a:pPr>
            <a:r>
              <a:rPr lang="en-US" altLang="en-US" sz="2000"/>
              <a:t>We already know that g is his optimal girl</a:t>
            </a:r>
          </a:p>
          <a:p>
            <a:pPr lvl="1">
              <a:lnSpc>
                <a:spcPct val="90000"/>
              </a:lnSpc>
            </a:pPr>
            <a:r>
              <a:rPr lang="en-US" altLang="en-US" sz="2400">
                <a:solidFill>
                  <a:schemeClr val="tx2"/>
                </a:solidFill>
              </a:rPr>
              <a:t>Therefore, S is not stable. </a:t>
            </a:r>
          </a:p>
        </p:txBody>
      </p:sp>
      <p:sp>
        <p:nvSpPr>
          <p:cNvPr id="790532" name="AutoShape 4">
            <a:extLst>
              <a:ext uri="{FF2B5EF4-FFF2-40B4-BE49-F238E27FC236}">
                <a16:creationId xmlns:a16="http://schemas.microsoft.com/office/drawing/2014/main" id="{10A65B7B-CF9D-BBED-6187-C4D14DC0F8DD}"/>
              </a:ext>
            </a:extLst>
          </p:cNvPr>
          <p:cNvSpPr>
            <a:spLocks noChangeArrowheads="1"/>
          </p:cNvSpPr>
          <p:nvPr/>
        </p:nvSpPr>
        <p:spPr bwMode="invGray">
          <a:xfrm>
            <a:off x="3675063" y="5672138"/>
            <a:ext cx="5316537" cy="957262"/>
          </a:xfrm>
          <a:prstGeom prst="irregularSeal2">
            <a:avLst/>
          </a:prstGeom>
          <a:solidFill>
            <a:schemeClr val="bg2"/>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2400">
                <a:solidFill>
                  <a:schemeClr val="accent2"/>
                </a:solidFill>
              </a:rPr>
              <a:t>Contradiction</a:t>
            </a:r>
            <a:endParaRPr lang="en-US" altLang="en-US" sz="2400"/>
          </a:p>
        </p:txBody>
      </p:sp>
    </p:spTree>
  </p:cSld>
  <p:clrMapOvr>
    <a:masterClrMapping/>
  </p:clrMapOvr>
  <p:transition advTm="16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90532"/>
                                        </p:tgtEl>
                                        <p:attrNameLst>
                                          <p:attrName>style.visibility</p:attrName>
                                        </p:attrNameLst>
                                      </p:cBhvr>
                                      <p:to>
                                        <p:strVal val="visible"/>
                                      </p:to>
                                    </p:set>
                                    <p:animEffect transition="in" filter="fade">
                                      <p:cBhvr>
                                        <p:cTn id="7" dur="500"/>
                                        <p:tgtEl>
                                          <p:spTgt spid="790532"/>
                                        </p:tgtEl>
                                      </p:cBhvr>
                                    </p:animEffect>
                                  </p:childTnLst>
                                  <p:subTnLst>
                                    <p:audio>
                                      <p:cMediaNode>
                                        <p:cTn display="0" masterRel="sameClick">
                                          <p:stCondLst>
                                            <p:cond evt="begin" delay="0">
                                              <p:tn val="5"/>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2"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a:extLst>
              <a:ext uri="{FF2B5EF4-FFF2-40B4-BE49-F238E27FC236}">
                <a16:creationId xmlns:a16="http://schemas.microsoft.com/office/drawing/2014/main" id="{87DCF669-B248-5531-CFA8-2BA02C9DA85F}"/>
              </a:ext>
            </a:extLst>
          </p:cNvPr>
          <p:cNvSpPr>
            <a:spLocks noGrp="1" noChangeArrowheads="1"/>
          </p:cNvSpPr>
          <p:nvPr>
            <p:ph type="title"/>
          </p:nvPr>
        </p:nvSpPr>
        <p:spPr bwMode="invGray">
          <a:xfrm>
            <a:off x="685800" y="2743200"/>
            <a:ext cx="7772400" cy="1143000"/>
          </a:xfrm>
        </p:spPr>
        <p:txBody>
          <a:bodyPr/>
          <a:lstStyle/>
          <a:p>
            <a:r>
              <a:rPr lang="en-US" altLang="en-US" sz="4400"/>
              <a:t>The largest, most successful dating service in the world uses a computer to run TMA!</a:t>
            </a:r>
          </a:p>
        </p:txBody>
      </p:sp>
    </p:spTree>
  </p:cSld>
  <p:clrMapOvr>
    <a:masterClrMapping/>
  </p:clrMapOvr>
  <p:transition advTm="16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a:extLst>
              <a:ext uri="{FF2B5EF4-FFF2-40B4-BE49-F238E27FC236}">
                <a16:creationId xmlns:a16="http://schemas.microsoft.com/office/drawing/2014/main" id="{6B925EF1-205C-C377-072F-04F447AAED53}"/>
              </a:ext>
            </a:extLst>
          </p:cNvPr>
          <p:cNvSpPr>
            <a:spLocks noGrp="1" noChangeArrowheads="1"/>
          </p:cNvSpPr>
          <p:nvPr>
            <p:ph type="title"/>
          </p:nvPr>
        </p:nvSpPr>
        <p:spPr bwMode="invGray"/>
        <p:txBody>
          <a:bodyPr/>
          <a:lstStyle/>
          <a:p>
            <a:r>
              <a:rPr lang="en-US" altLang="en-US"/>
              <a:t>REFERENCES</a:t>
            </a:r>
          </a:p>
        </p:txBody>
      </p:sp>
      <p:sp>
        <p:nvSpPr>
          <p:cNvPr id="792579" name="Rectangle 3">
            <a:extLst>
              <a:ext uri="{FF2B5EF4-FFF2-40B4-BE49-F238E27FC236}">
                <a16:creationId xmlns:a16="http://schemas.microsoft.com/office/drawing/2014/main" id="{4298FDF7-D488-7712-BC9D-37A6257FA1BF}"/>
              </a:ext>
            </a:extLst>
          </p:cNvPr>
          <p:cNvSpPr>
            <a:spLocks noGrp="1" noChangeArrowheads="1"/>
          </p:cNvSpPr>
          <p:nvPr>
            <p:ph type="body" idx="1"/>
          </p:nvPr>
        </p:nvSpPr>
        <p:spPr bwMode="invGray"/>
        <p:txBody>
          <a:bodyPr/>
          <a:lstStyle/>
          <a:p>
            <a:pPr>
              <a:lnSpc>
                <a:spcPct val="90000"/>
              </a:lnSpc>
            </a:pPr>
            <a:endParaRPr lang="en-US" altLang="en-US" sz="2800"/>
          </a:p>
          <a:p>
            <a:pPr>
              <a:lnSpc>
                <a:spcPct val="90000"/>
              </a:lnSpc>
            </a:pPr>
            <a:r>
              <a:rPr lang="en-US" altLang="en-US" sz="2800"/>
              <a:t>D. Gale and L. S. Shapley, </a:t>
            </a:r>
            <a:br>
              <a:rPr lang="en-US" altLang="en-US" sz="2800"/>
            </a:br>
            <a:r>
              <a:rPr lang="en-US" altLang="en-US" sz="2800" i="1"/>
              <a:t>College admissions and the stability of marriage</a:t>
            </a:r>
            <a:r>
              <a:rPr lang="en-US" altLang="en-US" sz="2800"/>
              <a:t>, American Mathematical Monthly </a:t>
            </a:r>
            <a:br>
              <a:rPr lang="en-US" altLang="en-US" sz="2800"/>
            </a:br>
            <a:r>
              <a:rPr lang="en-US" altLang="en-US" sz="2800"/>
              <a:t>69 (1962), 9-15 </a:t>
            </a:r>
          </a:p>
          <a:p>
            <a:pPr>
              <a:lnSpc>
                <a:spcPct val="90000"/>
              </a:lnSpc>
            </a:pPr>
            <a:endParaRPr lang="en-US" altLang="en-US" sz="2800"/>
          </a:p>
          <a:p>
            <a:pPr>
              <a:lnSpc>
                <a:spcPct val="90000"/>
              </a:lnSpc>
            </a:pPr>
            <a:r>
              <a:rPr lang="en-US" altLang="en-US" sz="2800"/>
              <a:t>Dan Gusfield and Robert W. Irving, </a:t>
            </a:r>
            <a:br>
              <a:rPr lang="en-US" altLang="en-US" sz="2800"/>
            </a:br>
            <a:r>
              <a:rPr lang="en-US" altLang="en-US" sz="2800" i="1"/>
              <a:t>The Stable Marriage Problem: Structures and Algorithms</a:t>
            </a:r>
            <a:r>
              <a:rPr lang="en-US" altLang="en-US" sz="2800"/>
              <a:t>, MIT Press, 1989 </a:t>
            </a:r>
          </a:p>
        </p:txBody>
      </p:sp>
      <p:sp>
        <p:nvSpPr>
          <p:cNvPr id="792581" name="Comment 5">
            <a:extLst>
              <a:ext uri="{FF2B5EF4-FFF2-40B4-BE49-F238E27FC236}">
                <a16:creationId xmlns:a16="http://schemas.microsoft.com/office/drawing/2014/main" id="{A2F4E7D8-05A1-78B6-D54D-91E2521FD9C4}"/>
              </a:ext>
            </a:extLst>
          </p:cNvPr>
          <p:cNvSpPr>
            <a:spLocks noRot="1" noChangeAspect="1" noEditPoints="1" noChangeArrowheads="1" noChangeShapeType="1" noTextEdit="1"/>
          </p:cNvSpPr>
          <p:nvPr/>
        </p:nvSpPr>
        <p:spPr bwMode="auto">
          <a:xfrm>
            <a:off x="561975" y="830263"/>
            <a:ext cx="1588" cy="1587"/>
          </a:xfrm>
          <a:custGeom>
            <a:avLst/>
            <a:gdLst>
              <a:gd name="T0" fmla="+- 0 1563 1563"/>
              <a:gd name="T1" fmla="*/ T0 w 1"/>
              <a:gd name="T2" fmla="+- 0 2307 2307"/>
              <a:gd name="T3" fmla="*/ 2307 h 1"/>
              <a:gd name="T4" fmla="+- 0 1563 1563"/>
              <a:gd name="T5" fmla="*/ T4 w 1"/>
              <a:gd name="T6" fmla="+- 0 2307 2307"/>
              <a:gd name="T7" fmla="*/ 2307 h 1"/>
            </a:gdLst>
            <a:ahLst/>
            <a:cxnLst>
              <a:cxn ang="0">
                <a:pos x="T1" y="T3"/>
              </a:cxn>
              <a:cxn ang="0">
                <a:pos x="T5" y="T7"/>
              </a:cxn>
            </a:cxnLst>
            <a:rect l="0" t="0" r="r" b="b"/>
            <a:pathLst>
              <a:path w="1" h="1" extrusionOk="0">
                <a:moveTo>
                  <a:pt x="0" y="0"/>
                </a:moveTo>
                <a:lnTo>
                  <a:pt x="0" y="0"/>
                </a:ln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a:extLst>
              <a:ext uri="{FF2B5EF4-FFF2-40B4-BE49-F238E27FC236}">
                <a16:creationId xmlns:a16="http://schemas.microsoft.com/office/drawing/2014/main" id="{84DCD0A8-65DF-310E-FA3D-25AACE59CC41}"/>
              </a:ext>
            </a:extLst>
          </p:cNvPr>
          <p:cNvSpPr>
            <a:spLocks noGrp="1" noChangeArrowheads="1"/>
          </p:cNvSpPr>
          <p:nvPr>
            <p:ph type="title"/>
          </p:nvPr>
        </p:nvSpPr>
        <p:spPr bwMode="invGray">
          <a:xfrm>
            <a:off x="685800" y="304800"/>
            <a:ext cx="7772400" cy="1143000"/>
          </a:xfrm>
        </p:spPr>
        <p:txBody>
          <a:bodyPr/>
          <a:lstStyle/>
          <a:p>
            <a:r>
              <a:rPr lang="en-US" altLang="en-US" sz="3600"/>
              <a:t>There is more than one notion of what constitutes a “good” pairing. </a:t>
            </a:r>
          </a:p>
        </p:txBody>
      </p:sp>
      <p:sp>
        <p:nvSpPr>
          <p:cNvPr id="745475" name="Rectangle 3">
            <a:extLst>
              <a:ext uri="{FF2B5EF4-FFF2-40B4-BE49-F238E27FC236}">
                <a16:creationId xmlns:a16="http://schemas.microsoft.com/office/drawing/2014/main" id="{DEAA5B1C-94AB-BE9F-C62A-3A610B08FF51}"/>
              </a:ext>
            </a:extLst>
          </p:cNvPr>
          <p:cNvSpPr>
            <a:spLocks noGrp="1" noChangeArrowheads="1"/>
          </p:cNvSpPr>
          <p:nvPr>
            <p:ph type="body" idx="1"/>
          </p:nvPr>
        </p:nvSpPr>
        <p:spPr bwMode="invGray">
          <a:xfrm>
            <a:off x="228600" y="2057400"/>
            <a:ext cx="8610600" cy="4114800"/>
          </a:xfrm>
        </p:spPr>
        <p:txBody>
          <a:bodyPr/>
          <a:lstStyle/>
          <a:p>
            <a:pPr lvl="1">
              <a:lnSpc>
                <a:spcPct val="110000"/>
              </a:lnSpc>
            </a:pPr>
            <a:r>
              <a:rPr lang="en-US" altLang="en-US" sz="2000" dirty="0"/>
              <a:t>Maximizing total satisfaction</a:t>
            </a:r>
          </a:p>
          <a:p>
            <a:pPr lvl="1"/>
            <a:endParaRPr lang="en-US" altLang="en-US" sz="2000" dirty="0"/>
          </a:p>
          <a:p>
            <a:pPr lvl="1"/>
            <a:r>
              <a:rPr lang="en-US" altLang="en-US" sz="2000" dirty="0"/>
              <a:t>Maximizing the minimum satisfaction</a:t>
            </a:r>
          </a:p>
          <a:p>
            <a:pPr lvl="1"/>
            <a:endParaRPr lang="en-US" altLang="en-US" sz="2000" dirty="0"/>
          </a:p>
          <a:p>
            <a:pPr lvl="1"/>
            <a:r>
              <a:rPr lang="en-US" altLang="en-US" sz="2000" dirty="0"/>
              <a:t>Minimizing the maximum difference in mate ranks</a:t>
            </a:r>
          </a:p>
          <a:p>
            <a:pPr lvl="1"/>
            <a:endParaRPr lang="en-US" altLang="en-US" sz="2000" dirty="0"/>
          </a:p>
          <a:p>
            <a:pPr lvl="1"/>
            <a:r>
              <a:rPr lang="en-US" altLang="en-US" sz="2000" dirty="0"/>
              <a:t>Maximizing number of people who get their first choice</a:t>
            </a:r>
          </a:p>
        </p:txBody>
      </p:sp>
    </p:spTree>
  </p:cSld>
  <p:clrMapOvr>
    <a:masterClrMapping/>
  </p:clrMapOvr>
  <p:transition advTm="44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45475">
                                            <p:txEl>
                                              <p:pRg st="2" end="2"/>
                                            </p:txEl>
                                          </p:spTgt>
                                        </p:tgtEl>
                                        <p:attrNameLst>
                                          <p:attrName>style.visibility</p:attrName>
                                        </p:attrNameLst>
                                      </p:cBhvr>
                                      <p:to>
                                        <p:strVal val="visible"/>
                                      </p:to>
                                    </p:set>
                                    <p:animEffect transition="in" filter="fade">
                                      <p:cBhvr>
                                        <p:cTn id="7" dur="500"/>
                                        <p:tgtEl>
                                          <p:spTgt spid="7454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45475">
                                            <p:txEl>
                                              <p:pRg st="4" end="4"/>
                                            </p:txEl>
                                          </p:spTgt>
                                        </p:tgtEl>
                                        <p:attrNameLst>
                                          <p:attrName>style.visibility</p:attrName>
                                        </p:attrNameLst>
                                      </p:cBhvr>
                                      <p:to>
                                        <p:strVal val="visible"/>
                                      </p:to>
                                    </p:set>
                                    <p:animEffect transition="in" filter="fade">
                                      <p:cBhvr>
                                        <p:cTn id="12" dur="500"/>
                                        <p:tgtEl>
                                          <p:spTgt spid="74547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45475">
                                            <p:txEl>
                                              <p:pRg st="6" end="6"/>
                                            </p:txEl>
                                          </p:spTgt>
                                        </p:tgtEl>
                                        <p:attrNameLst>
                                          <p:attrName>style.visibility</p:attrName>
                                        </p:attrNameLst>
                                      </p:cBhvr>
                                      <p:to>
                                        <p:strVal val="visible"/>
                                      </p:to>
                                    </p:set>
                                    <p:animEffect transition="in" filter="fade">
                                      <p:cBhvr>
                                        <p:cTn id="1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511" name="Group 15">
            <a:extLst>
              <a:ext uri="{FF2B5EF4-FFF2-40B4-BE49-F238E27FC236}">
                <a16:creationId xmlns:a16="http://schemas.microsoft.com/office/drawing/2014/main" id="{04DC1CCC-F08A-3D54-A532-17CE0D10048D}"/>
              </a:ext>
            </a:extLst>
          </p:cNvPr>
          <p:cNvGrpSpPr>
            <a:grpSpLocks/>
          </p:cNvGrpSpPr>
          <p:nvPr/>
        </p:nvGrpSpPr>
        <p:grpSpPr bwMode="auto">
          <a:xfrm>
            <a:off x="1438275" y="660400"/>
            <a:ext cx="5597525" cy="3289300"/>
            <a:chOff x="906" y="416"/>
            <a:chExt cx="3526" cy="2072"/>
          </a:xfrm>
        </p:grpSpPr>
        <p:sp>
          <p:nvSpPr>
            <p:cNvPr id="746499" name="Freeform 3">
              <a:extLst>
                <a:ext uri="{FF2B5EF4-FFF2-40B4-BE49-F238E27FC236}">
                  <a16:creationId xmlns:a16="http://schemas.microsoft.com/office/drawing/2014/main" id="{F7BC7168-379E-0F57-0090-4873850378DC}"/>
                </a:ext>
              </a:extLst>
            </p:cNvPr>
            <p:cNvSpPr>
              <a:spLocks/>
            </p:cNvSpPr>
            <p:nvPr/>
          </p:nvSpPr>
          <p:spPr bwMode="invGray">
            <a:xfrm>
              <a:off x="1413" y="1647"/>
              <a:ext cx="791" cy="430"/>
            </a:xfrm>
            <a:custGeom>
              <a:avLst/>
              <a:gdLst>
                <a:gd name="T0" fmla="*/ 118 w 299"/>
                <a:gd name="T1" fmla="*/ 0 h 185"/>
                <a:gd name="T2" fmla="*/ 137 w 299"/>
                <a:gd name="T3" fmla="*/ 17 h 185"/>
                <a:gd name="T4" fmla="*/ 49 w 299"/>
                <a:gd name="T5" fmla="*/ 139 h 185"/>
                <a:gd name="T6" fmla="*/ 57 w 299"/>
                <a:gd name="T7" fmla="*/ 147 h 185"/>
                <a:gd name="T8" fmla="*/ 126 w 299"/>
                <a:gd name="T9" fmla="*/ 120 h 185"/>
                <a:gd name="T10" fmla="*/ 211 w 299"/>
                <a:gd name="T11" fmla="*/ 106 h 185"/>
                <a:gd name="T12" fmla="*/ 251 w 299"/>
                <a:gd name="T13" fmla="*/ 104 h 185"/>
                <a:gd name="T14" fmla="*/ 280 w 299"/>
                <a:gd name="T15" fmla="*/ 64 h 185"/>
                <a:gd name="T16" fmla="*/ 299 w 299"/>
                <a:gd name="T17" fmla="*/ 66 h 185"/>
                <a:gd name="T18" fmla="*/ 267 w 299"/>
                <a:gd name="T19" fmla="*/ 122 h 185"/>
                <a:gd name="T20" fmla="*/ 251 w 299"/>
                <a:gd name="T21" fmla="*/ 131 h 185"/>
                <a:gd name="T22" fmla="*/ 224 w 299"/>
                <a:gd name="T23" fmla="*/ 128 h 185"/>
                <a:gd name="T24" fmla="*/ 175 w 299"/>
                <a:gd name="T25" fmla="*/ 131 h 185"/>
                <a:gd name="T26" fmla="*/ 121 w 299"/>
                <a:gd name="T27" fmla="*/ 139 h 185"/>
                <a:gd name="T28" fmla="*/ 62 w 299"/>
                <a:gd name="T29" fmla="*/ 172 h 185"/>
                <a:gd name="T30" fmla="*/ 22 w 299"/>
                <a:gd name="T31" fmla="*/ 185 h 185"/>
                <a:gd name="T32" fmla="*/ 5 w 299"/>
                <a:gd name="T33" fmla="*/ 177 h 185"/>
                <a:gd name="T34" fmla="*/ 0 w 299"/>
                <a:gd name="T35" fmla="*/ 155 h 185"/>
                <a:gd name="T36" fmla="*/ 118 w 299"/>
                <a:gd name="T3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9" h="185">
                  <a:moveTo>
                    <a:pt x="118" y="0"/>
                  </a:moveTo>
                  <a:lnTo>
                    <a:pt x="137" y="17"/>
                  </a:lnTo>
                  <a:lnTo>
                    <a:pt x="49" y="139"/>
                  </a:lnTo>
                  <a:lnTo>
                    <a:pt x="57" y="147"/>
                  </a:lnTo>
                  <a:lnTo>
                    <a:pt x="126" y="120"/>
                  </a:lnTo>
                  <a:lnTo>
                    <a:pt x="211" y="106"/>
                  </a:lnTo>
                  <a:lnTo>
                    <a:pt x="251" y="104"/>
                  </a:lnTo>
                  <a:lnTo>
                    <a:pt x="280" y="64"/>
                  </a:lnTo>
                  <a:lnTo>
                    <a:pt x="299" y="66"/>
                  </a:lnTo>
                  <a:lnTo>
                    <a:pt x="267" y="122"/>
                  </a:lnTo>
                  <a:lnTo>
                    <a:pt x="251" y="131"/>
                  </a:lnTo>
                  <a:lnTo>
                    <a:pt x="224" y="128"/>
                  </a:lnTo>
                  <a:lnTo>
                    <a:pt x="175" y="131"/>
                  </a:lnTo>
                  <a:lnTo>
                    <a:pt x="121" y="139"/>
                  </a:lnTo>
                  <a:lnTo>
                    <a:pt x="62" y="172"/>
                  </a:lnTo>
                  <a:lnTo>
                    <a:pt x="22" y="185"/>
                  </a:lnTo>
                  <a:lnTo>
                    <a:pt x="5" y="177"/>
                  </a:lnTo>
                  <a:lnTo>
                    <a:pt x="0" y="155"/>
                  </a:lnTo>
                  <a:lnTo>
                    <a:pt x="118" y="0"/>
                  </a:lnTo>
                  <a:close/>
                </a:path>
              </a:pathLst>
            </a:custGeom>
            <a:solidFill>
              <a:schemeClr val="tx1"/>
            </a:solidFill>
            <a:ln w="9525">
              <a:solidFill>
                <a:schemeClr val="tx1"/>
              </a:solidFill>
              <a:round/>
              <a:headEnd/>
              <a:tailEnd/>
            </a:ln>
          </p:spPr>
          <p:txBody>
            <a:bodyPr/>
            <a:lstStyle/>
            <a:p>
              <a:endParaRPr lang="en-US"/>
            </a:p>
          </p:txBody>
        </p:sp>
        <p:sp>
          <p:nvSpPr>
            <p:cNvPr id="746500" name="Freeform 4">
              <a:extLst>
                <a:ext uri="{FF2B5EF4-FFF2-40B4-BE49-F238E27FC236}">
                  <a16:creationId xmlns:a16="http://schemas.microsoft.com/office/drawing/2014/main" id="{1AD7DA40-5705-6F05-E16D-25DF073A8DC5}"/>
                </a:ext>
              </a:extLst>
            </p:cNvPr>
            <p:cNvSpPr>
              <a:spLocks/>
            </p:cNvSpPr>
            <p:nvPr/>
          </p:nvSpPr>
          <p:spPr bwMode="invGray">
            <a:xfrm>
              <a:off x="3581" y="1666"/>
              <a:ext cx="851" cy="822"/>
            </a:xfrm>
            <a:custGeom>
              <a:avLst/>
              <a:gdLst>
                <a:gd name="T0" fmla="*/ 0 w 322"/>
                <a:gd name="T1" fmla="*/ 191 h 354"/>
                <a:gd name="T2" fmla="*/ 14 w 322"/>
                <a:gd name="T3" fmla="*/ 234 h 354"/>
                <a:gd name="T4" fmla="*/ 25 w 322"/>
                <a:gd name="T5" fmla="*/ 274 h 354"/>
                <a:gd name="T6" fmla="*/ 63 w 322"/>
                <a:gd name="T7" fmla="*/ 328 h 354"/>
                <a:gd name="T8" fmla="*/ 112 w 322"/>
                <a:gd name="T9" fmla="*/ 354 h 354"/>
                <a:gd name="T10" fmla="*/ 136 w 322"/>
                <a:gd name="T11" fmla="*/ 352 h 354"/>
                <a:gd name="T12" fmla="*/ 179 w 322"/>
                <a:gd name="T13" fmla="*/ 314 h 354"/>
                <a:gd name="T14" fmla="*/ 265 w 322"/>
                <a:gd name="T15" fmla="*/ 232 h 354"/>
                <a:gd name="T16" fmla="*/ 316 w 322"/>
                <a:gd name="T17" fmla="*/ 167 h 354"/>
                <a:gd name="T18" fmla="*/ 322 w 322"/>
                <a:gd name="T19" fmla="*/ 134 h 354"/>
                <a:gd name="T20" fmla="*/ 306 w 322"/>
                <a:gd name="T21" fmla="*/ 113 h 354"/>
                <a:gd name="T22" fmla="*/ 276 w 322"/>
                <a:gd name="T23" fmla="*/ 86 h 354"/>
                <a:gd name="T24" fmla="*/ 252 w 322"/>
                <a:gd name="T25" fmla="*/ 54 h 354"/>
                <a:gd name="T26" fmla="*/ 235 w 322"/>
                <a:gd name="T27" fmla="*/ 0 h 354"/>
                <a:gd name="T28" fmla="*/ 212 w 322"/>
                <a:gd name="T29" fmla="*/ 24 h 354"/>
                <a:gd name="T30" fmla="*/ 233 w 322"/>
                <a:gd name="T31" fmla="*/ 70 h 354"/>
                <a:gd name="T32" fmla="*/ 257 w 322"/>
                <a:gd name="T33" fmla="*/ 102 h 354"/>
                <a:gd name="T34" fmla="*/ 282 w 322"/>
                <a:gd name="T35" fmla="*/ 129 h 354"/>
                <a:gd name="T36" fmla="*/ 298 w 322"/>
                <a:gd name="T37" fmla="*/ 138 h 354"/>
                <a:gd name="T38" fmla="*/ 298 w 322"/>
                <a:gd name="T39" fmla="*/ 154 h 354"/>
                <a:gd name="T40" fmla="*/ 292 w 322"/>
                <a:gd name="T41" fmla="*/ 170 h 354"/>
                <a:gd name="T42" fmla="*/ 136 w 322"/>
                <a:gd name="T43" fmla="*/ 322 h 354"/>
                <a:gd name="T44" fmla="*/ 114 w 322"/>
                <a:gd name="T45" fmla="*/ 328 h 354"/>
                <a:gd name="T46" fmla="*/ 79 w 322"/>
                <a:gd name="T47" fmla="*/ 312 h 354"/>
                <a:gd name="T48" fmla="*/ 58 w 322"/>
                <a:gd name="T49" fmla="*/ 274 h 354"/>
                <a:gd name="T50" fmla="*/ 34 w 322"/>
                <a:gd name="T51" fmla="*/ 218 h 354"/>
                <a:gd name="T52" fmla="*/ 34 w 322"/>
                <a:gd name="T53" fmla="*/ 186 h 354"/>
                <a:gd name="T54" fmla="*/ 0 w 322"/>
                <a:gd name="T55" fmla="*/ 19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2" h="354">
                  <a:moveTo>
                    <a:pt x="0" y="191"/>
                  </a:moveTo>
                  <a:lnTo>
                    <a:pt x="14" y="234"/>
                  </a:lnTo>
                  <a:lnTo>
                    <a:pt x="25" y="274"/>
                  </a:lnTo>
                  <a:lnTo>
                    <a:pt x="63" y="328"/>
                  </a:lnTo>
                  <a:lnTo>
                    <a:pt x="112" y="354"/>
                  </a:lnTo>
                  <a:lnTo>
                    <a:pt x="136" y="352"/>
                  </a:lnTo>
                  <a:lnTo>
                    <a:pt x="179" y="314"/>
                  </a:lnTo>
                  <a:lnTo>
                    <a:pt x="265" y="232"/>
                  </a:lnTo>
                  <a:lnTo>
                    <a:pt x="316" y="167"/>
                  </a:lnTo>
                  <a:lnTo>
                    <a:pt x="322" y="134"/>
                  </a:lnTo>
                  <a:lnTo>
                    <a:pt x="306" y="113"/>
                  </a:lnTo>
                  <a:lnTo>
                    <a:pt x="276" y="86"/>
                  </a:lnTo>
                  <a:lnTo>
                    <a:pt x="252" y="54"/>
                  </a:lnTo>
                  <a:lnTo>
                    <a:pt x="235" y="0"/>
                  </a:lnTo>
                  <a:lnTo>
                    <a:pt x="212" y="24"/>
                  </a:lnTo>
                  <a:lnTo>
                    <a:pt x="233" y="70"/>
                  </a:lnTo>
                  <a:lnTo>
                    <a:pt x="257" y="102"/>
                  </a:lnTo>
                  <a:lnTo>
                    <a:pt x="282" y="129"/>
                  </a:lnTo>
                  <a:lnTo>
                    <a:pt x="298" y="138"/>
                  </a:lnTo>
                  <a:lnTo>
                    <a:pt x="298" y="154"/>
                  </a:lnTo>
                  <a:lnTo>
                    <a:pt x="292" y="170"/>
                  </a:lnTo>
                  <a:lnTo>
                    <a:pt x="136" y="322"/>
                  </a:lnTo>
                  <a:lnTo>
                    <a:pt x="114" y="328"/>
                  </a:lnTo>
                  <a:lnTo>
                    <a:pt x="79" y="312"/>
                  </a:lnTo>
                  <a:lnTo>
                    <a:pt x="58" y="274"/>
                  </a:lnTo>
                  <a:lnTo>
                    <a:pt x="34" y="218"/>
                  </a:lnTo>
                  <a:lnTo>
                    <a:pt x="34" y="186"/>
                  </a:lnTo>
                  <a:lnTo>
                    <a:pt x="0" y="191"/>
                  </a:lnTo>
                  <a:close/>
                </a:path>
              </a:pathLst>
            </a:custGeom>
            <a:solidFill>
              <a:schemeClr val="tx1"/>
            </a:solidFill>
            <a:ln w="9525">
              <a:solidFill>
                <a:schemeClr val="tx1"/>
              </a:solidFill>
              <a:round/>
              <a:headEnd/>
              <a:tailEnd/>
            </a:ln>
          </p:spPr>
          <p:txBody>
            <a:bodyPr/>
            <a:lstStyle/>
            <a:p>
              <a:endParaRPr lang="en-US"/>
            </a:p>
          </p:txBody>
        </p:sp>
        <p:sp>
          <p:nvSpPr>
            <p:cNvPr id="746501" name="Freeform 5">
              <a:extLst>
                <a:ext uri="{FF2B5EF4-FFF2-40B4-BE49-F238E27FC236}">
                  <a16:creationId xmlns:a16="http://schemas.microsoft.com/office/drawing/2014/main" id="{CF852AFB-7C41-C7E2-8D99-3F06427AD784}"/>
                </a:ext>
              </a:extLst>
            </p:cNvPr>
            <p:cNvSpPr>
              <a:spLocks/>
            </p:cNvSpPr>
            <p:nvPr/>
          </p:nvSpPr>
          <p:spPr bwMode="invGray">
            <a:xfrm>
              <a:off x="956" y="495"/>
              <a:ext cx="3336" cy="1624"/>
            </a:xfrm>
            <a:custGeom>
              <a:avLst/>
              <a:gdLst>
                <a:gd name="T0" fmla="*/ 534 w 1262"/>
                <a:gd name="T1" fmla="*/ 288 h 699"/>
                <a:gd name="T2" fmla="*/ 424 w 1262"/>
                <a:gd name="T3" fmla="*/ 168 h 699"/>
                <a:gd name="T4" fmla="*/ 344 w 1262"/>
                <a:gd name="T5" fmla="*/ 78 h 699"/>
                <a:gd name="T6" fmla="*/ 309 w 1262"/>
                <a:gd name="T7" fmla="*/ 16 h 699"/>
                <a:gd name="T8" fmla="*/ 285 w 1262"/>
                <a:gd name="T9" fmla="*/ 0 h 699"/>
                <a:gd name="T10" fmla="*/ 253 w 1262"/>
                <a:gd name="T11" fmla="*/ 0 h 699"/>
                <a:gd name="T12" fmla="*/ 173 w 1262"/>
                <a:gd name="T13" fmla="*/ 38 h 699"/>
                <a:gd name="T14" fmla="*/ 80 w 1262"/>
                <a:gd name="T15" fmla="*/ 86 h 699"/>
                <a:gd name="T16" fmla="*/ 21 w 1262"/>
                <a:gd name="T17" fmla="*/ 109 h 699"/>
                <a:gd name="T18" fmla="*/ 5 w 1262"/>
                <a:gd name="T19" fmla="*/ 126 h 699"/>
                <a:gd name="T20" fmla="*/ 0 w 1262"/>
                <a:gd name="T21" fmla="*/ 150 h 699"/>
                <a:gd name="T22" fmla="*/ 32 w 1262"/>
                <a:gd name="T23" fmla="*/ 221 h 699"/>
                <a:gd name="T24" fmla="*/ 120 w 1262"/>
                <a:gd name="T25" fmla="*/ 333 h 699"/>
                <a:gd name="T26" fmla="*/ 248 w 1262"/>
                <a:gd name="T27" fmla="*/ 461 h 699"/>
                <a:gd name="T28" fmla="*/ 296 w 1262"/>
                <a:gd name="T29" fmla="*/ 508 h 699"/>
                <a:gd name="T30" fmla="*/ 320 w 1262"/>
                <a:gd name="T31" fmla="*/ 524 h 699"/>
                <a:gd name="T32" fmla="*/ 414 w 1262"/>
                <a:gd name="T33" fmla="*/ 550 h 699"/>
                <a:gd name="T34" fmla="*/ 536 w 1262"/>
                <a:gd name="T35" fmla="*/ 588 h 699"/>
                <a:gd name="T36" fmla="*/ 651 w 1262"/>
                <a:gd name="T37" fmla="*/ 638 h 699"/>
                <a:gd name="T38" fmla="*/ 675 w 1262"/>
                <a:gd name="T39" fmla="*/ 651 h 699"/>
                <a:gd name="T40" fmla="*/ 699 w 1262"/>
                <a:gd name="T41" fmla="*/ 654 h 699"/>
                <a:gd name="T42" fmla="*/ 821 w 1262"/>
                <a:gd name="T43" fmla="*/ 675 h 699"/>
                <a:gd name="T44" fmla="*/ 970 w 1262"/>
                <a:gd name="T45" fmla="*/ 694 h 699"/>
                <a:gd name="T46" fmla="*/ 1043 w 1262"/>
                <a:gd name="T47" fmla="*/ 699 h 699"/>
                <a:gd name="T48" fmla="*/ 1062 w 1262"/>
                <a:gd name="T49" fmla="*/ 694 h 699"/>
                <a:gd name="T50" fmla="*/ 1102 w 1262"/>
                <a:gd name="T51" fmla="*/ 659 h 699"/>
                <a:gd name="T52" fmla="*/ 1155 w 1262"/>
                <a:gd name="T53" fmla="*/ 588 h 699"/>
                <a:gd name="T54" fmla="*/ 1251 w 1262"/>
                <a:gd name="T55" fmla="*/ 502 h 699"/>
                <a:gd name="T56" fmla="*/ 1262 w 1262"/>
                <a:gd name="T57" fmla="*/ 483 h 699"/>
                <a:gd name="T58" fmla="*/ 1259 w 1262"/>
                <a:gd name="T59" fmla="*/ 461 h 699"/>
                <a:gd name="T60" fmla="*/ 1221 w 1262"/>
                <a:gd name="T61" fmla="*/ 450 h 699"/>
                <a:gd name="T62" fmla="*/ 1051 w 1262"/>
                <a:gd name="T63" fmla="*/ 435 h 699"/>
                <a:gd name="T64" fmla="*/ 850 w 1262"/>
                <a:gd name="T65" fmla="*/ 411 h 699"/>
                <a:gd name="T66" fmla="*/ 734 w 1262"/>
                <a:gd name="T67" fmla="*/ 386 h 699"/>
                <a:gd name="T68" fmla="*/ 651 w 1262"/>
                <a:gd name="T69" fmla="*/ 357 h 699"/>
                <a:gd name="T70" fmla="*/ 576 w 1262"/>
                <a:gd name="T71" fmla="*/ 326 h 699"/>
                <a:gd name="T72" fmla="*/ 534 w 1262"/>
                <a:gd name="T73" fmla="*/ 28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2" h="699">
                  <a:moveTo>
                    <a:pt x="534" y="288"/>
                  </a:moveTo>
                  <a:lnTo>
                    <a:pt x="424" y="168"/>
                  </a:lnTo>
                  <a:lnTo>
                    <a:pt x="344" y="78"/>
                  </a:lnTo>
                  <a:lnTo>
                    <a:pt x="309" y="16"/>
                  </a:lnTo>
                  <a:lnTo>
                    <a:pt x="285" y="0"/>
                  </a:lnTo>
                  <a:lnTo>
                    <a:pt x="253" y="0"/>
                  </a:lnTo>
                  <a:lnTo>
                    <a:pt x="173" y="38"/>
                  </a:lnTo>
                  <a:lnTo>
                    <a:pt x="80" y="86"/>
                  </a:lnTo>
                  <a:lnTo>
                    <a:pt x="21" y="109"/>
                  </a:lnTo>
                  <a:lnTo>
                    <a:pt x="5" y="126"/>
                  </a:lnTo>
                  <a:lnTo>
                    <a:pt x="0" y="150"/>
                  </a:lnTo>
                  <a:lnTo>
                    <a:pt x="32" y="221"/>
                  </a:lnTo>
                  <a:lnTo>
                    <a:pt x="120" y="333"/>
                  </a:lnTo>
                  <a:lnTo>
                    <a:pt x="248" y="461"/>
                  </a:lnTo>
                  <a:lnTo>
                    <a:pt x="296" y="508"/>
                  </a:lnTo>
                  <a:lnTo>
                    <a:pt x="320" y="524"/>
                  </a:lnTo>
                  <a:lnTo>
                    <a:pt x="414" y="550"/>
                  </a:lnTo>
                  <a:lnTo>
                    <a:pt x="536" y="588"/>
                  </a:lnTo>
                  <a:lnTo>
                    <a:pt x="651" y="638"/>
                  </a:lnTo>
                  <a:lnTo>
                    <a:pt x="675" y="651"/>
                  </a:lnTo>
                  <a:lnTo>
                    <a:pt x="699" y="654"/>
                  </a:lnTo>
                  <a:lnTo>
                    <a:pt x="821" y="675"/>
                  </a:lnTo>
                  <a:lnTo>
                    <a:pt x="970" y="694"/>
                  </a:lnTo>
                  <a:lnTo>
                    <a:pt x="1043" y="699"/>
                  </a:lnTo>
                  <a:lnTo>
                    <a:pt x="1062" y="694"/>
                  </a:lnTo>
                  <a:lnTo>
                    <a:pt x="1102" y="659"/>
                  </a:lnTo>
                  <a:lnTo>
                    <a:pt x="1155" y="588"/>
                  </a:lnTo>
                  <a:lnTo>
                    <a:pt x="1251" y="502"/>
                  </a:lnTo>
                  <a:lnTo>
                    <a:pt x="1262" y="483"/>
                  </a:lnTo>
                  <a:lnTo>
                    <a:pt x="1259" y="461"/>
                  </a:lnTo>
                  <a:lnTo>
                    <a:pt x="1221" y="450"/>
                  </a:lnTo>
                  <a:lnTo>
                    <a:pt x="1051" y="435"/>
                  </a:lnTo>
                  <a:lnTo>
                    <a:pt x="850" y="411"/>
                  </a:lnTo>
                  <a:lnTo>
                    <a:pt x="734" y="386"/>
                  </a:lnTo>
                  <a:lnTo>
                    <a:pt x="651" y="357"/>
                  </a:lnTo>
                  <a:lnTo>
                    <a:pt x="576" y="326"/>
                  </a:lnTo>
                  <a:lnTo>
                    <a:pt x="534" y="28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6502" name="Freeform 6">
              <a:extLst>
                <a:ext uri="{FF2B5EF4-FFF2-40B4-BE49-F238E27FC236}">
                  <a16:creationId xmlns:a16="http://schemas.microsoft.com/office/drawing/2014/main" id="{0488125A-05C8-EA8F-48AB-3BF448F56F4F}"/>
                </a:ext>
              </a:extLst>
            </p:cNvPr>
            <p:cNvSpPr>
              <a:spLocks/>
            </p:cNvSpPr>
            <p:nvPr/>
          </p:nvSpPr>
          <p:spPr bwMode="invGray">
            <a:xfrm>
              <a:off x="906" y="416"/>
              <a:ext cx="3402" cy="1740"/>
            </a:xfrm>
            <a:custGeom>
              <a:avLst/>
              <a:gdLst>
                <a:gd name="T0" fmla="*/ 635 w 1287"/>
                <a:gd name="T1" fmla="*/ 391 h 749"/>
                <a:gd name="T2" fmla="*/ 835 w 1287"/>
                <a:gd name="T3" fmla="*/ 445 h 749"/>
                <a:gd name="T4" fmla="*/ 1116 w 1287"/>
                <a:gd name="T5" fmla="*/ 482 h 749"/>
                <a:gd name="T6" fmla="*/ 1251 w 1287"/>
                <a:gd name="T7" fmla="*/ 508 h 749"/>
                <a:gd name="T8" fmla="*/ 1172 w 1287"/>
                <a:gd name="T9" fmla="*/ 611 h 749"/>
                <a:gd name="T10" fmla="*/ 1279 w 1287"/>
                <a:gd name="T11" fmla="*/ 532 h 749"/>
                <a:gd name="T12" fmla="*/ 1270 w 1287"/>
                <a:gd name="T13" fmla="*/ 482 h 749"/>
                <a:gd name="T14" fmla="*/ 1116 w 1287"/>
                <a:gd name="T15" fmla="*/ 466 h 749"/>
                <a:gd name="T16" fmla="*/ 819 w 1287"/>
                <a:gd name="T17" fmla="*/ 421 h 749"/>
                <a:gd name="T18" fmla="*/ 611 w 1287"/>
                <a:gd name="T19" fmla="*/ 359 h 749"/>
                <a:gd name="T20" fmla="*/ 502 w 1287"/>
                <a:gd name="T21" fmla="*/ 245 h 749"/>
                <a:gd name="T22" fmla="*/ 352 w 1287"/>
                <a:gd name="T23" fmla="*/ 77 h 749"/>
                <a:gd name="T24" fmla="*/ 312 w 1287"/>
                <a:gd name="T25" fmla="*/ 0 h 749"/>
                <a:gd name="T26" fmla="*/ 200 w 1287"/>
                <a:gd name="T27" fmla="*/ 53 h 749"/>
                <a:gd name="T28" fmla="*/ 16 w 1287"/>
                <a:gd name="T29" fmla="*/ 136 h 749"/>
                <a:gd name="T30" fmla="*/ 0 w 1287"/>
                <a:gd name="T31" fmla="*/ 189 h 749"/>
                <a:gd name="T32" fmla="*/ 109 w 1287"/>
                <a:gd name="T33" fmla="*/ 351 h 749"/>
                <a:gd name="T34" fmla="*/ 280 w 1287"/>
                <a:gd name="T35" fmla="*/ 530 h 749"/>
                <a:gd name="T36" fmla="*/ 384 w 1287"/>
                <a:gd name="T37" fmla="*/ 579 h 749"/>
                <a:gd name="T38" fmla="*/ 630 w 1287"/>
                <a:gd name="T39" fmla="*/ 666 h 749"/>
                <a:gd name="T40" fmla="*/ 782 w 1287"/>
                <a:gd name="T41" fmla="*/ 709 h 749"/>
                <a:gd name="T42" fmla="*/ 1039 w 1287"/>
                <a:gd name="T43" fmla="*/ 742 h 749"/>
                <a:gd name="T44" fmla="*/ 1087 w 1287"/>
                <a:gd name="T45" fmla="*/ 738 h 749"/>
                <a:gd name="T46" fmla="*/ 1164 w 1287"/>
                <a:gd name="T47" fmla="*/ 637 h 749"/>
                <a:gd name="T48" fmla="*/ 1079 w 1287"/>
                <a:gd name="T49" fmla="*/ 714 h 749"/>
                <a:gd name="T50" fmla="*/ 942 w 1287"/>
                <a:gd name="T51" fmla="*/ 714 h 749"/>
                <a:gd name="T52" fmla="*/ 710 w 1287"/>
                <a:gd name="T53" fmla="*/ 683 h 749"/>
                <a:gd name="T54" fmla="*/ 518 w 1287"/>
                <a:gd name="T55" fmla="*/ 603 h 749"/>
                <a:gd name="T56" fmla="*/ 352 w 1287"/>
                <a:gd name="T57" fmla="*/ 547 h 749"/>
                <a:gd name="T58" fmla="*/ 296 w 1287"/>
                <a:gd name="T59" fmla="*/ 508 h 749"/>
                <a:gd name="T60" fmla="*/ 149 w 1287"/>
                <a:gd name="T61" fmla="*/ 365 h 749"/>
                <a:gd name="T62" fmla="*/ 29 w 1287"/>
                <a:gd name="T63" fmla="*/ 200 h 749"/>
                <a:gd name="T64" fmla="*/ 24 w 1287"/>
                <a:gd name="T65" fmla="*/ 165 h 749"/>
                <a:gd name="T66" fmla="*/ 133 w 1287"/>
                <a:gd name="T67" fmla="*/ 104 h 749"/>
                <a:gd name="T68" fmla="*/ 269 w 1287"/>
                <a:gd name="T69" fmla="*/ 40 h 749"/>
                <a:gd name="T70" fmla="*/ 360 w 1287"/>
                <a:gd name="T71" fmla="*/ 101 h 749"/>
                <a:gd name="T72" fmla="*/ 505 w 1287"/>
                <a:gd name="T73" fmla="*/ 277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7" h="749">
                  <a:moveTo>
                    <a:pt x="574" y="365"/>
                  </a:moveTo>
                  <a:lnTo>
                    <a:pt x="635" y="391"/>
                  </a:lnTo>
                  <a:lnTo>
                    <a:pt x="718" y="418"/>
                  </a:lnTo>
                  <a:lnTo>
                    <a:pt x="835" y="445"/>
                  </a:lnTo>
                  <a:lnTo>
                    <a:pt x="958" y="461"/>
                  </a:lnTo>
                  <a:lnTo>
                    <a:pt x="1116" y="482"/>
                  </a:lnTo>
                  <a:lnTo>
                    <a:pt x="1222" y="490"/>
                  </a:lnTo>
                  <a:lnTo>
                    <a:pt x="1251" y="508"/>
                  </a:lnTo>
                  <a:lnTo>
                    <a:pt x="1255" y="522"/>
                  </a:lnTo>
                  <a:lnTo>
                    <a:pt x="1172" y="611"/>
                  </a:lnTo>
                  <a:lnTo>
                    <a:pt x="1179" y="619"/>
                  </a:lnTo>
                  <a:lnTo>
                    <a:pt x="1279" y="532"/>
                  </a:lnTo>
                  <a:lnTo>
                    <a:pt x="1287" y="516"/>
                  </a:lnTo>
                  <a:lnTo>
                    <a:pt x="1270" y="482"/>
                  </a:lnTo>
                  <a:lnTo>
                    <a:pt x="1222" y="466"/>
                  </a:lnTo>
                  <a:lnTo>
                    <a:pt x="1116" y="466"/>
                  </a:lnTo>
                  <a:lnTo>
                    <a:pt x="955" y="442"/>
                  </a:lnTo>
                  <a:lnTo>
                    <a:pt x="819" y="421"/>
                  </a:lnTo>
                  <a:lnTo>
                    <a:pt x="710" y="391"/>
                  </a:lnTo>
                  <a:lnTo>
                    <a:pt x="611" y="359"/>
                  </a:lnTo>
                  <a:lnTo>
                    <a:pt x="552" y="317"/>
                  </a:lnTo>
                  <a:lnTo>
                    <a:pt x="502" y="245"/>
                  </a:lnTo>
                  <a:lnTo>
                    <a:pt x="417" y="157"/>
                  </a:lnTo>
                  <a:lnTo>
                    <a:pt x="352" y="77"/>
                  </a:lnTo>
                  <a:lnTo>
                    <a:pt x="312" y="16"/>
                  </a:lnTo>
                  <a:lnTo>
                    <a:pt x="312" y="0"/>
                  </a:lnTo>
                  <a:lnTo>
                    <a:pt x="296" y="0"/>
                  </a:lnTo>
                  <a:lnTo>
                    <a:pt x="200" y="53"/>
                  </a:lnTo>
                  <a:lnTo>
                    <a:pt x="117" y="93"/>
                  </a:lnTo>
                  <a:lnTo>
                    <a:pt x="16" y="136"/>
                  </a:lnTo>
                  <a:lnTo>
                    <a:pt x="0" y="157"/>
                  </a:lnTo>
                  <a:lnTo>
                    <a:pt x="0" y="189"/>
                  </a:lnTo>
                  <a:lnTo>
                    <a:pt x="32" y="253"/>
                  </a:lnTo>
                  <a:lnTo>
                    <a:pt x="109" y="351"/>
                  </a:lnTo>
                  <a:lnTo>
                    <a:pt x="192" y="445"/>
                  </a:lnTo>
                  <a:lnTo>
                    <a:pt x="280" y="530"/>
                  </a:lnTo>
                  <a:lnTo>
                    <a:pt x="320" y="555"/>
                  </a:lnTo>
                  <a:lnTo>
                    <a:pt x="384" y="579"/>
                  </a:lnTo>
                  <a:lnTo>
                    <a:pt x="494" y="613"/>
                  </a:lnTo>
                  <a:lnTo>
                    <a:pt x="630" y="666"/>
                  </a:lnTo>
                  <a:lnTo>
                    <a:pt x="691" y="698"/>
                  </a:lnTo>
                  <a:lnTo>
                    <a:pt x="782" y="709"/>
                  </a:lnTo>
                  <a:lnTo>
                    <a:pt x="942" y="725"/>
                  </a:lnTo>
                  <a:lnTo>
                    <a:pt x="1039" y="742"/>
                  </a:lnTo>
                  <a:lnTo>
                    <a:pt x="1071" y="749"/>
                  </a:lnTo>
                  <a:lnTo>
                    <a:pt x="1087" y="738"/>
                  </a:lnTo>
                  <a:lnTo>
                    <a:pt x="1140" y="666"/>
                  </a:lnTo>
                  <a:lnTo>
                    <a:pt x="1164" y="637"/>
                  </a:lnTo>
                  <a:lnTo>
                    <a:pt x="1150" y="635"/>
                  </a:lnTo>
                  <a:lnTo>
                    <a:pt x="1079" y="714"/>
                  </a:lnTo>
                  <a:lnTo>
                    <a:pt x="1055" y="718"/>
                  </a:lnTo>
                  <a:lnTo>
                    <a:pt x="942" y="714"/>
                  </a:lnTo>
                  <a:lnTo>
                    <a:pt x="795" y="693"/>
                  </a:lnTo>
                  <a:lnTo>
                    <a:pt x="710" y="683"/>
                  </a:lnTo>
                  <a:lnTo>
                    <a:pt x="606" y="635"/>
                  </a:lnTo>
                  <a:lnTo>
                    <a:pt x="518" y="603"/>
                  </a:lnTo>
                  <a:lnTo>
                    <a:pt x="446" y="573"/>
                  </a:lnTo>
                  <a:lnTo>
                    <a:pt x="352" y="547"/>
                  </a:lnTo>
                  <a:lnTo>
                    <a:pt x="312" y="524"/>
                  </a:lnTo>
                  <a:lnTo>
                    <a:pt x="296" y="508"/>
                  </a:lnTo>
                  <a:lnTo>
                    <a:pt x="216" y="437"/>
                  </a:lnTo>
                  <a:lnTo>
                    <a:pt x="149" y="365"/>
                  </a:lnTo>
                  <a:lnTo>
                    <a:pt x="72" y="272"/>
                  </a:lnTo>
                  <a:lnTo>
                    <a:pt x="29" y="200"/>
                  </a:lnTo>
                  <a:lnTo>
                    <a:pt x="22" y="181"/>
                  </a:lnTo>
                  <a:lnTo>
                    <a:pt x="24" y="165"/>
                  </a:lnTo>
                  <a:lnTo>
                    <a:pt x="29" y="157"/>
                  </a:lnTo>
                  <a:lnTo>
                    <a:pt x="133" y="104"/>
                  </a:lnTo>
                  <a:lnTo>
                    <a:pt x="200" y="69"/>
                  </a:lnTo>
                  <a:lnTo>
                    <a:pt x="269" y="40"/>
                  </a:lnTo>
                  <a:lnTo>
                    <a:pt x="309" y="45"/>
                  </a:lnTo>
                  <a:lnTo>
                    <a:pt x="360" y="101"/>
                  </a:lnTo>
                  <a:lnTo>
                    <a:pt x="424" y="192"/>
                  </a:lnTo>
                  <a:lnTo>
                    <a:pt x="505" y="277"/>
                  </a:lnTo>
                  <a:lnTo>
                    <a:pt x="574" y="365"/>
                  </a:lnTo>
                  <a:close/>
                </a:path>
              </a:pathLst>
            </a:custGeom>
            <a:solidFill>
              <a:schemeClr val="tx1"/>
            </a:solidFill>
            <a:ln w="9525">
              <a:solidFill>
                <a:schemeClr val="tx1"/>
              </a:solidFill>
              <a:round/>
              <a:headEnd/>
              <a:tailEnd/>
            </a:ln>
          </p:spPr>
          <p:txBody>
            <a:bodyPr/>
            <a:lstStyle/>
            <a:p>
              <a:endParaRPr lang="en-US"/>
            </a:p>
          </p:txBody>
        </p:sp>
      </p:grpSp>
      <p:grpSp>
        <p:nvGrpSpPr>
          <p:cNvPr id="746503" name="Group 7">
            <a:extLst>
              <a:ext uri="{FF2B5EF4-FFF2-40B4-BE49-F238E27FC236}">
                <a16:creationId xmlns:a16="http://schemas.microsoft.com/office/drawing/2014/main" id="{843C8F0A-3CA8-A4FE-B62A-24CAE5E49859}"/>
              </a:ext>
            </a:extLst>
          </p:cNvPr>
          <p:cNvGrpSpPr>
            <a:grpSpLocks/>
          </p:cNvGrpSpPr>
          <p:nvPr/>
        </p:nvGrpSpPr>
        <p:grpSpPr bwMode="auto">
          <a:xfrm>
            <a:off x="2151063" y="1066800"/>
            <a:ext cx="2841625" cy="1857375"/>
            <a:chOff x="2650" y="1734"/>
            <a:chExt cx="677" cy="504"/>
          </a:xfrm>
        </p:grpSpPr>
        <p:sp>
          <p:nvSpPr>
            <p:cNvPr id="746504" name="Freeform 8">
              <a:extLst>
                <a:ext uri="{FF2B5EF4-FFF2-40B4-BE49-F238E27FC236}">
                  <a16:creationId xmlns:a16="http://schemas.microsoft.com/office/drawing/2014/main" id="{70838F01-7A00-316A-AFA5-C3AB46B739C6}"/>
                </a:ext>
              </a:extLst>
            </p:cNvPr>
            <p:cNvSpPr>
              <a:spLocks/>
            </p:cNvSpPr>
            <p:nvPr/>
          </p:nvSpPr>
          <p:spPr bwMode="invGray">
            <a:xfrm>
              <a:off x="2714" y="1734"/>
              <a:ext cx="164" cy="173"/>
            </a:xfrm>
            <a:custGeom>
              <a:avLst/>
              <a:gdLst>
                <a:gd name="T0" fmla="*/ 98 w 164"/>
                <a:gd name="T1" fmla="*/ 44 h 173"/>
                <a:gd name="T2" fmla="*/ 112 w 164"/>
                <a:gd name="T3" fmla="*/ 0 h 173"/>
                <a:gd name="T4" fmla="*/ 124 w 164"/>
                <a:gd name="T5" fmla="*/ 8 h 173"/>
                <a:gd name="T6" fmla="*/ 124 w 164"/>
                <a:gd name="T7" fmla="*/ 11 h 173"/>
                <a:gd name="T8" fmla="*/ 124 w 164"/>
                <a:gd name="T9" fmla="*/ 54 h 173"/>
                <a:gd name="T10" fmla="*/ 140 w 164"/>
                <a:gd name="T11" fmla="*/ 71 h 173"/>
                <a:gd name="T12" fmla="*/ 156 w 164"/>
                <a:gd name="T13" fmla="*/ 100 h 173"/>
                <a:gd name="T14" fmla="*/ 164 w 164"/>
                <a:gd name="T15" fmla="*/ 122 h 173"/>
                <a:gd name="T16" fmla="*/ 161 w 164"/>
                <a:gd name="T17" fmla="*/ 149 h 173"/>
                <a:gd name="T18" fmla="*/ 154 w 164"/>
                <a:gd name="T19" fmla="*/ 163 h 173"/>
                <a:gd name="T20" fmla="*/ 134 w 164"/>
                <a:gd name="T21" fmla="*/ 173 h 173"/>
                <a:gd name="T22" fmla="*/ 109 w 164"/>
                <a:gd name="T23" fmla="*/ 173 h 173"/>
                <a:gd name="T24" fmla="*/ 77 w 164"/>
                <a:gd name="T25" fmla="*/ 165 h 173"/>
                <a:gd name="T26" fmla="*/ 49 w 164"/>
                <a:gd name="T27" fmla="*/ 138 h 173"/>
                <a:gd name="T28" fmla="*/ 22 w 164"/>
                <a:gd name="T29" fmla="*/ 119 h 173"/>
                <a:gd name="T30" fmla="*/ 6 w 164"/>
                <a:gd name="T31" fmla="*/ 84 h 173"/>
                <a:gd name="T32" fmla="*/ 0 w 164"/>
                <a:gd name="T33" fmla="*/ 57 h 173"/>
                <a:gd name="T34" fmla="*/ 6 w 164"/>
                <a:gd name="T35" fmla="*/ 32 h 173"/>
                <a:gd name="T36" fmla="*/ 28 w 164"/>
                <a:gd name="T37" fmla="*/ 20 h 173"/>
                <a:gd name="T38" fmla="*/ 49 w 164"/>
                <a:gd name="T39" fmla="*/ 16 h 173"/>
                <a:gd name="T40" fmla="*/ 74 w 164"/>
                <a:gd name="T41" fmla="*/ 25 h 173"/>
                <a:gd name="T42" fmla="*/ 98 w 164"/>
                <a:gd name="T43" fmla="*/ 4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73">
                  <a:moveTo>
                    <a:pt x="98" y="44"/>
                  </a:moveTo>
                  <a:lnTo>
                    <a:pt x="112" y="0"/>
                  </a:lnTo>
                  <a:lnTo>
                    <a:pt x="124" y="8"/>
                  </a:lnTo>
                  <a:lnTo>
                    <a:pt x="124" y="11"/>
                  </a:lnTo>
                  <a:lnTo>
                    <a:pt x="124" y="54"/>
                  </a:lnTo>
                  <a:lnTo>
                    <a:pt x="140" y="71"/>
                  </a:lnTo>
                  <a:lnTo>
                    <a:pt x="156" y="100"/>
                  </a:lnTo>
                  <a:lnTo>
                    <a:pt x="164" y="122"/>
                  </a:lnTo>
                  <a:lnTo>
                    <a:pt x="161" y="149"/>
                  </a:lnTo>
                  <a:lnTo>
                    <a:pt x="154" y="163"/>
                  </a:lnTo>
                  <a:lnTo>
                    <a:pt x="134" y="173"/>
                  </a:lnTo>
                  <a:lnTo>
                    <a:pt x="109" y="173"/>
                  </a:lnTo>
                  <a:lnTo>
                    <a:pt x="77" y="165"/>
                  </a:lnTo>
                  <a:lnTo>
                    <a:pt x="49" y="138"/>
                  </a:lnTo>
                  <a:lnTo>
                    <a:pt x="22" y="119"/>
                  </a:lnTo>
                  <a:lnTo>
                    <a:pt x="6" y="84"/>
                  </a:lnTo>
                  <a:lnTo>
                    <a:pt x="0" y="57"/>
                  </a:lnTo>
                  <a:lnTo>
                    <a:pt x="6" y="32"/>
                  </a:lnTo>
                  <a:lnTo>
                    <a:pt x="28" y="20"/>
                  </a:lnTo>
                  <a:lnTo>
                    <a:pt x="49" y="16"/>
                  </a:lnTo>
                  <a:lnTo>
                    <a:pt x="74" y="25"/>
                  </a:lnTo>
                  <a:lnTo>
                    <a:pt x="98" y="44"/>
                  </a:lnTo>
                  <a:close/>
                </a:path>
              </a:pathLst>
            </a:custGeom>
            <a:solidFill>
              <a:schemeClr val="tx2"/>
            </a:solidFill>
            <a:ln w="9525">
              <a:solidFill>
                <a:schemeClr val="tx1"/>
              </a:solidFill>
              <a:round/>
              <a:headEnd/>
              <a:tailEnd/>
            </a:ln>
          </p:spPr>
          <p:txBody>
            <a:bodyPr/>
            <a:lstStyle/>
            <a:p>
              <a:endParaRPr lang="en-US"/>
            </a:p>
          </p:txBody>
        </p:sp>
        <p:sp>
          <p:nvSpPr>
            <p:cNvPr id="746505" name="Freeform 9">
              <a:extLst>
                <a:ext uri="{FF2B5EF4-FFF2-40B4-BE49-F238E27FC236}">
                  <a16:creationId xmlns:a16="http://schemas.microsoft.com/office/drawing/2014/main" id="{9A278E0A-B7F0-349B-0883-73141BF6C324}"/>
                </a:ext>
              </a:extLst>
            </p:cNvPr>
            <p:cNvSpPr>
              <a:spLocks/>
            </p:cNvSpPr>
            <p:nvPr/>
          </p:nvSpPr>
          <p:spPr bwMode="invGray">
            <a:xfrm>
              <a:off x="2833" y="1923"/>
              <a:ext cx="319" cy="232"/>
            </a:xfrm>
            <a:custGeom>
              <a:avLst/>
              <a:gdLst>
                <a:gd name="T0" fmla="*/ 119 w 319"/>
                <a:gd name="T1" fmla="*/ 197 h 232"/>
                <a:gd name="T2" fmla="*/ 68 w 319"/>
                <a:gd name="T3" fmla="*/ 167 h 232"/>
                <a:gd name="T4" fmla="*/ 43 w 319"/>
                <a:gd name="T5" fmla="*/ 141 h 232"/>
                <a:gd name="T6" fmla="*/ 22 w 319"/>
                <a:gd name="T7" fmla="*/ 105 h 232"/>
                <a:gd name="T8" fmla="*/ 6 w 319"/>
                <a:gd name="T9" fmla="*/ 73 h 232"/>
                <a:gd name="T10" fmla="*/ 0 w 319"/>
                <a:gd name="T11" fmla="*/ 33 h 232"/>
                <a:gd name="T12" fmla="*/ 11 w 319"/>
                <a:gd name="T13" fmla="*/ 14 h 232"/>
                <a:gd name="T14" fmla="*/ 30 w 319"/>
                <a:gd name="T15" fmla="*/ 0 h 232"/>
                <a:gd name="T16" fmla="*/ 57 w 319"/>
                <a:gd name="T17" fmla="*/ 4 h 232"/>
                <a:gd name="T18" fmla="*/ 82 w 319"/>
                <a:gd name="T19" fmla="*/ 22 h 232"/>
                <a:gd name="T20" fmla="*/ 101 w 319"/>
                <a:gd name="T21" fmla="*/ 46 h 232"/>
                <a:gd name="T22" fmla="*/ 122 w 319"/>
                <a:gd name="T23" fmla="*/ 71 h 232"/>
                <a:gd name="T24" fmla="*/ 143 w 319"/>
                <a:gd name="T25" fmla="*/ 111 h 232"/>
                <a:gd name="T26" fmla="*/ 171 w 319"/>
                <a:gd name="T27" fmla="*/ 122 h 232"/>
                <a:gd name="T28" fmla="*/ 211 w 319"/>
                <a:gd name="T29" fmla="*/ 130 h 232"/>
                <a:gd name="T30" fmla="*/ 259 w 319"/>
                <a:gd name="T31" fmla="*/ 141 h 232"/>
                <a:gd name="T32" fmla="*/ 295 w 319"/>
                <a:gd name="T33" fmla="*/ 135 h 232"/>
                <a:gd name="T34" fmla="*/ 313 w 319"/>
                <a:gd name="T35" fmla="*/ 160 h 232"/>
                <a:gd name="T36" fmla="*/ 319 w 319"/>
                <a:gd name="T37" fmla="*/ 184 h 232"/>
                <a:gd name="T38" fmla="*/ 295 w 319"/>
                <a:gd name="T39" fmla="*/ 211 h 232"/>
                <a:gd name="T40" fmla="*/ 270 w 319"/>
                <a:gd name="T41" fmla="*/ 224 h 232"/>
                <a:gd name="T42" fmla="*/ 235 w 319"/>
                <a:gd name="T43" fmla="*/ 232 h 232"/>
                <a:gd name="T44" fmla="*/ 184 w 319"/>
                <a:gd name="T45" fmla="*/ 229 h 232"/>
                <a:gd name="T46" fmla="*/ 147 w 319"/>
                <a:gd name="T47" fmla="*/ 216 h 232"/>
                <a:gd name="T48" fmla="*/ 119 w 319"/>
                <a:gd name="T49" fmla="*/ 19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9" h="232">
                  <a:moveTo>
                    <a:pt x="119" y="197"/>
                  </a:moveTo>
                  <a:lnTo>
                    <a:pt x="68" y="167"/>
                  </a:lnTo>
                  <a:lnTo>
                    <a:pt x="43" y="141"/>
                  </a:lnTo>
                  <a:lnTo>
                    <a:pt x="22" y="105"/>
                  </a:lnTo>
                  <a:lnTo>
                    <a:pt x="6" y="73"/>
                  </a:lnTo>
                  <a:lnTo>
                    <a:pt x="0" y="33"/>
                  </a:lnTo>
                  <a:lnTo>
                    <a:pt x="11" y="14"/>
                  </a:lnTo>
                  <a:lnTo>
                    <a:pt x="30" y="0"/>
                  </a:lnTo>
                  <a:lnTo>
                    <a:pt x="57" y="4"/>
                  </a:lnTo>
                  <a:lnTo>
                    <a:pt x="82" y="22"/>
                  </a:lnTo>
                  <a:lnTo>
                    <a:pt x="101" y="46"/>
                  </a:lnTo>
                  <a:lnTo>
                    <a:pt x="122" y="71"/>
                  </a:lnTo>
                  <a:lnTo>
                    <a:pt x="143" y="111"/>
                  </a:lnTo>
                  <a:lnTo>
                    <a:pt x="171" y="122"/>
                  </a:lnTo>
                  <a:lnTo>
                    <a:pt x="211" y="130"/>
                  </a:lnTo>
                  <a:lnTo>
                    <a:pt x="259" y="141"/>
                  </a:lnTo>
                  <a:lnTo>
                    <a:pt x="295" y="135"/>
                  </a:lnTo>
                  <a:lnTo>
                    <a:pt x="313" y="160"/>
                  </a:lnTo>
                  <a:lnTo>
                    <a:pt x="319" y="184"/>
                  </a:lnTo>
                  <a:lnTo>
                    <a:pt x="295" y="211"/>
                  </a:lnTo>
                  <a:lnTo>
                    <a:pt x="270" y="224"/>
                  </a:lnTo>
                  <a:lnTo>
                    <a:pt x="235" y="232"/>
                  </a:lnTo>
                  <a:lnTo>
                    <a:pt x="184" y="229"/>
                  </a:lnTo>
                  <a:lnTo>
                    <a:pt x="147" y="216"/>
                  </a:lnTo>
                  <a:lnTo>
                    <a:pt x="119" y="197"/>
                  </a:lnTo>
                  <a:close/>
                </a:path>
              </a:pathLst>
            </a:custGeom>
            <a:solidFill>
              <a:schemeClr val="tx2"/>
            </a:solidFill>
            <a:ln w="9525">
              <a:solidFill>
                <a:schemeClr val="tx1"/>
              </a:solidFill>
              <a:round/>
              <a:headEnd/>
              <a:tailEnd/>
            </a:ln>
          </p:spPr>
          <p:txBody>
            <a:bodyPr/>
            <a:lstStyle/>
            <a:p>
              <a:endParaRPr lang="en-US"/>
            </a:p>
          </p:txBody>
        </p:sp>
        <p:sp>
          <p:nvSpPr>
            <p:cNvPr id="746506" name="Freeform 10">
              <a:extLst>
                <a:ext uri="{FF2B5EF4-FFF2-40B4-BE49-F238E27FC236}">
                  <a16:creationId xmlns:a16="http://schemas.microsoft.com/office/drawing/2014/main" id="{E7A17E45-5317-0B76-D1C2-9B74D49448F0}"/>
                </a:ext>
              </a:extLst>
            </p:cNvPr>
            <p:cNvSpPr>
              <a:spLocks/>
            </p:cNvSpPr>
            <p:nvPr/>
          </p:nvSpPr>
          <p:spPr bwMode="invGray">
            <a:xfrm>
              <a:off x="2797" y="1783"/>
              <a:ext cx="254" cy="180"/>
            </a:xfrm>
            <a:custGeom>
              <a:avLst/>
              <a:gdLst>
                <a:gd name="T0" fmla="*/ 78 w 254"/>
                <a:gd name="T1" fmla="*/ 164 h 180"/>
                <a:gd name="T2" fmla="*/ 81 w 254"/>
                <a:gd name="T3" fmla="*/ 148 h 180"/>
                <a:gd name="T4" fmla="*/ 117 w 254"/>
                <a:gd name="T5" fmla="*/ 132 h 180"/>
                <a:gd name="T6" fmla="*/ 154 w 254"/>
                <a:gd name="T7" fmla="*/ 113 h 180"/>
                <a:gd name="T8" fmla="*/ 194 w 254"/>
                <a:gd name="T9" fmla="*/ 83 h 180"/>
                <a:gd name="T10" fmla="*/ 219 w 254"/>
                <a:gd name="T11" fmla="*/ 54 h 180"/>
                <a:gd name="T12" fmla="*/ 230 w 254"/>
                <a:gd name="T13" fmla="*/ 19 h 180"/>
                <a:gd name="T14" fmla="*/ 219 w 254"/>
                <a:gd name="T15" fmla="*/ 16 h 180"/>
                <a:gd name="T16" fmla="*/ 160 w 254"/>
                <a:gd name="T17" fmla="*/ 19 h 180"/>
                <a:gd name="T18" fmla="*/ 95 w 254"/>
                <a:gd name="T19" fmla="*/ 38 h 180"/>
                <a:gd name="T20" fmla="*/ 41 w 254"/>
                <a:gd name="T21" fmla="*/ 54 h 180"/>
                <a:gd name="T22" fmla="*/ 13 w 254"/>
                <a:gd name="T23" fmla="*/ 54 h 180"/>
                <a:gd name="T24" fmla="*/ 0 w 254"/>
                <a:gd name="T25" fmla="*/ 26 h 180"/>
                <a:gd name="T26" fmla="*/ 19 w 254"/>
                <a:gd name="T27" fmla="*/ 21 h 180"/>
                <a:gd name="T28" fmla="*/ 62 w 254"/>
                <a:gd name="T29" fmla="*/ 16 h 180"/>
                <a:gd name="T30" fmla="*/ 136 w 254"/>
                <a:gd name="T31" fmla="*/ 11 h 180"/>
                <a:gd name="T32" fmla="*/ 200 w 254"/>
                <a:gd name="T33" fmla="*/ 0 h 180"/>
                <a:gd name="T34" fmla="*/ 252 w 254"/>
                <a:gd name="T35" fmla="*/ 5 h 180"/>
                <a:gd name="T36" fmla="*/ 254 w 254"/>
                <a:gd name="T37" fmla="*/ 21 h 180"/>
                <a:gd name="T38" fmla="*/ 248 w 254"/>
                <a:gd name="T39" fmla="*/ 51 h 180"/>
                <a:gd name="T40" fmla="*/ 222 w 254"/>
                <a:gd name="T41" fmla="*/ 83 h 180"/>
                <a:gd name="T42" fmla="*/ 176 w 254"/>
                <a:gd name="T43" fmla="*/ 129 h 180"/>
                <a:gd name="T44" fmla="*/ 138 w 254"/>
                <a:gd name="T45" fmla="*/ 164 h 180"/>
                <a:gd name="T46" fmla="*/ 108 w 254"/>
                <a:gd name="T47" fmla="*/ 180 h 180"/>
                <a:gd name="T48" fmla="*/ 78 w 254"/>
                <a:gd name="T49" fmla="*/ 16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4" h="180">
                  <a:moveTo>
                    <a:pt x="78" y="164"/>
                  </a:moveTo>
                  <a:lnTo>
                    <a:pt x="81" y="148"/>
                  </a:lnTo>
                  <a:lnTo>
                    <a:pt x="117" y="132"/>
                  </a:lnTo>
                  <a:lnTo>
                    <a:pt x="154" y="113"/>
                  </a:lnTo>
                  <a:lnTo>
                    <a:pt x="194" y="83"/>
                  </a:lnTo>
                  <a:lnTo>
                    <a:pt x="219" y="54"/>
                  </a:lnTo>
                  <a:lnTo>
                    <a:pt x="230" y="19"/>
                  </a:lnTo>
                  <a:lnTo>
                    <a:pt x="219" y="16"/>
                  </a:lnTo>
                  <a:lnTo>
                    <a:pt x="160" y="19"/>
                  </a:lnTo>
                  <a:lnTo>
                    <a:pt x="95" y="38"/>
                  </a:lnTo>
                  <a:lnTo>
                    <a:pt x="41" y="54"/>
                  </a:lnTo>
                  <a:lnTo>
                    <a:pt x="13" y="54"/>
                  </a:lnTo>
                  <a:lnTo>
                    <a:pt x="0" y="26"/>
                  </a:lnTo>
                  <a:lnTo>
                    <a:pt x="19" y="21"/>
                  </a:lnTo>
                  <a:lnTo>
                    <a:pt x="62" y="16"/>
                  </a:lnTo>
                  <a:lnTo>
                    <a:pt x="136" y="11"/>
                  </a:lnTo>
                  <a:lnTo>
                    <a:pt x="200" y="0"/>
                  </a:lnTo>
                  <a:lnTo>
                    <a:pt x="252" y="5"/>
                  </a:lnTo>
                  <a:lnTo>
                    <a:pt x="254" y="21"/>
                  </a:lnTo>
                  <a:lnTo>
                    <a:pt x="248" y="51"/>
                  </a:lnTo>
                  <a:lnTo>
                    <a:pt x="222" y="83"/>
                  </a:lnTo>
                  <a:lnTo>
                    <a:pt x="176" y="129"/>
                  </a:lnTo>
                  <a:lnTo>
                    <a:pt x="138" y="164"/>
                  </a:lnTo>
                  <a:lnTo>
                    <a:pt x="108" y="180"/>
                  </a:lnTo>
                  <a:lnTo>
                    <a:pt x="78" y="164"/>
                  </a:lnTo>
                  <a:close/>
                </a:path>
              </a:pathLst>
            </a:custGeom>
            <a:solidFill>
              <a:schemeClr val="tx2"/>
            </a:solidFill>
            <a:ln w="9525">
              <a:solidFill>
                <a:schemeClr val="tx1"/>
              </a:solidFill>
              <a:round/>
              <a:headEnd/>
              <a:tailEnd/>
            </a:ln>
          </p:spPr>
          <p:txBody>
            <a:bodyPr/>
            <a:lstStyle/>
            <a:p>
              <a:endParaRPr lang="en-US"/>
            </a:p>
          </p:txBody>
        </p:sp>
        <p:sp>
          <p:nvSpPr>
            <p:cNvPr id="746507" name="Freeform 11">
              <a:extLst>
                <a:ext uri="{FF2B5EF4-FFF2-40B4-BE49-F238E27FC236}">
                  <a16:creationId xmlns:a16="http://schemas.microsoft.com/office/drawing/2014/main" id="{E1B6109C-59F9-20E2-3564-34EE84E186B4}"/>
                </a:ext>
              </a:extLst>
            </p:cNvPr>
            <p:cNvSpPr>
              <a:spLocks/>
            </p:cNvSpPr>
            <p:nvPr/>
          </p:nvSpPr>
          <p:spPr bwMode="invGray">
            <a:xfrm>
              <a:off x="2650" y="1812"/>
              <a:ext cx="222" cy="184"/>
            </a:xfrm>
            <a:custGeom>
              <a:avLst/>
              <a:gdLst>
                <a:gd name="T0" fmla="*/ 208 w 222"/>
                <a:gd name="T1" fmla="*/ 140 h 184"/>
                <a:gd name="T2" fmla="*/ 222 w 222"/>
                <a:gd name="T3" fmla="*/ 160 h 184"/>
                <a:gd name="T4" fmla="*/ 217 w 222"/>
                <a:gd name="T5" fmla="*/ 181 h 184"/>
                <a:gd name="T6" fmla="*/ 130 w 222"/>
                <a:gd name="T7" fmla="*/ 184 h 184"/>
                <a:gd name="T8" fmla="*/ 44 w 222"/>
                <a:gd name="T9" fmla="*/ 184 h 184"/>
                <a:gd name="T10" fmla="*/ 6 w 222"/>
                <a:gd name="T11" fmla="*/ 168 h 184"/>
                <a:gd name="T12" fmla="*/ 0 w 222"/>
                <a:gd name="T13" fmla="*/ 149 h 184"/>
                <a:gd name="T14" fmla="*/ 14 w 222"/>
                <a:gd name="T15" fmla="*/ 109 h 184"/>
                <a:gd name="T16" fmla="*/ 41 w 222"/>
                <a:gd name="T17" fmla="*/ 46 h 184"/>
                <a:gd name="T18" fmla="*/ 63 w 222"/>
                <a:gd name="T19" fmla="*/ 25 h 184"/>
                <a:gd name="T20" fmla="*/ 95 w 222"/>
                <a:gd name="T21" fmla="*/ 9 h 184"/>
                <a:gd name="T22" fmla="*/ 141 w 222"/>
                <a:gd name="T23" fmla="*/ 0 h 184"/>
                <a:gd name="T24" fmla="*/ 150 w 222"/>
                <a:gd name="T25" fmla="*/ 44 h 184"/>
                <a:gd name="T26" fmla="*/ 120 w 222"/>
                <a:gd name="T27" fmla="*/ 38 h 184"/>
                <a:gd name="T28" fmla="*/ 100 w 222"/>
                <a:gd name="T29" fmla="*/ 36 h 184"/>
                <a:gd name="T30" fmla="*/ 68 w 222"/>
                <a:gd name="T31" fmla="*/ 46 h 184"/>
                <a:gd name="T32" fmla="*/ 46 w 222"/>
                <a:gd name="T33" fmla="*/ 71 h 184"/>
                <a:gd name="T34" fmla="*/ 30 w 222"/>
                <a:gd name="T35" fmla="*/ 117 h 184"/>
                <a:gd name="T36" fmla="*/ 28 w 222"/>
                <a:gd name="T37" fmla="*/ 138 h 184"/>
                <a:gd name="T38" fmla="*/ 33 w 222"/>
                <a:gd name="T39" fmla="*/ 149 h 184"/>
                <a:gd name="T40" fmla="*/ 68 w 222"/>
                <a:gd name="T41" fmla="*/ 154 h 184"/>
                <a:gd name="T42" fmla="*/ 122 w 222"/>
                <a:gd name="T43" fmla="*/ 149 h 184"/>
                <a:gd name="T44" fmla="*/ 208 w 222"/>
                <a:gd name="T4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2" h="184">
                  <a:moveTo>
                    <a:pt x="208" y="140"/>
                  </a:moveTo>
                  <a:lnTo>
                    <a:pt x="222" y="160"/>
                  </a:lnTo>
                  <a:lnTo>
                    <a:pt x="217" y="181"/>
                  </a:lnTo>
                  <a:lnTo>
                    <a:pt x="130" y="184"/>
                  </a:lnTo>
                  <a:lnTo>
                    <a:pt x="44" y="184"/>
                  </a:lnTo>
                  <a:lnTo>
                    <a:pt x="6" y="168"/>
                  </a:lnTo>
                  <a:lnTo>
                    <a:pt x="0" y="149"/>
                  </a:lnTo>
                  <a:lnTo>
                    <a:pt x="14" y="109"/>
                  </a:lnTo>
                  <a:lnTo>
                    <a:pt x="41" y="46"/>
                  </a:lnTo>
                  <a:lnTo>
                    <a:pt x="63" y="25"/>
                  </a:lnTo>
                  <a:lnTo>
                    <a:pt x="95" y="9"/>
                  </a:lnTo>
                  <a:lnTo>
                    <a:pt x="141" y="0"/>
                  </a:lnTo>
                  <a:lnTo>
                    <a:pt x="150" y="44"/>
                  </a:lnTo>
                  <a:lnTo>
                    <a:pt x="120" y="38"/>
                  </a:lnTo>
                  <a:lnTo>
                    <a:pt x="100" y="36"/>
                  </a:lnTo>
                  <a:lnTo>
                    <a:pt x="68" y="46"/>
                  </a:lnTo>
                  <a:lnTo>
                    <a:pt x="46" y="71"/>
                  </a:lnTo>
                  <a:lnTo>
                    <a:pt x="30" y="117"/>
                  </a:lnTo>
                  <a:lnTo>
                    <a:pt x="28" y="138"/>
                  </a:lnTo>
                  <a:lnTo>
                    <a:pt x="33" y="149"/>
                  </a:lnTo>
                  <a:lnTo>
                    <a:pt x="68" y="154"/>
                  </a:lnTo>
                  <a:lnTo>
                    <a:pt x="122" y="149"/>
                  </a:lnTo>
                  <a:lnTo>
                    <a:pt x="208" y="140"/>
                  </a:lnTo>
                  <a:close/>
                </a:path>
              </a:pathLst>
            </a:custGeom>
            <a:solidFill>
              <a:schemeClr val="tx2"/>
            </a:solidFill>
            <a:ln w="9525">
              <a:solidFill>
                <a:schemeClr val="tx1"/>
              </a:solidFill>
              <a:round/>
              <a:headEnd/>
              <a:tailEnd/>
            </a:ln>
          </p:spPr>
          <p:txBody>
            <a:bodyPr/>
            <a:lstStyle/>
            <a:p>
              <a:endParaRPr lang="en-US"/>
            </a:p>
          </p:txBody>
        </p:sp>
        <p:sp>
          <p:nvSpPr>
            <p:cNvPr id="746508" name="Freeform 12">
              <a:extLst>
                <a:ext uri="{FF2B5EF4-FFF2-40B4-BE49-F238E27FC236}">
                  <a16:creationId xmlns:a16="http://schemas.microsoft.com/office/drawing/2014/main" id="{BAB9A9D2-2235-E135-72F3-78AED231668C}"/>
                </a:ext>
              </a:extLst>
            </p:cNvPr>
            <p:cNvSpPr>
              <a:spLocks/>
            </p:cNvSpPr>
            <p:nvPr/>
          </p:nvSpPr>
          <p:spPr bwMode="invGray">
            <a:xfrm>
              <a:off x="3108" y="1917"/>
              <a:ext cx="219" cy="321"/>
            </a:xfrm>
            <a:custGeom>
              <a:avLst/>
              <a:gdLst>
                <a:gd name="T0" fmla="*/ 12 w 219"/>
                <a:gd name="T1" fmla="*/ 205 h 321"/>
                <a:gd name="T2" fmla="*/ 0 w 219"/>
                <a:gd name="T3" fmla="*/ 194 h 321"/>
                <a:gd name="T4" fmla="*/ 2 w 219"/>
                <a:gd name="T5" fmla="*/ 159 h 321"/>
                <a:gd name="T6" fmla="*/ 34 w 219"/>
                <a:gd name="T7" fmla="*/ 99 h 321"/>
                <a:gd name="T8" fmla="*/ 67 w 219"/>
                <a:gd name="T9" fmla="*/ 29 h 321"/>
                <a:gd name="T10" fmla="*/ 97 w 219"/>
                <a:gd name="T11" fmla="*/ 0 h 321"/>
                <a:gd name="T12" fmla="*/ 114 w 219"/>
                <a:gd name="T13" fmla="*/ 0 h 321"/>
                <a:gd name="T14" fmla="*/ 130 w 219"/>
                <a:gd name="T15" fmla="*/ 0 h 321"/>
                <a:gd name="T16" fmla="*/ 144 w 219"/>
                <a:gd name="T17" fmla="*/ 19 h 321"/>
                <a:gd name="T18" fmla="*/ 156 w 219"/>
                <a:gd name="T19" fmla="*/ 94 h 321"/>
                <a:gd name="T20" fmla="*/ 164 w 219"/>
                <a:gd name="T21" fmla="*/ 194 h 321"/>
                <a:gd name="T22" fmla="*/ 158 w 219"/>
                <a:gd name="T23" fmla="*/ 229 h 321"/>
                <a:gd name="T24" fmla="*/ 166 w 219"/>
                <a:gd name="T25" fmla="*/ 249 h 321"/>
                <a:gd name="T26" fmla="*/ 192 w 219"/>
                <a:gd name="T27" fmla="*/ 249 h 321"/>
                <a:gd name="T28" fmla="*/ 215 w 219"/>
                <a:gd name="T29" fmla="*/ 286 h 321"/>
                <a:gd name="T30" fmla="*/ 219 w 219"/>
                <a:gd name="T31" fmla="*/ 313 h 321"/>
                <a:gd name="T32" fmla="*/ 210 w 219"/>
                <a:gd name="T33" fmla="*/ 321 h 321"/>
                <a:gd name="T34" fmla="*/ 186 w 219"/>
                <a:gd name="T35" fmla="*/ 310 h 321"/>
                <a:gd name="T36" fmla="*/ 186 w 219"/>
                <a:gd name="T37" fmla="*/ 292 h 321"/>
                <a:gd name="T38" fmla="*/ 182 w 219"/>
                <a:gd name="T39" fmla="*/ 272 h 321"/>
                <a:gd name="T40" fmla="*/ 170 w 219"/>
                <a:gd name="T41" fmla="*/ 260 h 321"/>
                <a:gd name="T42" fmla="*/ 156 w 219"/>
                <a:gd name="T43" fmla="*/ 260 h 321"/>
                <a:gd name="T44" fmla="*/ 140 w 219"/>
                <a:gd name="T45" fmla="*/ 270 h 321"/>
                <a:gd name="T46" fmla="*/ 130 w 219"/>
                <a:gd name="T47" fmla="*/ 270 h 321"/>
                <a:gd name="T48" fmla="*/ 128 w 219"/>
                <a:gd name="T49" fmla="*/ 249 h 321"/>
                <a:gd name="T50" fmla="*/ 138 w 219"/>
                <a:gd name="T51" fmla="*/ 231 h 321"/>
                <a:gd name="T52" fmla="*/ 142 w 219"/>
                <a:gd name="T53" fmla="*/ 191 h 321"/>
                <a:gd name="T54" fmla="*/ 144 w 219"/>
                <a:gd name="T55" fmla="*/ 135 h 321"/>
                <a:gd name="T56" fmla="*/ 134 w 219"/>
                <a:gd name="T57" fmla="*/ 65 h 321"/>
                <a:gd name="T58" fmla="*/ 121 w 219"/>
                <a:gd name="T59" fmla="*/ 29 h 321"/>
                <a:gd name="T60" fmla="*/ 105 w 219"/>
                <a:gd name="T61" fmla="*/ 33 h 321"/>
                <a:gd name="T62" fmla="*/ 83 w 219"/>
                <a:gd name="T63" fmla="*/ 57 h 321"/>
                <a:gd name="T64" fmla="*/ 58 w 219"/>
                <a:gd name="T65" fmla="*/ 119 h 321"/>
                <a:gd name="T66" fmla="*/ 46 w 219"/>
                <a:gd name="T67" fmla="*/ 151 h 321"/>
                <a:gd name="T68" fmla="*/ 30 w 219"/>
                <a:gd name="T69" fmla="*/ 183 h 321"/>
                <a:gd name="T70" fmla="*/ 12 w 219"/>
                <a:gd name="T71" fmla="*/ 205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9" h="321">
                  <a:moveTo>
                    <a:pt x="12" y="205"/>
                  </a:moveTo>
                  <a:lnTo>
                    <a:pt x="0" y="194"/>
                  </a:lnTo>
                  <a:lnTo>
                    <a:pt x="2" y="159"/>
                  </a:lnTo>
                  <a:lnTo>
                    <a:pt x="34" y="99"/>
                  </a:lnTo>
                  <a:lnTo>
                    <a:pt x="67" y="29"/>
                  </a:lnTo>
                  <a:lnTo>
                    <a:pt x="97" y="0"/>
                  </a:lnTo>
                  <a:lnTo>
                    <a:pt x="114" y="0"/>
                  </a:lnTo>
                  <a:lnTo>
                    <a:pt x="130" y="0"/>
                  </a:lnTo>
                  <a:lnTo>
                    <a:pt x="144" y="19"/>
                  </a:lnTo>
                  <a:lnTo>
                    <a:pt x="156" y="94"/>
                  </a:lnTo>
                  <a:lnTo>
                    <a:pt x="164" y="194"/>
                  </a:lnTo>
                  <a:lnTo>
                    <a:pt x="158" y="229"/>
                  </a:lnTo>
                  <a:lnTo>
                    <a:pt x="166" y="249"/>
                  </a:lnTo>
                  <a:lnTo>
                    <a:pt x="192" y="249"/>
                  </a:lnTo>
                  <a:lnTo>
                    <a:pt x="215" y="286"/>
                  </a:lnTo>
                  <a:lnTo>
                    <a:pt x="219" y="313"/>
                  </a:lnTo>
                  <a:lnTo>
                    <a:pt x="210" y="321"/>
                  </a:lnTo>
                  <a:lnTo>
                    <a:pt x="186" y="310"/>
                  </a:lnTo>
                  <a:lnTo>
                    <a:pt x="186" y="292"/>
                  </a:lnTo>
                  <a:lnTo>
                    <a:pt x="182" y="272"/>
                  </a:lnTo>
                  <a:lnTo>
                    <a:pt x="170" y="260"/>
                  </a:lnTo>
                  <a:lnTo>
                    <a:pt x="156" y="260"/>
                  </a:lnTo>
                  <a:lnTo>
                    <a:pt x="140" y="270"/>
                  </a:lnTo>
                  <a:lnTo>
                    <a:pt x="130" y="270"/>
                  </a:lnTo>
                  <a:lnTo>
                    <a:pt x="128" y="249"/>
                  </a:lnTo>
                  <a:lnTo>
                    <a:pt x="138" y="231"/>
                  </a:lnTo>
                  <a:lnTo>
                    <a:pt x="142" y="191"/>
                  </a:lnTo>
                  <a:lnTo>
                    <a:pt x="144" y="135"/>
                  </a:lnTo>
                  <a:lnTo>
                    <a:pt x="134" y="65"/>
                  </a:lnTo>
                  <a:lnTo>
                    <a:pt x="121" y="29"/>
                  </a:lnTo>
                  <a:lnTo>
                    <a:pt x="105" y="33"/>
                  </a:lnTo>
                  <a:lnTo>
                    <a:pt x="83" y="57"/>
                  </a:lnTo>
                  <a:lnTo>
                    <a:pt x="58" y="119"/>
                  </a:lnTo>
                  <a:lnTo>
                    <a:pt x="46" y="151"/>
                  </a:lnTo>
                  <a:lnTo>
                    <a:pt x="30" y="183"/>
                  </a:lnTo>
                  <a:lnTo>
                    <a:pt x="12" y="205"/>
                  </a:lnTo>
                  <a:close/>
                </a:path>
              </a:pathLst>
            </a:custGeom>
            <a:solidFill>
              <a:schemeClr val="tx2"/>
            </a:solidFill>
            <a:ln w="9525">
              <a:solidFill>
                <a:schemeClr val="tx1"/>
              </a:solidFill>
              <a:round/>
              <a:headEnd/>
              <a:tailEnd/>
            </a:ln>
          </p:spPr>
          <p:txBody>
            <a:bodyPr/>
            <a:lstStyle/>
            <a:p>
              <a:endParaRPr lang="en-US"/>
            </a:p>
          </p:txBody>
        </p:sp>
        <p:sp>
          <p:nvSpPr>
            <p:cNvPr id="746509" name="Freeform 13">
              <a:extLst>
                <a:ext uri="{FF2B5EF4-FFF2-40B4-BE49-F238E27FC236}">
                  <a16:creationId xmlns:a16="http://schemas.microsoft.com/office/drawing/2014/main" id="{9995F025-74D2-FEF0-8B25-AF06BCED50E4}"/>
                </a:ext>
              </a:extLst>
            </p:cNvPr>
            <p:cNvSpPr>
              <a:spLocks/>
            </p:cNvSpPr>
            <p:nvPr/>
          </p:nvSpPr>
          <p:spPr bwMode="invGray">
            <a:xfrm>
              <a:off x="2998" y="1761"/>
              <a:ext cx="326" cy="394"/>
            </a:xfrm>
            <a:custGeom>
              <a:avLst/>
              <a:gdLst>
                <a:gd name="T0" fmla="*/ 73 w 326"/>
                <a:gd name="T1" fmla="*/ 391 h 394"/>
                <a:gd name="T2" fmla="*/ 98 w 326"/>
                <a:gd name="T3" fmla="*/ 394 h 394"/>
                <a:gd name="T4" fmla="*/ 132 w 326"/>
                <a:gd name="T5" fmla="*/ 383 h 394"/>
                <a:gd name="T6" fmla="*/ 140 w 326"/>
                <a:gd name="T7" fmla="*/ 350 h 394"/>
                <a:gd name="T8" fmla="*/ 127 w 326"/>
                <a:gd name="T9" fmla="*/ 300 h 394"/>
                <a:gd name="T10" fmla="*/ 98 w 326"/>
                <a:gd name="T11" fmla="*/ 254 h 394"/>
                <a:gd name="T12" fmla="*/ 57 w 326"/>
                <a:gd name="T13" fmla="*/ 218 h 394"/>
                <a:gd name="T14" fmla="*/ 46 w 326"/>
                <a:gd name="T15" fmla="*/ 202 h 394"/>
                <a:gd name="T16" fmla="*/ 46 w 326"/>
                <a:gd name="T17" fmla="*/ 188 h 394"/>
                <a:gd name="T18" fmla="*/ 57 w 326"/>
                <a:gd name="T19" fmla="*/ 188 h 394"/>
                <a:gd name="T20" fmla="*/ 132 w 326"/>
                <a:gd name="T21" fmla="*/ 196 h 394"/>
                <a:gd name="T22" fmla="*/ 204 w 326"/>
                <a:gd name="T23" fmla="*/ 202 h 394"/>
                <a:gd name="T24" fmla="*/ 253 w 326"/>
                <a:gd name="T25" fmla="*/ 202 h 394"/>
                <a:gd name="T26" fmla="*/ 310 w 326"/>
                <a:gd name="T27" fmla="*/ 171 h 394"/>
                <a:gd name="T28" fmla="*/ 320 w 326"/>
                <a:gd name="T29" fmla="*/ 168 h 394"/>
                <a:gd name="T30" fmla="*/ 320 w 326"/>
                <a:gd name="T31" fmla="*/ 151 h 394"/>
                <a:gd name="T32" fmla="*/ 304 w 326"/>
                <a:gd name="T33" fmla="*/ 118 h 394"/>
                <a:gd name="T34" fmla="*/ 310 w 326"/>
                <a:gd name="T35" fmla="*/ 50 h 394"/>
                <a:gd name="T36" fmla="*/ 326 w 326"/>
                <a:gd name="T37" fmla="*/ 34 h 394"/>
                <a:gd name="T38" fmla="*/ 302 w 326"/>
                <a:gd name="T39" fmla="*/ 0 h 394"/>
                <a:gd name="T40" fmla="*/ 293 w 326"/>
                <a:gd name="T41" fmla="*/ 0 h 394"/>
                <a:gd name="T42" fmla="*/ 286 w 326"/>
                <a:gd name="T43" fmla="*/ 25 h 394"/>
                <a:gd name="T44" fmla="*/ 277 w 326"/>
                <a:gd name="T45" fmla="*/ 86 h 394"/>
                <a:gd name="T46" fmla="*/ 280 w 326"/>
                <a:gd name="T47" fmla="*/ 134 h 394"/>
                <a:gd name="T48" fmla="*/ 302 w 326"/>
                <a:gd name="T49" fmla="*/ 160 h 394"/>
                <a:gd name="T50" fmla="*/ 272 w 326"/>
                <a:gd name="T51" fmla="*/ 176 h 394"/>
                <a:gd name="T52" fmla="*/ 223 w 326"/>
                <a:gd name="T53" fmla="*/ 179 h 394"/>
                <a:gd name="T54" fmla="*/ 140 w 326"/>
                <a:gd name="T55" fmla="*/ 162 h 394"/>
                <a:gd name="T56" fmla="*/ 46 w 326"/>
                <a:gd name="T57" fmla="*/ 160 h 394"/>
                <a:gd name="T58" fmla="*/ 0 w 326"/>
                <a:gd name="T59" fmla="*/ 179 h 394"/>
                <a:gd name="T60" fmla="*/ 0 w 326"/>
                <a:gd name="T61" fmla="*/ 210 h 394"/>
                <a:gd name="T62" fmla="*/ 30 w 326"/>
                <a:gd name="T63" fmla="*/ 238 h 394"/>
                <a:gd name="T64" fmla="*/ 70 w 326"/>
                <a:gd name="T65" fmla="*/ 290 h 394"/>
                <a:gd name="T66" fmla="*/ 70 w 326"/>
                <a:gd name="T67" fmla="*/ 327 h 394"/>
                <a:gd name="T68" fmla="*/ 70 w 326"/>
                <a:gd name="T69" fmla="*/ 352 h 394"/>
                <a:gd name="T70" fmla="*/ 73 w 326"/>
                <a:gd name="T71" fmla="*/ 39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6" h="394">
                  <a:moveTo>
                    <a:pt x="73" y="391"/>
                  </a:moveTo>
                  <a:lnTo>
                    <a:pt x="98" y="394"/>
                  </a:lnTo>
                  <a:lnTo>
                    <a:pt x="132" y="383"/>
                  </a:lnTo>
                  <a:lnTo>
                    <a:pt x="140" y="350"/>
                  </a:lnTo>
                  <a:lnTo>
                    <a:pt x="127" y="300"/>
                  </a:lnTo>
                  <a:lnTo>
                    <a:pt x="98" y="254"/>
                  </a:lnTo>
                  <a:lnTo>
                    <a:pt x="57" y="218"/>
                  </a:lnTo>
                  <a:lnTo>
                    <a:pt x="46" y="202"/>
                  </a:lnTo>
                  <a:lnTo>
                    <a:pt x="46" y="188"/>
                  </a:lnTo>
                  <a:lnTo>
                    <a:pt x="57" y="188"/>
                  </a:lnTo>
                  <a:lnTo>
                    <a:pt x="132" y="196"/>
                  </a:lnTo>
                  <a:lnTo>
                    <a:pt x="204" y="202"/>
                  </a:lnTo>
                  <a:lnTo>
                    <a:pt x="253" y="202"/>
                  </a:lnTo>
                  <a:lnTo>
                    <a:pt x="310" y="171"/>
                  </a:lnTo>
                  <a:lnTo>
                    <a:pt x="320" y="168"/>
                  </a:lnTo>
                  <a:lnTo>
                    <a:pt x="320" y="151"/>
                  </a:lnTo>
                  <a:lnTo>
                    <a:pt x="304" y="118"/>
                  </a:lnTo>
                  <a:lnTo>
                    <a:pt x="310" y="50"/>
                  </a:lnTo>
                  <a:lnTo>
                    <a:pt x="326" y="34"/>
                  </a:lnTo>
                  <a:lnTo>
                    <a:pt x="302" y="0"/>
                  </a:lnTo>
                  <a:lnTo>
                    <a:pt x="293" y="0"/>
                  </a:lnTo>
                  <a:lnTo>
                    <a:pt x="286" y="25"/>
                  </a:lnTo>
                  <a:lnTo>
                    <a:pt x="277" y="86"/>
                  </a:lnTo>
                  <a:lnTo>
                    <a:pt x="280" y="134"/>
                  </a:lnTo>
                  <a:lnTo>
                    <a:pt x="302" y="160"/>
                  </a:lnTo>
                  <a:lnTo>
                    <a:pt x="272" y="176"/>
                  </a:lnTo>
                  <a:lnTo>
                    <a:pt x="223" y="179"/>
                  </a:lnTo>
                  <a:lnTo>
                    <a:pt x="140" y="162"/>
                  </a:lnTo>
                  <a:lnTo>
                    <a:pt x="46" y="160"/>
                  </a:lnTo>
                  <a:lnTo>
                    <a:pt x="0" y="179"/>
                  </a:lnTo>
                  <a:lnTo>
                    <a:pt x="0" y="210"/>
                  </a:lnTo>
                  <a:lnTo>
                    <a:pt x="30" y="238"/>
                  </a:lnTo>
                  <a:lnTo>
                    <a:pt x="70" y="290"/>
                  </a:lnTo>
                  <a:lnTo>
                    <a:pt x="70" y="327"/>
                  </a:lnTo>
                  <a:lnTo>
                    <a:pt x="70" y="352"/>
                  </a:lnTo>
                  <a:lnTo>
                    <a:pt x="73" y="391"/>
                  </a:lnTo>
                  <a:close/>
                </a:path>
              </a:pathLst>
            </a:custGeom>
            <a:solidFill>
              <a:schemeClr val="tx2"/>
            </a:solidFill>
            <a:ln w="9525">
              <a:solidFill>
                <a:schemeClr val="tx1"/>
              </a:solidFill>
              <a:round/>
              <a:headEnd/>
              <a:tailEnd/>
            </a:ln>
          </p:spPr>
          <p:txBody>
            <a:bodyPr/>
            <a:lstStyle/>
            <a:p>
              <a:endParaRPr lang="en-US"/>
            </a:p>
          </p:txBody>
        </p:sp>
      </p:grpSp>
      <p:sp>
        <p:nvSpPr>
          <p:cNvPr id="746510" name="Text Box 14">
            <a:extLst>
              <a:ext uri="{FF2B5EF4-FFF2-40B4-BE49-F238E27FC236}">
                <a16:creationId xmlns:a16="http://schemas.microsoft.com/office/drawing/2014/main" id="{59D7C8C0-9146-6858-C805-B332952FBBB9}"/>
              </a:ext>
            </a:extLst>
          </p:cNvPr>
          <p:cNvSpPr txBox="1">
            <a:spLocks noChangeArrowheads="1"/>
          </p:cNvSpPr>
          <p:nvPr/>
        </p:nvSpPr>
        <p:spPr bwMode="invGray">
          <a:xfrm>
            <a:off x="2054225" y="4495800"/>
            <a:ext cx="4406900" cy="16764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lstStyle/>
          <a:p>
            <a:r>
              <a:rPr lang="en-US" altLang="en-US" sz="3600">
                <a:solidFill>
                  <a:schemeClr val="tx2"/>
                </a:solidFill>
              </a:rPr>
              <a:t>We will ignore the issue of what is “equitable”! </a:t>
            </a:r>
          </a:p>
        </p:txBody>
      </p:sp>
    </p:spTree>
  </p:cSld>
  <p:clrMapOvr>
    <a:masterClrMapping/>
  </p:clrMapOvr>
  <p:transition advTm="3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a:extLst>
              <a:ext uri="{FF2B5EF4-FFF2-40B4-BE49-F238E27FC236}">
                <a16:creationId xmlns:a16="http://schemas.microsoft.com/office/drawing/2014/main" id="{751BBD77-3E54-5EC7-D9FD-AD4FFB5D01D9}"/>
              </a:ext>
            </a:extLst>
          </p:cNvPr>
          <p:cNvSpPr>
            <a:spLocks noGrp="1" noChangeArrowheads="1"/>
          </p:cNvSpPr>
          <p:nvPr>
            <p:ph type="title"/>
          </p:nvPr>
        </p:nvSpPr>
        <p:spPr bwMode="invGray">
          <a:xfrm>
            <a:off x="685800" y="76200"/>
            <a:ext cx="7772400" cy="1143000"/>
          </a:xfrm>
        </p:spPr>
        <p:txBody>
          <a:bodyPr/>
          <a:lstStyle/>
          <a:p>
            <a:r>
              <a:rPr lang="en-US" altLang="en-US"/>
              <a:t>Rogue Couples</a:t>
            </a:r>
          </a:p>
        </p:txBody>
      </p:sp>
      <p:sp>
        <p:nvSpPr>
          <p:cNvPr id="747523" name="Rectangle 3">
            <a:extLst>
              <a:ext uri="{FF2B5EF4-FFF2-40B4-BE49-F238E27FC236}">
                <a16:creationId xmlns:a16="http://schemas.microsoft.com/office/drawing/2014/main" id="{C6DEC340-6744-27E4-1571-45AE234218BD}"/>
              </a:ext>
            </a:extLst>
          </p:cNvPr>
          <p:cNvSpPr>
            <a:spLocks noGrp="1" noChangeArrowheads="1"/>
          </p:cNvSpPr>
          <p:nvPr>
            <p:ph type="body" idx="1"/>
          </p:nvPr>
        </p:nvSpPr>
        <p:spPr bwMode="invGray">
          <a:xfrm>
            <a:off x="639763" y="1120775"/>
            <a:ext cx="7772400" cy="4114800"/>
          </a:xfrm>
        </p:spPr>
        <p:txBody>
          <a:bodyPr/>
          <a:lstStyle/>
          <a:p>
            <a:r>
              <a:rPr lang="en-US" altLang="en-US" sz="2800"/>
              <a:t>Suppose we pair off all the boys and girls. </a:t>
            </a:r>
            <a:br>
              <a:rPr lang="en-US" altLang="en-US" sz="2800"/>
            </a:br>
            <a:endParaRPr lang="en-US" altLang="en-US" sz="2800"/>
          </a:p>
          <a:p>
            <a:r>
              <a:rPr lang="en-US" altLang="en-US" sz="2800">
                <a:solidFill>
                  <a:schemeClr val="accent2"/>
                </a:solidFill>
              </a:rPr>
              <a:t>Now suppose that some boy and some girl prefer each other to the people to whom they are paired.</a:t>
            </a:r>
            <a:endParaRPr lang="en-US" altLang="en-US" sz="2800"/>
          </a:p>
          <a:p>
            <a:r>
              <a:rPr lang="en-US" altLang="en-US" sz="2800"/>
              <a:t>They will be called a </a:t>
            </a:r>
            <a:r>
              <a:rPr lang="en-US" altLang="en-US" sz="2800" u="sng">
                <a:solidFill>
                  <a:schemeClr val="tx2"/>
                </a:solidFill>
              </a:rPr>
              <a:t>rogue couple</a:t>
            </a:r>
            <a:r>
              <a:rPr lang="en-US" altLang="en-US" sz="2800">
                <a:solidFill>
                  <a:schemeClr val="tx2"/>
                </a:solidFill>
              </a:rPr>
              <a:t>.</a:t>
            </a:r>
            <a:r>
              <a:rPr lang="en-US" altLang="en-US" sz="2800"/>
              <a:t>  </a:t>
            </a:r>
          </a:p>
        </p:txBody>
      </p:sp>
      <p:grpSp>
        <p:nvGrpSpPr>
          <p:cNvPr id="747524" name="Group 4">
            <a:extLst>
              <a:ext uri="{FF2B5EF4-FFF2-40B4-BE49-F238E27FC236}">
                <a16:creationId xmlns:a16="http://schemas.microsoft.com/office/drawing/2014/main" id="{BC601C42-8A3B-EF25-D9BB-9A0737F6BCE6}"/>
              </a:ext>
            </a:extLst>
          </p:cNvPr>
          <p:cNvGrpSpPr>
            <a:grpSpLocks/>
          </p:cNvGrpSpPr>
          <p:nvPr/>
        </p:nvGrpSpPr>
        <p:grpSpPr bwMode="auto">
          <a:xfrm>
            <a:off x="746125" y="4514850"/>
            <a:ext cx="1036638" cy="1819275"/>
            <a:chOff x="1775" y="2894"/>
            <a:chExt cx="653" cy="1146"/>
          </a:xfrm>
        </p:grpSpPr>
        <p:sp>
          <p:nvSpPr>
            <p:cNvPr id="747525" name="Freeform 5">
              <a:extLst>
                <a:ext uri="{FF2B5EF4-FFF2-40B4-BE49-F238E27FC236}">
                  <a16:creationId xmlns:a16="http://schemas.microsoft.com/office/drawing/2014/main" id="{4E51010C-07CB-C267-719A-A455E93260D4}"/>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47526" name="Freeform 6">
              <a:extLst>
                <a:ext uri="{FF2B5EF4-FFF2-40B4-BE49-F238E27FC236}">
                  <a16:creationId xmlns:a16="http://schemas.microsoft.com/office/drawing/2014/main" id="{8B7BAFBA-35AB-D248-36DE-5F9A3D5A4DDF}"/>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47527" name="Freeform 7">
              <a:extLst>
                <a:ext uri="{FF2B5EF4-FFF2-40B4-BE49-F238E27FC236}">
                  <a16:creationId xmlns:a16="http://schemas.microsoft.com/office/drawing/2014/main" id="{53668639-1423-BAB6-FC05-94D1DA35B981}"/>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47528" name="Freeform 8">
              <a:extLst>
                <a:ext uri="{FF2B5EF4-FFF2-40B4-BE49-F238E27FC236}">
                  <a16:creationId xmlns:a16="http://schemas.microsoft.com/office/drawing/2014/main" id="{0496FDF3-9E0F-53CC-9393-55248D3C0575}"/>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47529" name="Freeform 9">
              <a:extLst>
                <a:ext uri="{FF2B5EF4-FFF2-40B4-BE49-F238E27FC236}">
                  <a16:creationId xmlns:a16="http://schemas.microsoft.com/office/drawing/2014/main" id="{4B2BBD46-C03A-C9AB-2434-E26B695723D5}"/>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grpSp>
        <p:nvGrpSpPr>
          <p:cNvPr id="747530" name="Group 10">
            <a:extLst>
              <a:ext uri="{FF2B5EF4-FFF2-40B4-BE49-F238E27FC236}">
                <a16:creationId xmlns:a16="http://schemas.microsoft.com/office/drawing/2014/main" id="{5BBAEC58-3095-9D48-7E44-191F64A70906}"/>
              </a:ext>
            </a:extLst>
          </p:cNvPr>
          <p:cNvGrpSpPr>
            <a:grpSpLocks/>
          </p:cNvGrpSpPr>
          <p:nvPr/>
        </p:nvGrpSpPr>
        <p:grpSpPr bwMode="auto">
          <a:xfrm>
            <a:off x="1538288" y="4197350"/>
            <a:ext cx="6432550" cy="2136775"/>
            <a:chOff x="969" y="2644"/>
            <a:chExt cx="4052" cy="1346"/>
          </a:xfrm>
        </p:grpSpPr>
        <p:grpSp>
          <p:nvGrpSpPr>
            <p:cNvPr id="747531" name="Group 11">
              <a:extLst>
                <a:ext uri="{FF2B5EF4-FFF2-40B4-BE49-F238E27FC236}">
                  <a16:creationId xmlns:a16="http://schemas.microsoft.com/office/drawing/2014/main" id="{05773F63-CA71-4957-1664-C67E411BA85E}"/>
                </a:ext>
              </a:extLst>
            </p:cNvPr>
            <p:cNvGrpSpPr>
              <a:grpSpLocks/>
            </p:cNvGrpSpPr>
            <p:nvPr/>
          </p:nvGrpSpPr>
          <p:grpSpPr bwMode="auto">
            <a:xfrm>
              <a:off x="4194" y="2865"/>
              <a:ext cx="827" cy="1006"/>
              <a:chOff x="3090" y="2945"/>
              <a:chExt cx="827" cy="1006"/>
            </a:xfrm>
          </p:grpSpPr>
          <p:sp>
            <p:nvSpPr>
              <p:cNvPr id="747532" name="Freeform 12">
                <a:extLst>
                  <a:ext uri="{FF2B5EF4-FFF2-40B4-BE49-F238E27FC236}">
                    <a16:creationId xmlns:a16="http://schemas.microsoft.com/office/drawing/2014/main" id="{2874395B-6D89-A406-865C-35183F58FF82}"/>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47533" name="Freeform 13">
                <a:extLst>
                  <a:ext uri="{FF2B5EF4-FFF2-40B4-BE49-F238E27FC236}">
                    <a16:creationId xmlns:a16="http://schemas.microsoft.com/office/drawing/2014/main" id="{168EC3D3-EEF0-29A9-8109-CE50B773D61A}"/>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47534" name="Freeform 14">
                <a:extLst>
                  <a:ext uri="{FF2B5EF4-FFF2-40B4-BE49-F238E27FC236}">
                    <a16:creationId xmlns:a16="http://schemas.microsoft.com/office/drawing/2014/main" id="{F25ABB49-D341-5846-65F1-2974756A4BE5}"/>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47535" name="Freeform 15">
                <a:extLst>
                  <a:ext uri="{FF2B5EF4-FFF2-40B4-BE49-F238E27FC236}">
                    <a16:creationId xmlns:a16="http://schemas.microsoft.com/office/drawing/2014/main" id="{F18E8AEA-7A16-6935-316D-1FBD04DEC79D}"/>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47536" name="Freeform 16">
                <a:extLst>
                  <a:ext uri="{FF2B5EF4-FFF2-40B4-BE49-F238E27FC236}">
                    <a16:creationId xmlns:a16="http://schemas.microsoft.com/office/drawing/2014/main" id="{BFB216FE-6881-16E6-5365-A89674DA9709}"/>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47537" name="Freeform 17">
                <a:extLst>
                  <a:ext uri="{FF2B5EF4-FFF2-40B4-BE49-F238E27FC236}">
                    <a16:creationId xmlns:a16="http://schemas.microsoft.com/office/drawing/2014/main" id="{DCA86F13-347A-1B0F-A91E-82730D715E5D}"/>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47538" name="Freeform 18">
              <a:extLst>
                <a:ext uri="{FF2B5EF4-FFF2-40B4-BE49-F238E27FC236}">
                  <a16:creationId xmlns:a16="http://schemas.microsoft.com/office/drawing/2014/main" id="{76C2F06B-56B6-6CDD-236D-01530A254E38}"/>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47539" name="Freeform 19">
              <a:extLst>
                <a:ext uri="{FF2B5EF4-FFF2-40B4-BE49-F238E27FC236}">
                  <a16:creationId xmlns:a16="http://schemas.microsoft.com/office/drawing/2014/main" id="{7607194E-7C94-A230-38B2-711614F1A505}"/>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47540" name="Freeform 20">
              <a:extLst>
                <a:ext uri="{FF2B5EF4-FFF2-40B4-BE49-F238E27FC236}">
                  <a16:creationId xmlns:a16="http://schemas.microsoft.com/office/drawing/2014/main" id="{A442125F-4588-4818-9D15-6FE6E14C1FBE}"/>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47541" name="Group 21">
              <a:extLst>
                <a:ext uri="{FF2B5EF4-FFF2-40B4-BE49-F238E27FC236}">
                  <a16:creationId xmlns:a16="http://schemas.microsoft.com/office/drawing/2014/main" id="{8DB29102-2B3C-13F8-43C7-0DB620EAC154}"/>
                </a:ext>
              </a:extLst>
            </p:cNvPr>
            <p:cNvGrpSpPr>
              <a:grpSpLocks/>
            </p:cNvGrpSpPr>
            <p:nvPr/>
          </p:nvGrpSpPr>
          <p:grpSpPr bwMode="auto">
            <a:xfrm>
              <a:off x="969" y="3073"/>
              <a:ext cx="726" cy="917"/>
              <a:chOff x="1898" y="3207"/>
              <a:chExt cx="726" cy="917"/>
            </a:xfrm>
          </p:grpSpPr>
          <p:sp>
            <p:nvSpPr>
              <p:cNvPr id="747542" name="Freeform 22">
                <a:extLst>
                  <a:ext uri="{FF2B5EF4-FFF2-40B4-BE49-F238E27FC236}">
                    <a16:creationId xmlns:a16="http://schemas.microsoft.com/office/drawing/2014/main" id="{41E1CA76-200F-153C-6A9F-4E8B2E199EC8}"/>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543" name="Freeform 23">
                <a:extLst>
                  <a:ext uri="{FF2B5EF4-FFF2-40B4-BE49-F238E27FC236}">
                    <a16:creationId xmlns:a16="http://schemas.microsoft.com/office/drawing/2014/main" id="{9404A23A-616B-6477-A52F-CBE15EE659EC}"/>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544" name="Freeform 24">
                <a:extLst>
                  <a:ext uri="{FF2B5EF4-FFF2-40B4-BE49-F238E27FC236}">
                    <a16:creationId xmlns:a16="http://schemas.microsoft.com/office/drawing/2014/main" id="{994F79FD-54C0-E430-5F5D-B41924270DB2}"/>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545" name="Freeform 25">
                <a:extLst>
                  <a:ext uri="{FF2B5EF4-FFF2-40B4-BE49-F238E27FC236}">
                    <a16:creationId xmlns:a16="http://schemas.microsoft.com/office/drawing/2014/main" id="{9E52B655-1F4D-E386-5058-35449302A25E}"/>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546" name="Freeform 26">
                <a:extLst>
                  <a:ext uri="{FF2B5EF4-FFF2-40B4-BE49-F238E27FC236}">
                    <a16:creationId xmlns:a16="http://schemas.microsoft.com/office/drawing/2014/main" id="{1B7E0067-16CD-9577-7DDD-BCF134BB206C}"/>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547" name="Freeform 27">
                <a:extLst>
                  <a:ext uri="{FF2B5EF4-FFF2-40B4-BE49-F238E27FC236}">
                    <a16:creationId xmlns:a16="http://schemas.microsoft.com/office/drawing/2014/main" id="{76CD7EF0-D6E0-A166-0ED9-94466241BFF4}"/>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47548" name="Freeform 28">
              <a:extLst>
                <a:ext uri="{FF2B5EF4-FFF2-40B4-BE49-F238E27FC236}">
                  <a16:creationId xmlns:a16="http://schemas.microsoft.com/office/drawing/2014/main" id="{44444F6C-9F95-B5A0-1813-398306FCE473}"/>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549" name="Freeform 29">
              <a:extLst>
                <a:ext uri="{FF2B5EF4-FFF2-40B4-BE49-F238E27FC236}">
                  <a16:creationId xmlns:a16="http://schemas.microsoft.com/office/drawing/2014/main" id="{244FB9B8-81B3-A0B0-E072-FD0DB4F62907}"/>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550" name="Freeform 30">
              <a:extLst>
                <a:ext uri="{FF2B5EF4-FFF2-40B4-BE49-F238E27FC236}">
                  <a16:creationId xmlns:a16="http://schemas.microsoft.com/office/drawing/2014/main" id="{CC990C49-B72B-7EEF-FAB3-4B6E3BE1F629}"/>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47551" name="Group 31">
            <a:extLst>
              <a:ext uri="{FF2B5EF4-FFF2-40B4-BE49-F238E27FC236}">
                <a16:creationId xmlns:a16="http://schemas.microsoft.com/office/drawing/2014/main" id="{FCB0B29B-8F73-D865-43A7-BB88D48C789E}"/>
              </a:ext>
            </a:extLst>
          </p:cNvPr>
          <p:cNvGrpSpPr>
            <a:grpSpLocks/>
          </p:cNvGrpSpPr>
          <p:nvPr/>
        </p:nvGrpSpPr>
        <p:grpSpPr bwMode="auto">
          <a:xfrm flipH="1">
            <a:off x="7815263" y="4586288"/>
            <a:ext cx="1036637" cy="1819275"/>
            <a:chOff x="1775" y="2894"/>
            <a:chExt cx="653" cy="1146"/>
          </a:xfrm>
        </p:grpSpPr>
        <p:sp>
          <p:nvSpPr>
            <p:cNvPr id="747552" name="Freeform 32">
              <a:extLst>
                <a:ext uri="{FF2B5EF4-FFF2-40B4-BE49-F238E27FC236}">
                  <a16:creationId xmlns:a16="http://schemas.microsoft.com/office/drawing/2014/main" id="{5944FA2E-2EAE-3578-EC2E-439C388F68A9}"/>
                </a:ext>
              </a:extLst>
            </p:cNvPr>
            <p:cNvSpPr>
              <a:spLocks/>
            </p:cNvSpPr>
            <p:nvPr/>
          </p:nvSpPr>
          <p:spPr bwMode="invGray">
            <a:xfrm>
              <a:off x="1775" y="2894"/>
              <a:ext cx="321" cy="240"/>
            </a:xfrm>
            <a:custGeom>
              <a:avLst/>
              <a:gdLst>
                <a:gd name="T0" fmla="*/ 200 w 321"/>
                <a:gd name="T1" fmla="*/ 75 h 240"/>
                <a:gd name="T2" fmla="*/ 169 w 321"/>
                <a:gd name="T3" fmla="*/ 40 h 240"/>
                <a:gd name="T4" fmla="*/ 138 w 321"/>
                <a:gd name="T5" fmla="*/ 20 h 240"/>
                <a:gd name="T6" fmla="*/ 110 w 321"/>
                <a:gd name="T7" fmla="*/ 6 h 240"/>
                <a:gd name="T8" fmla="*/ 79 w 321"/>
                <a:gd name="T9" fmla="*/ 0 h 240"/>
                <a:gd name="T10" fmla="*/ 43 w 321"/>
                <a:gd name="T11" fmla="*/ 8 h 240"/>
                <a:gd name="T12" fmla="*/ 23 w 321"/>
                <a:gd name="T13" fmla="*/ 20 h 240"/>
                <a:gd name="T14" fmla="*/ 11 w 321"/>
                <a:gd name="T15" fmla="*/ 38 h 240"/>
                <a:gd name="T16" fmla="*/ 2 w 321"/>
                <a:gd name="T17" fmla="*/ 58 h 240"/>
                <a:gd name="T18" fmla="*/ 0 w 321"/>
                <a:gd name="T19" fmla="*/ 87 h 240"/>
                <a:gd name="T20" fmla="*/ 5 w 321"/>
                <a:gd name="T21" fmla="*/ 114 h 240"/>
                <a:gd name="T22" fmla="*/ 14 w 321"/>
                <a:gd name="T23" fmla="*/ 140 h 240"/>
                <a:gd name="T24" fmla="*/ 29 w 321"/>
                <a:gd name="T25" fmla="*/ 164 h 240"/>
                <a:gd name="T26" fmla="*/ 49 w 321"/>
                <a:gd name="T27" fmla="*/ 187 h 240"/>
                <a:gd name="T28" fmla="*/ 72 w 321"/>
                <a:gd name="T29" fmla="*/ 210 h 240"/>
                <a:gd name="T30" fmla="*/ 102 w 321"/>
                <a:gd name="T31" fmla="*/ 225 h 240"/>
                <a:gd name="T32" fmla="*/ 131 w 321"/>
                <a:gd name="T33" fmla="*/ 236 h 240"/>
                <a:gd name="T34" fmla="*/ 163 w 321"/>
                <a:gd name="T35" fmla="*/ 240 h 240"/>
                <a:gd name="T36" fmla="*/ 194 w 321"/>
                <a:gd name="T37" fmla="*/ 236 h 240"/>
                <a:gd name="T38" fmla="*/ 218 w 321"/>
                <a:gd name="T39" fmla="*/ 225 h 240"/>
                <a:gd name="T40" fmla="*/ 232 w 321"/>
                <a:gd name="T41" fmla="*/ 207 h 240"/>
                <a:gd name="T42" fmla="*/ 238 w 321"/>
                <a:gd name="T43" fmla="*/ 183 h 240"/>
                <a:gd name="T44" fmla="*/ 238 w 321"/>
                <a:gd name="T45" fmla="*/ 161 h 240"/>
                <a:gd name="T46" fmla="*/ 232 w 321"/>
                <a:gd name="T47" fmla="*/ 134 h 240"/>
                <a:gd name="T48" fmla="*/ 226 w 321"/>
                <a:gd name="T49" fmla="*/ 114 h 240"/>
                <a:gd name="T50" fmla="*/ 218 w 321"/>
                <a:gd name="T51" fmla="*/ 99 h 240"/>
                <a:gd name="T52" fmla="*/ 275 w 321"/>
                <a:gd name="T53" fmla="*/ 105 h 240"/>
                <a:gd name="T54" fmla="*/ 309 w 321"/>
                <a:gd name="T55" fmla="*/ 110 h 240"/>
                <a:gd name="T56" fmla="*/ 321 w 321"/>
                <a:gd name="T57" fmla="*/ 97 h 240"/>
                <a:gd name="T58" fmla="*/ 321 w 321"/>
                <a:gd name="T59" fmla="*/ 82 h 240"/>
                <a:gd name="T60" fmla="*/ 315 w 321"/>
                <a:gd name="T61" fmla="*/ 73 h 240"/>
                <a:gd name="T62" fmla="*/ 297 w 321"/>
                <a:gd name="T63" fmla="*/ 69 h 240"/>
                <a:gd name="T64" fmla="*/ 271 w 321"/>
                <a:gd name="T65" fmla="*/ 69 h 240"/>
                <a:gd name="T66" fmla="*/ 232 w 321"/>
                <a:gd name="T67" fmla="*/ 73 h 240"/>
                <a:gd name="T68" fmla="*/ 200 w 321"/>
                <a:gd name="T69" fmla="*/ 7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240">
                  <a:moveTo>
                    <a:pt x="200" y="75"/>
                  </a:moveTo>
                  <a:lnTo>
                    <a:pt x="169" y="40"/>
                  </a:lnTo>
                  <a:lnTo>
                    <a:pt x="138" y="20"/>
                  </a:lnTo>
                  <a:lnTo>
                    <a:pt x="110" y="6"/>
                  </a:lnTo>
                  <a:lnTo>
                    <a:pt x="79" y="0"/>
                  </a:lnTo>
                  <a:lnTo>
                    <a:pt x="43" y="8"/>
                  </a:lnTo>
                  <a:lnTo>
                    <a:pt x="23" y="20"/>
                  </a:lnTo>
                  <a:lnTo>
                    <a:pt x="11" y="38"/>
                  </a:lnTo>
                  <a:lnTo>
                    <a:pt x="2" y="58"/>
                  </a:lnTo>
                  <a:lnTo>
                    <a:pt x="0" y="87"/>
                  </a:lnTo>
                  <a:lnTo>
                    <a:pt x="5" y="114"/>
                  </a:lnTo>
                  <a:lnTo>
                    <a:pt x="14" y="140"/>
                  </a:lnTo>
                  <a:lnTo>
                    <a:pt x="29" y="164"/>
                  </a:lnTo>
                  <a:lnTo>
                    <a:pt x="49" y="187"/>
                  </a:lnTo>
                  <a:lnTo>
                    <a:pt x="72" y="210"/>
                  </a:lnTo>
                  <a:lnTo>
                    <a:pt x="102" y="225"/>
                  </a:lnTo>
                  <a:lnTo>
                    <a:pt x="131" y="236"/>
                  </a:lnTo>
                  <a:lnTo>
                    <a:pt x="163" y="240"/>
                  </a:lnTo>
                  <a:lnTo>
                    <a:pt x="194" y="236"/>
                  </a:lnTo>
                  <a:lnTo>
                    <a:pt x="218" y="225"/>
                  </a:lnTo>
                  <a:lnTo>
                    <a:pt x="232" y="207"/>
                  </a:lnTo>
                  <a:lnTo>
                    <a:pt x="238" y="183"/>
                  </a:lnTo>
                  <a:lnTo>
                    <a:pt x="238" y="161"/>
                  </a:lnTo>
                  <a:lnTo>
                    <a:pt x="232" y="134"/>
                  </a:lnTo>
                  <a:lnTo>
                    <a:pt x="226" y="114"/>
                  </a:lnTo>
                  <a:lnTo>
                    <a:pt x="218" y="99"/>
                  </a:lnTo>
                  <a:lnTo>
                    <a:pt x="275" y="105"/>
                  </a:lnTo>
                  <a:lnTo>
                    <a:pt x="309" y="110"/>
                  </a:lnTo>
                  <a:lnTo>
                    <a:pt x="321" y="97"/>
                  </a:lnTo>
                  <a:lnTo>
                    <a:pt x="321" y="82"/>
                  </a:lnTo>
                  <a:lnTo>
                    <a:pt x="315" y="73"/>
                  </a:lnTo>
                  <a:lnTo>
                    <a:pt x="297" y="69"/>
                  </a:lnTo>
                  <a:lnTo>
                    <a:pt x="271" y="69"/>
                  </a:lnTo>
                  <a:lnTo>
                    <a:pt x="232" y="73"/>
                  </a:lnTo>
                  <a:lnTo>
                    <a:pt x="200" y="7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47553" name="Freeform 33">
              <a:extLst>
                <a:ext uri="{FF2B5EF4-FFF2-40B4-BE49-F238E27FC236}">
                  <a16:creationId xmlns:a16="http://schemas.microsoft.com/office/drawing/2014/main" id="{4DA17FCB-63E9-6FAC-7F08-AC794586F105}"/>
                </a:ext>
              </a:extLst>
            </p:cNvPr>
            <p:cNvSpPr>
              <a:spLocks/>
            </p:cNvSpPr>
            <p:nvPr/>
          </p:nvSpPr>
          <p:spPr bwMode="invGray">
            <a:xfrm>
              <a:off x="1865" y="3165"/>
              <a:ext cx="241" cy="425"/>
            </a:xfrm>
            <a:custGeom>
              <a:avLst/>
              <a:gdLst>
                <a:gd name="T0" fmla="*/ 65 w 241"/>
                <a:gd name="T1" fmla="*/ 6 h 425"/>
                <a:gd name="T2" fmla="*/ 98 w 241"/>
                <a:gd name="T3" fmla="*/ 0 h 425"/>
                <a:gd name="T4" fmla="*/ 120 w 241"/>
                <a:gd name="T5" fmla="*/ 0 h 425"/>
                <a:gd name="T6" fmla="*/ 155 w 241"/>
                <a:gd name="T7" fmla="*/ 10 h 425"/>
                <a:gd name="T8" fmla="*/ 182 w 241"/>
                <a:gd name="T9" fmla="*/ 36 h 425"/>
                <a:gd name="T10" fmla="*/ 208 w 241"/>
                <a:gd name="T11" fmla="*/ 77 h 425"/>
                <a:gd name="T12" fmla="*/ 224 w 241"/>
                <a:gd name="T13" fmla="*/ 118 h 425"/>
                <a:gd name="T14" fmla="*/ 235 w 241"/>
                <a:gd name="T15" fmla="*/ 154 h 425"/>
                <a:gd name="T16" fmla="*/ 241 w 241"/>
                <a:gd name="T17" fmla="*/ 197 h 425"/>
                <a:gd name="T18" fmla="*/ 241 w 241"/>
                <a:gd name="T19" fmla="*/ 239 h 425"/>
                <a:gd name="T20" fmla="*/ 237 w 241"/>
                <a:gd name="T21" fmla="*/ 275 h 425"/>
                <a:gd name="T22" fmla="*/ 224 w 241"/>
                <a:gd name="T23" fmla="*/ 308 h 425"/>
                <a:gd name="T24" fmla="*/ 212 w 241"/>
                <a:gd name="T25" fmla="*/ 349 h 425"/>
                <a:gd name="T26" fmla="*/ 196 w 241"/>
                <a:gd name="T27" fmla="*/ 385 h 425"/>
                <a:gd name="T28" fmla="*/ 173 w 241"/>
                <a:gd name="T29" fmla="*/ 403 h 425"/>
                <a:gd name="T30" fmla="*/ 150 w 241"/>
                <a:gd name="T31" fmla="*/ 413 h 425"/>
                <a:gd name="T32" fmla="*/ 124 w 241"/>
                <a:gd name="T33" fmla="*/ 422 h 425"/>
                <a:gd name="T34" fmla="*/ 96 w 241"/>
                <a:gd name="T35" fmla="*/ 423 h 425"/>
                <a:gd name="T36" fmla="*/ 90 w 241"/>
                <a:gd name="T37" fmla="*/ 425 h 425"/>
                <a:gd name="T38" fmla="*/ 67 w 241"/>
                <a:gd name="T39" fmla="*/ 416 h 425"/>
                <a:gd name="T40" fmla="*/ 49 w 241"/>
                <a:gd name="T41" fmla="*/ 401 h 425"/>
                <a:gd name="T42" fmla="*/ 43 w 241"/>
                <a:gd name="T43" fmla="*/ 379 h 425"/>
                <a:gd name="T44" fmla="*/ 45 w 241"/>
                <a:gd name="T45" fmla="*/ 352 h 425"/>
                <a:gd name="T46" fmla="*/ 57 w 241"/>
                <a:gd name="T47" fmla="*/ 332 h 425"/>
                <a:gd name="T48" fmla="*/ 64 w 241"/>
                <a:gd name="T49" fmla="*/ 302 h 425"/>
                <a:gd name="T50" fmla="*/ 70 w 241"/>
                <a:gd name="T51" fmla="*/ 275 h 425"/>
                <a:gd name="T52" fmla="*/ 71 w 241"/>
                <a:gd name="T53" fmla="*/ 249 h 425"/>
                <a:gd name="T54" fmla="*/ 65 w 241"/>
                <a:gd name="T55" fmla="*/ 210 h 425"/>
                <a:gd name="T56" fmla="*/ 53 w 241"/>
                <a:gd name="T57" fmla="*/ 183 h 425"/>
                <a:gd name="T58" fmla="*/ 33 w 241"/>
                <a:gd name="T59" fmla="*/ 160 h 425"/>
                <a:gd name="T60" fmla="*/ 17 w 241"/>
                <a:gd name="T61" fmla="*/ 139 h 425"/>
                <a:gd name="T62" fmla="*/ 6 w 241"/>
                <a:gd name="T63" fmla="*/ 115 h 425"/>
                <a:gd name="T64" fmla="*/ 0 w 241"/>
                <a:gd name="T65" fmla="*/ 79 h 425"/>
                <a:gd name="T66" fmla="*/ 10 w 241"/>
                <a:gd name="T67" fmla="*/ 47 h 425"/>
                <a:gd name="T68" fmla="*/ 29 w 241"/>
                <a:gd name="T69" fmla="*/ 30 h 425"/>
                <a:gd name="T70" fmla="*/ 41 w 241"/>
                <a:gd name="T71" fmla="*/ 21 h 425"/>
                <a:gd name="T72" fmla="*/ 53 w 241"/>
                <a:gd name="T73" fmla="*/ 14 h 425"/>
                <a:gd name="T74" fmla="*/ 65 w 241"/>
                <a:gd name="T75" fmla="*/ 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1" h="425">
                  <a:moveTo>
                    <a:pt x="65" y="6"/>
                  </a:moveTo>
                  <a:lnTo>
                    <a:pt x="98" y="0"/>
                  </a:lnTo>
                  <a:lnTo>
                    <a:pt x="120" y="0"/>
                  </a:lnTo>
                  <a:lnTo>
                    <a:pt x="155" y="10"/>
                  </a:lnTo>
                  <a:lnTo>
                    <a:pt x="182" y="36"/>
                  </a:lnTo>
                  <a:lnTo>
                    <a:pt x="208" y="77"/>
                  </a:lnTo>
                  <a:lnTo>
                    <a:pt x="224" y="118"/>
                  </a:lnTo>
                  <a:lnTo>
                    <a:pt x="235" y="154"/>
                  </a:lnTo>
                  <a:lnTo>
                    <a:pt x="241" y="197"/>
                  </a:lnTo>
                  <a:lnTo>
                    <a:pt x="241" y="239"/>
                  </a:lnTo>
                  <a:lnTo>
                    <a:pt x="237" y="275"/>
                  </a:lnTo>
                  <a:lnTo>
                    <a:pt x="224" y="308"/>
                  </a:lnTo>
                  <a:lnTo>
                    <a:pt x="212" y="349"/>
                  </a:lnTo>
                  <a:lnTo>
                    <a:pt x="196" y="385"/>
                  </a:lnTo>
                  <a:lnTo>
                    <a:pt x="173" y="403"/>
                  </a:lnTo>
                  <a:lnTo>
                    <a:pt x="150" y="413"/>
                  </a:lnTo>
                  <a:lnTo>
                    <a:pt x="124" y="422"/>
                  </a:lnTo>
                  <a:lnTo>
                    <a:pt x="96" y="423"/>
                  </a:lnTo>
                  <a:lnTo>
                    <a:pt x="90" y="425"/>
                  </a:lnTo>
                  <a:lnTo>
                    <a:pt x="67" y="416"/>
                  </a:lnTo>
                  <a:lnTo>
                    <a:pt x="49" y="401"/>
                  </a:lnTo>
                  <a:lnTo>
                    <a:pt x="43" y="379"/>
                  </a:lnTo>
                  <a:lnTo>
                    <a:pt x="45" y="352"/>
                  </a:lnTo>
                  <a:lnTo>
                    <a:pt x="57" y="332"/>
                  </a:lnTo>
                  <a:lnTo>
                    <a:pt x="64" y="302"/>
                  </a:lnTo>
                  <a:lnTo>
                    <a:pt x="70" y="275"/>
                  </a:lnTo>
                  <a:lnTo>
                    <a:pt x="71" y="249"/>
                  </a:lnTo>
                  <a:lnTo>
                    <a:pt x="65" y="210"/>
                  </a:lnTo>
                  <a:lnTo>
                    <a:pt x="53" y="183"/>
                  </a:lnTo>
                  <a:lnTo>
                    <a:pt x="33" y="160"/>
                  </a:lnTo>
                  <a:lnTo>
                    <a:pt x="17" y="139"/>
                  </a:lnTo>
                  <a:lnTo>
                    <a:pt x="6" y="115"/>
                  </a:lnTo>
                  <a:lnTo>
                    <a:pt x="0" y="79"/>
                  </a:lnTo>
                  <a:lnTo>
                    <a:pt x="10" y="47"/>
                  </a:lnTo>
                  <a:lnTo>
                    <a:pt x="29" y="30"/>
                  </a:lnTo>
                  <a:lnTo>
                    <a:pt x="41" y="21"/>
                  </a:lnTo>
                  <a:lnTo>
                    <a:pt x="53" y="14"/>
                  </a:lnTo>
                  <a:lnTo>
                    <a:pt x="65"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47554" name="Freeform 34">
              <a:extLst>
                <a:ext uri="{FF2B5EF4-FFF2-40B4-BE49-F238E27FC236}">
                  <a16:creationId xmlns:a16="http://schemas.microsoft.com/office/drawing/2014/main" id="{25351232-4048-CEE9-F32C-7CCB89887879}"/>
                </a:ext>
              </a:extLst>
            </p:cNvPr>
            <p:cNvSpPr>
              <a:spLocks/>
            </p:cNvSpPr>
            <p:nvPr/>
          </p:nvSpPr>
          <p:spPr bwMode="invGray">
            <a:xfrm>
              <a:off x="1847" y="3530"/>
              <a:ext cx="205" cy="510"/>
            </a:xfrm>
            <a:custGeom>
              <a:avLst/>
              <a:gdLst>
                <a:gd name="T0" fmla="*/ 85 w 205"/>
                <a:gd name="T1" fmla="*/ 5 h 510"/>
                <a:gd name="T2" fmla="*/ 118 w 205"/>
                <a:gd name="T3" fmla="*/ 0 h 510"/>
                <a:gd name="T4" fmla="*/ 124 w 205"/>
                <a:gd name="T5" fmla="*/ 5 h 510"/>
                <a:gd name="T6" fmla="*/ 144 w 205"/>
                <a:gd name="T7" fmla="*/ 12 h 510"/>
                <a:gd name="T8" fmla="*/ 160 w 205"/>
                <a:gd name="T9" fmla="*/ 29 h 510"/>
                <a:gd name="T10" fmla="*/ 180 w 205"/>
                <a:gd name="T11" fmla="*/ 88 h 510"/>
                <a:gd name="T12" fmla="*/ 197 w 205"/>
                <a:gd name="T13" fmla="*/ 147 h 510"/>
                <a:gd name="T14" fmla="*/ 205 w 205"/>
                <a:gd name="T15" fmla="*/ 218 h 510"/>
                <a:gd name="T16" fmla="*/ 205 w 205"/>
                <a:gd name="T17" fmla="*/ 259 h 510"/>
                <a:gd name="T18" fmla="*/ 197 w 205"/>
                <a:gd name="T19" fmla="*/ 277 h 510"/>
                <a:gd name="T20" fmla="*/ 178 w 205"/>
                <a:gd name="T21" fmla="*/ 289 h 510"/>
                <a:gd name="T22" fmla="*/ 130 w 205"/>
                <a:gd name="T23" fmla="*/ 313 h 510"/>
                <a:gd name="T24" fmla="*/ 89 w 205"/>
                <a:gd name="T25" fmla="*/ 339 h 510"/>
                <a:gd name="T26" fmla="*/ 59 w 205"/>
                <a:gd name="T27" fmla="*/ 368 h 510"/>
                <a:gd name="T28" fmla="*/ 59 w 205"/>
                <a:gd name="T29" fmla="*/ 385 h 510"/>
                <a:gd name="T30" fmla="*/ 71 w 205"/>
                <a:gd name="T31" fmla="*/ 398 h 510"/>
                <a:gd name="T32" fmla="*/ 109 w 205"/>
                <a:gd name="T33" fmla="*/ 430 h 510"/>
                <a:gd name="T34" fmla="*/ 166 w 205"/>
                <a:gd name="T35" fmla="*/ 465 h 510"/>
                <a:gd name="T36" fmla="*/ 177 w 205"/>
                <a:gd name="T37" fmla="*/ 480 h 510"/>
                <a:gd name="T38" fmla="*/ 172 w 205"/>
                <a:gd name="T39" fmla="*/ 492 h 510"/>
                <a:gd name="T40" fmla="*/ 159 w 205"/>
                <a:gd name="T41" fmla="*/ 504 h 510"/>
                <a:gd name="T42" fmla="*/ 100 w 205"/>
                <a:gd name="T43" fmla="*/ 510 h 510"/>
                <a:gd name="T44" fmla="*/ 89 w 205"/>
                <a:gd name="T45" fmla="*/ 495 h 510"/>
                <a:gd name="T46" fmla="*/ 73 w 205"/>
                <a:gd name="T47" fmla="*/ 463 h 510"/>
                <a:gd name="T48" fmla="*/ 47 w 205"/>
                <a:gd name="T49" fmla="*/ 437 h 510"/>
                <a:gd name="T50" fmla="*/ 23 w 205"/>
                <a:gd name="T51" fmla="*/ 423 h 510"/>
                <a:gd name="T52" fmla="*/ 5 w 205"/>
                <a:gd name="T53" fmla="*/ 406 h 510"/>
                <a:gd name="T54" fmla="*/ 0 w 205"/>
                <a:gd name="T55" fmla="*/ 386 h 510"/>
                <a:gd name="T56" fmla="*/ 6 w 205"/>
                <a:gd name="T57" fmla="*/ 370 h 510"/>
                <a:gd name="T58" fmla="*/ 20 w 205"/>
                <a:gd name="T59" fmla="*/ 352 h 510"/>
                <a:gd name="T60" fmla="*/ 38 w 205"/>
                <a:gd name="T61" fmla="*/ 339 h 510"/>
                <a:gd name="T62" fmla="*/ 59 w 205"/>
                <a:gd name="T63" fmla="*/ 313 h 510"/>
                <a:gd name="T64" fmla="*/ 79 w 205"/>
                <a:gd name="T65" fmla="*/ 285 h 510"/>
                <a:gd name="T66" fmla="*/ 103 w 205"/>
                <a:gd name="T67" fmla="*/ 259 h 510"/>
                <a:gd name="T68" fmla="*/ 132 w 205"/>
                <a:gd name="T69" fmla="*/ 247 h 510"/>
                <a:gd name="T70" fmla="*/ 144 w 205"/>
                <a:gd name="T71" fmla="*/ 235 h 510"/>
                <a:gd name="T72" fmla="*/ 148 w 205"/>
                <a:gd name="T73" fmla="*/ 221 h 510"/>
                <a:gd name="T74" fmla="*/ 146 w 205"/>
                <a:gd name="T75" fmla="*/ 189 h 510"/>
                <a:gd name="T76" fmla="*/ 118 w 205"/>
                <a:gd name="T77" fmla="*/ 141 h 510"/>
                <a:gd name="T78" fmla="*/ 94 w 205"/>
                <a:gd name="T79" fmla="*/ 98 h 510"/>
                <a:gd name="T80" fmla="*/ 77 w 205"/>
                <a:gd name="T81" fmla="*/ 71 h 510"/>
                <a:gd name="T82" fmla="*/ 73 w 205"/>
                <a:gd name="T83" fmla="*/ 50 h 510"/>
                <a:gd name="T84" fmla="*/ 77 w 205"/>
                <a:gd name="T85" fmla="*/ 21 h 510"/>
                <a:gd name="T86" fmla="*/ 95 w 205"/>
                <a:gd name="T87" fmla="*/ 6 h 510"/>
                <a:gd name="T88" fmla="*/ 85 w 205"/>
                <a:gd name="T89" fmla="*/ 5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5" h="510">
                  <a:moveTo>
                    <a:pt x="85" y="5"/>
                  </a:moveTo>
                  <a:lnTo>
                    <a:pt x="118" y="0"/>
                  </a:lnTo>
                  <a:lnTo>
                    <a:pt x="124" y="5"/>
                  </a:lnTo>
                  <a:lnTo>
                    <a:pt x="144" y="12"/>
                  </a:lnTo>
                  <a:lnTo>
                    <a:pt x="160" y="29"/>
                  </a:lnTo>
                  <a:lnTo>
                    <a:pt x="180" y="88"/>
                  </a:lnTo>
                  <a:lnTo>
                    <a:pt x="197" y="147"/>
                  </a:lnTo>
                  <a:lnTo>
                    <a:pt x="205" y="218"/>
                  </a:lnTo>
                  <a:lnTo>
                    <a:pt x="205" y="259"/>
                  </a:lnTo>
                  <a:lnTo>
                    <a:pt x="197" y="277"/>
                  </a:lnTo>
                  <a:lnTo>
                    <a:pt x="178" y="289"/>
                  </a:lnTo>
                  <a:lnTo>
                    <a:pt x="130" y="313"/>
                  </a:lnTo>
                  <a:lnTo>
                    <a:pt x="89" y="339"/>
                  </a:lnTo>
                  <a:lnTo>
                    <a:pt x="59" y="368"/>
                  </a:lnTo>
                  <a:lnTo>
                    <a:pt x="59" y="385"/>
                  </a:lnTo>
                  <a:lnTo>
                    <a:pt x="71" y="398"/>
                  </a:lnTo>
                  <a:lnTo>
                    <a:pt x="109" y="430"/>
                  </a:lnTo>
                  <a:lnTo>
                    <a:pt x="166" y="465"/>
                  </a:lnTo>
                  <a:lnTo>
                    <a:pt x="177" y="480"/>
                  </a:lnTo>
                  <a:lnTo>
                    <a:pt x="172" y="492"/>
                  </a:lnTo>
                  <a:lnTo>
                    <a:pt x="159" y="504"/>
                  </a:lnTo>
                  <a:lnTo>
                    <a:pt x="100" y="510"/>
                  </a:lnTo>
                  <a:lnTo>
                    <a:pt x="89" y="495"/>
                  </a:lnTo>
                  <a:lnTo>
                    <a:pt x="73" y="463"/>
                  </a:lnTo>
                  <a:lnTo>
                    <a:pt x="47" y="437"/>
                  </a:lnTo>
                  <a:lnTo>
                    <a:pt x="23" y="423"/>
                  </a:lnTo>
                  <a:lnTo>
                    <a:pt x="5" y="406"/>
                  </a:lnTo>
                  <a:lnTo>
                    <a:pt x="0" y="386"/>
                  </a:lnTo>
                  <a:lnTo>
                    <a:pt x="6" y="370"/>
                  </a:lnTo>
                  <a:lnTo>
                    <a:pt x="20" y="352"/>
                  </a:lnTo>
                  <a:lnTo>
                    <a:pt x="38" y="339"/>
                  </a:lnTo>
                  <a:lnTo>
                    <a:pt x="59" y="313"/>
                  </a:lnTo>
                  <a:lnTo>
                    <a:pt x="79" y="285"/>
                  </a:lnTo>
                  <a:lnTo>
                    <a:pt x="103" y="259"/>
                  </a:lnTo>
                  <a:lnTo>
                    <a:pt x="132" y="247"/>
                  </a:lnTo>
                  <a:lnTo>
                    <a:pt x="144" y="235"/>
                  </a:lnTo>
                  <a:lnTo>
                    <a:pt x="148" y="221"/>
                  </a:lnTo>
                  <a:lnTo>
                    <a:pt x="146" y="189"/>
                  </a:lnTo>
                  <a:lnTo>
                    <a:pt x="118" y="141"/>
                  </a:lnTo>
                  <a:lnTo>
                    <a:pt x="94" y="98"/>
                  </a:lnTo>
                  <a:lnTo>
                    <a:pt x="77" y="71"/>
                  </a:lnTo>
                  <a:lnTo>
                    <a:pt x="73" y="50"/>
                  </a:lnTo>
                  <a:lnTo>
                    <a:pt x="77" y="21"/>
                  </a:lnTo>
                  <a:lnTo>
                    <a:pt x="95" y="6"/>
                  </a:lnTo>
                  <a:lnTo>
                    <a:pt x="85" y="5"/>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47555" name="Freeform 35">
              <a:extLst>
                <a:ext uri="{FF2B5EF4-FFF2-40B4-BE49-F238E27FC236}">
                  <a16:creationId xmlns:a16="http://schemas.microsoft.com/office/drawing/2014/main" id="{20B31696-ED39-E2EA-B46D-940FAB739D31}"/>
                </a:ext>
              </a:extLst>
            </p:cNvPr>
            <p:cNvSpPr>
              <a:spLocks/>
            </p:cNvSpPr>
            <p:nvPr/>
          </p:nvSpPr>
          <p:spPr bwMode="invGray">
            <a:xfrm>
              <a:off x="1965" y="3508"/>
              <a:ext cx="309" cy="459"/>
            </a:xfrm>
            <a:custGeom>
              <a:avLst/>
              <a:gdLst>
                <a:gd name="T0" fmla="*/ 40 w 309"/>
                <a:gd name="T1" fmla="*/ 6 h 459"/>
                <a:gd name="T2" fmla="*/ 78 w 309"/>
                <a:gd name="T3" fmla="*/ 22 h 459"/>
                <a:gd name="T4" fmla="*/ 111 w 309"/>
                <a:gd name="T5" fmla="*/ 52 h 459"/>
                <a:gd name="T6" fmla="*/ 147 w 309"/>
                <a:gd name="T7" fmla="*/ 97 h 459"/>
                <a:gd name="T8" fmla="*/ 179 w 309"/>
                <a:gd name="T9" fmla="*/ 146 h 459"/>
                <a:gd name="T10" fmla="*/ 198 w 309"/>
                <a:gd name="T11" fmla="*/ 185 h 459"/>
                <a:gd name="T12" fmla="*/ 208 w 309"/>
                <a:gd name="T13" fmla="*/ 215 h 459"/>
                <a:gd name="T14" fmla="*/ 208 w 309"/>
                <a:gd name="T15" fmla="*/ 241 h 459"/>
                <a:gd name="T16" fmla="*/ 196 w 309"/>
                <a:gd name="T17" fmla="*/ 294 h 459"/>
                <a:gd name="T18" fmla="*/ 179 w 309"/>
                <a:gd name="T19" fmla="*/ 350 h 459"/>
                <a:gd name="T20" fmla="*/ 170 w 309"/>
                <a:gd name="T21" fmla="*/ 385 h 459"/>
                <a:gd name="T22" fmla="*/ 170 w 309"/>
                <a:gd name="T23" fmla="*/ 400 h 459"/>
                <a:gd name="T24" fmla="*/ 179 w 309"/>
                <a:gd name="T25" fmla="*/ 409 h 459"/>
                <a:gd name="T26" fmla="*/ 212 w 309"/>
                <a:gd name="T27" fmla="*/ 414 h 459"/>
                <a:gd name="T28" fmla="*/ 275 w 309"/>
                <a:gd name="T29" fmla="*/ 409 h 459"/>
                <a:gd name="T30" fmla="*/ 302 w 309"/>
                <a:gd name="T31" fmla="*/ 414 h 459"/>
                <a:gd name="T32" fmla="*/ 309 w 309"/>
                <a:gd name="T33" fmla="*/ 424 h 459"/>
                <a:gd name="T34" fmla="*/ 303 w 309"/>
                <a:gd name="T35" fmla="*/ 436 h 459"/>
                <a:gd name="T36" fmla="*/ 261 w 309"/>
                <a:gd name="T37" fmla="*/ 459 h 459"/>
                <a:gd name="T38" fmla="*/ 241 w 309"/>
                <a:gd name="T39" fmla="*/ 459 h 459"/>
                <a:gd name="T40" fmla="*/ 218 w 309"/>
                <a:gd name="T41" fmla="*/ 450 h 459"/>
                <a:gd name="T42" fmla="*/ 178 w 309"/>
                <a:gd name="T43" fmla="*/ 442 h 459"/>
                <a:gd name="T44" fmla="*/ 143 w 309"/>
                <a:gd name="T45" fmla="*/ 444 h 459"/>
                <a:gd name="T46" fmla="*/ 123 w 309"/>
                <a:gd name="T47" fmla="*/ 440 h 459"/>
                <a:gd name="T48" fmla="*/ 111 w 309"/>
                <a:gd name="T49" fmla="*/ 426 h 459"/>
                <a:gd name="T50" fmla="*/ 105 w 309"/>
                <a:gd name="T51" fmla="*/ 412 h 459"/>
                <a:gd name="T52" fmla="*/ 111 w 309"/>
                <a:gd name="T53" fmla="*/ 394 h 459"/>
                <a:gd name="T54" fmla="*/ 129 w 309"/>
                <a:gd name="T55" fmla="*/ 377 h 459"/>
                <a:gd name="T56" fmla="*/ 137 w 309"/>
                <a:gd name="T57" fmla="*/ 361 h 459"/>
                <a:gd name="T58" fmla="*/ 147 w 309"/>
                <a:gd name="T59" fmla="*/ 335 h 459"/>
                <a:gd name="T60" fmla="*/ 152 w 309"/>
                <a:gd name="T61" fmla="*/ 305 h 459"/>
                <a:gd name="T62" fmla="*/ 153 w 309"/>
                <a:gd name="T63" fmla="*/ 276 h 459"/>
                <a:gd name="T64" fmla="*/ 161 w 309"/>
                <a:gd name="T65" fmla="*/ 253 h 459"/>
                <a:gd name="T66" fmla="*/ 159 w 309"/>
                <a:gd name="T67" fmla="*/ 233 h 459"/>
                <a:gd name="T68" fmla="*/ 152 w 309"/>
                <a:gd name="T69" fmla="*/ 211 h 459"/>
                <a:gd name="T70" fmla="*/ 131 w 309"/>
                <a:gd name="T71" fmla="*/ 180 h 459"/>
                <a:gd name="T72" fmla="*/ 93 w 309"/>
                <a:gd name="T73" fmla="*/ 144 h 459"/>
                <a:gd name="T74" fmla="*/ 61 w 309"/>
                <a:gd name="T75" fmla="*/ 109 h 459"/>
                <a:gd name="T76" fmla="*/ 34 w 309"/>
                <a:gd name="T77" fmla="*/ 82 h 459"/>
                <a:gd name="T78" fmla="*/ 7 w 309"/>
                <a:gd name="T79" fmla="*/ 55 h 459"/>
                <a:gd name="T80" fmla="*/ 0 w 309"/>
                <a:gd name="T81" fmla="*/ 22 h 459"/>
                <a:gd name="T82" fmla="*/ 11 w 309"/>
                <a:gd name="T83" fmla="*/ 0 h 459"/>
                <a:gd name="T84" fmla="*/ 40 w 309"/>
                <a:gd name="T85"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9" h="459">
                  <a:moveTo>
                    <a:pt x="40" y="6"/>
                  </a:moveTo>
                  <a:lnTo>
                    <a:pt x="78" y="22"/>
                  </a:lnTo>
                  <a:lnTo>
                    <a:pt x="111" y="52"/>
                  </a:lnTo>
                  <a:lnTo>
                    <a:pt x="147" y="97"/>
                  </a:lnTo>
                  <a:lnTo>
                    <a:pt x="179" y="146"/>
                  </a:lnTo>
                  <a:lnTo>
                    <a:pt x="198" y="185"/>
                  </a:lnTo>
                  <a:lnTo>
                    <a:pt x="208" y="215"/>
                  </a:lnTo>
                  <a:lnTo>
                    <a:pt x="208" y="241"/>
                  </a:lnTo>
                  <a:lnTo>
                    <a:pt x="196" y="294"/>
                  </a:lnTo>
                  <a:lnTo>
                    <a:pt x="179" y="350"/>
                  </a:lnTo>
                  <a:lnTo>
                    <a:pt x="170" y="385"/>
                  </a:lnTo>
                  <a:lnTo>
                    <a:pt x="170" y="400"/>
                  </a:lnTo>
                  <a:lnTo>
                    <a:pt x="179" y="409"/>
                  </a:lnTo>
                  <a:lnTo>
                    <a:pt x="212" y="414"/>
                  </a:lnTo>
                  <a:lnTo>
                    <a:pt x="275" y="409"/>
                  </a:lnTo>
                  <a:lnTo>
                    <a:pt x="302" y="414"/>
                  </a:lnTo>
                  <a:lnTo>
                    <a:pt x="309" y="424"/>
                  </a:lnTo>
                  <a:lnTo>
                    <a:pt x="303" y="436"/>
                  </a:lnTo>
                  <a:lnTo>
                    <a:pt x="261" y="459"/>
                  </a:lnTo>
                  <a:lnTo>
                    <a:pt x="241" y="459"/>
                  </a:lnTo>
                  <a:lnTo>
                    <a:pt x="218" y="450"/>
                  </a:lnTo>
                  <a:lnTo>
                    <a:pt x="178" y="442"/>
                  </a:lnTo>
                  <a:lnTo>
                    <a:pt x="143" y="444"/>
                  </a:lnTo>
                  <a:lnTo>
                    <a:pt x="123" y="440"/>
                  </a:lnTo>
                  <a:lnTo>
                    <a:pt x="111" y="426"/>
                  </a:lnTo>
                  <a:lnTo>
                    <a:pt x="105" y="412"/>
                  </a:lnTo>
                  <a:lnTo>
                    <a:pt x="111" y="394"/>
                  </a:lnTo>
                  <a:lnTo>
                    <a:pt x="129" y="377"/>
                  </a:lnTo>
                  <a:lnTo>
                    <a:pt x="137" y="361"/>
                  </a:lnTo>
                  <a:lnTo>
                    <a:pt x="147" y="335"/>
                  </a:lnTo>
                  <a:lnTo>
                    <a:pt x="152" y="305"/>
                  </a:lnTo>
                  <a:lnTo>
                    <a:pt x="153" y="276"/>
                  </a:lnTo>
                  <a:lnTo>
                    <a:pt x="161" y="253"/>
                  </a:lnTo>
                  <a:lnTo>
                    <a:pt x="159" y="233"/>
                  </a:lnTo>
                  <a:lnTo>
                    <a:pt x="152" y="211"/>
                  </a:lnTo>
                  <a:lnTo>
                    <a:pt x="131" y="180"/>
                  </a:lnTo>
                  <a:lnTo>
                    <a:pt x="93" y="144"/>
                  </a:lnTo>
                  <a:lnTo>
                    <a:pt x="61" y="109"/>
                  </a:lnTo>
                  <a:lnTo>
                    <a:pt x="34" y="82"/>
                  </a:lnTo>
                  <a:lnTo>
                    <a:pt x="7" y="55"/>
                  </a:lnTo>
                  <a:lnTo>
                    <a:pt x="0" y="22"/>
                  </a:lnTo>
                  <a:lnTo>
                    <a:pt x="11" y="0"/>
                  </a:lnTo>
                  <a:lnTo>
                    <a:pt x="40" y="6"/>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747556" name="Freeform 36">
              <a:extLst>
                <a:ext uri="{FF2B5EF4-FFF2-40B4-BE49-F238E27FC236}">
                  <a16:creationId xmlns:a16="http://schemas.microsoft.com/office/drawing/2014/main" id="{0F75D884-0C72-E135-774A-ABB74078A4C4}"/>
                </a:ext>
              </a:extLst>
            </p:cNvPr>
            <p:cNvSpPr>
              <a:spLocks/>
            </p:cNvSpPr>
            <p:nvPr/>
          </p:nvSpPr>
          <p:spPr bwMode="invGray">
            <a:xfrm>
              <a:off x="1879" y="3225"/>
              <a:ext cx="549" cy="238"/>
            </a:xfrm>
            <a:custGeom>
              <a:avLst/>
              <a:gdLst>
                <a:gd name="T0" fmla="*/ 65 w 549"/>
                <a:gd name="T1" fmla="*/ 27 h 238"/>
                <a:gd name="T2" fmla="*/ 39 w 549"/>
                <a:gd name="T3" fmla="*/ 0 h 238"/>
                <a:gd name="T4" fmla="*/ 3 w 549"/>
                <a:gd name="T5" fmla="*/ 5 h 238"/>
                <a:gd name="T6" fmla="*/ 0 w 549"/>
                <a:gd name="T7" fmla="*/ 52 h 238"/>
                <a:gd name="T8" fmla="*/ 57 w 549"/>
                <a:gd name="T9" fmla="*/ 120 h 238"/>
                <a:gd name="T10" fmla="*/ 130 w 549"/>
                <a:gd name="T11" fmla="*/ 178 h 238"/>
                <a:gd name="T12" fmla="*/ 187 w 549"/>
                <a:gd name="T13" fmla="*/ 212 h 238"/>
                <a:gd name="T14" fmla="*/ 251 w 549"/>
                <a:gd name="T15" fmla="*/ 237 h 238"/>
                <a:gd name="T16" fmla="*/ 322 w 549"/>
                <a:gd name="T17" fmla="*/ 238 h 238"/>
                <a:gd name="T18" fmla="*/ 390 w 549"/>
                <a:gd name="T19" fmla="*/ 224 h 238"/>
                <a:gd name="T20" fmla="*/ 440 w 549"/>
                <a:gd name="T21" fmla="*/ 206 h 238"/>
                <a:gd name="T22" fmla="*/ 460 w 549"/>
                <a:gd name="T23" fmla="*/ 206 h 238"/>
                <a:gd name="T24" fmla="*/ 487 w 549"/>
                <a:gd name="T25" fmla="*/ 226 h 238"/>
                <a:gd name="T26" fmla="*/ 513 w 549"/>
                <a:gd name="T27" fmla="*/ 234 h 238"/>
                <a:gd name="T28" fmla="*/ 531 w 549"/>
                <a:gd name="T29" fmla="*/ 231 h 238"/>
                <a:gd name="T30" fmla="*/ 543 w 549"/>
                <a:gd name="T31" fmla="*/ 218 h 238"/>
                <a:gd name="T32" fmla="*/ 535 w 549"/>
                <a:gd name="T33" fmla="*/ 206 h 238"/>
                <a:gd name="T34" fmla="*/ 520 w 549"/>
                <a:gd name="T35" fmla="*/ 206 h 238"/>
                <a:gd name="T36" fmla="*/ 502 w 549"/>
                <a:gd name="T37" fmla="*/ 206 h 238"/>
                <a:gd name="T38" fmla="*/ 478 w 549"/>
                <a:gd name="T39" fmla="*/ 194 h 238"/>
                <a:gd name="T40" fmla="*/ 482 w 549"/>
                <a:gd name="T41" fmla="*/ 182 h 238"/>
                <a:gd name="T42" fmla="*/ 511 w 549"/>
                <a:gd name="T43" fmla="*/ 182 h 238"/>
                <a:gd name="T44" fmla="*/ 537 w 549"/>
                <a:gd name="T45" fmla="*/ 179 h 238"/>
                <a:gd name="T46" fmla="*/ 549 w 549"/>
                <a:gd name="T47" fmla="*/ 167 h 238"/>
                <a:gd name="T48" fmla="*/ 543 w 549"/>
                <a:gd name="T49" fmla="*/ 153 h 238"/>
                <a:gd name="T50" fmla="*/ 526 w 549"/>
                <a:gd name="T51" fmla="*/ 149 h 238"/>
                <a:gd name="T52" fmla="*/ 511 w 549"/>
                <a:gd name="T53" fmla="*/ 155 h 238"/>
                <a:gd name="T54" fmla="*/ 487 w 549"/>
                <a:gd name="T55" fmla="*/ 159 h 238"/>
                <a:gd name="T56" fmla="*/ 472 w 549"/>
                <a:gd name="T57" fmla="*/ 164 h 238"/>
                <a:gd name="T58" fmla="*/ 460 w 549"/>
                <a:gd name="T59" fmla="*/ 159 h 238"/>
                <a:gd name="T60" fmla="*/ 448 w 549"/>
                <a:gd name="T61" fmla="*/ 144 h 238"/>
                <a:gd name="T62" fmla="*/ 440 w 549"/>
                <a:gd name="T63" fmla="*/ 125 h 238"/>
                <a:gd name="T64" fmla="*/ 434 w 549"/>
                <a:gd name="T65" fmla="*/ 120 h 238"/>
                <a:gd name="T66" fmla="*/ 416 w 549"/>
                <a:gd name="T67" fmla="*/ 126 h 238"/>
                <a:gd name="T68" fmla="*/ 416 w 549"/>
                <a:gd name="T69" fmla="*/ 137 h 238"/>
                <a:gd name="T70" fmla="*/ 425 w 549"/>
                <a:gd name="T71" fmla="*/ 149 h 238"/>
                <a:gd name="T72" fmla="*/ 441 w 549"/>
                <a:gd name="T73" fmla="*/ 167 h 238"/>
                <a:gd name="T74" fmla="*/ 437 w 549"/>
                <a:gd name="T75" fmla="*/ 178 h 238"/>
                <a:gd name="T76" fmla="*/ 423 w 549"/>
                <a:gd name="T77" fmla="*/ 185 h 238"/>
                <a:gd name="T78" fmla="*/ 375 w 549"/>
                <a:gd name="T79" fmla="*/ 200 h 238"/>
                <a:gd name="T80" fmla="*/ 310 w 549"/>
                <a:gd name="T81" fmla="*/ 204 h 238"/>
                <a:gd name="T82" fmla="*/ 260 w 549"/>
                <a:gd name="T83" fmla="*/ 196 h 238"/>
                <a:gd name="T84" fmla="*/ 213 w 549"/>
                <a:gd name="T85" fmla="*/ 178 h 238"/>
                <a:gd name="T86" fmla="*/ 165 w 549"/>
                <a:gd name="T87" fmla="*/ 132 h 238"/>
                <a:gd name="T88" fmla="*/ 106 w 549"/>
                <a:gd name="T89" fmla="*/ 73 h 238"/>
                <a:gd name="T90" fmla="*/ 65 w 549"/>
                <a:gd name="T91" fmla="*/ 2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9" h="238">
                  <a:moveTo>
                    <a:pt x="65" y="27"/>
                  </a:moveTo>
                  <a:lnTo>
                    <a:pt x="39" y="0"/>
                  </a:lnTo>
                  <a:lnTo>
                    <a:pt x="3" y="5"/>
                  </a:lnTo>
                  <a:lnTo>
                    <a:pt x="0" y="52"/>
                  </a:lnTo>
                  <a:lnTo>
                    <a:pt x="57" y="120"/>
                  </a:lnTo>
                  <a:lnTo>
                    <a:pt x="130" y="178"/>
                  </a:lnTo>
                  <a:lnTo>
                    <a:pt x="187" y="212"/>
                  </a:lnTo>
                  <a:lnTo>
                    <a:pt x="251" y="237"/>
                  </a:lnTo>
                  <a:lnTo>
                    <a:pt x="322" y="238"/>
                  </a:lnTo>
                  <a:lnTo>
                    <a:pt x="390" y="224"/>
                  </a:lnTo>
                  <a:lnTo>
                    <a:pt x="440" y="206"/>
                  </a:lnTo>
                  <a:lnTo>
                    <a:pt x="460" y="206"/>
                  </a:lnTo>
                  <a:lnTo>
                    <a:pt x="487" y="226"/>
                  </a:lnTo>
                  <a:lnTo>
                    <a:pt x="513" y="234"/>
                  </a:lnTo>
                  <a:lnTo>
                    <a:pt x="531" y="231"/>
                  </a:lnTo>
                  <a:lnTo>
                    <a:pt x="543" y="218"/>
                  </a:lnTo>
                  <a:lnTo>
                    <a:pt x="535" y="206"/>
                  </a:lnTo>
                  <a:lnTo>
                    <a:pt x="520" y="206"/>
                  </a:lnTo>
                  <a:lnTo>
                    <a:pt x="502" y="206"/>
                  </a:lnTo>
                  <a:lnTo>
                    <a:pt x="478" y="194"/>
                  </a:lnTo>
                  <a:lnTo>
                    <a:pt x="482" y="182"/>
                  </a:lnTo>
                  <a:lnTo>
                    <a:pt x="511" y="182"/>
                  </a:lnTo>
                  <a:lnTo>
                    <a:pt x="537" y="179"/>
                  </a:lnTo>
                  <a:lnTo>
                    <a:pt x="549" y="167"/>
                  </a:lnTo>
                  <a:lnTo>
                    <a:pt x="543" y="153"/>
                  </a:lnTo>
                  <a:lnTo>
                    <a:pt x="526" y="149"/>
                  </a:lnTo>
                  <a:lnTo>
                    <a:pt x="511" y="155"/>
                  </a:lnTo>
                  <a:lnTo>
                    <a:pt x="487" y="159"/>
                  </a:lnTo>
                  <a:lnTo>
                    <a:pt x="472" y="164"/>
                  </a:lnTo>
                  <a:lnTo>
                    <a:pt x="460" y="159"/>
                  </a:lnTo>
                  <a:lnTo>
                    <a:pt x="448" y="144"/>
                  </a:lnTo>
                  <a:lnTo>
                    <a:pt x="440" y="125"/>
                  </a:lnTo>
                  <a:lnTo>
                    <a:pt x="434" y="120"/>
                  </a:lnTo>
                  <a:lnTo>
                    <a:pt x="416" y="126"/>
                  </a:lnTo>
                  <a:lnTo>
                    <a:pt x="416" y="137"/>
                  </a:lnTo>
                  <a:lnTo>
                    <a:pt x="425" y="149"/>
                  </a:lnTo>
                  <a:lnTo>
                    <a:pt x="441" y="167"/>
                  </a:lnTo>
                  <a:lnTo>
                    <a:pt x="437" y="178"/>
                  </a:lnTo>
                  <a:lnTo>
                    <a:pt x="423" y="185"/>
                  </a:lnTo>
                  <a:lnTo>
                    <a:pt x="375" y="200"/>
                  </a:lnTo>
                  <a:lnTo>
                    <a:pt x="310" y="204"/>
                  </a:lnTo>
                  <a:lnTo>
                    <a:pt x="260" y="196"/>
                  </a:lnTo>
                  <a:lnTo>
                    <a:pt x="213" y="178"/>
                  </a:lnTo>
                  <a:lnTo>
                    <a:pt x="165" y="132"/>
                  </a:lnTo>
                  <a:lnTo>
                    <a:pt x="106" y="73"/>
                  </a:lnTo>
                  <a:lnTo>
                    <a:pt x="65" y="27"/>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Tree>
  </p:cSld>
  <p:clrMapOvr>
    <a:masterClrMapping/>
  </p:clrMapOvr>
  <p:transition advTm="12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47523">
                                            <p:txEl>
                                              <p:pRg st="1" end="1"/>
                                            </p:txEl>
                                          </p:spTgt>
                                        </p:tgtEl>
                                        <p:attrNameLst>
                                          <p:attrName>style.visibility</p:attrName>
                                        </p:attrNameLst>
                                      </p:cBhvr>
                                      <p:to>
                                        <p:strVal val="visible"/>
                                      </p:to>
                                    </p:set>
                                    <p:animEffect transition="in" filter="fade">
                                      <p:cBhvr>
                                        <p:cTn id="7" dur="500"/>
                                        <p:tgtEl>
                                          <p:spTgt spid="747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47523">
                                            <p:txEl>
                                              <p:pRg st="2" end="2"/>
                                            </p:txEl>
                                          </p:spTgt>
                                        </p:tgtEl>
                                        <p:attrNameLst>
                                          <p:attrName>style.visibility</p:attrName>
                                        </p:attrNameLst>
                                      </p:cBhvr>
                                      <p:to>
                                        <p:strVal val="visible"/>
                                      </p:to>
                                    </p:set>
                                    <p:animEffect transition="in" filter="fade">
                                      <p:cBhvr>
                                        <p:cTn id="12" dur="500"/>
                                        <p:tgtEl>
                                          <p:spTgt spid="74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a:extLst>
              <a:ext uri="{FF2B5EF4-FFF2-40B4-BE49-F238E27FC236}">
                <a16:creationId xmlns:a16="http://schemas.microsoft.com/office/drawing/2014/main" id="{D1E5D66C-9926-F50A-87A1-A66493BD2F38}"/>
              </a:ext>
            </a:extLst>
          </p:cNvPr>
          <p:cNvSpPr>
            <a:spLocks noGrp="1" noChangeArrowheads="1"/>
          </p:cNvSpPr>
          <p:nvPr>
            <p:ph type="title"/>
          </p:nvPr>
        </p:nvSpPr>
        <p:spPr bwMode="invGray">
          <a:xfrm>
            <a:off x="685800" y="990600"/>
            <a:ext cx="7772400" cy="1143000"/>
          </a:xfrm>
        </p:spPr>
        <p:txBody>
          <a:bodyPr/>
          <a:lstStyle/>
          <a:p>
            <a:r>
              <a:rPr lang="en-US" altLang="en-US" sz="4400"/>
              <a:t>Why be with them when we can be with each other?</a:t>
            </a:r>
            <a:endParaRPr lang="en-US" altLang="en-US" sz="3600"/>
          </a:p>
        </p:txBody>
      </p:sp>
      <p:grpSp>
        <p:nvGrpSpPr>
          <p:cNvPr id="748547" name="Group 3">
            <a:extLst>
              <a:ext uri="{FF2B5EF4-FFF2-40B4-BE49-F238E27FC236}">
                <a16:creationId xmlns:a16="http://schemas.microsoft.com/office/drawing/2014/main" id="{928EE8BE-232A-C245-8507-ACD717A62C08}"/>
              </a:ext>
            </a:extLst>
          </p:cNvPr>
          <p:cNvGrpSpPr>
            <a:grpSpLocks/>
          </p:cNvGrpSpPr>
          <p:nvPr/>
        </p:nvGrpSpPr>
        <p:grpSpPr bwMode="auto">
          <a:xfrm>
            <a:off x="806450" y="2667000"/>
            <a:ext cx="7651750" cy="3454400"/>
            <a:chOff x="969" y="2644"/>
            <a:chExt cx="4052" cy="1346"/>
          </a:xfrm>
        </p:grpSpPr>
        <p:grpSp>
          <p:nvGrpSpPr>
            <p:cNvPr id="748548" name="Group 4">
              <a:extLst>
                <a:ext uri="{FF2B5EF4-FFF2-40B4-BE49-F238E27FC236}">
                  <a16:creationId xmlns:a16="http://schemas.microsoft.com/office/drawing/2014/main" id="{2FA41DC0-EA9F-15CF-5094-9732A2AFBD4D}"/>
                </a:ext>
              </a:extLst>
            </p:cNvPr>
            <p:cNvGrpSpPr>
              <a:grpSpLocks/>
            </p:cNvGrpSpPr>
            <p:nvPr/>
          </p:nvGrpSpPr>
          <p:grpSpPr bwMode="auto">
            <a:xfrm>
              <a:off x="4194" y="2865"/>
              <a:ext cx="827" cy="1006"/>
              <a:chOff x="3090" y="2945"/>
              <a:chExt cx="827" cy="1006"/>
            </a:xfrm>
          </p:grpSpPr>
          <p:sp>
            <p:nvSpPr>
              <p:cNvPr id="748549" name="Freeform 5">
                <a:extLst>
                  <a:ext uri="{FF2B5EF4-FFF2-40B4-BE49-F238E27FC236}">
                    <a16:creationId xmlns:a16="http://schemas.microsoft.com/office/drawing/2014/main" id="{8A725C86-523E-0130-6A9D-626699A1561E}"/>
                  </a:ext>
                </a:extLst>
              </p:cNvPr>
              <p:cNvSpPr>
                <a:spLocks/>
              </p:cNvSpPr>
              <p:nvPr/>
            </p:nvSpPr>
            <p:spPr bwMode="invGray">
              <a:xfrm>
                <a:off x="3386" y="2945"/>
                <a:ext cx="330" cy="231"/>
              </a:xfrm>
              <a:custGeom>
                <a:avLst/>
                <a:gdLst>
                  <a:gd name="T0" fmla="*/ 118 w 330"/>
                  <a:gd name="T1" fmla="*/ 112 h 231"/>
                  <a:gd name="T2" fmla="*/ 136 w 330"/>
                  <a:gd name="T3" fmla="*/ 71 h 231"/>
                  <a:gd name="T4" fmla="*/ 161 w 330"/>
                  <a:gd name="T5" fmla="*/ 42 h 231"/>
                  <a:gd name="T6" fmla="*/ 194 w 330"/>
                  <a:gd name="T7" fmla="*/ 18 h 231"/>
                  <a:gd name="T8" fmla="*/ 224 w 330"/>
                  <a:gd name="T9" fmla="*/ 4 h 231"/>
                  <a:gd name="T10" fmla="*/ 254 w 330"/>
                  <a:gd name="T11" fmla="*/ 0 h 231"/>
                  <a:gd name="T12" fmla="*/ 285 w 330"/>
                  <a:gd name="T13" fmla="*/ 3 h 231"/>
                  <a:gd name="T14" fmla="*/ 306 w 330"/>
                  <a:gd name="T15" fmla="*/ 12 h 231"/>
                  <a:gd name="T16" fmla="*/ 320 w 330"/>
                  <a:gd name="T17" fmla="*/ 29 h 231"/>
                  <a:gd name="T18" fmla="*/ 327 w 330"/>
                  <a:gd name="T19" fmla="*/ 47 h 231"/>
                  <a:gd name="T20" fmla="*/ 330 w 330"/>
                  <a:gd name="T21" fmla="*/ 73 h 231"/>
                  <a:gd name="T22" fmla="*/ 327 w 330"/>
                  <a:gd name="T23" fmla="*/ 104 h 231"/>
                  <a:gd name="T24" fmla="*/ 318 w 330"/>
                  <a:gd name="T25" fmla="*/ 136 h 231"/>
                  <a:gd name="T26" fmla="*/ 303 w 330"/>
                  <a:gd name="T27" fmla="*/ 162 h 231"/>
                  <a:gd name="T28" fmla="*/ 279 w 330"/>
                  <a:gd name="T29" fmla="*/ 189 h 231"/>
                  <a:gd name="T30" fmla="*/ 254 w 330"/>
                  <a:gd name="T31" fmla="*/ 208 h 231"/>
                  <a:gd name="T32" fmla="*/ 224 w 330"/>
                  <a:gd name="T33" fmla="*/ 221 h 231"/>
                  <a:gd name="T34" fmla="*/ 197 w 330"/>
                  <a:gd name="T35" fmla="*/ 231 h 231"/>
                  <a:gd name="T36" fmla="*/ 162 w 330"/>
                  <a:gd name="T37" fmla="*/ 231 h 231"/>
                  <a:gd name="T38" fmla="*/ 142 w 330"/>
                  <a:gd name="T39" fmla="*/ 228 h 231"/>
                  <a:gd name="T40" fmla="*/ 124 w 330"/>
                  <a:gd name="T41" fmla="*/ 219 h 231"/>
                  <a:gd name="T42" fmla="*/ 112 w 330"/>
                  <a:gd name="T43" fmla="*/ 202 h 231"/>
                  <a:gd name="T44" fmla="*/ 106 w 330"/>
                  <a:gd name="T45" fmla="*/ 184 h 231"/>
                  <a:gd name="T46" fmla="*/ 103 w 330"/>
                  <a:gd name="T47" fmla="*/ 162 h 231"/>
                  <a:gd name="T48" fmla="*/ 108 w 330"/>
                  <a:gd name="T49" fmla="*/ 144 h 231"/>
                  <a:gd name="T50" fmla="*/ 65 w 330"/>
                  <a:gd name="T51" fmla="*/ 156 h 231"/>
                  <a:gd name="T52" fmla="*/ 29 w 330"/>
                  <a:gd name="T53" fmla="*/ 166 h 231"/>
                  <a:gd name="T54" fmla="*/ 10 w 330"/>
                  <a:gd name="T55" fmla="*/ 166 h 231"/>
                  <a:gd name="T56" fmla="*/ 0 w 330"/>
                  <a:gd name="T57" fmla="*/ 156 h 231"/>
                  <a:gd name="T58" fmla="*/ 0 w 330"/>
                  <a:gd name="T59" fmla="*/ 144 h 231"/>
                  <a:gd name="T60" fmla="*/ 6 w 330"/>
                  <a:gd name="T61" fmla="*/ 130 h 231"/>
                  <a:gd name="T62" fmla="*/ 20 w 330"/>
                  <a:gd name="T63" fmla="*/ 124 h 231"/>
                  <a:gd name="T64" fmla="*/ 51 w 330"/>
                  <a:gd name="T65" fmla="*/ 122 h 231"/>
                  <a:gd name="T66" fmla="*/ 88 w 330"/>
                  <a:gd name="T67" fmla="*/ 119 h 231"/>
                  <a:gd name="T68" fmla="*/ 118 w 330"/>
                  <a:gd name="T6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0" h="231">
                    <a:moveTo>
                      <a:pt x="118" y="112"/>
                    </a:moveTo>
                    <a:lnTo>
                      <a:pt x="136" y="71"/>
                    </a:lnTo>
                    <a:lnTo>
                      <a:pt x="161" y="42"/>
                    </a:lnTo>
                    <a:lnTo>
                      <a:pt x="194" y="18"/>
                    </a:lnTo>
                    <a:lnTo>
                      <a:pt x="224" y="4"/>
                    </a:lnTo>
                    <a:lnTo>
                      <a:pt x="254" y="0"/>
                    </a:lnTo>
                    <a:lnTo>
                      <a:pt x="285" y="3"/>
                    </a:lnTo>
                    <a:lnTo>
                      <a:pt x="306" y="12"/>
                    </a:lnTo>
                    <a:lnTo>
                      <a:pt x="320" y="29"/>
                    </a:lnTo>
                    <a:lnTo>
                      <a:pt x="327" y="47"/>
                    </a:lnTo>
                    <a:lnTo>
                      <a:pt x="330" y="73"/>
                    </a:lnTo>
                    <a:lnTo>
                      <a:pt x="327" y="104"/>
                    </a:lnTo>
                    <a:lnTo>
                      <a:pt x="318" y="136"/>
                    </a:lnTo>
                    <a:lnTo>
                      <a:pt x="303" y="162"/>
                    </a:lnTo>
                    <a:lnTo>
                      <a:pt x="279" y="189"/>
                    </a:lnTo>
                    <a:lnTo>
                      <a:pt x="254" y="208"/>
                    </a:lnTo>
                    <a:lnTo>
                      <a:pt x="224" y="221"/>
                    </a:lnTo>
                    <a:lnTo>
                      <a:pt x="197" y="231"/>
                    </a:lnTo>
                    <a:lnTo>
                      <a:pt x="162" y="231"/>
                    </a:lnTo>
                    <a:lnTo>
                      <a:pt x="142" y="228"/>
                    </a:lnTo>
                    <a:lnTo>
                      <a:pt x="124" y="219"/>
                    </a:lnTo>
                    <a:lnTo>
                      <a:pt x="112" y="202"/>
                    </a:lnTo>
                    <a:lnTo>
                      <a:pt x="106" y="184"/>
                    </a:lnTo>
                    <a:lnTo>
                      <a:pt x="103" y="162"/>
                    </a:lnTo>
                    <a:lnTo>
                      <a:pt x="108" y="144"/>
                    </a:lnTo>
                    <a:lnTo>
                      <a:pt x="65" y="156"/>
                    </a:lnTo>
                    <a:lnTo>
                      <a:pt x="29" y="166"/>
                    </a:lnTo>
                    <a:lnTo>
                      <a:pt x="10" y="166"/>
                    </a:lnTo>
                    <a:lnTo>
                      <a:pt x="0" y="156"/>
                    </a:lnTo>
                    <a:lnTo>
                      <a:pt x="0" y="144"/>
                    </a:lnTo>
                    <a:lnTo>
                      <a:pt x="6" y="130"/>
                    </a:lnTo>
                    <a:lnTo>
                      <a:pt x="20" y="124"/>
                    </a:lnTo>
                    <a:lnTo>
                      <a:pt x="51" y="122"/>
                    </a:lnTo>
                    <a:lnTo>
                      <a:pt x="88" y="119"/>
                    </a:lnTo>
                    <a:lnTo>
                      <a:pt x="118" y="112"/>
                    </a:lnTo>
                    <a:close/>
                  </a:path>
                </a:pathLst>
              </a:custGeom>
              <a:solidFill>
                <a:schemeClr val="tx1"/>
              </a:solidFill>
              <a:ln w="9525">
                <a:solidFill>
                  <a:schemeClr val="tx1"/>
                </a:solidFill>
                <a:round/>
                <a:headEnd/>
                <a:tailEnd/>
              </a:ln>
            </p:spPr>
            <p:txBody>
              <a:bodyPr/>
              <a:lstStyle/>
              <a:p>
                <a:endParaRPr lang="en-US"/>
              </a:p>
            </p:txBody>
          </p:sp>
          <p:sp>
            <p:nvSpPr>
              <p:cNvPr id="748550" name="Freeform 6">
                <a:extLst>
                  <a:ext uri="{FF2B5EF4-FFF2-40B4-BE49-F238E27FC236}">
                    <a16:creationId xmlns:a16="http://schemas.microsoft.com/office/drawing/2014/main" id="{90CDE6C0-D18C-5BE6-1B53-FEA0F0A4367F}"/>
                  </a:ext>
                </a:extLst>
              </p:cNvPr>
              <p:cNvSpPr>
                <a:spLocks/>
              </p:cNvSpPr>
              <p:nvPr/>
            </p:nvSpPr>
            <p:spPr bwMode="invGray">
              <a:xfrm>
                <a:off x="3329" y="3204"/>
                <a:ext cx="254" cy="366"/>
              </a:xfrm>
              <a:custGeom>
                <a:avLst/>
                <a:gdLst>
                  <a:gd name="T0" fmla="*/ 69 w 254"/>
                  <a:gd name="T1" fmla="*/ 62 h 366"/>
                  <a:gd name="T2" fmla="*/ 93 w 254"/>
                  <a:gd name="T3" fmla="*/ 24 h 366"/>
                  <a:gd name="T4" fmla="*/ 120 w 254"/>
                  <a:gd name="T5" fmla="*/ 3 h 366"/>
                  <a:gd name="T6" fmla="*/ 152 w 254"/>
                  <a:gd name="T7" fmla="*/ 0 h 366"/>
                  <a:gd name="T8" fmla="*/ 187 w 254"/>
                  <a:gd name="T9" fmla="*/ 1 h 366"/>
                  <a:gd name="T10" fmla="*/ 216 w 254"/>
                  <a:gd name="T11" fmla="*/ 9 h 366"/>
                  <a:gd name="T12" fmla="*/ 236 w 254"/>
                  <a:gd name="T13" fmla="*/ 26 h 366"/>
                  <a:gd name="T14" fmla="*/ 248 w 254"/>
                  <a:gd name="T15" fmla="*/ 46 h 366"/>
                  <a:gd name="T16" fmla="*/ 254 w 254"/>
                  <a:gd name="T17" fmla="*/ 70 h 366"/>
                  <a:gd name="T18" fmla="*/ 249 w 254"/>
                  <a:gd name="T19" fmla="*/ 94 h 366"/>
                  <a:gd name="T20" fmla="*/ 242 w 254"/>
                  <a:gd name="T21" fmla="*/ 121 h 366"/>
                  <a:gd name="T22" fmla="*/ 225 w 254"/>
                  <a:gd name="T23" fmla="*/ 151 h 366"/>
                  <a:gd name="T24" fmla="*/ 204 w 254"/>
                  <a:gd name="T25" fmla="*/ 177 h 366"/>
                  <a:gd name="T26" fmla="*/ 181 w 254"/>
                  <a:gd name="T27" fmla="*/ 198 h 366"/>
                  <a:gd name="T28" fmla="*/ 166 w 254"/>
                  <a:gd name="T29" fmla="*/ 222 h 366"/>
                  <a:gd name="T30" fmla="*/ 163 w 254"/>
                  <a:gd name="T31" fmla="*/ 245 h 366"/>
                  <a:gd name="T32" fmla="*/ 169 w 254"/>
                  <a:gd name="T33" fmla="*/ 271 h 366"/>
                  <a:gd name="T34" fmla="*/ 175 w 254"/>
                  <a:gd name="T35" fmla="*/ 296 h 366"/>
                  <a:gd name="T36" fmla="*/ 172 w 254"/>
                  <a:gd name="T37" fmla="*/ 304 h 366"/>
                  <a:gd name="T38" fmla="*/ 177 w 254"/>
                  <a:gd name="T39" fmla="*/ 319 h 366"/>
                  <a:gd name="T40" fmla="*/ 169 w 254"/>
                  <a:gd name="T41" fmla="*/ 337 h 366"/>
                  <a:gd name="T42" fmla="*/ 152 w 254"/>
                  <a:gd name="T43" fmla="*/ 354 h 366"/>
                  <a:gd name="T44" fmla="*/ 128 w 254"/>
                  <a:gd name="T45" fmla="*/ 364 h 366"/>
                  <a:gd name="T46" fmla="*/ 98 w 254"/>
                  <a:gd name="T47" fmla="*/ 366 h 366"/>
                  <a:gd name="T48" fmla="*/ 67 w 254"/>
                  <a:gd name="T49" fmla="*/ 360 h 366"/>
                  <a:gd name="T50" fmla="*/ 43 w 254"/>
                  <a:gd name="T51" fmla="*/ 343 h 366"/>
                  <a:gd name="T52" fmla="*/ 24 w 254"/>
                  <a:gd name="T53" fmla="*/ 325 h 366"/>
                  <a:gd name="T54" fmla="*/ 12 w 254"/>
                  <a:gd name="T55" fmla="*/ 299 h 366"/>
                  <a:gd name="T56" fmla="*/ 4 w 254"/>
                  <a:gd name="T57" fmla="*/ 272 h 366"/>
                  <a:gd name="T58" fmla="*/ 0 w 254"/>
                  <a:gd name="T59" fmla="*/ 240 h 366"/>
                  <a:gd name="T60" fmla="*/ 4 w 254"/>
                  <a:gd name="T61" fmla="*/ 207 h 366"/>
                  <a:gd name="T62" fmla="*/ 9 w 254"/>
                  <a:gd name="T63" fmla="*/ 169 h 366"/>
                  <a:gd name="T64" fmla="*/ 22 w 254"/>
                  <a:gd name="T65" fmla="*/ 135 h 366"/>
                  <a:gd name="T66" fmla="*/ 39 w 254"/>
                  <a:gd name="T67" fmla="*/ 109 h 366"/>
                  <a:gd name="T68" fmla="*/ 57 w 254"/>
                  <a:gd name="T69" fmla="*/ 78 h 366"/>
                  <a:gd name="T70" fmla="*/ 69 w 254"/>
                  <a:gd name="T71" fmla="*/ 6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 h="366">
                    <a:moveTo>
                      <a:pt x="69" y="62"/>
                    </a:moveTo>
                    <a:lnTo>
                      <a:pt x="93" y="24"/>
                    </a:lnTo>
                    <a:lnTo>
                      <a:pt x="120" y="3"/>
                    </a:lnTo>
                    <a:lnTo>
                      <a:pt x="152" y="0"/>
                    </a:lnTo>
                    <a:lnTo>
                      <a:pt x="187" y="1"/>
                    </a:lnTo>
                    <a:lnTo>
                      <a:pt x="216" y="9"/>
                    </a:lnTo>
                    <a:lnTo>
                      <a:pt x="236" y="26"/>
                    </a:lnTo>
                    <a:lnTo>
                      <a:pt x="248" y="46"/>
                    </a:lnTo>
                    <a:lnTo>
                      <a:pt x="254" y="70"/>
                    </a:lnTo>
                    <a:lnTo>
                      <a:pt x="249" y="94"/>
                    </a:lnTo>
                    <a:lnTo>
                      <a:pt x="242" y="121"/>
                    </a:lnTo>
                    <a:lnTo>
                      <a:pt x="225" y="151"/>
                    </a:lnTo>
                    <a:lnTo>
                      <a:pt x="204" y="177"/>
                    </a:lnTo>
                    <a:lnTo>
                      <a:pt x="181" y="198"/>
                    </a:lnTo>
                    <a:lnTo>
                      <a:pt x="166" y="222"/>
                    </a:lnTo>
                    <a:lnTo>
                      <a:pt x="163" y="245"/>
                    </a:lnTo>
                    <a:lnTo>
                      <a:pt x="169" y="271"/>
                    </a:lnTo>
                    <a:lnTo>
                      <a:pt x="175" y="296"/>
                    </a:lnTo>
                    <a:lnTo>
                      <a:pt x="172" y="304"/>
                    </a:lnTo>
                    <a:lnTo>
                      <a:pt x="177" y="319"/>
                    </a:lnTo>
                    <a:lnTo>
                      <a:pt x="169" y="337"/>
                    </a:lnTo>
                    <a:lnTo>
                      <a:pt x="152" y="354"/>
                    </a:lnTo>
                    <a:lnTo>
                      <a:pt x="128" y="364"/>
                    </a:lnTo>
                    <a:lnTo>
                      <a:pt x="98" y="366"/>
                    </a:lnTo>
                    <a:lnTo>
                      <a:pt x="67" y="360"/>
                    </a:lnTo>
                    <a:lnTo>
                      <a:pt x="43" y="343"/>
                    </a:lnTo>
                    <a:lnTo>
                      <a:pt x="24" y="325"/>
                    </a:lnTo>
                    <a:lnTo>
                      <a:pt x="12" y="299"/>
                    </a:lnTo>
                    <a:lnTo>
                      <a:pt x="4" y="272"/>
                    </a:lnTo>
                    <a:lnTo>
                      <a:pt x="0" y="240"/>
                    </a:lnTo>
                    <a:lnTo>
                      <a:pt x="4" y="207"/>
                    </a:lnTo>
                    <a:lnTo>
                      <a:pt x="9" y="169"/>
                    </a:lnTo>
                    <a:lnTo>
                      <a:pt x="22" y="135"/>
                    </a:lnTo>
                    <a:lnTo>
                      <a:pt x="39" y="109"/>
                    </a:lnTo>
                    <a:lnTo>
                      <a:pt x="57" y="78"/>
                    </a:lnTo>
                    <a:lnTo>
                      <a:pt x="69" y="62"/>
                    </a:lnTo>
                    <a:close/>
                  </a:path>
                </a:pathLst>
              </a:custGeom>
              <a:solidFill>
                <a:schemeClr val="tx1"/>
              </a:solidFill>
              <a:ln w="9525">
                <a:solidFill>
                  <a:schemeClr val="tx1"/>
                </a:solidFill>
                <a:round/>
                <a:headEnd/>
                <a:tailEnd/>
              </a:ln>
            </p:spPr>
            <p:txBody>
              <a:bodyPr/>
              <a:lstStyle/>
              <a:p>
                <a:endParaRPr lang="en-US"/>
              </a:p>
            </p:txBody>
          </p:sp>
          <p:sp>
            <p:nvSpPr>
              <p:cNvPr id="748551" name="Freeform 7">
                <a:extLst>
                  <a:ext uri="{FF2B5EF4-FFF2-40B4-BE49-F238E27FC236}">
                    <a16:creationId xmlns:a16="http://schemas.microsoft.com/office/drawing/2014/main" id="{C050FE6D-144C-0877-BA98-407B0F25F3DD}"/>
                  </a:ext>
                </a:extLst>
              </p:cNvPr>
              <p:cNvSpPr>
                <a:spLocks/>
              </p:cNvSpPr>
              <p:nvPr/>
            </p:nvSpPr>
            <p:spPr bwMode="invGray">
              <a:xfrm>
                <a:off x="3090" y="3037"/>
                <a:ext cx="390" cy="235"/>
              </a:xfrm>
              <a:custGeom>
                <a:avLst/>
                <a:gdLst>
                  <a:gd name="T0" fmla="*/ 295 w 390"/>
                  <a:gd name="T1" fmla="*/ 186 h 235"/>
                  <a:gd name="T2" fmla="*/ 354 w 390"/>
                  <a:gd name="T3" fmla="*/ 174 h 235"/>
                  <a:gd name="T4" fmla="*/ 390 w 390"/>
                  <a:gd name="T5" fmla="*/ 174 h 235"/>
                  <a:gd name="T6" fmla="*/ 390 w 390"/>
                  <a:gd name="T7" fmla="*/ 199 h 235"/>
                  <a:gd name="T8" fmla="*/ 378 w 390"/>
                  <a:gd name="T9" fmla="*/ 225 h 235"/>
                  <a:gd name="T10" fmla="*/ 349 w 390"/>
                  <a:gd name="T11" fmla="*/ 231 h 235"/>
                  <a:gd name="T12" fmla="*/ 327 w 390"/>
                  <a:gd name="T13" fmla="*/ 235 h 235"/>
                  <a:gd name="T14" fmla="*/ 254 w 390"/>
                  <a:gd name="T15" fmla="*/ 235 h 235"/>
                  <a:gd name="T16" fmla="*/ 192 w 390"/>
                  <a:gd name="T17" fmla="*/ 231 h 235"/>
                  <a:gd name="T18" fmla="*/ 156 w 390"/>
                  <a:gd name="T19" fmla="*/ 218 h 235"/>
                  <a:gd name="T20" fmla="*/ 147 w 390"/>
                  <a:gd name="T21" fmla="*/ 209 h 235"/>
                  <a:gd name="T22" fmla="*/ 136 w 390"/>
                  <a:gd name="T23" fmla="*/ 173 h 235"/>
                  <a:gd name="T24" fmla="*/ 120 w 390"/>
                  <a:gd name="T25" fmla="*/ 127 h 235"/>
                  <a:gd name="T26" fmla="*/ 95 w 390"/>
                  <a:gd name="T27" fmla="*/ 93 h 235"/>
                  <a:gd name="T28" fmla="*/ 73 w 390"/>
                  <a:gd name="T29" fmla="*/ 81 h 235"/>
                  <a:gd name="T30" fmla="*/ 51 w 390"/>
                  <a:gd name="T31" fmla="*/ 82 h 235"/>
                  <a:gd name="T32" fmla="*/ 44 w 390"/>
                  <a:gd name="T33" fmla="*/ 85 h 235"/>
                  <a:gd name="T34" fmla="*/ 26 w 390"/>
                  <a:gd name="T35" fmla="*/ 97 h 235"/>
                  <a:gd name="T36" fmla="*/ 10 w 390"/>
                  <a:gd name="T37" fmla="*/ 100 h 235"/>
                  <a:gd name="T38" fmla="*/ 0 w 390"/>
                  <a:gd name="T39" fmla="*/ 91 h 235"/>
                  <a:gd name="T40" fmla="*/ 6 w 390"/>
                  <a:gd name="T41" fmla="*/ 81 h 235"/>
                  <a:gd name="T42" fmla="*/ 20 w 390"/>
                  <a:gd name="T43" fmla="*/ 70 h 235"/>
                  <a:gd name="T44" fmla="*/ 47 w 390"/>
                  <a:gd name="T45" fmla="*/ 64 h 235"/>
                  <a:gd name="T46" fmla="*/ 55 w 390"/>
                  <a:gd name="T47" fmla="*/ 61 h 235"/>
                  <a:gd name="T48" fmla="*/ 53 w 390"/>
                  <a:gd name="T49" fmla="*/ 49 h 235"/>
                  <a:gd name="T50" fmla="*/ 18 w 390"/>
                  <a:gd name="T51" fmla="*/ 42 h 235"/>
                  <a:gd name="T52" fmla="*/ 8 w 390"/>
                  <a:gd name="T53" fmla="*/ 32 h 235"/>
                  <a:gd name="T54" fmla="*/ 6 w 390"/>
                  <a:gd name="T55" fmla="*/ 18 h 235"/>
                  <a:gd name="T56" fmla="*/ 23 w 390"/>
                  <a:gd name="T57" fmla="*/ 8 h 235"/>
                  <a:gd name="T58" fmla="*/ 38 w 390"/>
                  <a:gd name="T59" fmla="*/ 16 h 235"/>
                  <a:gd name="T60" fmla="*/ 71 w 390"/>
                  <a:gd name="T61" fmla="*/ 38 h 235"/>
                  <a:gd name="T62" fmla="*/ 83 w 390"/>
                  <a:gd name="T63" fmla="*/ 40 h 235"/>
                  <a:gd name="T64" fmla="*/ 101 w 390"/>
                  <a:gd name="T65" fmla="*/ 36 h 235"/>
                  <a:gd name="T66" fmla="*/ 115 w 390"/>
                  <a:gd name="T67" fmla="*/ 12 h 235"/>
                  <a:gd name="T68" fmla="*/ 134 w 390"/>
                  <a:gd name="T69" fmla="*/ 0 h 235"/>
                  <a:gd name="T70" fmla="*/ 147 w 390"/>
                  <a:gd name="T71" fmla="*/ 3 h 235"/>
                  <a:gd name="T72" fmla="*/ 148 w 390"/>
                  <a:gd name="T73" fmla="*/ 14 h 235"/>
                  <a:gd name="T74" fmla="*/ 140 w 390"/>
                  <a:gd name="T75" fmla="*/ 26 h 235"/>
                  <a:gd name="T76" fmla="*/ 118 w 390"/>
                  <a:gd name="T77" fmla="*/ 42 h 235"/>
                  <a:gd name="T78" fmla="*/ 106 w 390"/>
                  <a:gd name="T79" fmla="*/ 62 h 235"/>
                  <a:gd name="T80" fmla="*/ 114 w 390"/>
                  <a:gd name="T81" fmla="*/ 76 h 235"/>
                  <a:gd name="T82" fmla="*/ 138 w 390"/>
                  <a:gd name="T83" fmla="*/ 100 h 235"/>
                  <a:gd name="T84" fmla="*/ 150 w 390"/>
                  <a:gd name="T85" fmla="*/ 120 h 235"/>
                  <a:gd name="T86" fmla="*/ 162 w 390"/>
                  <a:gd name="T87" fmla="*/ 141 h 235"/>
                  <a:gd name="T88" fmla="*/ 174 w 390"/>
                  <a:gd name="T89" fmla="*/ 167 h 235"/>
                  <a:gd name="T90" fmla="*/ 183 w 390"/>
                  <a:gd name="T91" fmla="*/ 179 h 235"/>
                  <a:gd name="T92" fmla="*/ 205 w 390"/>
                  <a:gd name="T93" fmla="*/ 186 h 235"/>
                  <a:gd name="T94" fmla="*/ 237 w 390"/>
                  <a:gd name="T95" fmla="*/ 191 h 235"/>
                  <a:gd name="T96" fmla="*/ 274 w 390"/>
                  <a:gd name="T97" fmla="*/ 188 h 235"/>
                  <a:gd name="T98" fmla="*/ 295 w 390"/>
                  <a:gd name="T99" fmla="*/ 18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0" h="235">
                    <a:moveTo>
                      <a:pt x="295" y="186"/>
                    </a:moveTo>
                    <a:lnTo>
                      <a:pt x="354" y="174"/>
                    </a:lnTo>
                    <a:lnTo>
                      <a:pt x="390" y="174"/>
                    </a:lnTo>
                    <a:lnTo>
                      <a:pt x="390" y="199"/>
                    </a:lnTo>
                    <a:lnTo>
                      <a:pt x="378" y="225"/>
                    </a:lnTo>
                    <a:lnTo>
                      <a:pt x="349" y="231"/>
                    </a:lnTo>
                    <a:lnTo>
                      <a:pt x="327" y="235"/>
                    </a:lnTo>
                    <a:lnTo>
                      <a:pt x="254" y="235"/>
                    </a:lnTo>
                    <a:lnTo>
                      <a:pt x="192" y="231"/>
                    </a:lnTo>
                    <a:lnTo>
                      <a:pt x="156" y="218"/>
                    </a:lnTo>
                    <a:lnTo>
                      <a:pt x="147" y="209"/>
                    </a:lnTo>
                    <a:lnTo>
                      <a:pt x="136" y="173"/>
                    </a:lnTo>
                    <a:lnTo>
                      <a:pt x="120" y="127"/>
                    </a:lnTo>
                    <a:lnTo>
                      <a:pt x="95" y="93"/>
                    </a:lnTo>
                    <a:lnTo>
                      <a:pt x="73" y="81"/>
                    </a:lnTo>
                    <a:lnTo>
                      <a:pt x="51" y="82"/>
                    </a:lnTo>
                    <a:lnTo>
                      <a:pt x="44" y="85"/>
                    </a:lnTo>
                    <a:lnTo>
                      <a:pt x="26" y="97"/>
                    </a:lnTo>
                    <a:lnTo>
                      <a:pt x="10" y="100"/>
                    </a:lnTo>
                    <a:lnTo>
                      <a:pt x="0" y="91"/>
                    </a:lnTo>
                    <a:lnTo>
                      <a:pt x="6" y="81"/>
                    </a:lnTo>
                    <a:lnTo>
                      <a:pt x="20" y="70"/>
                    </a:lnTo>
                    <a:lnTo>
                      <a:pt x="47" y="64"/>
                    </a:lnTo>
                    <a:lnTo>
                      <a:pt x="55" y="61"/>
                    </a:lnTo>
                    <a:lnTo>
                      <a:pt x="53" y="49"/>
                    </a:lnTo>
                    <a:lnTo>
                      <a:pt x="18" y="42"/>
                    </a:lnTo>
                    <a:lnTo>
                      <a:pt x="8" y="32"/>
                    </a:lnTo>
                    <a:lnTo>
                      <a:pt x="6" y="18"/>
                    </a:lnTo>
                    <a:lnTo>
                      <a:pt x="23" y="8"/>
                    </a:lnTo>
                    <a:lnTo>
                      <a:pt x="38" y="16"/>
                    </a:lnTo>
                    <a:lnTo>
                      <a:pt x="71" y="38"/>
                    </a:lnTo>
                    <a:lnTo>
                      <a:pt x="83" y="40"/>
                    </a:lnTo>
                    <a:lnTo>
                      <a:pt x="101" y="36"/>
                    </a:lnTo>
                    <a:lnTo>
                      <a:pt x="115" y="12"/>
                    </a:lnTo>
                    <a:lnTo>
                      <a:pt x="134" y="0"/>
                    </a:lnTo>
                    <a:lnTo>
                      <a:pt x="147" y="3"/>
                    </a:lnTo>
                    <a:lnTo>
                      <a:pt x="148" y="14"/>
                    </a:lnTo>
                    <a:lnTo>
                      <a:pt x="140" y="26"/>
                    </a:lnTo>
                    <a:lnTo>
                      <a:pt x="118" y="42"/>
                    </a:lnTo>
                    <a:lnTo>
                      <a:pt x="106" y="62"/>
                    </a:lnTo>
                    <a:lnTo>
                      <a:pt x="114" y="76"/>
                    </a:lnTo>
                    <a:lnTo>
                      <a:pt x="138" y="100"/>
                    </a:lnTo>
                    <a:lnTo>
                      <a:pt x="150" y="120"/>
                    </a:lnTo>
                    <a:lnTo>
                      <a:pt x="162" y="141"/>
                    </a:lnTo>
                    <a:lnTo>
                      <a:pt x="174" y="167"/>
                    </a:lnTo>
                    <a:lnTo>
                      <a:pt x="183" y="179"/>
                    </a:lnTo>
                    <a:lnTo>
                      <a:pt x="205" y="186"/>
                    </a:lnTo>
                    <a:lnTo>
                      <a:pt x="237" y="191"/>
                    </a:lnTo>
                    <a:lnTo>
                      <a:pt x="274" y="188"/>
                    </a:lnTo>
                    <a:lnTo>
                      <a:pt x="295" y="186"/>
                    </a:lnTo>
                    <a:close/>
                  </a:path>
                </a:pathLst>
              </a:custGeom>
              <a:solidFill>
                <a:schemeClr val="tx1"/>
              </a:solidFill>
              <a:ln w="9525">
                <a:solidFill>
                  <a:schemeClr val="tx1"/>
                </a:solidFill>
                <a:round/>
                <a:headEnd/>
                <a:tailEnd/>
              </a:ln>
            </p:spPr>
            <p:txBody>
              <a:bodyPr/>
              <a:lstStyle/>
              <a:p>
                <a:endParaRPr lang="en-US"/>
              </a:p>
            </p:txBody>
          </p:sp>
          <p:sp>
            <p:nvSpPr>
              <p:cNvPr id="748552" name="Freeform 8">
                <a:extLst>
                  <a:ext uri="{FF2B5EF4-FFF2-40B4-BE49-F238E27FC236}">
                    <a16:creationId xmlns:a16="http://schemas.microsoft.com/office/drawing/2014/main" id="{D1FCE870-53C1-940D-170C-96CFD4DBF46B}"/>
                  </a:ext>
                </a:extLst>
              </p:cNvPr>
              <p:cNvSpPr>
                <a:spLocks/>
              </p:cNvSpPr>
              <p:nvPr/>
            </p:nvSpPr>
            <p:spPr bwMode="invGray">
              <a:xfrm>
                <a:off x="3524" y="3238"/>
                <a:ext cx="393" cy="327"/>
              </a:xfrm>
              <a:custGeom>
                <a:avLst/>
                <a:gdLst>
                  <a:gd name="T0" fmla="*/ 17 w 393"/>
                  <a:gd name="T1" fmla="*/ 0 h 327"/>
                  <a:gd name="T2" fmla="*/ 45 w 393"/>
                  <a:gd name="T3" fmla="*/ 14 h 327"/>
                  <a:gd name="T4" fmla="*/ 64 w 393"/>
                  <a:gd name="T5" fmla="*/ 38 h 327"/>
                  <a:gd name="T6" fmla="*/ 88 w 393"/>
                  <a:gd name="T7" fmla="*/ 82 h 327"/>
                  <a:gd name="T8" fmla="*/ 112 w 393"/>
                  <a:gd name="T9" fmla="*/ 129 h 327"/>
                  <a:gd name="T10" fmla="*/ 136 w 393"/>
                  <a:gd name="T11" fmla="*/ 161 h 327"/>
                  <a:gd name="T12" fmla="*/ 157 w 393"/>
                  <a:gd name="T13" fmla="*/ 176 h 327"/>
                  <a:gd name="T14" fmla="*/ 176 w 393"/>
                  <a:gd name="T15" fmla="*/ 187 h 327"/>
                  <a:gd name="T16" fmla="*/ 233 w 393"/>
                  <a:gd name="T17" fmla="*/ 196 h 327"/>
                  <a:gd name="T18" fmla="*/ 289 w 393"/>
                  <a:gd name="T19" fmla="*/ 196 h 327"/>
                  <a:gd name="T20" fmla="*/ 322 w 393"/>
                  <a:gd name="T21" fmla="*/ 193 h 327"/>
                  <a:gd name="T22" fmla="*/ 344 w 393"/>
                  <a:gd name="T23" fmla="*/ 182 h 327"/>
                  <a:gd name="T24" fmla="*/ 360 w 393"/>
                  <a:gd name="T25" fmla="*/ 166 h 327"/>
                  <a:gd name="T26" fmla="*/ 378 w 393"/>
                  <a:gd name="T27" fmla="*/ 164 h 327"/>
                  <a:gd name="T28" fmla="*/ 393 w 393"/>
                  <a:gd name="T29" fmla="*/ 172 h 327"/>
                  <a:gd name="T30" fmla="*/ 391 w 393"/>
                  <a:gd name="T31" fmla="*/ 190 h 327"/>
                  <a:gd name="T32" fmla="*/ 372 w 393"/>
                  <a:gd name="T33" fmla="*/ 202 h 327"/>
                  <a:gd name="T34" fmla="*/ 336 w 393"/>
                  <a:gd name="T35" fmla="*/ 211 h 327"/>
                  <a:gd name="T36" fmla="*/ 324 w 393"/>
                  <a:gd name="T37" fmla="*/ 220 h 327"/>
                  <a:gd name="T38" fmla="*/ 324 w 393"/>
                  <a:gd name="T39" fmla="*/ 233 h 327"/>
                  <a:gd name="T40" fmla="*/ 336 w 393"/>
                  <a:gd name="T41" fmla="*/ 245 h 327"/>
                  <a:gd name="T42" fmla="*/ 372 w 393"/>
                  <a:gd name="T43" fmla="*/ 261 h 327"/>
                  <a:gd name="T44" fmla="*/ 378 w 393"/>
                  <a:gd name="T45" fmla="*/ 272 h 327"/>
                  <a:gd name="T46" fmla="*/ 381 w 393"/>
                  <a:gd name="T47" fmla="*/ 286 h 327"/>
                  <a:gd name="T48" fmla="*/ 365 w 393"/>
                  <a:gd name="T49" fmla="*/ 294 h 327"/>
                  <a:gd name="T50" fmla="*/ 352 w 393"/>
                  <a:gd name="T51" fmla="*/ 288 h 327"/>
                  <a:gd name="T52" fmla="*/ 332 w 393"/>
                  <a:gd name="T53" fmla="*/ 273 h 327"/>
                  <a:gd name="T54" fmla="*/ 313 w 393"/>
                  <a:gd name="T55" fmla="*/ 254 h 327"/>
                  <a:gd name="T56" fmla="*/ 300 w 393"/>
                  <a:gd name="T57" fmla="*/ 243 h 327"/>
                  <a:gd name="T58" fmla="*/ 294 w 393"/>
                  <a:gd name="T59" fmla="*/ 249 h 327"/>
                  <a:gd name="T60" fmla="*/ 294 w 393"/>
                  <a:gd name="T61" fmla="*/ 255 h 327"/>
                  <a:gd name="T62" fmla="*/ 312 w 393"/>
                  <a:gd name="T63" fmla="*/ 286 h 327"/>
                  <a:gd name="T64" fmla="*/ 318 w 393"/>
                  <a:gd name="T65" fmla="*/ 310 h 327"/>
                  <a:gd name="T66" fmla="*/ 310 w 393"/>
                  <a:gd name="T67" fmla="*/ 325 h 327"/>
                  <a:gd name="T68" fmla="*/ 300 w 393"/>
                  <a:gd name="T69" fmla="*/ 327 h 327"/>
                  <a:gd name="T70" fmla="*/ 289 w 393"/>
                  <a:gd name="T71" fmla="*/ 316 h 327"/>
                  <a:gd name="T72" fmla="*/ 283 w 393"/>
                  <a:gd name="T73" fmla="*/ 300 h 327"/>
                  <a:gd name="T74" fmla="*/ 275 w 393"/>
                  <a:gd name="T75" fmla="*/ 276 h 327"/>
                  <a:gd name="T76" fmla="*/ 271 w 393"/>
                  <a:gd name="T77" fmla="*/ 247 h 327"/>
                  <a:gd name="T78" fmla="*/ 263 w 393"/>
                  <a:gd name="T79" fmla="*/ 231 h 327"/>
                  <a:gd name="T80" fmla="*/ 242 w 393"/>
                  <a:gd name="T81" fmla="*/ 225 h 327"/>
                  <a:gd name="T82" fmla="*/ 200 w 393"/>
                  <a:gd name="T83" fmla="*/ 220 h 327"/>
                  <a:gd name="T84" fmla="*/ 157 w 393"/>
                  <a:gd name="T85" fmla="*/ 214 h 327"/>
                  <a:gd name="T86" fmla="*/ 130 w 393"/>
                  <a:gd name="T87" fmla="*/ 207 h 327"/>
                  <a:gd name="T88" fmla="*/ 112 w 393"/>
                  <a:gd name="T89" fmla="*/ 194 h 327"/>
                  <a:gd name="T90" fmla="*/ 88 w 393"/>
                  <a:gd name="T91" fmla="*/ 164 h 327"/>
                  <a:gd name="T92" fmla="*/ 62 w 393"/>
                  <a:gd name="T93" fmla="*/ 131 h 327"/>
                  <a:gd name="T94" fmla="*/ 39 w 393"/>
                  <a:gd name="T95" fmla="*/ 103 h 327"/>
                  <a:gd name="T96" fmla="*/ 17 w 393"/>
                  <a:gd name="T97" fmla="*/ 76 h 327"/>
                  <a:gd name="T98" fmla="*/ 0 w 393"/>
                  <a:gd name="T99" fmla="*/ 44 h 327"/>
                  <a:gd name="T100" fmla="*/ 0 w 393"/>
                  <a:gd name="T101" fmla="*/ 20 h 327"/>
                  <a:gd name="T102" fmla="*/ 9 w 393"/>
                  <a:gd name="T103" fmla="*/ 8 h 327"/>
                  <a:gd name="T104" fmla="*/ 17 w 393"/>
                  <a:gd name="T10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3" h="327">
                    <a:moveTo>
                      <a:pt x="17" y="0"/>
                    </a:moveTo>
                    <a:lnTo>
                      <a:pt x="45" y="14"/>
                    </a:lnTo>
                    <a:lnTo>
                      <a:pt x="64" y="38"/>
                    </a:lnTo>
                    <a:lnTo>
                      <a:pt x="88" y="82"/>
                    </a:lnTo>
                    <a:lnTo>
                      <a:pt x="112" y="129"/>
                    </a:lnTo>
                    <a:lnTo>
                      <a:pt x="136" y="161"/>
                    </a:lnTo>
                    <a:lnTo>
                      <a:pt x="157" y="176"/>
                    </a:lnTo>
                    <a:lnTo>
                      <a:pt x="176" y="187"/>
                    </a:lnTo>
                    <a:lnTo>
                      <a:pt x="233" y="196"/>
                    </a:lnTo>
                    <a:lnTo>
                      <a:pt x="289" y="196"/>
                    </a:lnTo>
                    <a:lnTo>
                      <a:pt x="322" y="193"/>
                    </a:lnTo>
                    <a:lnTo>
                      <a:pt x="344" y="182"/>
                    </a:lnTo>
                    <a:lnTo>
                      <a:pt x="360" y="166"/>
                    </a:lnTo>
                    <a:lnTo>
                      <a:pt x="378" y="164"/>
                    </a:lnTo>
                    <a:lnTo>
                      <a:pt x="393" y="172"/>
                    </a:lnTo>
                    <a:lnTo>
                      <a:pt x="391" y="190"/>
                    </a:lnTo>
                    <a:lnTo>
                      <a:pt x="372" y="202"/>
                    </a:lnTo>
                    <a:lnTo>
                      <a:pt x="336" y="211"/>
                    </a:lnTo>
                    <a:lnTo>
                      <a:pt x="324" y="220"/>
                    </a:lnTo>
                    <a:lnTo>
                      <a:pt x="324" y="233"/>
                    </a:lnTo>
                    <a:lnTo>
                      <a:pt x="336" y="245"/>
                    </a:lnTo>
                    <a:lnTo>
                      <a:pt x="372" y="261"/>
                    </a:lnTo>
                    <a:lnTo>
                      <a:pt x="378" y="272"/>
                    </a:lnTo>
                    <a:lnTo>
                      <a:pt x="381" y="286"/>
                    </a:lnTo>
                    <a:lnTo>
                      <a:pt x="365" y="294"/>
                    </a:lnTo>
                    <a:lnTo>
                      <a:pt x="352" y="288"/>
                    </a:lnTo>
                    <a:lnTo>
                      <a:pt x="332" y="273"/>
                    </a:lnTo>
                    <a:lnTo>
                      <a:pt x="313" y="254"/>
                    </a:lnTo>
                    <a:lnTo>
                      <a:pt x="300" y="243"/>
                    </a:lnTo>
                    <a:lnTo>
                      <a:pt x="294" y="249"/>
                    </a:lnTo>
                    <a:lnTo>
                      <a:pt x="294" y="255"/>
                    </a:lnTo>
                    <a:lnTo>
                      <a:pt x="312" y="286"/>
                    </a:lnTo>
                    <a:lnTo>
                      <a:pt x="318" y="310"/>
                    </a:lnTo>
                    <a:lnTo>
                      <a:pt x="310" y="325"/>
                    </a:lnTo>
                    <a:lnTo>
                      <a:pt x="300" y="327"/>
                    </a:lnTo>
                    <a:lnTo>
                      <a:pt x="289" y="316"/>
                    </a:lnTo>
                    <a:lnTo>
                      <a:pt x="283" y="300"/>
                    </a:lnTo>
                    <a:lnTo>
                      <a:pt x="275" y="276"/>
                    </a:lnTo>
                    <a:lnTo>
                      <a:pt x="271" y="247"/>
                    </a:lnTo>
                    <a:lnTo>
                      <a:pt x="263" y="231"/>
                    </a:lnTo>
                    <a:lnTo>
                      <a:pt x="242" y="225"/>
                    </a:lnTo>
                    <a:lnTo>
                      <a:pt x="200" y="220"/>
                    </a:lnTo>
                    <a:lnTo>
                      <a:pt x="157" y="214"/>
                    </a:lnTo>
                    <a:lnTo>
                      <a:pt x="130" y="207"/>
                    </a:lnTo>
                    <a:lnTo>
                      <a:pt x="112" y="194"/>
                    </a:lnTo>
                    <a:lnTo>
                      <a:pt x="88" y="164"/>
                    </a:lnTo>
                    <a:lnTo>
                      <a:pt x="62" y="131"/>
                    </a:lnTo>
                    <a:lnTo>
                      <a:pt x="39" y="103"/>
                    </a:lnTo>
                    <a:lnTo>
                      <a:pt x="17" y="76"/>
                    </a:lnTo>
                    <a:lnTo>
                      <a:pt x="0" y="44"/>
                    </a:lnTo>
                    <a:lnTo>
                      <a:pt x="0" y="20"/>
                    </a:lnTo>
                    <a:lnTo>
                      <a:pt x="9" y="8"/>
                    </a:lnTo>
                    <a:lnTo>
                      <a:pt x="17" y="0"/>
                    </a:lnTo>
                    <a:close/>
                  </a:path>
                </a:pathLst>
              </a:custGeom>
              <a:solidFill>
                <a:schemeClr val="tx1"/>
              </a:solidFill>
              <a:ln w="9525">
                <a:solidFill>
                  <a:schemeClr val="tx1"/>
                </a:solidFill>
                <a:round/>
                <a:headEnd/>
                <a:tailEnd/>
              </a:ln>
            </p:spPr>
            <p:txBody>
              <a:bodyPr/>
              <a:lstStyle/>
              <a:p>
                <a:endParaRPr lang="en-US"/>
              </a:p>
            </p:txBody>
          </p:sp>
          <p:sp>
            <p:nvSpPr>
              <p:cNvPr id="748553" name="Freeform 9">
                <a:extLst>
                  <a:ext uri="{FF2B5EF4-FFF2-40B4-BE49-F238E27FC236}">
                    <a16:creationId xmlns:a16="http://schemas.microsoft.com/office/drawing/2014/main" id="{73B038A9-CB04-8C20-F4CB-953E36E9EB3B}"/>
                  </a:ext>
                </a:extLst>
              </p:cNvPr>
              <p:cNvSpPr>
                <a:spLocks/>
              </p:cNvSpPr>
              <p:nvPr/>
            </p:nvSpPr>
            <p:spPr bwMode="invGray">
              <a:xfrm>
                <a:off x="3421" y="3494"/>
                <a:ext cx="200" cy="452"/>
              </a:xfrm>
              <a:custGeom>
                <a:avLst/>
                <a:gdLst>
                  <a:gd name="T0" fmla="*/ 17 w 200"/>
                  <a:gd name="T1" fmla="*/ 0 h 452"/>
                  <a:gd name="T2" fmla="*/ 43 w 200"/>
                  <a:gd name="T3" fmla="*/ 5 h 452"/>
                  <a:gd name="T4" fmla="*/ 65 w 200"/>
                  <a:gd name="T5" fmla="*/ 23 h 452"/>
                  <a:gd name="T6" fmla="*/ 83 w 200"/>
                  <a:gd name="T7" fmla="*/ 53 h 452"/>
                  <a:gd name="T8" fmla="*/ 112 w 200"/>
                  <a:gd name="T9" fmla="*/ 104 h 452"/>
                  <a:gd name="T10" fmla="*/ 153 w 200"/>
                  <a:gd name="T11" fmla="*/ 185 h 452"/>
                  <a:gd name="T12" fmla="*/ 159 w 200"/>
                  <a:gd name="T13" fmla="*/ 206 h 452"/>
                  <a:gd name="T14" fmla="*/ 153 w 200"/>
                  <a:gd name="T15" fmla="*/ 225 h 452"/>
                  <a:gd name="T16" fmla="*/ 141 w 200"/>
                  <a:gd name="T17" fmla="*/ 242 h 452"/>
                  <a:gd name="T18" fmla="*/ 96 w 200"/>
                  <a:gd name="T19" fmla="*/ 283 h 452"/>
                  <a:gd name="T20" fmla="*/ 70 w 200"/>
                  <a:gd name="T21" fmla="*/ 316 h 452"/>
                  <a:gd name="T22" fmla="*/ 59 w 200"/>
                  <a:gd name="T23" fmla="*/ 343 h 452"/>
                  <a:gd name="T24" fmla="*/ 59 w 200"/>
                  <a:gd name="T25" fmla="*/ 349 h 452"/>
                  <a:gd name="T26" fmla="*/ 67 w 200"/>
                  <a:gd name="T27" fmla="*/ 366 h 452"/>
                  <a:gd name="T28" fmla="*/ 88 w 200"/>
                  <a:gd name="T29" fmla="*/ 380 h 452"/>
                  <a:gd name="T30" fmla="*/ 120 w 200"/>
                  <a:gd name="T31" fmla="*/ 390 h 452"/>
                  <a:gd name="T32" fmla="*/ 155 w 200"/>
                  <a:gd name="T33" fmla="*/ 402 h 452"/>
                  <a:gd name="T34" fmla="*/ 194 w 200"/>
                  <a:gd name="T35" fmla="*/ 416 h 452"/>
                  <a:gd name="T36" fmla="*/ 197 w 200"/>
                  <a:gd name="T37" fmla="*/ 422 h 452"/>
                  <a:gd name="T38" fmla="*/ 200 w 200"/>
                  <a:gd name="T39" fmla="*/ 436 h 452"/>
                  <a:gd name="T40" fmla="*/ 183 w 200"/>
                  <a:gd name="T41" fmla="*/ 442 h 452"/>
                  <a:gd name="T42" fmla="*/ 150 w 200"/>
                  <a:gd name="T43" fmla="*/ 452 h 452"/>
                  <a:gd name="T44" fmla="*/ 136 w 200"/>
                  <a:gd name="T45" fmla="*/ 448 h 452"/>
                  <a:gd name="T46" fmla="*/ 124 w 200"/>
                  <a:gd name="T47" fmla="*/ 434 h 452"/>
                  <a:gd name="T48" fmla="*/ 106 w 200"/>
                  <a:gd name="T49" fmla="*/ 416 h 452"/>
                  <a:gd name="T50" fmla="*/ 71 w 200"/>
                  <a:gd name="T51" fmla="*/ 402 h 452"/>
                  <a:gd name="T52" fmla="*/ 44 w 200"/>
                  <a:gd name="T53" fmla="*/ 398 h 452"/>
                  <a:gd name="T54" fmla="*/ 23 w 200"/>
                  <a:gd name="T55" fmla="*/ 398 h 452"/>
                  <a:gd name="T56" fmla="*/ 12 w 200"/>
                  <a:gd name="T57" fmla="*/ 390 h 452"/>
                  <a:gd name="T58" fmla="*/ 12 w 200"/>
                  <a:gd name="T59" fmla="*/ 374 h 452"/>
                  <a:gd name="T60" fmla="*/ 18 w 200"/>
                  <a:gd name="T61" fmla="*/ 355 h 452"/>
                  <a:gd name="T62" fmla="*/ 26 w 200"/>
                  <a:gd name="T63" fmla="*/ 342 h 452"/>
                  <a:gd name="T64" fmla="*/ 36 w 200"/>
                  <a:gd name="T65" fmla="*/ 315 h 452"/>
                  <a:gd name="T66" fmla="*/ 44 w 200"/>
                  <a:gd name="T67" fmla="*/ 289 h 452"/>
                  <a:gd name="T68" fmla="*/ 61 w 200"/>
                  <a:gd name="T69" fmla="*/ 254 h 452"/>
                  <a:gd name="T70" fmla="*/ 79 w 200"/>
                  <a:gd name="T71" fmla="*/ 230 h 452"/>
                  <a:gd name="T72" fmla="*/ 97 w 200"/>
                  <a:gd name="T73" fmla="*/ 218 h 452"/>
                  <a:gd name="T74" fmla="*/ 109 w 200"/>
                  <a:gd name="T75" fmla="*/ 206 h 452"/>
                  <a:gd name="T76" fmla="*/ 108 w 200"/>
                  <a:gd name="T77" fmla="*/ 189 h 452"/>
                  <a:gd name="T78" fmla="*/ 76 w 200"/>
                  <a:gd name="T79" fmla="*/ 153 h 452"/>
                  <a:gd name="T80" fmla="*/ 44 w 200"/>
                  <a:gd name="T81" fmla="*/ 124 h 452"/>
                  <a:gd name="T82" fmla="*/ 24 w 200"/>
                  <a:gd name="T83" fmla="*/ 98 h 452"/>
                  <a:gd name="T84" fmla="*/ 6 w 200"/>
                  <a:gd name="T85" fmla="*/ 74 h 452"/>
                  <a:gd name="T86" fmla="*/ 0 w 200"/>
                  <a:gd name="T87" fmla="*/ 41 h 452"/>
                  <a:gd name="T88" fmla="*/ 3 w 200"/>
                  <a:gd name="T89" fmla="*/ 12 h 452"/>
                  <a:gd name="T90" fmla="*/ 17 w 200"/>
                  <a:gd name="T91"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452">
                    <a:moveTo>
                      <a:pt x="17" y="0"/>
                    </a:moveTo>
                    <a:lnTo>
                      <a:pt x="43" y="5"/>
                    </a:lnTo>
                    <a:lnTo>
                      <a:pt x="65" y="23"/>
                    </a:lnTo>
                    <a:lnTo>
                      <a:pt x="83" y="53"/>
                    </a:lnTo>
                    <a:lnTo>
                      <a:pt x="112" y="104"/>
                    </a:lnTo>
                    <a:lnTo>
                      <a:pt x="153" y="185"/>
                    </a:lnTo>
                    <a:lnTo>
                      <a:pt x="159" y="206"/>
                    </a:lnTo>
                    <a:lnTo>
                      <a:pt x="153" y="225"/>
                    </a:lnTo>
                    <a:lnTo>
                      <a:pt x="141" y="242"/>
                    </a:lnTo>
                    <a:lnTo>
                      <a:pt x="96" y="283"/>
                    </a:lnTo>
                    <a:lnTo>
                      <a:pt x="70" y="316"/>
                    </a:lnTo>
                    <a:lnTo>
                      <a:pt x="59" y="343"/>
                    </a:lnTo>
                    <a:lnTo>
                      <a:pt x="59" y="349"/>
                    </a:lnTo>
                    <a:lnTo>
                      <a:pt x="67" y="366"/>
                    </a:lnTo>
                    <a:lnTo>
                      <a:pt x="88" y="380"/>
                    </a:lnTo>
                    <a:lnTo>
                      <a:pt x="120" y="390"/>
                    </a:lnTo>
                    <a:lnTo>
                      <a:pt x="155" y="402"/>
                    </a:lnTo>
                    <a:lnTo>
                      <a:pt x="194" y="416"/>
                    </a:lnTo>
                    <a:lnTo>
                      <a:pt x="197" y="422"/>
                    </a:lnTo>
                    <a:lnTo>
                      <a:pt x="200" y="436"/>
                    </a:lnTo>
                    <a:lnTo>
                      <a:pt x="183" y="442"/>
                    </a:lnTo>
                    <a:lnTo>
                      <a:pt x="150" y="452"/>
                    </a:lnTo>
                    <a:lnTo>
                      <a:pt x="136" y="448"/>
                    </a:lnTo>
                    <a:lnTo>
                      <a:pt x="124" y="434"/>
                    </a:lnTo>
                    <a:lnTo>
                      <a:pt x="106" y="416"/>
                    </a:lnTo>
                    <a:lnTo>
                      <a:pt x="71" y="402"/>
                    </a:lnTo>
                    <a:lnTo>
                      <a:pt x="44" y="398"/>
                    </a:lnTo>
                    <a:lnTo>
                      <a:pt x="23" y="398"/>
                    </a:lnTo>
                    <a:lnTo>
                      <a:pt x="12" y="390"/>
                    </a:lnTo>
                    <a:lnTo>
                      <a:pt x="12" y="374"/>
                    </a:lnTo>
                    <a:lnTo>
                      <a:pt x="18" y="355"/>
                    </a:lnTo>
                    <a:lnTo>
                      <a:pt x="26" y="342"/>
                    </a:lnTo>
                    <a:lnTo>
                      <a:pt x="36" y="315"/>
                    </a:lnTo>
                    <a:lnTo>
                      <a:pt x="44" y="289"/>
                    </a:lnTo>
                    <a:lnTo>
                      <a:pt x="61" y="254"/>
                    </a:lnTo>
                    <a:lnTo>
                      <a:pt x="79" y="230"/>
                    </a:lnTo>
                    <a:lnTo>
                      <a:pt x="97" y="218"/>
                    </a:lnTo>
                    <a:lnTo>
                      <a:pt x="109" y="206"/>
                    </a:lnTo>
                    <a:lnTo>
                      <a:pt x="108" y="189"/>
                    </a:lnTo>
                    <a:lnTo>
                      <a:pt x="76" y="153"/>
                    </a:lnTo>
                    <a:lnTo>
                      <a:pt x="44" y="124"/>
                    </a:lnTo>
                    <a:lnTo>
                      <a:pt x="24" y="98"/>
                    </a:lnTo>
                    <a:lnTo>
                      <a:pt x="6" y="74"/>
                    </a:lnTo>
                    <a:lnTo>
                      <a:pt x="0" y="41"/>
                    </a:lnTo>
                    <a:lnTo>
                      <a:pt x="3" y="12"/>
                    </a:lnTo>
                    <a:lnTo>
                      <a:pt x="17" y="0"/>
                    </a:lnTo>
                    <a:close/>
                  </a:path>
                </a:pathLst>
              </a:custGeom>
              <a:solidFill>
                <a:schemeClr val="tx1"/>
              </a:solidFill>
              <a:ln w="9525">
                <a:solidFill>
                  <a:schemeClr val="tx1"/>
                </a:solidFill>
                <a:round/>
                <a:headEnd/>
                <a:tailEnd/>
              </a:ln>
            </p:spPr>
            <p:txBody>
              <a:bodyPr/>
              <a:lstStyle/>
              <a:p>
                <a:endParaRPr lang="en-US"/>
              </a:p>
            </p:txBody>
          </p:sp>
          <p:sp>
            <p:nvSpPr>
              <p:cNvPr id="748554" name="Freeform 10">
                <a:extLst>
                  <a:ext uri="{FF2B5EF4-FFF2-40B4-BE49-F238E27FC236}">
                    <a16:creationId xmlns:a16="http://schemas.microsoft.com/office/drawing/2014/main" id="{ADECED9D-3A36-6CDB-2681-DCEDEBC795C8}"/>
                  </a:ext>
                </a:extLst>
              </p:cNvPr>
              <p:cNvSpPr>
                <a:spLocks/>
              </p:cNvSpPr>
              <p:nvPr/>
            </p:nvSpPr>
            <p:spPr bwMode="invGray">
              <a:xfrm>
                <a:off x="3210" y="3487"/>
                <a:ext cx="219" cy="464"/>
              </a:xfrm>
              <a:custGeom>
                <a:avLst/>
                <a:gdLst>
                  <a:gd name="T0" fmla="*/ 116 w 219"/>
                  <a:gd name="T1" fmla="*/ 53 h 464"/>
                  <a:gd name="T2" fmla="*/ 157 w 219"/>
                  <a:gd name="T3" fmla="*/ 8 h 464"/>
                  <a:gd name="T4" fmla="*/ 189 w 219"/>
                  <a:gd name="T5" fmla="*/ 0 h 464"/>
                  <a:gd name="T6" fmla="*/ 213 w 219"/>
                  <a:gd name="T7" fmla="*/ 10 h 464"/>
                  <a:gd name="T8" fmla="*/ 219 w 219"/>
                  <a:gd name="T9" fmla="*/ 41 h 464"/>
                  <a:gd name="T10" fmla="*/ 213 w 219"/>
                  <a:gd name="T11" fmla="*/ 61 h 464"/>
                  <a:gd name="T12" fmla="*/ 178 w 219"/>
                  <a:gd name="T13" fmla="*/ 89 h 464"/>
                  <a:gd name="T14" fmla="*/ 125 w 219"/>
                  <a:gd name="T15" fmla="*/ 124 h 464"/>
                  <a:gd name="T16" fmla="*/ 87 w 219"/>
                  <a:gd name="T17" fmla="*/ 149 h 464"/>
                  <a:gd name="T18" fmla="*/ 81 w 219"/>
                  <a:gd name="T19" fmla="*/ 149 h 464"/>
                  <a:gd name="T20" fmla="*/ 65 w 219"/>
                  <a:gd name="T21" fmla="*/ 159 h 464"/>
                  <a:gd name="T22" fmla="*/ 62 w 219"/>
                  <a:gd name="T23" fmla="*/ 165 h 464"/>
                  <a:gd name="T24" fmla="*/ 62 w 219"/>
                  <a:gd name="T25" fmla="*/ 173 h 464"/>
                  <a:gd name="T26" fmla="*/ 100 w 219"/>
                  <a:gd name="T27" fmla="*/ 218 h 464"/>
                  <a:gd name="T28" fmla="*/ 124 w 219"/>
                  <a:gd name="T29" fmla="*/ 262 h 464"/>
                  <a:gd name="T30" fmla="*/ 136 w 219"/>
                  <a:gd name="T31" fmla="*/ 302 h 464"/>
                  <a:gd name="T32" fmla="*/ 140 w 219"/>
                  <a:gd name="T33" fmla="*/ 338 h 464"/>
                  <a:gd name="T34" fmla="*/ 139 w 219"/>
                  <a:gd name="T35" fmla="*/ 370 h 464"/>
                  <a:gd name="T36" fmla="*/ 151 w 219"/>
                  <a:gd name="T37" fmla="*/ 394 h 464"/>
                  <a:gd name="T38" fmla="*/ 152 w 219"/>
                  <a:gd name="T39" fmla="*/ 409 h 464"/>
                  <a:gd name="T40" fmla="*/ 146 w 219"/>
                  <a:gd name="T41" fmla="*/ 423 h 464"/>
                  <a:gd name="T42" fmla="*/ 130 w 219"/>
                  <a:gd name="T43" fmla="*/ 429 h 464"/>
                  <a:gd name="T44" fmla="*/ 100 w 219"/>
                  <a:gd name="T45" fmla="*/ 431 h 464"/>
                  <a:gd name="T46" fmla="*/ 56 w 219"/>
                  <a:gd name="T47" fmla="*/ 443 h 464"/>
                  <a:gd name="T48" fmla="*/ 33 w 219"/>
                  <a:gd name="T49" fmla="*/ 464 h 464"/>
                  <a:gd name="T50" fmla="*/ 12 w 219"/>
                  <a:gd name="T51" fmla="*/ 464 h 464"/>
                  <a:gd name="T52" fmla="*/ 0 w 219"/>
                  <a:gd name="T53" fmla="*/ 443 h 464"/>
                  <a:gd name="T54" fmla="*/ 10 w 219"/>
                  <a:gd name="T55" fmla="*/ 407 h 464"/>
                  <a:gd name="T56" fmla="*/ 35 w 219"/>
                  <a:gd name="T57" fmla="*/ 399 h 464"/>
                  <a:gd name="T58" fmla="*/ 71 w 219"/>
                  <a:gd name="T59" fmla="*/ 394 h 464"/>
                  <a:gd name="T60" fmla="*/ 104 w 219"/>
                  <a:gd name="T61" fmla="*/ 387 h 464"/>
                  <a:gd name="T62" fmla="*/ 110 w 219"/>
                  <a:gd name="T63" fmla="*/ 375 h 464"/>
                  <a:gd name="T64" fmla="*/ 107 w 219"/>
                  <a:gd name="T65" fmla="*/ 340 h 464"/>
                  <a:gd name="T66" fmla="*/ 95 w 219"/>
                  <a:gd name="T67" fmla="*/ 297 h 464"/>
                  <a:gd name="T68" fmla="*/ 74 w 219"/>
                  <a:gd name="T69" fmla="*/ 252 h 464"/>
                  <a:gd name="T70" fmla="*/ 36 w 219"/>
                  <a:gd name="T71" fmla="*/ 209 h 464"/>
                  <a:gd name="T72" fmla="*/ 21 w 219"/>
                  <a:gd name="T73" fmla="*/ 185 h 464"/>
                  <a:gd name="T74" fmla="*/ 16 w 219"/>
                  <a:gd name="T75" fmla="*/ 167 h 464"/>
                  <a:gd name="T76" fmla="*/ 18 w 219"/>
                  <a:gd name="T77" fmla="*/ 149 h 464"/>
                  <a:gd name="T78" fmla="*/ 33 w 219"/>
                  <a:gd name="T79" fmla="*/ 123 h 464"/>
                  <a:gd name="T80" fmla="*/ 62 w 219"/>
                  <a:gd name="T81" fmla="*/ 100 h 464"/>
                  <a:gd name="T82" fmla="*/ 92 w 219"/>
                  <a:gd name="T83" fmla="*/ 71 h 464"/>
                  <a:gd name="T84" fmla="*/ 116 w 219"/>
                  <a:gd name="T85" fmla="*/ 53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9" h="464">
                    <a:moveTo>
                      <a:pt x="116" y="53"/>
                    </a:moveTo>
                    <a:lnTo>
                      <a:pt x="157" y="8"/>
                    </a:lnTo>
                    <a:lnTo>
                      <a:pt x="189" y="0"/>
                    </a:lnTo>
                    <a:lnTo>
                      <a:pt x="213" y="10"/>
                    </a:lnTo>
                    <a:lnTo>
                      <a:pt x="219" y="41"/>
                    </a:lnTo>
                    <a:lnTo>
                      <a:pt x="213" y="61"/>
                    </a:lnTo>
                    <a:lnTo>
                      <a:pt x="178" y="89"/>
                    </a:lnTo>
                    <a:lnTo>
                      <a:pt x="125" y="124"/>
                    </a:lnTo>
                    <a:lnTo>
                      <a:pt x="87" y="149"/>
                    </a:lnTo>
                    <a:lnTo>
                      <a:pt x="81" y="149"/>
                    </a:lnTo>
                    <a:lnTo>
                      <a:pt x="65" y="159"/>
                    </a:lnTo>
                    <a:lnTo>
                      <a:pt x="62" y="165"/>
                    </a:lnTo>
                    <a:lnTo>
                      <a:pt x="62" y="173"/>
                    </a:lnTo>
                    <a:lnTo>
                      <a:pt x="100" y="218"/>
                    </a:lnTo>
                    <a:lnTo>
                      <a:pt x="124" y="262"/>
                    </a:lnTo>
                    <a:lnTo>
                      <a:pt x="136" y="302"/>
                    </a:lnTo>
                    <a:lnTo>
                      <a:pt x="140" y="338"/>
                    </a:lnTo>
                    <a:lnTo>
                      <a:pt x="139" y="370"/>
                    </a:lnTo>
                    <a:lnTo>
                      <a:pt x="151" y="394"/>
                    </a:lnTo>
                    <a:lnTo>
                      <a:pt x="152" y="409"/>
                    </a:lnTo>
                    <a:lnTo>
                      <a:pt x="146" y="423"/>
                    </a:lnTo>
                    <a:lnTo>
                      <a:pt x="130" y="429"/>
                    </a:lnTo>
                    <a:lnTo>
                      <a:pt x="100" y="431"/>
                    </a:lnTo>
                    <a:lnTo>
                      <a:pt x="56" y="443"/>
                    </a:lnTo>
                    <a:lnTo>
                      <a:pt x="33" y="464"/>
                    </a:lnTo>
                    <a:lnTo>
                      <a:pt x="12" y="464"/>
                    </a:lnTo>
                    <a:lnTo>
                      <a:pt x="0" y="443"/>
                    </a:lnTo>
                    <a:lnTo>
                      <a:pt x="10" y="407"/>
                    </a:lnTo>
                    <a:lnTo>
                      <a:pt x="35" y="399"/>
                    </a:lnTo>
                    <a:lnTo>
                      <a:pt x="71" y="394"/>
                    </a:lnTo>
                    <a:lnTo>
                      <a:pt x="104" y="387"/>
                    </a:lnTo>
                    <a:lnTo>
                      <a:pt x="110" y="375"/>
                    </a:lnTo>
                    <a:lnTo>
                      <a:pt x="107" y="340"/>
                    </a:lnTo>
                    <a:lnTo>
                      <a:pt x="95" y="297"/>
                    </a:lnTo>
                    <a:lnTo>
                      <a:pt x="74" y="252"/>
                    </a:lnTo>
                    <a:lnTo>
                      <a:pt x="36" y="209"/>
                    </a:lnTo>
                    <a:lnTo>
                      <a:pt x="21" y="185"/>
                    </a:lnTo>
                    <a:lnTo>
                      <a:pt x="16" y="167"/>
                    </a:lnTo>
                    <a:lnTo>
                      <a:pt x="18" y="149"/>
                    </a:lnTo>
                    <a:lnTo>
                      <a:pt x="33" y="123"/>
                    </a:lnTo>
                    <a:lnTo>
                      <a:pt x="62" y="100"/>
                    </a:lnTo>
                    <a:lnTo>
                      <a:pt x="92" y="71"/>
                    </a:lnTo>
                    <a:lnTo>
                      <a:pt x="116" y="53"/>
                    </a:lnTo>
                    <a:close/>
                  </a:path>
                </a:pathLst>
              </a:custGeom>
              <a:solidFill>
                <a:schemeClr val="tx1"/>
              </a:solidFill>
              <a:ln w="9525">
                <a:solidFill>
                  <a:schemeClr val="tx1"/>
                </a:solidFill>
                <a:round/>
                <a:headEnd/>
                <a:tailEnd/>
              </a:ln>
            </p:spPr>
            <p:txBody>
              <a:bodyPr/>
              <a:lstStyle/>
              <a:p>
                <a:endParaRPr lang="en-US"/>
              </a:p>
            </p:txBody>
          </p:sp>
        </p:grpSp>
        <p:sp>
          <p:nvSpPr>
            <p:cNvPr id="748555" name="Freeform 11">
              <a:extLst>
                <a:ext uri="{FF2B5EF4-FFF2-40B4-BE49-F238E27FC236}">
                  <a16:creationId xmlns:a16="http://schemas.microsoft.com/office/drawing/2014/main" id="{57BD7A0D-5047-9AFA-18E8-F4164ACE8BC0}"/>
                </a:ext>
              </a:extLst>
            </p:cNvPr>
            <p:cNvSpPr>
              <a:spLocks/>
            </p:cNvSpPr>
            <p:nvPr/>
          </p:nvSpPr>
          <p:spPr bwMode="invGray">
            <a:xfrm>
              <a:off x="3168" y="2644"/>
              <a:ext cx="275" cy="429"/>
            </a:xfrm>
            <a:custGeom>
              <a:avLst/>
              <a:gdLst>
                <a:gd name="T0" fmla="*/ 91 w 115"/>
                <a:gd name="T1" fmla="*/ 155 h 156"/>
                <a:gd name="T2" fmla="*/ 112 w 115"/>
                <a:gd name="T3" fmla="*/ 76 h 156"/>
                <a:gd name="T4" fmla="*/ 115 w 115"/>
                <a:gd name="T5" fmla="*/ 32 h 156"/>
                <a:gd name="T6" fmla="*/ 97 w 115"/>
                <a:gd name="T7" fmla="*/ 0 h 156"/>
                <a:gd name="T8" fmla="*/ 76 w 115"/>
                <a:gd name="T9" fmla="*/ 0 h 156"/>
                <a:gd name="T10" fmla="*/ 56 w 115"/>
                <a:gd name="T11" fmla="*/ 20 h 156"/>
                <a:gd name="T12" fmla="*/ 55 w 115"/>
                <a:gd name="T13" fmla="*/ 49 h 156"/>
                <a:gd name="T14" fmla="*/ 12 w 115"/>
                <a:gd name="T15" fmla="*/ 49 h 156"/>
                <a:gd name="T16" fmla="*/ 0 w 115"/>
                <a:gd name="T17" fmla="*/ 70 h 156"/>
                <a:gd name="T18" fmla="*/ 0 w 115"/>
                <a:gd name="T19" fmla="*/ 94 h 156"/>
                <a:gd name="T20" fmla="*/ 14 w 115"/>
                <a:gd name="T21" fmla="*/ 114 h 156"/>
                <a:gd name="T22" fmla="*/ 55 w 115"/>
                <a:gd name="T23" fmla="*/ 142 h 156"/>
                <a:gd name="T24" fmla="*/ 79 w 115"/>
                <a:gd name="T25" fmla="*/ 156 h 156"/>
                <a:gd name="T26" fmla="*/ 91 w 115"/>
                <a:gd name="T27"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56">
                  <a:moveTo>
                    <a:pt x="91" y="155"/>
                  </a:moveTo>
                  <a:lnTo>
                    <a:pt x="112" y="76"/>
                  </a:lnTo>
                  <a:lnTo>
                    <a:pt x="115" y="32"/>
                  </a:lnTo>
                  <a:lnTo>
                    <a:pt x="97" y="0"/>
                  </a:lnTo>
                  <a:lnTo>
                    <a:pt x="76" y="0"/>
                  </a:lnTo>
                  <a:lnTo>
                    <a:pt x="56" y="20"/>
                  </a:lnTo>
                  <a:lnTo>
                    <a:pt x="55" y="49"/>
                  </a:lnTo>
                  <a:lnTo>
                    <a:pt x="12" y="49"/>
                  </a:lnTo>
                  <a:lnTo>
                    <a:pt x="0" y="70"/>
                  </a:lnTo>
                  <a:lnTo>
                    <a:pt x="0" y="94"/>
                  </a:lnTo>
                  <a:lnTo>
                    <a:pt x="14" y="114"/>
                  </a:lnTo>
                  <a:lnTo>
                    <a:pt x="55" y="142"/>
                  </a:lnTo>
                  <a:lnTo>
                    <a:pt x="79" y="156"/>
                  </a:lnTo>
                  <a:lnTo>
                    <a:pt x="91" y="155"/>
                  </a:lnTo>
                  <a:close/>
                </a:path>
              </a:pathLst>
            </a:custGeom>
            <a:solidFill>
              <a:srgbClr val="A50021"/>
            </a:solidFill>
            <a:ln w="9525">
              <a:solidFill>
                <a:schemeClr val="tx1"/>
              </a:solidFill>
              <a:round/>
              <a:headEnd/>
              <a:tailEnd/>
            </a:ln>
          </p:spPr>
          <p:txBody>
            <a:bodyPr/>
            <a:lstStyle/>
            <a:p>
              <a:endParaRPr lang="en-US"/>
            </a:p>
          </p:txBody>
        </p:sp>
        <p:sp>
          <p:nvSpPr>
            <p:cNvPr id="748556" name="Freeform 12">
              <a:extLst>
                <a:ext uri="{FF2B5EF4-FFF2-40B4-BE49-F238E27FC236}">
                  <a16:creationId xmlns:a16="http://schemas.microsoft.com/office/drawing/2014/main" id="{A491E7DC-5EE5-E7C5-F042-065A1D72700C}"/>
                </a:ext>
              </a:extLst>
            </p:cNvPr>
            <p:cNvSpPr>
              <a:spLocks/>
            </p:cNvSpPr>
            <p:nvPr/>
          </p:nvSpPr>
          <p:spPr bwMode="invGray">
            <a:xfrm>
              <a:off x="3747" y="2681"/>
              <a:ext cx="204" cy="302"/>
            </a:xfrm>
            <a:custGeom>
              <a:avLst/>
              <a:gdLst>
                <a:gd name="T0" fmla="*/ 18 w 131"/>
                <a:gd name="T1" fmla="*/ 132 h 132"/>
                <a:gd name="T2" fmla="*/ 1 w 131"/>
                <a:gd name="T3" fmla="*/ 67 h 132"/>
                <a:gd name="T4" fmla="*/ 0 w 131"/>
                <a:gd name="T5" fmla="*/ 37 h 132"/>
                <a:gd name="T6" fmla="*/ 10 w 131"/>
                <a:gd name="T7" fmla="*/ 14 h 132"/>
                <a:gd name="T8" fmla="*/ 28 w 131"/>
                <a:gd name="T9" fmla="*/ 5 h 132"/>
                <a:gd name="T10" fmla="*/ 46 w 131"/>
                <a:gd name="T11" fmla="*/ 0 h 132"/>
                <a:gd name="T12" fmla="*/ 60 w 131"/>
                <a:gd name="T13" fmla="*/ 11 h 132"/>
                <a:gd name="T14" fmla="*/ 70 w 131"/>
                <a:gd name="T15" fmla="*/ 32 h 132"/>
                <a:gd name="T16" fmla="*/ 99 w 131"/>
                <a:gd name="T17" fmla="*/ 19 h 132"/>
                <a:gd name="T18" fmla="*/ 120 w 131"/>
                <a:gd name="T19" fmla="*/ 19 h 132"/>
                <a:gd name="T20" fmla="*/ 129 w 131"/>
                <a:gd name="T21" fmla="*/ 31 h 132"/>
                <a:gd name="T22" fmla="*/ 131 w 131"/>
                <a:gd name="T23" fmla="*/ 47 h 132"/>
                <a:gd name="T24" fmla="*/ 114 w 131"/>
                <a:gd name="T25" fmla="*/ 72 h 132"/>
                <a:gd name="T26" fmla="*/ 64 w 131"/>
                <a:gd name="T27" fmla="*/ 108 h 132"/>
                <a:gd name="T28" fmla="*/ 18 w 131"/>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32">
                  <a:moveTo>
                    <a:pt x="18" y="132"/>
                  </a:moveTo>
                  <a:lnTo>
                    <a:pt x="1" y="67"/>
                  </a:lnTo>
                  <a:lnTo>
                    <a:pt x="0" y="37"/>
                  </a:lnTo>
                  <a:lnTo>
                    <a:pt x="10" y="14"/>
                  </a:lnTo>
                  <a:lnTo>
                    <a:pt x="28" y="5"/>
                  </a:lnTo>
                  <a:lnTo>
                    <a:pt x="46" y="0"/>
                  </a:lnTo>
                  <a:lnTo>
                    <a:pt x="60" y="11"/>
                  </a:lnTo>
                  <a:lnTo>
                    <a:pt x="70" y="32"/>
                  </a:lnTo>
                  <a:lnTo>
                    <a:pt x="99" y="19"/>
                  </a:lnTo>
                  <a:lnTo>
                    <a:pt x="120" y="19"/>
                  </a:lnTo>
                  <a:lnTo>
                    <a:pt x="129" y="31"/>
                  </a:lnTo>
                  <a:lnTo>
                    <a:pt x="131" y="47"/>
                  </a:lnTo>
                  <a:lnTo>
                    <a:pt x="114" y="72"/>
                  </a:lnTo>
                  <a:lnTo>
                    <a:pt x="64" y="108"/>
                  </a:lnTo>
                  <a:lnTo>
                    <a:pt x="18" y="132"/>
                  </a:lnTo>
                  <a:close/>
                </a:path>
              </a:pathLst>
            </a:custGeom>
            <a:solidFill>
              <a:srgbClr val="A50021"/>
            </a:solidFill>
            <a:ln w="9525">
              <a:solidFill>
                <a:schemeClr val="tx1"/>
              </a:solidFill>
              <a:round/>
              <a:headEnd/>
              <a:tailEnd/>
            </a:ln>
          </p:spPr>
          <p:txBody>
            <a:bodyPr/>
            <a:lstStyle/>
            <a:p>
              <a:endParaRPr lang="en-US"/>
            </a:p>
          </p:txBody>
        </p:sp>
        <p:sp>
          <p:nvSpPr>
            <p:cNvPr id="748557" name="Freeform 13">
              <a:extLst>
                <a:ext uri="{FF2B5EF4-FFF2-40B4-BE49-F238E27FC236}">
                  <a16:creationId xmlns:a16="http://schemas.microsoft.com/office/drawing/2014/main" id="{0446681B-3B78-D41A-28D1-DBAAF49A260F}"/>
                </a:ext>
              </a:extLst>
            </p:cNvPr>
            <p:cNvSpPr>
              <a:spLocks/>
            </p:cNvSpPr>
            <p:nvPr/>
          </p:nvSpPr>
          <p:spPr bwMode="invGray">
            <a:xfrm rot="-2968420">
              <a:off x="4278" y="2700"/>
              <a:ext cx="231" cy="193"/>
            </a:xfrm>
            <a:custGeom>
              <a:avLst/>
              <a:gdLst>
                <a:gd name="T0" fmla="*/ 0 w 149"/>
                <a:gd name="T1" fmla="*/ 86 h 111"/>
                <a:gd name="T2" fmla="*/ 16 w 149"/>
                <a:gd name="T3" fmla="*/ 47 h 111"/>
                <a:gd name="T4" fmla="*/ 42 w 149"/>
                <a:gd name="T5" fmla="*/ 14 h 111"/>
                <a:gd name="T6" fmla="*/ 66 w 149"/>
                <a:gd name="T7" fmla="*/ 0 h 111"/>
                <a:gd name="T8" fmla="*/ 90 w 149"/>
                <a:gd name="T9" fmla="*/ 0 h 111"/>
                <a:gd name="T10" fmla="*/ 111 w 149"/>
                <a:gd name="T11" fmla="*/ 9 h 111"/>
                <a:gd name="T12" fmla="*/ 117 w 149"/>
                <a:gd name="T13" fmla="*/ 26 h 111"/>
                <a:gd name="T14" fmla="*/ 105 w 149"/>
                <a:gd name="T15" fmla="*/ 54 h 111"/>
                <a:gd name="T16" fmla="*/ 140 w 149"/>
                <a:gd name="T17" fmla="*/ 62 h 111"/>
                <a:gd name="T18" fmla="*/ 149 w 149"/>
                <a:gd name="T19" fmla="*/ 83 h 111"/>
                <a:gd name="T20" fmla="*/ 147 w 149"/>
                <a:gd name="T21" fmla="*/ 99 h 111"/>
                <a:gd name="T22" fmla="*/ 131 w 149"/>
                <a:gd name="T23" fmla="*/ 109 h 111"/>
                <a:gd name="T24" fmla="*/ 101 w 149"/>
                <a:gd name="T25" fmla="*/ 111 h 111"/>
                <a:gd name="T26" fmla="*/ 42 w 149"/>
                <a:gd name="T27" fmla="*/ 99 h 111"/>
                <a:gd name="T28" fmla="*/ 0 w 149"/>
                <a:gd name="T29"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111">
                  <a:moveTo>
                    <a:pt x="0" y="86"/>
                  </a:moveTo>
                  <a:lnTo>
                    <a:pt x="16" y="47"/>
                  </a:lnTo>
                  <a:lnTo>
                    <a:pt x="42" y="14"/>
                  </a:lnTo>
                  <a:lnTo>
                    <a:pt x="66" y="0"/>
                  </a:lnTo>
                  <a:lnTo>
                    <a:pt x="90" y="0"/>
                  </a:lnTo>
                  <a:lnTo>
                    <a:pt x="111" y="9"/>
                  </a:lnTo>
                  <a:lnTo>
                    <a:pt x="117" y="26"/>
                  </a:lnTo>
                  <a:lnTo>
                    <a:pt x="105" y="54"/>
                  </a:lnTo>
                  <a:lnTo>
                    <a:pt x="140" y="62"/>
                  </a:lnTo>
                  <a:lnTo>
                    <a:pt x="149" y="83"/>
                  </a:lnTo>
                  <a:lnTo>
                    <a:pt x="147" y="99"/>
                  </a:lnTo>
                  <a:lnTo>
                    <a:pt x="131" y="109"/>
                  </a:lnTo>
                  <a:lnTo>
                    <a:pt x="101" y="111"/>
                  </a:lnTo>
                  <a:lnTo>
                    <a:pt x="42" y="99"/>
                  </a:lnTo>
                  <a:lnTo>
                    <a:pt x="0" y="86"/>
                  </a:lnTo>
                  <a:close/>
                </a:path>
              </a:pathLst>
            </a:custGeom>
            <a:solidFill>
              <a:srgbClr val="A50021"/>
            </a:solidFill>
            <a:ln w="9525">
              <a:solidFill>
                <a:schemeClr val="tx1"/>
              </a:solidFill>
              <a:round/>
              <a:headEnd/>
              <a:tailEnd/>
            </a:ln>
          </p:spPr>
          <p:txBody>
            <a:bodyPr/>
            <a:lstStyle/>
            <a:p>
              <a:endParaRPr lang="en-US"/>
            </a:p>
          </p:txBody>
        </p:sp>
        <p:grpSp>
          <p:nvGrpSpPr>
            <p:cNvPr id="748558" name="Group 14">
              <a:extLst>
                <a:ext uri="{FF2B5EF4-FFF2-40B4-BE49-F238E27FC236}">
                  <a16:creationId xmlns:a16="http://schemas.microsoft.com/office/drawing/2014/main" id="{5E5412ED-B2CE-7DFE-E9B6-139D969DC335}"/>
                </a:ext>
              </a:extLst>
            </p:cNvPr>
            <p:cNvGrpSpPr>
              <a:grpSpLocks/>
            </p:cNvGrpSpPr>
            <p:nvPr/>
          </p:nvGrpSpPr>
          <p:grpSpPr bwMode="auto">
            <a:xfrm>
              <a:off x="969" y="3073"/>
              <a:ext cx="726" cy="917"/>
              <a:chOff x="1898" y="3207"/>
              <a:chExt cx="726" cy="917"/>
            </a:xfrm>
          </p:grpSpPr>
          <p:sp>
            <p:nvSpPr>
              <p:cNvPr id="748559" name="Freeform 15">
                <a:extLst>
                  <a:ext uri="{FF2B5EF4-FFF2-40B4-BE49-F238E27FC236}">
                    <a16:creationId xmlns:a16="http://schemas.microsoft.com/office/drawing/2014/main" id="{6A7A9DFD-9018-AA54-C5D4-DFC7A703C2D0}"/>
                  </a:ext>
                </a:extLst>
              </p:cNvPr>
              <p:cNvSpPr>
                <a:spLocks/>
              </p:cNvSpPr>
              <p:nvPr/>
            </p:nvSpPr>
            <p:spPr bwMode="invGray">
              <a:xfrm>
                <a:off x="2040" y="3209"/>
                <a:ext cx="205" cy="231"/>
              </a:xfrm>
              <a:custGeom>
                <a:avLst/>
                <a:gdLst>
                  <a:gd name="T0" fmla="*/ 277 w 412"/>
                  <a:gd name="T1" fmla="*/ 229 h 463"/>
                  <a:gd name="T2" fmla="*/ 283 w 412"/>
                  <a:gd name="T3" fmla="*/ 294 h 463"/>
                  <a:gd name="T4" fmla="*/ 283 w 412"/>
                  <a:gd name="T5" fmla="*/ 368 h 463"/>
                  <a:gd name="T6" fmla="*/ 250 w 412"/>
                  <a:gd name="T7" fmla="*/ 435 h 463"/>
                  <a:gd name="T8" fmla="*/ 196 w 412"/>
                  <a:gd name="T9" fmla="*/ 463 h 463"/>
                  <a:gd name="T10" fmla="*/ 151 w 412"/>
                  <a:gd name="T11" fmla="*/ 452 h 463"/>
                  <a:gd name="T12" fmla="*/ 68 w 412"/>
                  <a:gd name="T13" fmla="*/ 378 h 463"/>
                  <a:gd name="T14" fmla="*/ 10 w 412"/>
                  <a:gd name="T15" fmla="*/ 246 h 463"/>
                  <a:gd name="T16" fmla="*/ 0 w 412"/>
                  <a:gd name="T17" fmla="*/ 117 h 463"/>
                  <a:gd name="T18" fmla="*/ 27 w 412"/>
                  <a:gd name="T19" fmla="*/ 50 h 463"/>
                  <a:gd name="T20" fmla="*/ 78 w 412"/>
                  <a:gd name="T21" fmla="*/ 0 h 463"/>
                  <a:gd name="T22" fmla="*/ 145 w 412"/>
                  <a:gd name="T23" fmla="*/ 10 h 463"/>
                  <a:gd name="T24" fmla="*/ 212 w 412"/>
                  <a:gd name="T25" fmla="*/ 60 h 463"/>
                  <a:gd name="T26" fmla="*/ 250 w 412"/>
                  <a:gd name="T27" fmla="*/ 134 h 463"/>
                  <a:gd name="T28" fmla="*/ 266 w 412"/>
                  <a:gd name="T29" fmla="*/ 161 h 463"/>
                  <a:gd name="T30" fmla="*/ 384 w 412"/>
                  <a:gd name="T31" fmla="*/ 94 h 463"/>
                  <a:gd name="T32" fmla="*/ 412 w 412"/>
                  <a:gd name="T33" fmla="*/ 101 h 463"/>
                  <a:gd name="T34" fmla="*/ 401 w 412"/>
                  <a:gd name="T35" fmla="*/ 128 h 463"/>
                  <a:gd name="T36" fmla="*/ 277 w 412"/>
                  <a:gd name="T37" fmla="*/ 22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2" h="463">
                    <a:moveTo>
                      <a:pt x="277" y="229"/>
                    </a:moveTo>
                    <a:lnTo>
                      <a:pt x="283" y="294"/>
                    </a:lnTo>
                    <a:lnTo>
                      <a:pt x="283" y="368"/>
                    </a:lnTo>
                    <a:lnTo>
                      <a:pt x="250" y="435"/>
                    </a:lnTo>
                    <a:lnTo>
                      <a:pt x="196" y="463"/>
                    </a:lnTo>
                    <a:lnTo>
                      <a:pt x="151" y="452"/>
                    </a:lnTo>
                    <a:lnTo>
                      <a:pt x="68" y="378"/>
                    </a:lnTo>
                    <a:lnTo>
                      <a:pt x="10" y="246"/>
                    </a:lnTo>
                    <a:lnTo>
                      <a:pt x="0" y="117"/>
                    </a:lnTo>
                    <a:lnTo>
                      <a:pt x="27" y="50"/>
                    </a:lnTo>
                    <a:lnTo>
                      <a:pt x="78" y="0"/>
                    </a:lnTo>
                    <a:lnTo>
                      <a:pt x="145" y="10"/>
                    </a:lnTo>
                    <a:lnTo>
                      <a:pt x="212" y="60"/>
                    </a:lnTo>
                    <a:lnTo>
                      <a:pt x="250" y="134"/>
                    </a:lnTo>
                    <a:lnTo>
                      <a:pt x="266" y="161"/>
                    </a:lnTo>
                    <a:lnTo>
                      <a:pt x="384" y="94"/>
                    </a:lnTo>
                    <a:lnTo>
                      <a:pt x="412" y="101"/>
                    </a:lnTo>
                    <a:lnTo>
                      <a:pt x="401" y="128"/>
                    </a:lnTo>
                    <a:lnTo>
                      <a:pt x="277" y="2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560" name="Freeform 16">
                <a:extLst>
                  <a:ext uri="{FF2B5EF4-FFF2-40B4-BE49-F238E27FC236}">
                    <a16:creationId xmlns:a16="http://schemas.microsoft.com/office/drawing/2014/main" id="{95A41679-A134-9B4D-A6FC-07BD8D7C23BC}"/>
                  </a:ext>
                </a:extLst>
              </p:cNvPr>
              <p:cNvSpPr>
                <a:spLocks/>
              </p:cNvSpPr>
              <p:nvPr/>
            </p:nvSpPr>
            <p:spPr bwMode="invGray">
              <a:xfrm>
                <a:off x="2124" y="3432"/>
                <a:ext cx="184" cy="412"/>
              </a:xfrm>
              <a:custGeom>
                <a:avLst/>
                <a:gdLst>
                  <a:gd name="T0" fmla="*/ 316 w 368"/>
                  <a:gd name="T1" fmla="*/ 144 h 822"/>
                  <a:gd name="T2" fmla="*/ 279 w 368"/>
                  <a:gd name="T3" fmla="*/ 50 h 822"/>
                  <a:gd name="T4" fmla="*/ 232 w 368"/>
                  <a:gd name="T5" fmla="*/ 0 h 822"/>
                  <a:gd name="T6" fmla="*/ 178 w 368"/>
                  <a:gd name="T7" fmla="*/ 0 h 822"/>
                  <a:gd name="T8" fmla="*/ 110 w 368"/>
                  <a:gd name="T9" fmla="*/ 27 h 822"/>
                  <a:gd name="T10" fmla="*/ 27 w 368"/>
                  <a:gd name="T11" fmla="*/ 111 h 822"/>
                  <a:gd name="T12" fmla="*/ 0 w 368"/>
                  <a:gd name="T13" fmla="*/ 184 h 822"/>
                  <a:gd name="T14" fmla="*/ 50 w 368"/>
                  <a:gd name="T15" fmla="*/ 268 h 822"/>
                  <a:gd name="T16" fmla="*/ 128 w 368"/>
                  <a:gd name="T17" fmla="*/ 336 h 822"/>
                  <a:gd name="T18" fmla="*/ 151 w 368"/>
                  <a:gd name="T19" fmla="*/ 431 h 822"/>
                  <a:gd name="T20" fmla="*/ 144 w 368"/>
                  <a:gd name="T21" fmla="*/ 514 h 822"/>
                  <a:gd name="T22" fmla="*/ 110 w 368"/>
                  <a:gd name="T23" fmla="*/ 586 h 822"/>
                  <a:gd name="T24" fmla="*/ 33 w 368"/>
                  <a:gd name="T25" fmla="*/ 650 h 822"/>
                  <a:gd name="T26" fmla="*/ 0 w 368"/>
                  <a:gd name="T27" fmla="*/ 720 h 822"/>
                  <a:gd name="T28" fmla="*/ 27 w 368"/>
                  <a:gd name="T29" fmla="*/ 799 h 822"/>
                  <a:gd name="T30" fmla="*/ 100 w 368"/>
                  <a:gd name="T31" fmla="*/ 822 h 822"/>
                  <a:gd name="T32" fmla="*/ 184 w 368"/>
                  <a:gd name="T33" fmla="*/ 799 h 822"/>
                  <a:gd name="T34" fmla="*/ 266 w 368"/>
                  <a:gd name="T35" fmla="*/ 737 h 822"/>
                  <a:gd name="T36" fmla="*/ 333 w 368"/>
                  <a:gd name="T37" fmla="*/ 636 h 822"/>
                  <a:gd name="T38" fmla="*/ 361 w 368"/>
                  <a:gd name="T39" fmla="*/ 553 h 822"/>
                  <a:gd name="T40" fmla="*/ 368 w 368"/>
                  <a:gd name="T41" fmla="*/ 435 h 822"/>
                  <a:gd name="T42" fmla="*/ 361 w 368"/>
                  <a:gd name="T43" fmla="*/ 313 h 822"/>
                  <a:gd name="T44" fmla="*/ 333 w 368"/>
                  <a:gd name="T45" fmla="*/ 212 h 822"/>
                  <a:gd name="T46" fmla="*/ 316 w 368"/>
                  <a:gd name="T47" fmla="*/ 1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8" h="822">
                    <a:moveTo>
                      <a:pt x="316" y="144"/>
                    </a:moveTo>
                    <a:lnTo>
                      <a:pt x="279" y="50"/>
                    </a:lnTo>
                    <a:lnTo>
                      <a:pt x="232" y="0"/>
                    </a:lnTo>
                    <a:lnTo>
                      <a:pt x="178" y="0"/>
                    </a:lnTo>
                    <a:lnTo>
                      <a:pt x="110" y="27"/>
                    </a:lnTo>
                    <a:lnTo>
                      <a:pt x="27" y="111"/>
                    </a:lnTo>
                    <a:lnTo>
                      <a:pt x="0" y="184"/>
                    </a:lnTo>
                    <a:lnTo>
                      <a:pt x="50" y="268"/>
                    </a:lnTo>
                    <a:lnTo>
                      <a:pt x="128" y="336"/>
                    </a:lnTo>
                    <a:lnTo>
                      <a:pt x="151" y="431"/>
                    </a:lnTo>
                    <a:lnTo>
                      <a:pt x="144" y="514"/>
                    </a:lnTo>
                    <a:lnTo>
                      <a:pt x="110" y="586"/>
                    </a:lnTo>
                    <a:lnTo>
                      <a:pt x="33" y="650"/>
                    </a:lnTo>
                    <a:lnTo>
                      <a:pt x="0" y="720"/>
                    </a:lnTo>
                    <a:lnTo>
                      <a:pt x="27" y="799"/>
                    </a:lnTo>
                    <a:lnTo>
                      <a:pt x="100" y="822"/>
                    </a:lnTo>
                    <a:lnTo>
                      <a:pt x="184" y="799"/>
                    </a:lnTo>
                    <a:lnTo>
                      <a:pt x="266" y="737"/>
                    </a:lnTo>
                    <a:lnTo>
                      <a:pt x="333" y="636"/>
                    </a:lnTo>
                    <a:lnTo>
                      <a:pt x="361" y="553"/>
                    </a:lnTo>
                    <a:lnTo>
                      <a:pt x="368" y="435"/>
                    </a:lnTo>
                    <a:lnTo>
                      <a:pt x="361" y="313"/>
                    </a:lnTo>
                    <a:lnTo>
                      <a:pt x="333" y="212"/>
                    </a:lnTo>
                    <a:lnTo>
                      <a:pt x="316" y="1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561" name="Freeform 17">
                <a:extLst>
                  <a:ext uri="{FF2B5EF4-FFF2-40B4-BE49-F238E27FC236}">
                    <a16:creationId xmlns:a16="http://schemas.microsoft.com/office/drawing/2014/main" id="{96EDAE3F-9113-7086-6442-7E0B3E15235C}"/>
                  </a:ext>
                </a:extLst>
              </p:cNvPr>
              <p:cNvSpPr>
                <a:spLocks/>
              </p:cNvSpPr>
              <p:nvPr/>
            </p:nvSpPr>
            <p:spPr bwMode="invGray">
              <a:xfrm>
                <a:off x="2155" y="3207"/>
                <a:ext cx="456" cy="411"/>
              </a:xfrm>
              <a:custGeom>
                <a:avLst/>
                <a:gdLst>
                  <a:gd name="T0" fmla="*/ 166 w 914"/>
                  <a:gd name="T1" fmla="*/ 635 h 821"/>
                  <a:gd name="T2" fmla="*/ 76 w 914"/>
                  <a:gd name="T3" fmla="*/ 643 h 821"/>
                  <a:gd name="T4" fmla="*/ 17 w 914"/>
                  <a:gd name="T5" fmla="*/ 665 h 821"/>
                  <a:gd name="T6" fmla="*/ 0 w 914"/>
                  <a:gd name="T7" fmla="*/ 713 h 821"/>
                  <a:gd name="T8" fmla="*/ 38 w 914"/>
                  <a:gd name="T9" fmla="*/ 770 h 821"/>
                  <a:gd name="T10" fmla="*/ 116 w 914"/>
                  <a:gd name="T11" fmla="*/ 808 h 821"/>
                  <a:gd name="T12" fmla="*/ 200 w 914"/>
                  <a:gd name="T13" fmla="*/ 821 h 821"/>
                  <a:gd name="T14" fmla="*/ 318 w 914"/>
                  <a:gd name="T15" fmla="*/ 760 h 821"/>
                  <a:gd name="T16" fmla="*/ 448 w 914"/>
                  <a:gd name="T17" fmla="*/ 669 h 821"/>
                  <a:gd name="T18" fmla="*/ 599 w 914"/>
                  <a:gd name="T19" fmla="*/ 564 h 821"/>
                  <a:gd name="T20" fmla="*/ 739 w 914"/>
                  <a:gd name="T21" fmla="*/ 402 h 821"/>
                  <a:gd name="T22" fmla="*/ 836 w 914"/>
                  <a:gd name="T23" fmla="*/ 244 h 821"/>
                  <a:gd name="T24" fmla="*/ 878 w 914"/>
                  <a:gd name="T25" fmla="*/ 145 h 821"/>
                  <a:gd name="T26" fmla="*/ 914 w 914"/>
                  <a:gd name="T27" fmla="*/ 116 h 821"/>
                  <a:gd name="T28" fmla="*/ 902 w 914"/>
                  <a:gd name="T29" fmla="*/ 59 h 821"/>
                  <a:gd name="T30" fmla="*/ 817 w 914"/>
                  <a:gd name="T31" fmla="*/ 0 h 821"/>
                  <a:gd name="T32" fmla="*/ 731 w 914"/>
                  <a:gd name="T33" fmla="*/ 0 h 821"/>
                  <a:gd name="T34" fmla="*/ 712 w 914"/>
                  <a:gd name="T35" fmla="*/ 44 h 821"/>
                  <a:gd name="T36" fmla="*/ 725 w 914"/>
                  <a:gd name="T37" fmla="*/ 112 h 821"/>
                  <a:gd name="T38" fmla="*/ 760 w 914"/>
                  <a:gd name="T39" fmla="*/ 170 h 821"/>
                  <a:gd name="T40" fmla="*/ 801 w 914"/>
                  <a:gd name="T41" fmla="*/ 185 h 821"/>
                  <a:gd name="T42" fmla="*/ 723 w 914"/>
                  <a:gd name="T43" fmla="*/ 356 h 821"/>
                  <a:gd name="T44" fmla="*/ 632 w 914"/>
                  <a:gd name="T45" fmla="*/ 446 h 821"/>
                  <a:gd name="T46" fmla="*/ 530 w 914"/>
                  <a:gd name="T47" fmla="*/ 519 h 821"/>
                  <a:gd name="T48" fmla="*/ 376 w 914"/>
                  <a:gd name="T49" fmla="*/ 595 h 821"/>
                  <a:gd name="T50" fmla="*/ 250 w 914"/>
                  <a:gd name="T51" fmla="*/ 671 h 821"/>
                  <a:gd name="T52" fmla="*/ 166 w 914"/>
                  <a:gd name="T53" fmla="*/ 63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4" h="821">
                    <a:moveTo>
                      <a:pt x="166" y="635"/>
                    </a:moveTo>
                    <a:lnTo>
                      <a:pt x="76" y="643"/>
                    </a:lnTo>
                    <a:lnTo>
                      <a:pt x="17" y="665"/>
                    </a:lnTo>
                    <a:lnTo>
                      <a:pt x="0" y="713"/>
                    </a:lnTo>
                    <a:lnTo>
                      <a:pt x="38" y="770"/>
                    </a:lnTo>
                    <a:lnTo>
                      <a:pt x="116" y="808"/>
                    </a:lnTo>
                    <a:lnTo>
                      <a:pt x="200" y="821"/>
                    </a:lnTo>
                    <a:lnTo>
                      <a:pt x="318" y="760"/>
                    </a:lnTo>
                    <a:lnTo>
                      <a:pt x="448" y="669"/>
                    </a:lnTo>
                    <a:lnTo>
                      <a:pt x="599" y="564"/>
                    </a:lnTo>
                    <a:lnTo>
                      <a:pt x="739" y="402"/>
                    </a:lnTo>
                    <a:lnTo>
                      <a:pt x="836" y="244"/>
                    </a:lnTo>
                    <a:lnTo>
                      <a:pt x="878" y="145"/>
                    </a:lnTo>
                    <a:lnTo>
                      <a:pt x="914" y="116"/>
                    </a:lnTo>
                    <a:lnTo>
                      <a:pt x="902" y="59"/>
                    </a:lnTo>
                    <a:lnTo>
                      <a:pt x="817" y="0"/>
                    </a:lnTo>
                    <a:lnTo>
                      <a:pt x="731" y="0"/>
                    </a:lnTo>
                    <a:lnTo>
                      <a:pt x="712" y="44"/>
                    </a:lnTo>
                    <a:lnTo>
                      <a:pt x="725" y="112"/>
                    </a:lnTo>
                    <a:lnTo>
                      <a:pt x="760" y="170"/>
                    </a:lnTo>
                    <a:lnTo>
                      <a:pt x="801" y="185"/>
                    </a:lnTo>
                    <a:lnTo>
                      <a:pt x="723" y="356"/>
                    </a:lnTo>
                    <a:lnTo>
                      <a:pt x="632" y="446"/>
                    </a:lnTo>
                    <a:lnTo>
                      <a:pt x="530" y="519"/>
                    </a:lnTo>
                    <a:lnTo>
                      <a:pt x="376" y="595"/>
                    </a:lnTo>
                    <a:lnTo>
                      <a:pt x="250" y="671"/>
                    </a:lnTo>
                    <a:lnTo>
                      <a:pt x="166" y="63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562" name="Freeform 18">
                <a:extLst>
                  <a:ext uri="{FF2B5EF4-FFF2-40B4-BE49-F238E27FC236}">
                    <a16:creationId xmlns:a16="http://schemas.microsoft.com/office/drawing/2014/main" id="{CA525767-C38C-5A09-AEC2-E553FE1ED359}"/>
                  </a:ext>
                </a:extLst>
              </p:cNvPr>
              <p:cNvSpPr>
                <a:spLocks/>
              </p:cNvSpPr>
              <p:nvPr/>
            </p:nvSpPr>
            <p:spPr bwMode="invGray">
              <a:xfrm>
                <a:off x="2220" y="3216"/>
                <a:ext cx="376" cy="267"/>
              </a:xfrm>
              <a:custGeom>
                <a:avLst/>
                <a:gdLst>
                  <a:gd name="T0" fmla="*/ 17 w 753"/>
                  <a:gd name="T1" fmla="*/ 534 h 534"/>
                  <a:gd name="T2" fmla="*/ 0 w 753"/>
                  <a:gd name="T3" fmla="*/ 469 h 534"/>
                  <a:gd name="T4" fmla="*/ 27 w 753"/>
                  <a:gd name="T5" fmla="*/ 419 h 534"/>
                  <a:gd name="T6" fmla="*/ 147 w 753"/>
                  <a:gd name="T7" fmla="*/ 339 h 534"/>
                  <a:gd name="T8" fmla="*/ 293 w 753"/>
                  <a:gd name="T9" fmla="*/ 250 h 534"/>
                  <a:gd name="T10" fmla="*/ 469 w 753"/>
                  <a:gd name="T11" fmla="*/ 168 h 534"/>
                  <a:gd name="T12" fmla="*/ 570 w 753"/>
                  <a:gd name="T13" fmla="*/ 133 h 534"/>
                  <a:gd name="T14" fmla="*/ 609 w 753"/>
                  <a:gd name="T15" fmla="*/ 104 h 534"/>
                  <a:gd name="T16" fmla="*/ 601 w 753"/>
                  <a:gd name="T17" fmla="*/ 38 h 534"/>
                  <a:gd name="T18" fmla="*/ 642 w 753"/>
                  <a:gd name="T19" fmla="*/ 0 h 534"/>
                  <a:gd name="T20" fmla="*/ 700 w 753"/>
                  <a:gd name="T21" fmla="*/ 3 h 534"/>
                  <a:gd name="T22" fmla="*/ 753 w 753"/>
                  <a:gd name="T23" fmla="*/ 53 h 534"/>
                  <a:gd name="T24" fmla="*/ 744 w 753"/>
                  <a:gd name="T25" fmla="*/ 91 h 534"/>
                  <a:gd name="T26" fmla="*/ 708 w 753"/>
                  <a:gd name="T27" fmla="*/ 135 h 534"/>
                  <a:gd name="T28" fmla="*/ 644 w 753"/>
                  <a:gd name="T29" fmla="*/ 145 h 534"/>
                  <a:gd name="T30" fmla="*/ 545 w 753"/>
                  <a:gd name="T31" fmla="*/ 184 h 534"/>
                  <a:gd name="T32" fmla="*/ 382 w 753"/>
                  <a:gd name="T33" fmla="*/ 255 h 534"/>
                  <a:gd name="T34" fmla="*/ 231 w 753"/>
                  <a:gd name="T35" fmla="*/ 328 h 534"/>
                  <a:gd name="T36" fmla="*/ 139 w 753"/>
                  <a:gd name="T37" fmla="*/ 429 h 534"/>
                  <a:gd name="T38" fmla="*/ 84 w 753"/>
                  <a:gd name="T39" fmla="*/ 509 h 534"/>
                  <a:gd name="T40" fmla="*/ 17 w 753"/>
                  <a:gd name="T41"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3" h="534">
                    <a:moveTo>
                      <a:pt x="17" y="534"/>
                    </a:moveTo>
                    <a:lnTo>
                      <a:pt x="0" y="469"/>
                    </a:lnTo>
                    <a:lnTo>
                      <a:pt x="27" y="419"/>
                    </a:lnTo>
                    <a:lnTo>
                      <a:pt x="147" y="339"/>
                    </a:lnTo>
                    <a:lnTo>
                      <a:pt x="293" y="250"/>
                    </a:lnTo>
                    <a:lnTo>
                      <a:pt x="469" y="168"/>
                    </a:lnTo>
                    <a:lnTo>
                      <a:pt x="570" y="133"/>
                    </a:lnTo>
                    <a:lnTo>
                      <a:pt x="609" y="104"/>
                    </a:lnTo>
                    <a:lnTo>
                      <a:pt x="601" y="38"/>
                    </a:lnTo>
                    <a:lnTo>
                      <a:pt x="642" y="0"/>
                    </a:lnTo>
                    <a:lnTo>
                      <a:pt x="700" y="3"/>
                    </a:lnTo>
                    <a:lnTo>
                      <a:pt x="753" y="53"/>
                    </a:lnTo>
                    <a:lnTo>
                      <a:pt x="744" y="91"/>
                    </a:lnTo>
                    <a:lnTo>
                      <a:pt x="708" y="135"/>
                    </a:lnTo>
                    <a:lnTo>
                      <a:pt x="644" y="145"/>
                    </a:lnTo>
                    <a:lnTo>
                      <a:pt x="545" y="184"/>
                    </a:lnTo>
                    <a:lnTo>
                      <a:pt x="382" y="255"/>
                    </a:lnTo>
                    <a:lnTo>
                      <a:pt x="231" y="328"/>
                    </a:lnTo>
                    <a:lnTo>
                      <a:pt x="139" y="429"/>
                    </a:lnTo>
                    <a:lnTo>
                      <a:pt x="84" y="509"/>
                    </a:lnTo>
                    <a:lnTo>
                      <a:pt x="17" y="5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563" name="Freeform 19">
                <a:extLst>
                  <a:ext uri="{FF2B5EF4-FFF2-40B4-BE49-F238E27FC236}">
                    <a16:creationId xmlns:a16="http://schemas.microsoft.com/office/drawing/2014/main" id="{4BEB0D71-18FE-4A57-D0FB-A26AD68BF25E}"/>
                  </a:ext>
                </a:extLst>
              </p:cNvPr>
              <p:cNvSpPr>
                <a:spLocks/>
              </p:cNvSpPr>
              <p:nvPr/>
            </p:nvSpPr>
            <p:spPr bwMode="invGray">
              <a:xfrm>
                <a:off x="1898" y="3775"/>
                <a:ext cx="339" cy="349"/>
              </a:xfrm>
              <a:custGeom>
                <a:avLst/>
                <a:gdLst>
                  <a:gd name="T0" fmla="*/ 560 w 678"/>
                  <a:gd name="T1" fmla="*/ 263 h 698"/>
                  <a:gd name="T2" fmla="*/ 499 w 678"/>
                  <a:gd name="T3" fmla="*/ 134 h 698"/>
                  <a:gd name="T4" fmla="*/ 499 w 678"/>
                  <a:gd name="T5" fmla="*/ 50 h 698"/>
                  <a:gd name="T6" fmla="*/ 549 w 678"/>
                  <a:gd name="T7" fmla="*/ 0 h 698"/>
                  <a:gd name="T8" fmla="*/ 611 w 678"/>
                  <a:gd name="T9" fmla="*/ 17 h 698"/>
                  <a:gd name="T10" fmla="*/ 650 w 678"/>
                  <a:gd name="T11" fmla="*/ 128 h 698"/>
                  <a:gd name="T12" fmla="*/ 678 w 678"/>
                  <a:gd name="T13" fmla="*/ 334 h 698"/>
                  <a:gd name="T14" fmla="*/ 678 w 678"/>
                  <a:gd name="T15" fmla="*/ 485 h 698"/>
                  <a:gd name="T16" fmla="*/ 628 w 678"/>
                  <a:gd name="T17" fmla="*/ 630 h 698"/>
                  <a:gd name="T18" fmla="*/ 560 w 678"/>
                  <a:gd name="T19" fmla="*/ 654 h 698"/>
                  <a:gd name="T20" fmla="*/ 466 w 678"/>
                  <a:gd name="T21" fmla="*/ 665 h 698"/>
                  <a:gd name="T22" fmla="*/ 316 w 678"/>
                  <a:gd name="T23" fmla="*/ 620 h 698"/>
                  <a:gd name="T24" fmla="*/ 249 w 678"/>
                  <a:gd name="T25" fmla="*/ 553 h 698"/>
                  <a:gd name="T26" fmla="*/ 178 w 678"/>
                  <a:gd name="T27" fmla="*/ 485 h 698"/>
                  <a:gd name="T28" fmla="*/ 165 w 678"/>
                  <a:gd name="T29" fmla="*/ 564 h 698"/>
                  <a:gd name="T30" fmla="*/ 134 w 678"/>
                  <a:gd name="T31" fmla="*/ 648 h 698"/>
                  <a:gd name="T32" fmla="*/ 83 w 678"/>
                  <a:gd name="T33" fmla="*/ 698 h 698"/>
                  <a:gd name="T34" fmla="*/ 16 w 678"/>
                  <a:gd name="T35" fmla="*/ 698 h 698"/>
                  <a:gd name="T36" fmla="*/ 0 w 678"/>
                  <a:gd name="T37" fmla="*/ 648 h 698"/>
                  <a:gd name="T38" fmla="*/ 60 w 678"/>
                  <a:gd name="T39" fmla="*/ 630 h 698"/>
                  <a:gd name="T40" fmla="*/ 101 w 678"/>
                  <a:gd name="T41" fmla="*/ 587 h 698"/>
                  <a:gd name="T42" fmla="*/ 128 w 678"/>
                  <a:gd name="T43" fmla="*/ 502 h 698"/>
                  <a:gd name="T44" fmla="*/ 111 w 678"/>
                  <a:gd name="T45" fmla="*/ 419 h 698"/>
                  <a:gd name="T46" fmla="*/ 83 w 678"/>
                  <a:gd name="T47" fmla="*/ 380 h 698"/>
                  <a:gd name="T48" fmla="*/ 134 w 678"/>
                  <a:gd name="T49" fmla="*/ 347 h 698"/>
                  <a:gd name="T50" fmla="*/ 194 w 678"/>
                  <a:gd name="T51" fmla="*/ 364 h 698"/>
                  <a:gd name="T52" fmla="*/ 216 w 678"/>
                  <a:gd name="T53" fmla="*/ 431 h 698"/>
                  <a:gd name="T54" fmla="*/ 299 w 678"/>
                  <a:gd name="T55" fmla="*/ 502 h 698"/>
                  <a:gd name="T56" fmla="*/ 367 w 678"/>
                  <a:gd name="T57" fmla="*/ 547 h 698"/>
                  <a:gd name="T58" fmla="*/ 479 w 678"/>
                  <a:gd name="T59" fmla="*/ 570 h 698"/>
                  <a:gd name="T60" fmla="*/ 549 w 678"/>
                  <a:gd name="T61" fmla="*/ 570 h 698"/>
                  <a:gd name="T62" fmla="*/ 584 w 678"/>
                  <a:gd name="T63" fmla="*/ 519 h 698"/>
                  <a:gd name="T64" fmla="*/ 611 w 678"/>
                  <a:gd name="T65" fmla="*/ 452 h 698"/>
                  <a:gd name="T66" fmla="*/ 600 w 678"/>
                  <a:gd name="T67" fmla="*/ 368 h 698"/>
                  <a:gd name="T68" fmla="*/ 584 w 678"/>
                  <a:gd name="T69" fmla="*/ 314 h 698"/>
                  <a:gd name="T70" fmla="*/ 560 w 678"/>
                  <a:gd name="T71" fmla="*/ 26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8" h="698">
                    <a:moveTo>
                      <a:pt x="560" y="263"/>
                    </a:moveTo>
                    <a:lnTo>
                      <a:pt x="499" y="134"/>
                    </a:lnTo>
                    <a:lnTo>
                      <a:pt x="499" y="50"/>
                    </a:lnTo>
                    <a:lnTo>
                      <a:pt x="549" y="0"/>
                    </a:lnTo>
                    <a:lnTo>
                      <a:pt x="611" y="17"/>
                    </a:lnTo>
                    <a:lnTo>
                      <a:pt x="650" y="128"/>
                    </a:lnTo>
                    <a:lnTo>
                      <a:pt x="678" y="334"/>
                    </a:lnTo>
                    <a:lnTo>
                      <a:pt x="678" y="485"/>
                    </a:lnTo>
                    <a:lnTo>
                      <a:pt x="628" y="630"/>
                    </a:lnTo>
                    <a:lnTo>
                      <a:pt x="560" y="654"/>
                    </a:lnTo>
                    <a:lnTo>
                      <a:pt x="466" y="665"/>
                    </a:lnTo>
                    <a:lnTo>
                      <a:pt x="316" y="620"/>
                    </a:lnTo>
                    <a:lnTo>
                      <a:pt x="249" y="553"/>
                    </a:lnTo>
                    <a:lnTo>
                      <a:pt x="178" y="485"/>
                    </a:lnTo>
                    <a:lnTo>
                      <a:pt x="165" y="564"/>
                    </a:lnTo>
                    <a:lnTo>
                      <a:pt x="134" y="648"/>
                    </a:lnTo>
                    <a:lnTo>
                      <a:pt x="83" y="698"/>
                    </a:lnTo>
                    <a:lnTo>
                      <a:pt x="16" y="698"/>
                    </a:lnTo>
                    <a:lnTo>
                      <a:pt x="0" y="648"/>
                    </a:lnTo>
                    <a:lnTo>
                      <a:pt x="60" y="630"/>
                    </a:lnTo>
                    <a:lnTo>
                      <a:pt x="101" y="587"/>
                    </a:lnTo>
                    <a:lnTo>
                      <a:pt x="128" y="502"/>
                    </a:lnTo>
                    <a:lnTo>
                      <a:pt x="111" y="419"/>
                    </a:lnTo>
                    <a:lnTo>
                      <a:pt x="83" y="380"/>
                    </a:lnTo>
                    <a:lnTo>
                      <a:pt x="134" y="347"/>
                    </a:lnTo>
                    <a:lnTo>
                      <a:pt x="194" y="364"/>
                    </a:lnTo>
                    <a:lnTo>
                      <a:pt x="216" y="431"/>
                    </a:lnTo>
                    <a:lnTo>
                      <a:pt x="299" y="502"/>
                    </a:lnTo>
                    <a:lnTo>
                      <a:pt x="367" y="547"/>
                    </a:lnTo>
                    <a:lnTo>
                      <a:pt x="479" y="570"/>
                    </a:lnTo>
                    <a:lnTo>
                      <a:pt x="549" y="570"/>
                    </a:lnTo>
                    <a:lnTo>
                      <a:pt x="584" y="519"/>
                    </a:lnTo>
                    <a:lnTo>
                      <a:pt x="611" y="452"/>
                    </a:lnTo>
                    <a:lnTo>
                      <a:pt x="600" y="368"/>
                    </a:lnTo>
                    <a:lnTo>
                      <a:pt x="584" y="314"/>
                    </a:lnTo>
                    <a:lnTo>
                      <a:pt x="560" y="26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564" name="Freeform 20">
                <a:extLst>
                  <a:ext uri="{FF2B5EF4-FFF2-40B4-BE49-F238E27FC236}">
                    <a16:creationId xmlns:a16="http://schemas.microsoft.com/office/drawing/2014/main" id="{F4A1AC09-B808-892A-E552-6495665283D0}"/>
                  </a:ext>
                </a:extLst>
              </p:cNvPr>
              <p:cNvSpPr>
                <a:spLocks/>
              </p:cNvSpPr>
              <p:nvPr/>
            </p:nvSpPr>
            <p:spPr bwMode="invGray">
              <a:xfrm>
                <a:off x="2173" y="3756"/>
                <a:ext cx="451" cy="346"/>
              </a:xfrm>
              <a:custGeom>
                <a:avLst/>
                <a:gdLst>
                  <a:gd name="T0" fmla="*/ 34 w 904"/>
                  <a:gd name="T1" fmla="*/ 0 h 694"/>
                  <a:gd name="T2" fmla="*/ 0 w 904"/>
                  <a:gd name="T3" fmla="*/ 57 h 694"/>
                  <a:gd name="T4" fmla="*/ 17 w 904"/>
                  <a:gd name="T5" fmla="*/ 141 h 694"/>
                  <a:gd name="T6" fmla="*/ 78 w 904"/>
                  <a:gd name="T7" fmla="*/ 185 h 694"/>
                  <a:gd name="T8" fmla="*/ 219 w 904"/>
                  <a:gd name="T9" fmla="*/ 201 h 694"/>
                  <a:gd name="T10" fmla="*/ 412 w 904"/>
                  <a:gd name="T11" fmla="*/ 174 h 694"/>
                  <a:gd name="T12" fmla="*/ 503 w 904"/>
                  <a:gd name="T13" fmla="*/ 135 h 694"/>
                  <a:gd name="T14" fmla="*/ 570 w 904"/>
                  <a:gd name="T15" fmla="*/ 107 h 694"/>
                  <a:gd name="T16" fmla="*/ 603 w 904"/>
                  <a:gd name="T17" fmla="*/ 124 h 694"/>
                  <a:gd name="T18" fmla="*/ 597 w 904"/>
                  <a:gd name="T19" fmla="*/ 174 h 694"/>
                  <a:gd name="T20" fmla="*/ 553 w 904"/>
                  <a:gd name="T21" fmla="*/ 240 h 694"/>
                  <a:gd name="T22" fmla="*/ 503 w 904"/>
                  <a:gd name="T23" fmla="*/ 374 h 694"/>
                  <a:gd name="T24" fmla="*/ 485 w 904"/>
                  <a:gd name="T25" fmla="*/ 492 h 694"/>
                  <a:gd name="T26" fmla="*/ 485 w 904"/>
                  <a:gd name="T27" fmla="*/ 586 h 694"/>
                  <a:gd name="T28" fmla="*/ 469 w 904"/>
                  <a:gd name="T29" fmla="*/ 626 h 694"/>
                  <a:gd name="T30" fmla="*/ 479 w 904"/>
                  <a:gd name="T31" fmla="*/ 670 h 694"/>
                  <a:gd name="T32" fmla="*/ 520 w 904"/>
                  <a:gd name="T33" fmla="*/ 670 h 694"/>
                  <a:gd name="T34" fmla="*/ 563 w 904"/>
                  <a:gd name="T35" fmla="*/ 643 h 694"/>
                  <a:gd name="T36" fmla="*/ 681 w 904"/>
                  <a:gd name="T37" fmla="*/ 636 h 694"/>
                  <a:gd name="T38" fmla="*/ 786 w 904"/>
                  <a:gd name="T39" fmla="*/ 670 h 694"/>
                  <a:gd name="T40" fmla="*/ 820 w 904"/>
                  <a:gd name="T41" fmla="*/ 694 h 694"/>
                  <a:gd name="T42" fmla="*/ 904 w 904"/>
                  <a:gd name="T43" fmla="*/ 653 h 694"/>
                  <a:gd name="T44" fmla="*/ 904 w 904"/>
                  <a:gd name="T45" fmla="*/ 620 h 694"/>
                  <a:gd name="T46" fmla="*/ 854 w 904"/>
                  <a:gd name="T47" fmla="*/ 609 h 694"/>
                  <a:gd name="T48" fmla="*/ 753 w 904"/>
                  <a:gd name="T49" fmla="*/ 586 h 694"/>
                  <a:gd name="T50" fmla="*/ 614 w 904"/>
                  <a:gd name="T51" fmla="*/ 593 h 694"/>
                  <a:gd name="T52" fmla="*/ 553 w 904"/>
                  <a:gd name="T53" fmla="*/ 603 h 694"/>
                  <a:gd name="T54" fmla="*/ 536 w 904"/>
                  <a:gd name="T55" fmla="*/ 586 h 694"/>
                  <a:gd name="T56" fmla="*/ 536 w 904"/>
                  <a:gd name="T57" fmla="*/ 475 h 694"/>
                  <a:gd name="T58" fmla="*/ 580 w 904"/>
                  <a:gd name="T59" fmla="*/ 353 h 694"/>
                  <a:gd name="T60" fmla="*/ 637 w 904"/>
                  <a:gd name="T61" fmla="*/ 256 h 694"/>
                  <a:gd name="T62" fmla="*/ 664 w 904"/>
                  <a:gd name="T63" fmla="*/ 141 h 694"/>
                  <a:gd name="T64" fmla="*/ 664 w 904"/>
                  <a:gd name="T65" fmla="*/ 73 h 694"/>
                  <a:gd name="T66" fmla="*/ 637 w 904"/>
                  <a:gd name="T67" fmla="*/ 23 h 694"/>
                  <a:gd name="T68" fmla="*/ 580 w 904"/>
                  <a:gd name="T69" fmla="*/ 7 h 694"/>
                  <a:gd name="T70" fmla="*/ 485 w 904"/>
                  <a:gd name="T71" fmla="*/ 40 h 694"/>
                  <a:gd name="T72" fmla="*/ 363 w 904"/>
                  <a:gd name="T73" fmla="*/ 73 h 694"/>
                  <a:gd name="T74" fmla="*/ 246 w 904"/>
                  <a:gd name="T75" fmla="*/ 73 h 694"/>
                  <a:gd name="T76" fmla="*/ 152 w 904"/>
                  <a:gd name="T77" fmla="*/ 50 h 694"/>
                  <a:gd name="T78" fmla="*/ 84 w 904"/>
                  <a:gd name="T79" fmla="*/ 17 h 694"/>
                  <a:gd name="T80" fmla="*/ 34 w 904"/>
                  <a:gd name="T81"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4" h="694">
                    <a:moveTo>
                      <a:pt x="34" y="0"/>
                    </a:moveTo>
                    <a:lnTo>
                      <a:pt x="0" y="57"/>
                    </a:lnTo>
                    <a:lnTo>
                      <a:pt x="17" y="141"/>
                    </a:lnTo>
                    <a:lnTo>
                      <a:pt x="78" y="185"/>
                    </a:lnTo>
                    <a:lnTo>
                      <a:pt x="219" y="201"/>
                    </a:lnTo>
                    <a:lnTo>
                      <a:pt x="412" y="174"/>
                    </a:lnTo>
                    <a:lnTo>
                      <a:pt x="503" y="135"/>
                    </a:lnTo>
                    <a:lnTo>
                      <a:pt x="570" y="107"/>
                    </a:lnTo>
                    <a:lnTo>
                      <a:pt x="603" y="124"/>
                    </a:lnTo>
                    <a:lnTo>
                      <a:pt x="597" y="174"/>
                    </a:lnTo>
                    <a:lnTo>
                      <a:pt x="553" y="240"/>
                    </a:lnTo>
                    <a:lnTo>
                      <a:pt x="503" y="374"/>
                    </a:lnTo>
                    <a:lnTo>
                      <a:pt x="485" y="492"/>
                    </a:lnTo>
                    <a:lnTo>
                      <a:pt x="485" y="586"/>
                    </a:lnTo>
                    <a:lnTo>
                      <a:pt x="469" y="626"/>
                    </a:lnTo>
                    <a:lnTo>
                      <a:pt x="479" y="670"/>
                    </a:lnTo>
                    <a:lnTo>
                      <a:pt x="520" y="670"/>
                    </a:lnTo>
                    <a:lnTo>
                      <a:pt x="563" y="643"/>
                    </a:lnTo>
                    <a:lnTo>
                      <a:pt x="681" y="636"/>
                    </a:lnTo>
                    <a:lnTo>
                      <a:pt x="786" y="670"/>
                    </a:lnTo>
                    <a:lnTo>
                      <a:pt x="820" y="694"/>
                    </a:lnTo>
                    <a:lnTo>
                      <a:pt x="904" y="653"/>
                    </a:lnTo>
                    <a:lnTo>
                      <a:pt x="904" y="620"/>
                    </a:lnTo>
                    <a:lnTo>
                      <a:pt x="854" y="609"/>
                    </a:lnTo>
                    <a:lnTo>
                      <a:pt x="753" y="586"/>
                    </a:lnTo>
                    <a:lnTo>
                      <a:pt x="614" y="593"/>
                    </a:lnTo>
                    <a:lnTo>
                      <a:pt x="553" y="603"/>
                    </a:lnTo>
                    <a:lnTo>
                      <a:pt x="536" y="586"/>
                    </a:lnTo>
                    <a:lnTo>
                      <a:pt x="536" y="475"/>
                    </a:lnTo>
                    <a:lnTo>
                      <a:pt x="580" y="353"/>
                    </a:lnTo>
                    <a:lnTo>
                      <a:pt x="637" y="256"/>
                    </a:lnTo>
                    <a:lnTo>
                      <a:pt x="664" y="141"/>
                    </a:lnTo>
                    <a:lnTo>
                      <a:pt x="664" y="73"/>
                    </a:lnTo>
                    <a:lnTo>
                      <a:pt x="637" y="23"/>
                    </a:lnTo>
                    <a:lnTo>
                      <a:pt x="580" y="7"/>
                    </a:lnTo>
                    <a:lnTo>
                      <a:pt x="485" y="40"/>
                    </a:lnTo>
                    <a:lnTo>
                      <a:pt x="363" y="73"/>
                    </a:lnTo>
                    <a:lnTo>
                      <a:pt x="246" y="73"/>
                    </a:lnTo>
                    <a:lnTo>
                      <a:pt x="152" y="50"/>
                    </a:lnTo>
                    <a:lnTo>
                      <a:pt x="84" y="17"/>
                    </a:lnTo>
                    <a:lnTo>
                      <a:pt x="3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48565" name="Freeform 21">
              <a:extLst>
                <a:ext uri="{FF2B5EF4-FFF2-40B4-BE49-F238E27FC236}">
                  <a16:creationId xmlns:a16="http://schemas.microsoft.com/office/drawing/2014/main" id="{A9BA6749-D473-5A81-2B82-517CC4F56AFF}"/>
                </a:ext>
              </a:extLst>
            </p:cNvPr>
            <p:cNvSpPr>
              <a:spLocks/>
            </p:cNvSpPr>
            <p:nvPr/>
          </p:nvSpPr>
          <p:spPr bwMode="invGray">
            <a:xfrm rot="19297313" flipH="1">
              <a:off x="2496" y="2681"/>
              <a:ext cx="321" cy="404"/>
            </a:xfrm>
            <a:custGeom>
              <a:avLst/>
              <a:gdLst>
                <a:gd name="T0" fmla="*/ 435 w 435"/>
                <a:gd name="T1" fmla="*/ 334 h 368"/>
                <a:gd name="T2" fmla="*/ 435 w 435"/>
                <a:gd name="T3" fmla="*/ 152 h 368"/>
                <a:gd name="T4" fmla="*/ 384 w 435"/>
                <a:gd name="T5" fmla="*/ 34 h 368"/>
                <a:gd name="T6" fmla="*/ 283 w 435"/>
                <a:gd name="T7" fmla="*/ 0 h 368"/>
                <a:gd name="T8" fmla="*/ 212 w 435"/>
                <a:gd name="T9" fmla="*/ 6 h 368"/>
                <a:gd name="T10" fmla="*/ 179 w 435"/>
                <a:gd name="T11" fmla="*/ 57 h 368"/>
                <a:gd name="T12" fmla="*/ 195 w 435"/>
                <a:gd name="T13" fmla="*/ 139 h 368"/>
                <a:gd name="T14" fmla="*/ 111 w 435"/>
                <a:gd name="T15" fmla="*/ 122 h 368"/>
                <a:gd name="T16" fmla="*/ 33 w 435"/>
                <a:gd name="T17" fmla="*/ 134 h 368"/>
                <a:gd name="T18" fmla="*/ 0 w 435"/>
                <a:gd name="T19" fmla="*/ 185 h 368"/>
                <a:gd name="T20" fmla="*/ 0 w 435"/>
                <a:gd name="T21" fmla="*/ 257 h 368"/>
                <a:gd name="T22" fmla="*/ 50 w 435"/>
                <a:gd name="T23" fmla="*/ 317 h 368"/>
                <a:gd name="T24" fmla="*/ 128 w 435"/>
                <a:gd name="T25" fmla="*/ 350 h 368"/>
                <a:gd name="T26" fmla="*/ 278 w 435"/>
                <a:gd name="T27" fmla="*/ 368 h 368"/>
                <a:gd name="T28" fmla="*/ 363 w 435"/>
                <a:gd name="T29" fmla="*/ 368 h 368"/>
                <a:gd name="T30" fmla="*/ 363 w 435"/>
                <a:gd name="T31" fmla="*/ 317 h 368"/>
                <a:gd name="T32" fmla="*/ 262 w 435"/>
                <a:gd name="T33" fmla="*/ 317 h 368"/>
                <a:gd name="T34" fmla="*/ 179 w 435"/>
                <a:gd name="T35" fmla="*/ 317 h 368"/>
                <a:gd name="T36" fmla="*/ 111 w 435"/>
                <a:gd name="T37" fmla="*/ 300 h 368"/>
                <a:gd name="T38" fmla="*/ 67 w 435"/>
                <a:gd name="T39" fmla="*/ 273 h 368"/>
                <a:gd name="T40" fmla="*/ 50 w 435"/>
                <a:gd name="T41" fmla="*/ 233 h 368"/>
                <a:gd name="T42" fmla="*/ 50 w 435"/>
                <a:gd name="T43" fmla="*/ 189 h 368"/>
                <a:gd name="T44" fmla="*/ 78 w 435"/>
                <a:gd name="T45" fmla="*/ 173 h 368"/>
                <a:gd name="T46" fmla="*/ 134 w 435"/>
                <a:gd name="T47" fmla="*/ 173 h 368"/>
                <a:gd name="T48" fmla="*/ 195 w 435"/>
                <a:gd name="T49" fmla="*/ 185 h 368"/>
                <a:gd name="T50" fmla="*/ 249 w 435"/>
                <a:gd name="T51" fmla="*/ 206 h 368"/>
                <a:gd name="T52" fmla="*/ 278 w 435"/>
                <a:gd name="T53" fmla="*/ 216 h 368"/>
                <a:gd name="T54" fmla="*/ 300 w 435"/>
                <a:gd name="T55" fmla="*/ 200 h 368"/>
                <a:gd name="T56" fmla="*/ 313 w 435"/>
                <a:gd name="T57" fmla="*/ 168 h 368"/>
                <a:gd name="T58" fmla="*/ 283 w 435"/>
                <a:gd name="T59" fmla="*/ 134 h 368"/>
                <a:gd name="T60" fmla="*/ 249 w 435"/>
                <a:gd name="T61" fmla="*/ 101 h 368"/>
                <a:gd name="T62" fmla="*/ 245 w 435"/>
                <a:gd name="T63" fmla="*/ 68 h 368"/>
                <a:gd name="T64" fmla="*/ 245 w 435"/>
                <a:gd name="T65" fmla="*/ 41 h 368"/>
                <a:gd name="T66" fmla="*/ 278 w 435"/>
                <a:gd name="T67" fmla="*/ 34 h 368"/>
                <a:gd name="T68" fmla="*/ 329 w 435"/>
                <a:gd name="T69" fmla="*/ 57 h 368"/>
                <a:gd name="T70" fmla="*/ 363 w 435"/>
                <a:gd name="T71" fmla="*/ 101 h 368"/>
                <a:gd name="T72" fmla="*/ 384 w 435"/>
                <a:gd name="T73" fmla="*/ 139 h 368"/>
                <a:gd name="T74" fmla="*/ 384 w 435"/>
                <a:gd name="T75" fmla="*/ 189 h 368"/>
                <a:gd name="T76" fmla="*/ 400 w 435"/>
                <a:gd name="T77" fmla="*/ 300 h 368"/>
                <a:gd name="T78" fmla="*/ 435 w 435"/>
                <a:gd name="T79" fmla="*/ 33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5" h="368">
                  <a:moveTo>
                    <a:pt x="435" y="334"/>
                  </a:moveTo>
                  <a:lnTo>
                    <a:pt x="435" y="152"/>
                  </a:lnTo>
                  <a:lnTo>
                    <a:pt x="384" y="34"/>
                  </a:lnTo>
                  <a:lnTo>
                    <a:pt x="283" y="0"/>
                  </a:lnTo>
                  <a:lnTo>
                    <a:pt x="212" y="6"/>
                  </a:lnTo>
                  <a:lnTo>
                    <a:pt x="179" y="57"/>
                  </a:lnTo>
                  <a:lnTo>
                    <a:pt x="195" y="139"/>
                  </a:lnTo>
                  <a:lnTo>
                    <a:pt x="111" y="122"/>
                  </a:lnTo>
                  <a:lnTo>
                    <a:pt x="33" y="134"/>
                  </a:lnTo>
                  <a:lnTo>
                    <a:pt x="0" y="185"/>
                  </a:lnTo>
                  <a:lnTo>
                    <a:pt x="0" y="257"/>
                  </a:lnTo>
                  <a:lnTo>
                    <a:pt x="50" y="317"/>
                  </a:lnTo>
                  <a:lnTo>
                    <a:pt x="128" y="350"/>
                  </a:lnTo>
                  <a:lnTo>
                    <a:pt x="278" y="368"/>
                  </a:lnTo>
                  <a:lnTo>
                    <a:pt x="363" y="368"/>
                  </a:lnTo>
                  <a:lnTo>
                    <a:pt x="363" y="317"/>
                  </a:lnTo>
                  <a:lnTo>
                    <a:pt x="262" y="317"/>
                  </a:lnTo>
                  <a:lnTo>
                    <a:pt x="179" y="317"/>
                  </a:lnTo>
                  <a:lnTo>
                    <a:pt x="111" y="300"/>
                  </a:lnTo>
                  <a:lnTo>
                    <a:pt x="67" y="273"/>
                  </a:lnTo>
                  <a:lnTo>
                    <a:pt x="50" y="233"/>
                  </a:lnTo>
                  <a:lnTo>
                    <a:pt x="50" y="189"/>
                  </a:lnTo>
                  <a:lnTo>
                    <a:pt x="78" y="173"/>
                  </a:lnTo>
                  <a:lnTo>
                    <a:pt x="134" y="173"/>
                  </a:lnTo>
                  <a:lnTo>
                    <a:pt x="195" y="185"/>
                  </a:lnTo>
                  <a:lnTo>
                    <a:pt x="249" y="206"/>
                  </a:lnTo>
                  <a:lnTo>
                    <a:pt x="278" y="216"/>
                  </a:lnTo>
                  <a:lnTo>
                    <a:pt x="300" y="200"/>
                  </a:lnTo>
                  <a:lnTo>
                    <a:pt x="313" y="168"/>
                  </a:lnTo>
                  <a:lnTo>
                    <a:pt x="283" y="134"/>
                  </a:lnTo>
                  <a:lnTo>
                    <a:pt x="249" y="101"/>
                  </a:lnTo>
                  <a:lnTo>
                    <a:pt x="245" y="68"/>
                  </a:lnTo>
                  <a:lnTo>
                    <a:pt x="245" y="41"/>
                  </a:lnTo>
                  <a:lnTo>
                    <a:pt x="278" y="34"/>
                  </a:lnTo>
                  <a:lnTo>
                    <a:pt x="329" y="57"/>
                  </a:lnTo>
                  <a:lnTo>
                    <a:pt x="363" y="101"/>
                  </a:lnTo>
                  <a:lnTo>
                    <a:pt x="384" y="139"/>
                  </a:lnTo>
                  <a:lnTo>
                    <a:pt x="384" y="189"/>
                  </a:lnTo>
                  <a:lnTo>
                    <a:pt x="400" y="300"/>
                  </a:lnTo>
                  <a:lnTo>
                    <a:pt x="435" y="3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566" name="Freeform 22">
              <a:extLst>
                <a:ext uri="{FF2B5EF4-FFF2-40B4-BE49-F238E27FC236}">
                  <a16:creationId xmlns:a16="http://schemas.microsoft.com/office/drawing/2014/main" id="{DF6343F9-5C2C-C5E7-5C20-68CFF1E2FC2D}"/>
                </a:ext>
              </a:extLst>
            </p:cNvPr>
            <p:cNvSpPr>
              <a:spLocks/>
            </p:cNvSpPr>
            <p:nvPr/>
          </p:nvSpPr>
          <p:spPr bwMode="invGray">
            <a:xfrm flipH="1">
              <a:off x="2179" y="2776"/>
              <a:ext cx="133" cy="339"/>
            </a:xfrm>
            <a:custGeom>
              <a:avLst/>
              <a:gdLst>
                <a:gd name="T0" fmla="*/ 311 w 351"/>
                <a:gd name="T1" fmla="*/ 357 h 408"/>
                <a:gd name="T2" fmla="*/ 345 w 351"/>
                <a:gd name="T3" fmla="*/ 239 h 408"/>
                <a:gd name="T4" fmla="*/ 351 w 351"/>
                <a:gd name="T5" fmla="*/ 168 h 408"/>
                <a:gd name="T6" fmla="*/ 351 w 351"/>
                <a:gd name="T7" fmla="*/ 74 h 408"/>
                <a:gd name="T8" fmla="*/ 334 w 351"/>
                <a:gd name="T9" fmla="*/ 23 h 408"/>
                <a:gd name="T10" fmla="*/ 301 w 351"/>
                <a:gd name="T11" fmla="*/ 0 h 408"/>
                <a:gd name="T12" fmla="*/ 263 w 351"/>
                <a:gd name="T13" fmla="*/ 0 h 408"/>
                <a:gd name="T14" fmla="*/ 217 w 351"/>
                <a:gd name="T15" fmla="*/ 17 h 408"/>
                <a:gd name="T16" fmla="*/ 200 w 351"/>
                <a:gd name="T17" fmla="*/ 40 h 408"/>
                <a:gd name="T18" fmla="*/ 178 w 351"/>
                <a:gd name="T19" fmla="*/ 101 h 408"/>
                <a:gd name="T20" fmla="*/ 128 w 351"/>
                <a:gd name="T21" fmla="*/ 74 h 408"/>
                <a:gd name="T22" fmla="*/ 68 w 351"/>
                <a:gd name="T23" fmla="*/ 74 h 408"/>
                <a:gd name="T24" fmla="*/ 27 w 351"/>
                <a:gd name="T25" fmla="*/ 91 h 408"/>
                <a:gd name="T26" fmla="*/ 10 w 351"/>
                <a:gd name="T27" fmla="*/ 122 h 408"/>
                <a:gd name="T28" fmla="*/ 0 w 351"/>
                <a:gd name="T29" fmla="*/ 168 h 408"/>
                <a:gd name="T30" fmla="*/ 10 w 351"/>
                <a:gd name="T31" fmla="*/ 223 h 408"/>
                <a:gd name="T32" fmla="*/ 27 w 351"/>
                <a:gd name="T33" fmla="*/ 273 h 408"/>
                <a:gd name="T34" fmla="*/ 95 w 351"/>
                <a:gd name="T35" fmla="*/ 324 h 408"/>
                <a:gd name="T36" fmla="*/ 168 w 351"/>
                <a:gd name="T37" fmla="*/ 374 h 408"/>
                <a:gd name="T38" fmla="*/ 246 w 351"/>
                <a:gd name="T39" fmla="*/ 408 h 408"/>
                <a:gd name="T40" fmla="*/ 246 w 351"/>
                <a:gd name="T41" fmla="*/ 384 h 408"/>
                <a:gd name="T42" fmla="*/ 196 w 351"/>
                <a:gd name="T43" fmla="*/ 334 h 408"/>
                <a:gd name="T44" fmla="*/ 134 w 351"/>
                <a:gd name="T45" fmla="*/ 303 h 408"/>
                <a:gd name="T46" fmla="*/ 78 w 351"/>
                <a:gd name="T47" fmla="*/ 269 h 408"/>
                <a:gd name="T48" fmla="*/ 60 w 351"/>
                <a:gd name="T49" fmla="*/ 223 h 408"/>
                <a:gd name="T50" fmla="*/ 60 w 351"/>
                <a:gd name="T51" fmla="*/ 173 h 408"/>
                <a:gd name="T52" fmla="*/ 60 w 351"/>
                <a:gd name="T53" fmla="*/ 134 h 408"/>
                <a:gd name="T54" fmla="*/ 84 w 351"/>
                <a:gd name="T55" fmla="*/ 122 h 408"/>
                <a:gd name="T56" fmla="*/ 118 w 351"/>
                <a:gd name="T57" fmla="*/ 118 h 408"/>
                <a:gd name="T58" fmla="*/ 161 w 351"/>
                <a:gd name="T59" fmla="*/ 134 h 408"/>
                <a:gd name="T60" fmla="*/ 196 w 351"/>
                <a:gd name="T61" fmla="*/ 168 h 408"/>
                <a:gd name="T62" fmla="*/ 217 w 351"/>
                <a:gd name="T63" fmla="*/ 189 h 408"/>
                <a:gd name="T64" fmla="*/ 246 w 351"/>
                <a:gd name="T65" fmla="*/ 185 h 408"/>
                <a:gd name="T66" fmla="*/ 229 w 351"/>
                <a:gd name="T67" fmla="*/ 122 h 408"/>
                <a:gd name="T68" fmla="*/ 246 w 351"/>
                <a:gd name="T69" fmla="*/ 74 h 408"/>
                <a:gd name="T70" fmla="*/ 267 w 351"/>
                <a:gd name="T71" fmla="*/ 56 h 408"/>
                <a:gd name="T72" fmla="*/ 301 w 351"/>
                <a:gd name="T73" fmla="*/ 56 h 408"/>
                <a:gd name="T74" fmla="*/ 318 w 351"/>
                <a:gd name="T75" fmla="*/ 74 h 408"/>
                <a:gd name="T76" fmla="*/ 311 w 351"/>
                <a:gd name="T77" fmla="*/ 189 h 408"/>
                <a:gd name="T78" fmla="*/ 279 w 351"/>
                <a:gd name="T79" fmla="*/ 324 h 408"/>
                <a:gd name="T80" fmla="*/ 311 w 351"/>
                <a:gd name="T81" fmla="*/ 3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1" h="408">
                  <a:moveTo>
                    <a:pt x="311" y="357"/>
                  </a:moveTo>
                  <a:lnTo>
                    <a:pt x="345" y="239"/>
                  </a:lnTo>
                  <a:lnTo>
                    <a:pt x="351" y="168"/>
                  </a:lnTo>
                  <a:lnTo>
                    <a:pt x="351" y="74"/>
                  </a:lnTo>
                  <a:lnTo>
                    <a:pt x="334" y="23"/>
                  </a:lnTo>
                  <a:lnTo>
                    <a:pt x="301" y="0"/>
                  </a:lnTo>
                  <a:lnTo>
                    <a:pt x="263" y="0"/>
                  </a:lnTo>
                  <a:lnTo>
                    <a:pt x="217" y="17"/>
                  </a:lnTo>
                  <a:lnTo>
                    <a:pt x="200" y="40"/>
                  </a:lnTo>
                  <a:lnTo>
                    <a:pt x="178" y="101"/>
                  </a:lnTo>
                  <a:lnTo>
                    <a:pt x="128" y="74"/>
                  </a:lnTo>
                  <a:lnTo>
                    <a:pt x="68" y="74"/>
                  </a:lnTo>
                  <a:lnTo>
                    <a:pt x="27" y="91"/>
                  </a:lnTo>
                  <a:lnTo>
                    <a:pt x="10" y="122"/>
                  </a:lnTo>
                  <a:lnTo>
                    <a:pt x="0" y="168"/>
                  </a:lnTo>
                  <a:lnTo>
                    <a:pt x="10" y="223"/>
                  </a:lnTo>
                  <a:lnTo>
                    <a:pt x="27" y="273"/>
                  </a:lnTo>
                  <a:lnTo>
                    <a:pt x="95" y="324"/>
                  </a:lnTo>
                  <a:lnTo>
                    <a:pt x="168" y="374"/>
                  </a:lnTo>
                  <a:lnTo>
                    <a:pt x="246" y="408"/>
                  </a:lnTo>
                  <a:lnTo>
                    <a:pt x="246" y="384"/>
                  </a:lnTo>
                  <a:lnTo>
                    <a:pt x="196" y="334"/>
                  </a:lnTo>
                  <a:lnTo>
                    <a:pt x="134" y="303"/>
                  </a:lnTo>
                  <a:lnTo>
                    <a:pt x="78" y="269"/>
                  </a:lnTo>
                  <a:lnTo>
                    <a:pt x="60" y="223"/>
                  </a:lnTo>
                  <a:lnTo>
                    <a:pt x="60" y="173"/>
                  </a:lnTo>
                  <a:lnTo>
                    <a:pt x="60" y="134"/>
                  </a:lnTo>
                  <a:lnTo>
                    <a:pt x="84" y="122"/>
                  </a:lnTo>
                  <a:lnTo>
                    <a:pt x="118" y="118"/>
                  </a:lnTo>
                  <a:lnTo>
                    <a:pt x="161" y="134"/>
                  </a:lnTo>
                  <a:lnTo>
                    <a:pt x="196" y="168"/>
                  </a:lnTo>
                  <a:lnTo>
                    <a:pt x="217" y="189"/>
                  </a:lnTo>
                  <a:lnTo>
                    <a:pt x="246" y="185"/>
                  </a:lnTo>
                  <a:lnTo>
                    <a:pt x="229" y="122"/>
                  </a:lnTo>
                  <a:lnTo>
                    <a:pt x="246" y="74"/>
                  </a:lnTo>
                  <a:lnTo>
                    <a:pt x="267" y="56"/>
                  </a:lnTo>
                  <a:lnTo>
                    <a:pt x="301" y="56"/>
                  </a:lnTo>
                  <a:lnTo>
                    <a:pt x="318" y="74"/>
                  </a:lnTo>
                  <a:lnTo>
                    <a:pt x="311" y="189"/>
                  </a:lnTo>
                  <a:lnTo>
                    <a:pt x="279" y="324"/>
                  </a:lnTo>
                  <a:lnTo>
                    <a:pt x="311" y="3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567" name="Freeform 23">
              <a:extLst>
                <a:ext uri="{FF2B5EF4-FFF2-40B4-BE49-F238E27FC236}">
                  <a16:creationId xmlns:a16="http://schemas.microsoft.com/office/drawing/2014/main" id="{8B3C7C10-787C-D674-8243-9FDA497E0003}"/>
                </a:ext>
              </a:extLst>
            </p:cNvPr>
            <p:cNvSpPr>
              <a:spLocks/>
            </p:cNvSpPr>
            <p:nvPr/>
          </p:nvSpPr>
          <p:spPr bwMode="invGray">
            <a:xfrm flipH="1">
              <a:off x="1855" y="2889"/>
              <a:ext cx="143" cy="292"/>
            </a:xfrm>
            <a:custGeom>
              <a:avLst/>
              <a:gdLst>
                <a:gd name="T0" fmla="*/ 122 w 378"/>
                <a:gd name="T1" fmla="*/ 351 h 351"/>
                <a:gd name="T2" fmla="*/ 23 w 378"/>
                <a:gd name="T3" fmla="*/ 217 h 351"/>
                <a:gd name="T4" fmla="*/ 0 w 378"/>
                <a:gd name="T5" fmla="*/ 105 h 351"/>
                <a:gd name="T6" fmla="*/ 44 w 378"/>
                <a:gd name="T7" fmla="*/ 27 h 351"/>
                <a:gd name="T8" fmla="*/ 95 w 378"/>
                <a:gd name="T9" fmla="*/ 0 h 351"/>
                <a:gd name="T10" fmla="*/ 139 w 378"/>
                <a:gd name="T11" fmla="*/ 17 h 351"/>
                <a:gd name="T12" fmla="*/ 180 w 378"/>
                <a:gd name="T13" fmla="*/ 89 h 351"/>
                <a:gd name="T14" fmla="*/ 223 w 378"/>
                <a:gd name="T15" fmla="*/ 33 h 351"/>
                <a:gd name="T16" fmla="*/ 277 w 378"/>
                <a:gd name="T17" fmla="*/ 6 h 351"/>
                <a:gd name="T18" fmla="*/ 335 w 378"/>
                <a:gd name="T19" fmla="*/ 27 h 351"/>
                <a:gd name="T20" fmla="*/ 372 w 378"/>
                <a:gd name="T21" fmla="*/ 77 h 351"/>
                <a:gd name="T22" fmla="*/ 378 w 378"/>
                <a:gd name="T23" fmla="*/ 145 h 351"/>
                <a:gd name="T24" fmla="*/ 339 w 378"/>
                <a:gd name="T25" fmla="*/ 213 h 351"/>
                <a:gd name="T26" fmla="*/ 250 w 378"/>
                <a:gd name="T27" fmla="*/ 300 h 351"/>
                <a:gd name="T28" fmla="*/ 196 w 378"/>
                <a:gd name="T29" fmla="*/ 345 h 351"/>
                <a:gd name="T30" fmla="*/ 166 w 378"/>
                <a:gd name="T31" fmla="*/ 306 h 351"/>
                <a:gd name="T32" fmla="*/ 234 w 378"/>
                <a:gd name="T33" fmla="*/ 256 h 351"/>
                <a:gd name="T34" fmla="*/ 290 w 378"/>
                <a:gd name="T35" fmla="*/ 213 h 351"/>
                <a:gd name="T36" fmla="*/ 324 w 378"/>
                <a:gd name="T37" fmla="*/ 168 h 351"/>
                <a:gd name="T38" fmla="*/ 335 w 378"/>
                <a:gd name="T39" fmla="*/ 122 h 351"/>
                <a:gd name="T40" fmla="*/ 328 w 378"/>
                <a:gd name="T41" fmla="*/ 83 h 351"/>
                <a:gd name="T42" fmla="*/ 308 w 378"/>
                <a:gd name="T43" fmla="*/ 50 h 351"/>
                <a:gd name="T44" fmla="*/ 273 w 378"/>
                <a:gd name="T45" fmla="*/ 56 h 351"/>
                <a:gd name="T46" fmla="*/ 234 w 378"/>
                <a:gd name="T47" fmla="*/ 83 h 351"/>
                <a:gd name="T48" fmla="*/ 207 w 378"/>
                <a:gd name="T49" fmla="*/ 128 h 351"/>
                <a:gd name="T50" fmla="*/ 180 w 378"/>
                <a:gd name="T51" fmla="*/ 161 h 351"/>
                <a:gd name="T52" fmla="*/ 166 w 378"/>
                <a:gd name="T53" fmla="*/ 189 h 351"/>
                <a:gd name="T54" fmla="*/ 139 w 378"/>
                <a:gd name="T55" fmla="*/ 182 h 351"/>
                <a:gd name="T56" fmla="*/ 118 w 378"/>
                <a:gd name="T57" fmla="*/ 168 h 351"/>
                <a:gd name="T58" fmla="*/ 118 w 378"/>
                <a:gd name="T59" fmla="*/ 128 h 351"/>
                <a:gd name="T60" fmla="*/ 122 w 378"/>
                <a:gd name="T61" fmla="*/ 89 h 351"/>
                <a:gd name="T62" fmla="*/ 106 w 378"/>
                <a:gd name="T63" fmla="*/ 60 h 351"/>
                <a:gd name="T64" fmla="*/ 89 w 378"/>
                <a:gd name="T65" fmla="*/ 40 h 351"/>
                <a:gd name="T66" fmla="*/ 68 w 378"/>
                <a:gd name="T67" fmla="*/ 56 h 351"/>
                <a:gd name="T68" fmla="*/ 40 w 378"/>
                <a:gd name="T69" fmla="*/ 95 h 351"/>
                <a:gd name="T70" fmla="*/ 44 w 378"/>
                <a:gd name="T71" fmla="*/ 151 h 351"/>
                <a:gd name="T72" fmla="*/ 55 w 378"/>
                <a:gd name="T73" fmla="*/ 178 h 351"/>
                <a:gd name="T74" fmla="*/ 85 w 378"/>
                <a:gd name="T75" fmla="*/ 217 h 351"/>
                <a:gd name="T76" fmla="*/ 129 w 378"/>
                <a:gd name="T77" fmla="*/ 310 h 351"/>
                <a:gd name="T78" fmla="*/ 122 w 378"/>
                <a:gd name="T79"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8" h="351">
                  <a:moveTo>
                    <a:pt x="122" y="351"/>
                  </a:moveTo>
                  <a:lnTo>
                    <a:pt x="23" y="217"/>
                  </a:lnTo>
                  <a:lnTo>
                    <a:pt x="0" y="105"/>
                  </a:lnTo>
                  <a:lnTo>
                    <a:pt x="44" y="27"/>
                  </a:lnTo>
                  <a:lnTo>
                    <a:pt x="95" y="0"/>
                  </a:lnTo>
                  <a:lnTo>
                    <a:pt x="139" y="17"/>
                  </a:lnTo>
                  <a:lnTo>
                    <a:pt x="180" y="89"/>
                  </a:lnTo>
                  <a:lnTo>
                    <a:pt x="223" y="33"/>
                  </a:lnTo>
                  <a:lnTo>
                    <a:pt x="277" y="6"/>
                  </a:lnTo>
                  <a:lnTo>
                    <a:pt x="335" y="27"/>
                  </a:lnTo>
                  <a:lnTo>
                    <a:pt x="372" y="77"/>
                  </a:lnTo>
                  <a:lnTo>
                    <a:pt x="378" y="145"/>
                  </a:lnTo>
                  <a:lnTo>
                    <a:pt x="339" y="213"/>
                  </a:lnTo>
                  <a:lnTo>
                    <a:pt x="250" y="300"/>
                  </a:lnTo>
                  <a:lnTo>
                    <a:pt x="196" y="345"/>
                  </a:lnTo>
                  <a:lnTo>
                    <a:pt x="166" y="306"/>
                  </a:lnTo>
                  <a:lnTo>
                    <a:pt x="234" y="256"/>
                  </a:lnTo>
                  <a:lnTo>
                    <a:pt x="290" y="213"/>
                  </a:lnTo>
                  <a:lnTo>
                    <a:pt x="324" y="168"/>
                  </a:lnTo>
                  <a:lnTo>
                    <a:pt x="335" y="122"/>
                  </a:lnTo>
                  <a:lnTo>
                    <a:pt x="328" y="83"/>
                  </a:lnTo>
                  <a:lnTo>
                    <a:pt x="308" y="50"/>
                  </a:lnTo>
                  <a:lnTo>
                    <a:pt x="273" y="56"/>
                  </a:lnTo>
                  <a:lnTo>
                    <a:pt x="234" y="83"/>
                  </a:lnTo>
                  <a:lnTo>
                    <a:pt x="207" y="128"/>
                  </a:lnTo>
                  <a:lnTo>
                    <a:pt x="180" y="161"/>
                  </a:lnTo>
                  <a:lnTo>
                    <a:pt x="166" y="189"/>
                  </a:lnTo>
                  <a:lnTo>
                    <a:pt x="139" y="182"/>
                  </a:lnTo>
                  <a:lnTo>
                    <a:pt x="118" y="168"/>
                  </a:lnTo>
                  <a:lnTo>
                    <a:pt x="118" y="128"/>
                  </a:lnTo>
                  <a:lnTo>
                    <a:pt x="122" y="89"/>
                  </a:lnTo>
                  <a:lnTo>
                    <a:pt x="106" y="60"/>
                  </a:lnTo>
                  <a:lnTo>
                    <a:pt x="89" y="40"/>
                  </a:lnTo>
                  <a:lnTo>
                    <a:pt x="68" y="56"/>
                  </a:lnTo>
                  <a:lnTo>
                    <a:pt x="40" y="95"/>
                  </a:lnTo>
                  <a:lnTo>
                    <a:pt x="44" y="151"/>
                  </a:lnTo>
                  <a:lnTo>
                    <a:pt x="55" y="178"/>
                  </a:lnTo>
                  <a:lnTo>
                    <a:pt x="85" y="217"/>
                  </a:lnTo>
                  <a:lnTo>
                    <a:pt x="129" y="310"/>
                  </a:lnTo>
                  <a:lnTo>
                    <a:pt x="122" y="35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48568" name="AutoShape 24">
            <a:extLst>
              <a:ext uri="{FF2B5EF4-FFF2-40B4-BE49-F238E27FC236}">
                <a16:creationId xmlns:a16="http://schemas.microsoft.com/office/drawing/2014/main" id="{2CED8543-92FF-E778-23A8-9597C97FD374}"/>
              </a:ext>
            </a:extLst>
          </p:cNvPr>
          <p:cNvSpPr>
            <a:spLocks noChangeArrowheads="1"/>
          </p:cNvSpPr>
          <p:nvPr/>
        </p:nvSpPr>
        <p:spPr bwMode="invGray">
          <a:xfrm>
            <a:off x="7346950" y="304800"/>
            <a:ext cx="1111250" cy="304800"/>
          </a:xfrm>
          <a:prstGeom prst="star32">
            <a:avLst>
              <a:gd name="adj" fmla="val 37500"/>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US"/>
          </a:p>
        </p:txBody>
      </p:sp>
    </p:spTree>
  </p:cSld>
  <p:clrMapOvr>
    <a:masterClrMapping/>
  </p:clrMapOvr>
  <p:transition advTm="9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a:extLst>
              <a:ext uri="{FF2B5EF4-FFF2-40B4-BE49-F238E27FC236}">
                <a16:creationId xmlns:a16="http://schemas.microsoft.com/office/drawing/2014/main" id="{50364BC4-6E29-DE38-F612-E17414AAFAAA}"/>
              </a:ext>
            </a:extLst>
          </p:cNvPr>
          <p:cNvSpPr>
            <a:spLocks noGrp="1" noChangeArrowheads="1"/>
          </p:cNvSpPr>
          <p:nvPr>
            <p:ph type="title"/>
          </p:nvPr>
        </p:nvSpPr>
        <p:spPr bwMode="invGray"/>
        <p:txBody>
          <a:bodyPr/>
          <a:lstStyle/>
          <a:p>
            <a:r>
              <a:rPr lang="en-US" altLang="en-US"/>
              <a:t>Stable Pairings</a:t>
            </a:r>
          </a:p>
        </p:txBody>
      </p:sp>
      <p:sp>
        <p:nvSpPr>
          <p:cNvPr id="749571" name="Rectangle 3">
            <a:extLst>
              <a:ext uri="{FF2B5EF4-FFF2-40B4-BE49-F238E27FC236}">
                <a16:creationId xmlns:a16="http://schemas.microsoft.com/office/drawing/2014/main" id="{8F0782C3-BC93-40B6-1225-E5E8F9F452BB}"/>
              </a:ext>
            </a:extLst>
          </p:cNvPr>
          <p:cNvSpPr>
            <a:spLocks noGrp="1" noChangeArrowheads="1"/>
          </p:cNvSpPr>
          <p:nvPr>
            <p:ph type="body" idx="1"/>
          </p:nvPr>
        </p:nvSpPr>
        <p:spPr bwMode="invGray"/>
        <p:txBody>
          <a:bodyPr/>
          <a:lstStyle/>
          <a:p>
            <a:r>
              <a:rPr lang="en-US" altLang="en-US"/>
              <a:t>A pairing of boys and girls is called </a:t>
            </a:r>
            <a:r>
              <a:rPr lang="en-US" altLang="en-US" u="sng">
                <a:solidFill>
                  <a:schemeClr val="tx2"/>
                </a:solidFill>
              </a:rPr>
              <a:t>stable</a:t>
            </a:r>
            <a:r>
              <a:rPr lang="en-US" altLang="en-US"/>
              <a:t> if it contains no rogue couples.</a:t>
            </a:r>
          </a:p>
        </p:txBody>
      </p:sp>
      <p:grpSp>
        <p:nvGrpSpPr>
          <p:cNvPr id="749572" name="Group 4">
            <a:extLst>
              <a:ext uri="{FF2B5EF4-FFF2-40B4-BE49-F238E27FC236}">
                <a16:creationId xmlns:a16="http://schemas.microsoft.com/office/drawing/2014/main" id="{7FD8CE0B-DB36-C967-131A-980800FA6DBE}"/>
              </a:ext>
            </a:extLst>
          </p:cNvPr>
          <p:cNvGrpSpPr>
            <a:grpSpLocks/>
          </p:cNvGrpSpPr>
          <p:nvPr/>
        </p:nvGrpSpPr>
        <p:grpSpPr bwMode="auto">
          <a:xfrm>
            <a:off x="1441450" y="2819400"/>
            <a:ext cx="6102350" cy="3506788"/>
            <a:chOff x="419" y="-59"/>
            <a:chExt cx="5128" cy="4246"/>
          </a:xfrm>
        </p:grpSpPr>
        <p:graphicFrame>
          <p:nvGraphicFramePr>
            <p:cNvPr id="749573" name="Object 5">
              <a:extLst>
                <a:ext uri="{FF2B5EF4-FFF2-40B4-BE49-F238E27FC236}">
                  <a16:creationId xmlns:a16="http://schemas.microsoft.com/office/drawing/2014/main" id="{0D41F7FB-8BD7-7DCA-454A-B9D02E4341F4}"/>
                </a:ext>
              </a:extLst>
            </p:cNvPr>
            <p:cNvGraphicFramePr>
              <a:graphicFrameLocks noChangeAspect="1"/>
            </p:cNvGraphicFramePr>
            <p:nvPr/>
          </p:nvGraphicFramePr>
          <p:xfrm>
            <a:off x="3596" y="461"/>
            <a:ext cx="308" cy="543"/>
          </p:xfrm>
          <a:graphic>
            <a:graphicData uri="http://schemas.openxmlformats.org/presentationml/2006/ole">
              <mc:AlternateContent xmlns:mc="http://schemas.openxmlformats.org/markup-compatibility/2006">
                <mc:Choice xmlns:v="urn:schemas-microsoft-com:vml" Requires="v">
                  <p:oleObj name="Clip" r:id="rId3" imgW="12420600" imgH="16192500" progId="MS_ClipArt_Gallery.2">
                    <p:embed/>
                  </p:oleObj>
                </mc:Choice>
                <mc:Fallback>
                  <p:oleObj name="Clip" r:id="rId3" imgW="12420600" imgH="1619250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596" y="461"/>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74" name="AutoShape 6">
              <a:extLst>
                <a:ext uri="{FF2B5EF4-FFF2-40B4-BE49-F238E27FC236}">
                  <a16:creationId xmlns:a16="http://schemas.microsoft.com/office/drawing/2014/main" id="{9C7352BF-DC87-6F42-4164-A74A184D1D0B}"/>
                </a:ext>
              </a:extLst>
            </p:cNvPr>
            <p:cNvSpPr>
              <a:spLocks noChangeArrowheads="1"/>
            </p:cNvSpPr>
            <p:nvPr/>
          </p:nvSpPr>
          <p:spPr bwMode="invGray">
            <a:xfrm>
              <a:off x="3885" y="-59"/>
              <a:ext cx="1662" cy="613"/>
            </a:xfrm>
            <a:prstGeom prst="cloudCallout">
              <a:avLst>
                <a:gd name="adj1" fmla="val -43731"/>
                <a:gd name="adj2" fmla="val 69954"/>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solidFill>
                    <a:schemeClr val="accent2"/>
                  </a:solidFill>
                </a:rPr>
                <a:t>3,5,2,1,4</a:t>
              </a:r>
              <a:endParaRPr lang="en-US" altLang="en-US" sz="1600"/>
            </a:p>
          </p:txBody>
        </p:sp>
        <p:sp>
          <p:nvSpPr>
            <p:cNvPr id="749575" name="Text Box 7">
              <a:extLst>
                <a:ext uri="{FF2B5EF4-FFF2-40B4-BE49-F238E27FC236}">
                  <a16:creationId xmlns:a16="http://schemas.microsoft.com/office/drawing/2014/main" id="{B9E8DE3E-4DB8-BCF3-34D4-DC2C299E181C}"/>
                </a:ext>
              </a:extLst>
            </p:cNvPr>
            <p:cNvSpPr txBox="1">
              <a:spLocks noChangeArrowheads="1"/>
            </p:cNvSpPr>
            <p:nvPr/>
          </p:nvSpPr>
          <p:spPr bwMode="invGray">
            <a:xfrm>
              <a:off x="3481" y="475"/>
              <a:ext cx="553" cy="40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t>1</a:t>
              </a:r>
            </a:p>
          </p:txBody>
        </p:sp>
        <p:graphicFrame>
          <p:nvGraphicFramePr>
            <p:cNvPr id="749576" name="Object 8">
              <a:extLst>
                <a:ext uri="{FF2B5EF4-FFF2-40B4-BE49-F238E27FC236}">
                  <a16:creationId xmlns:a16="http://schemas.microsoft.com/office/drawing/2014/main" id="{C04888B2-BF90-8466-8C1D-6532F51CBFD0}"/>
                </a:ext>
              </a:extLst>
            </p:cNvPr>
            <p:cNvGraphicFramePr>
              <a:graphicFrameLocks noChangeAspect="1"/>
            </p:cNvGraphicFramePr>
            <p:nvPr/>
          </p:nvGraphicFramePr>
          <p:xfrm>
            <a:off x="3600" y="1257"/>
            <a:ext cx="308" cy="543"/>
          </p:xfrm>
          <a:graphic>
            <a:graphicData uri="http://schemas.openxmlformats.org/presentationml/2006/ole">
              <mc:AlternateContent xmlns:mc="http://schemas.openxmlformats.org/markup-compatibility/2006">
                <mc:Choice xmlns:v="urn:schemas-microsoft-com:vml" Requires="v">
                  <p:oleObj name="Clip" r:id="rId5" imgW="12420600" imgH="16192500" progId="MS_ClipArt_Gallery.2">
                    <p:embed/>
                  </p:oleObj>
                </mc:Choice>
                <mc:Fallback>
                  <p:oleObj name="Clip" r:id="rId5" imgW="12420600" imgH="16192500"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600" y="1257"/>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77" name="AutoShape 9">
              <a:extLst>
                <a:ext uri="{FF2B5EF4-FFF2-40B4-BE49-F238E27FC236}">
                  <a16:creationId xmlns:a16="http://schemas.microsoft.com/office/drawing/2014/main" id="{592E02F0-3D45-3CF4-A255-AE316AA5BD51}"/>
                </a:ext>
              </a:extLst>
            </p:cNvPr>
            <p:cNvSpPr>
              <a:spLocks noChangeArrowheads="1"/>
            </p:cNvSpPr>
            <p:nvPr/>
          </p:nvSpPr>
          <p:spPr bwMode="invGray">
            <a:xfrm>
              <a:off x="3863" y="735"/>
              <a:ext cx="1536" cy="611"/>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5,2,1,4,3</a:t>
              </a:r>
              <a:endParaRPr lang="en-US" altLang="en-US" sz="1600"/>
            </a:p>
          </p:txBody>
        </p:sp>
        <p:graphicFrame>
          <p:nvGraphicFramePr>
            <p:cNvPr id="749578" name="Object 10">
              <a:extLst>
                <a:ext uri="{FF2B5EF4-FFF2-40B4-BE49-F238E27FC236}">
                  <a16:creationId xmlns:a16="http://schemas.microsoft.com/office/drawing/2014/main" id="{02E20152-5395-A9CF-2DAD-8C4BB4577F4E}"/>
                </a:ext>
              </a:extLst>
            </p:cNvPr>
            <p:cNvGraphicFramePr>
              <a:graphicFrameLocks noChangeAspect="1"/>
            </p:cNvGraphicFramePr>
            <p:nvPr/>
          </p:nvGraphicFramePr>
          <p:xfrm>
            <a:off x="3580" y="2053"/>
            <a:ext cx="308" cy="543"/>
          </p:xfrm>
          <a:graphic>
            <a:graphicData uri="http://schemas.openxmlformats.org/presentationml/2006/ole">
              <mc:AlternateContent xmlns:mc="http://schemas.openxmlformats.org/markup-compatibility/2006">
                <mc:Choice xmlns:v="urn:schemas-microsoft-com:vml" Requires="v">
                  <p:oleObj name="Clip" r:id="rId6" imgW="12420600" imgH="16192500" progId="MS_ClipArt_Gallery.2">
                    <p:embed/>
                  </p:oleObj>
                </mc:Choice>
                <mc:Fallback>
                  <p:oleObj name="Clip" r:id="rId6" imgW="12420600" imgH="16192500" progId="MS_ClipArt_Gallery.2">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580" y="2053"/>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79" name="AutoShape 11">
              <a:extLst>
                <a:ext uri="{FF2B5EF4-FFF2-40B4-BE49-F238E27FC236}">
                  <a16:creationId xmlns:a16="http://schemas.microsoft.com/office/drawing/2014/main" id="{6531BC59-BBD5-C3B4-30C8-C1228DF9C5DE}"/>
                </a:ext>
              </a:extLst>
            </p:cNvPr>
            <p:cNvSpPr>
              <a:spLocks noChangeArrowheads="1"/>
            </p:cNvSpPr>
            <p:nvPr/>
          </p:nvSpPr>
          <p:spPr bwMode="invGray">
            <a:xfrm>
              <a:off x="3865" y="1533"/>
              <a:ext cx="1535" cy="611"/>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4,3,5,1,2</a:t>
              </a:r>
              <a:endParaRPr lang="en-US" altLang="en-US" sz="1600"/>
            </a:p>
          </p:txBody>
        </p:sp>
        <p:sp>
          <p:nvSpPr>
            <p:cNvPr id="749580" name="Text Box 12">
              <a:extLst>
                <a:ext uri="{FF2B5EF4-FFF2-40B4-BE49-F238E27FC236}">
                  <a16:creationId xmlns:a16="http://schemas.microsoft.com/office/drawing/2014/main" id="{3D656232-A15B-7C14-722C-43B3A6E7CCFC}"/>
                </a:ext>
              </a:extLst>
            </p:cNvPr>
            <p:cNvSpPr txBox="1">
              <a:spLocks noChangeArrowheads="1"/>
            </p:cNvSpPr>
            <p:nvPr/>
          </p:nvSpPr>
          <p:spPr bwMode="invGray">
            <a:xfrm>
              <a:off x="3481" y="2099"/>
              <a:ext cx="553"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t>3</a:t>
              </a:r>
            </a:p>
          </p:txBody>
        </p:sp>
        <p:graphicFrame>
          <p:nvGraphicFramePr>
            <p:cNvPr id="749581" name="Object 13">
              <a:extLst>
                <a:ext uri="{FF2B5EF4-FFF2-40B4-BE49-F238E27FC236}">
                  <a16:creationId xmlns:a16="http://schemas.microsoft.com/office/drawing/2014/main" id="{B78CF417-F264-8F9A-763E-DE2ACADBA7CE}"/>
                </a:ext>
              </a:extLst>
            </p:cNvPr>
            <p:cNvGraphicFramePr>
              <a:graphicFrameLocks noChangeAspect="1"/>
            </p:cNvGraphicFramePr>
            <p:nvPr/>
          </p:nvGraphicFramePr>
          <p:xfrm>
            <a:off x="3596" y="2849"/>
            <a:ext cx="308" cy="543"/>
          </p:xfrm>
          <a:graphic>
            <a:graphicData uri="http://schemas.openxmlformats.org/presentationml/2006/ole">
              <mc:AlternateContent xmlns:mc="http://schemas.openxmlformats.org/markup-compatibility/2006">
                <mc:Choice xmlns:v="urn:schemas-microsoft-com:vml" Requires="v">
                  <p:oleObj name="Clip" r:id="rId7" imgW="12420600" imgH="16192500" progId="MS_ClipArt_Gallery.2">
                    <p:embed/>
                  </p:oleObj>
                </mc:Choice>
                <mc:Fallback>
                  <p:oleObj name="Clip" r:id="rId7" imgW="12420600" imgH="16192500"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596" y="2849"/>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82" name="AutoShape 14">
              <a:extLst>
                <a:ext uri="{FF2B5EF4-FFF2-40B4-BE49-F238E27FC236}">
                  <a16:creationId xmlns:a16="http://schemas.microsoft.com/office/drawing/2014/main" id="{076E43A1-8123-274B-1EC8-AA2BAEAA9035}"/>
                </a:ext>
              </a:extLst>
            </p:cNvPr>
            <p:cNvSpPr>
              <a:spLocks noChangeArrowheads="1"/>
            </p:cNvSpPr>
            <p:nvPr/>
          </p:nvSpPr>
          <p:spPr bwMode="invGray">
            <a:xfrm>
              <a:off x="3866" y="2328"/>
              <a:ext cx="1536" cy="612"/>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1,2,3,4,5</a:t>
              </a:r>
              <a:endParaRPr lang="en-US" altLang="en-US" sz="1600"/>
            </a:p>
          </p:txBody>
        </p:sp>
        <p:sp>
          <p:nvSpPr>
            <p:cNvPr id="749583" name="Text Box 15">
              <a:extLst>
                <a:ext uri="{FF2B5EF4-FFF2-40B4-BE49-F238E27FC236}">
                  <a16:creationId xmlns:a16="http://schemas.microsoft.com/office/drawing/2014/main" id="{16E167ED-920D-114A-E5E7-3BC5608386AC}"/>
                </a:ext>
              </a:extLst>
            </p:cNvPr>
            <p:cNvSpPr txBox="1">
              <a:spLocks noChangeArrowheads="1"/>
            </p:cNvSpPr>
            <p:nvPr/>
          </p:nvSpPr>
          <p:spPr bwMode="invGray">
            <a:xfrm>
              <a:off x="3481" y="2895"/>
              <a:ext cx="555"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t>4</a:t>
              </a:r>
            </a:p>
          </p:txBody>
        </p:sp>
        <p:graphicFrame>
          <p:nvGraphicFramePr>
            <p:cNvPr id="749584" name="Object 16">
              <a:extLst>
                <a:ext uri="{FF2B5EF4-FFF2-40B4-BE49-F238E27FC236}">
                  <a16:creationId xmlns:a16="http://schemas.microsoft.com/office/drawing/2014/main" id="{BDF25941-8E27-8741-9E40-24D2B55E3185}"/>
                </a:ext>
              </a:extLst>
            </p:cNvPr>
            <p:cNvGraphicFramePr>
              <a:graphicFrameLocks noChangeAspect="1"/>
            </p:cNvGraphicFramePr>
            <p:nvPr/>
          </p:nvGraphicFramePr>
          <p:xfrm>
            <a:off x="3596" y="3644"/>
            <a:ext cx="308" cy="543"/>
          </p:xfrm>
          <a:graphic>
            <a:graphicData uri="http://schemas.openxmlformats.org/presentationml/2006/ole">
              <mc:AlternateContent xmlns:mc="http://schemas.openxmlformats.org/markup-compatibility/2006">
                <mc:Choice xmlns:v="urn:schemas-microsoft-com:vml" Requires="v">
                  <p:oleObj name="Clip" r:id="rId8" imgW="12420600" imgH="16192500" progId="MS_ClipArt_Gallery.2">
                    <p:embed/>
                  </p:oleObj>
                </mc:Choice>
                <mc:Fallback>
                  <p:oleObj name="Clip" r:id="rId8" imgW="12420600" imgH="16192500" progId="MS_ClipArt_Gallery.2">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3596" y="3644"/>
                          <a:ext cx="308"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85" name="AutoShape 17">
              <a:extLst>
                <a:ext uri="{FF2B5EF4-FFF2-40B4-BE49-F238E27FC236}">
                  <a16:creationId xmlns:a16="http://schemas.microsoft.com/office/drawing/2014/main" id="{DB805B06-B5D8-27A6-A5A4-DB3318E9E098}"/>
                </a:ext>
              </a:extLst>
            </p:cNvPr>
            <p:cNvSpPr>
              <a:spLocks noChangeArrowheads="1"/>
            </p:cNvSpPr>
            <p:nvPr/>
          </p:nvSpPr>
          <p:spPr bwMode="invGray">
            <a:xfrm>
              <a:off x="3863" y="3122"/>
              <a:ext cx="1536" cy="611"/>
            </a:xfrm>
            <a:prstGeom prst="cloudCallout">
              <a:avLst>
                <a:gd name="adj1" fmla="val -46898"/>
                <a:gd name="adj2" fmla="val 61468"/>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2,3,4,1,5</a:t>
              </a:r>
              <a:endParaRPr lang="en-US" altLang="en-US" sz="1600"/>
            </a:p>
          </p:txBody>
        </p:sp>
        <p:sp>
          <p:nvSpPr>
            <p:cNvPr id="749586" name="Text Box 18">
              <a:extLst>
                <a:ext uri="{FF2B5EF4-FFF2-40B4-BE49-F238E27FC236}">
                  <a16:creationId xmlns:a16="http://schemas.microsoft.com/office/drawing/2014/main" id="{616B67AB-AED8-9219-FCB4-EBBDCF029C67}"/>
                </a:ext>
              </a:extLst>
            </p:cNvPr>
            <p:cNvSpPr txBox="1">
              <a:spLocks noChangeArrowheads="1"/>
            </p:cNvSpPr>
            <p:nvPr/>
          </p:nvSpPr>
          <p:spPr bwMode="invGray">
            <a:xfrm>
              <a:off x="3481" y="3691"/>
              <a:ext cx="555"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r>
                <a:rPr lang="en-US" altLang="en-US" sz="1600"/>
                <a:t>5</a:t>
              </a:r>
            </a:p>
          </p:txBody>
        </p:sp>
        <p:grpSp>
          <p:nvGrpSpPr>
            <p:cNvPr id="749587" name="Group 19">
              <a:extLst>
                <a:ext uri="{FF2B5EF4-FFF2-40B4-BE49-F238E27FC236}">
                  <a16:creationId xmlns:a16="http://schemas.microsoft.com/office/drawing/2014/main" id="{4D9E0ED8-753C-1C38-2D8F-BF11A37A7216}"/>
                </a:ext>
              </a:extLst>
            </p:cNvPr>
            <p:cNvGrpSpPr>
              <a:grpSpLocks/>
            </p:cNvGrpSpPr>
            <p:nvPr/>
          </p:nvGrpSpPr>
          <p:grpSpPr bwMode="auto">
            <a:xfrm>
              <a:off x="419" y="-59"/>
              <a:ext cx="2022" cy="4184"/>
              <a:chOff x="419" y="-59"/>
              <a:chExt cx="2022" cy="4184"/>
            </a:xfrm>
          </p:grpSpPr>
          <p:grpSp>
            <p:nvGrpSpPr>
              <p:cNvPr id="749588" name="Group 20">
                <a:extLst>
                  <a:ext uri="{FF2B5EF4-FFF2-40B4-BE49-F238E27FC236}">
                    <a16:creationId xmlns:a16="http://schemas.microsoft.com/office/drawing/2014/main" id="{33B04631-A1DD-1A8D-E1DF-F688D338079A}"/>
                  </a:ext>
                </a:extLst>
              </p:cNvPr>
              <p:cNvGrpSpPr>
                <a:grpSpLocks/>
              </p:cNvGrpSpPr>
              <p:nvPr/>
            </p:nvGrpSpPr>
            <p:grpSpPr bwMode="auto">
              <a:xfrm>
                <a:off x="420" y="-59"/>
                <a:ext cx="2008" cy="965"/>
                <a:chOff x="215" y="-59"/>
                <a:chExt cx="2008" cy="965"/>
              </a:xfrm>
            </p:grpSpPr>
            <p:graphicFrame>
              <p:nvGraphicFramePr>
                <p:cNvPr id="749589" name="Object 21">
                  <a:extLst>
                    <a:ext uri="{FF2B5EF4-FFF2-40B4-BE49-F238E27FC236}">
                      <a16:creationId xmlns:a16="http://schemas.microsoft.com/office/drawing/2014/main" id="{C1023720-69BB-5BED-21F6-A65BDDF54122}"/>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9" imgW="14185900" imgH="14300200" progId="MS_ClipArt_Gallery.2">
                        <p:embed/>
                      </p:oleObj>
                    </mc:Choice>
                    <mc:Fallback>
                      <p:oleObj name="Clip" r:id="rId9" imgW="14185900" imgH="14300200" progId="MS_ClipArt_Gallery.2">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90" name="Text Box 22">
                  <a:extLst>
                    <a:ext uri="{FF2B5EF4-FFF2-40B4-BE49-F238E27FC236}">
                      <a16:creationId xmlns:a16="http://schemas.microsoft.com/office/drawing/2014/main" id="{A0F59FA8-BF80-B2F6-72C6-7E8799901E25}"/>
                    </a:ext>
                  </a:extLst>
                </p:cNvPr>
                <p:cNvSpPr txBox="1">
                  <a:spLocks noChangeArrowheads="1"/>
                </p:cNvSpPr>
                <p:nvPr/>
              </p:nvSpPr>
              <p:spPr bwMode="invGray">
                <a:xfrm>
                  <a:off x="1684" y="498"/>
                  <a:ext cx="539"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1</a:t>
                  </a:r>
                </a:p>
              </p:txBody>
            </p:sp>
            <p:sp>
              <p:nvSpPr>
                <p:cNvPr id="749591" name="AutoShape 23">
                  <a:extLst>
                    <a:ext uri="{FF2B5EF4-FFF2-40B4-BE49-F238E27FC236}">
                      <a16:creationId xmlns:a16="http://schemas.microsoft.com/office/drawing/2014/main" id="{4ABC30EA-617E-0D90-8ECF-F824011BA98E}"/>
                    </a:ext>
                  </a:extLst>
                </p:cNvPr>
                <p:cNvSpPr>
                  <a:spLocks noChangeArrowheads="1"/>
                </p:cNvSpPr>
                <p:nvPr/>
              </p:nvSpPr>
              <p:spPr bwMode="invGray">
                <a:xfrm>
                  <a:off x="215" y="-59"/>
                  <a:ext cx="1536"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3,2,5,1,4</a:t>
                  </a:r>
                  <a:endParaRPr lang="en-US" altLang="en-US" sz="1600"/>
                </a:p>
              </p:txBody>
            </p:sp>
          </p:grpSp>
          <p:grpSp>
            <p:nvGrpSpPr>
              <p:cNvPr id="749592" name="Group 24">
                <a:extLst>
                  <a:ext uri="{FF2B5EF4-FFF2-40B4-BE49-F238E27FC236}">
                    <a16:creationId xmlns:a16="http://schemas.microsoft.com/office/drawing/2014/main" id="{2BC363E1-604C-5740-6D60-3D57C655EC99}"/>
                  </a:ext>
                </a:extLst>
              </p:cNvPr>
              <p:cNvGrpSpPr>
                <a:grpSpLocks/>
              </p:cNvGrpSpPr>
              <p:nvPr/>
            </p:nvGrpSpPr>
            <p:grpSpPr bwMode="auto">
              <a:xfrm>
                <a:off x="421" y="748"/>
                <a:ext cx="2019" cy="963"/>
                <a:chOff x="216" y="-57"/>
                <a:chExt cx="2019" cy="963"/>
              </a:xfrm>
            </p:grpSpPr>
            <p:graphicFrame>
              <p:nvGraphicFramePr>
                <p:cNvPr id="749593" name="Object 25">
                  <a:extLst>
                    <a:ext uri="{FF2B5EF4-FFF2-40B4-BE49-F238E27FC236}">
                      <a16:creationId xmlns:a16="http://schemas.microsoft.com/office/drawing/2014/main" id="{D37ECA76-5C69-0C85-4D08-15C3D8716B58}"/>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1" imgW="14185900" imgH="14300200" progId="MS_ClipArt_Gallery.2">
                        <p:embed/>
                      </p:oleObj>
                    </mc:Choice>
                    <mc:Fallback>
                      <p:oleObj name="Clip" r:id="rId11" imgW="14185900" imgH="14300200" progId="MS_ClipArt_Gallery.2">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94" name="Text Box 26">
                  <a:extLst>
                    <a:ext uri="{FF2B5EF4-FFF2-40B4-BE49-F238E27FC236}">
                      <a16:creationId xmlns:a16="http://schemas.microsoft.com/office/drawing/2014/main" id="{FFD60CAD-CA45-036D-1E9A-D418C3A981CE}"/>
                    </a:ext>
                  </a:extLst>
                </p:cNvPr>
                <p:cNvSpPr txBox="1">
                  <a:spLocks noChangeArrowheads="1"/>
                </p:cNvSpPr>
                <p:nvPr/>
              </p:nvSpPr>
              <p:spPr bwMode="invGray">
                <a:xfrm>
                  <a:off x="1669" y="499"/>
                  <a:ext cx="566" cy="40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2</a:t>
                  </a:r>
                </a:p>
              </p:txBody>
            </p:sp>
            <p:sp>
              <p:nvSpPr>
                <p:cNvPr id="749595" name="AutoShape 27">
                  <a:extLst>
                    <a:ext uri="{FF2B5EF4-FFF2-40B4-BE49-F238E27FC236}">
                      <a16:creationId xmlns:a16="http://schemas.microsoft.com/office/drawing/2014/main" id="{FA509825-95F2-D3A9-BC9C-24DFE1B27FE1}"/>
                    </a:ext>
                  </a:extLst>
                </p:cNvPr>
                <p:cNvSpPr>
                  <a:spLocks noChangeArrowheads="1"/>
                </p:cNvSpPr>
                <p:nvPr/>
              </p:nvSpPr>
              <p:spPr bwMode="invGray">
                <a:xfrm>
                  <a:off x="216" y="-57"/>
                  <a:ext cx="1535"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1,2,5,3,4</a:t>
                  </a:r>
                  <a:endParaRPr lang="en-US" altLang="en-US" sz="1600"/>
                </a:p>
              </p:txBody>
            </p:sp>
          </p:grpSp>
          <p:grpSp>
            <p:nvGrpSpPr>
              <p:cNvPr id="749596" name="Group 28">
                <a:extLst>
                  <a:ext uri="{FF2B5EF4-FFF2-40B4-BE49-F238E27FC236}">
                    <a16:creationId xmlns:a16="http://schemas.microsoft.com/office/drawing/2014/main" id="{C4767CC4-6E4E-AD74-A225-C674D165F0DD}"/>
                  </a:ext>
                </a:extLst>
              </p:cNvPr>
              <p:cNvGrpSpPr>
                <a:grpSpLocks/>
              </p:cNvGrpSpPr>
              <p:nvPr/>
            </p:nvGrpSpPr>
            <p:grpSpPr bwMode="auto">
              <a:xfrm>
                <a:off x="421" y="1551"/>
                <a:ext cx="2019" cy="965"/>
                <a:chOff x="216" y="-59"/>
                <a:chExt cx="2019" cy="965"/>
              </a:xfrm>
            </p:grpSpPr>
            <p:graphicFrame>
              <p:nvGraphicFramePr>
                <p:cNvPr id="749597" name="Object 29">
                  <a:extLst>
                    <a:ext uri="{FF2B5EF4-FFF2-40B4-BE49-F238E27FC236}">
                      <a16:creationId xmlns:a16="http://schemas.microsoft.com/office/drawing/2014/main" id="{1C57A9FC-A17E-8C92-8096-BB3483E622B6}"/>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2" imgW="14185900" imgH="14300200" progId="MS_ClipArt_Gallery.2">
                        <p:embed/>
                      </p:oleObj>
                    </mc:Choice>
                    <mc:Fallback>
                      <p:oleObj name="Clip" r:id="rId12" imgW="14185900" imgH="14300200" progId="MS_ClipArt_Gallery.2">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598" name="Text Box 30">
                  <a:extLst>
                    <a:ext uri="{FF2B5EF4-FFF2-40B4-BE49-F238E27FC236}">
                      <a16:creationId xmlns:a16="http://schemas.microsoft.com/office/drawing/2014/main" id="{D5F15C20-0460-3148-75EC-54BCA77BA6F6}"/>
                    </a:ext>
                  </a:extLst>
                </p:cNvPr>
                <p:cNvSpPr txBox="1">
                  <a:spLocks noChangeArrowheads="1"/>
                </p:cNvSpPr>
                <p:nvPr/>
              </p:nvSpPr>
              <p:spPr bwMode="invGray">
                <a:xfrm>
                  <a:off x="1669" y="498"/>
                  <a:ext cx="566"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3</a:t>
                  </a:r>
                </a:p>
              </p:txBody>
            </p:sp>
            <p:sp>
              <p:nvSpPr>
                <p:cNvPr id="749599" name="AutoShape 31">
                  <a:extLst>
                    <a:ext uri="{FF2B5EF4-FFF2-40B4-BE49-F238E27FC236}">
                      <a16:creationId xmlns:a16="http://schemas.microsoft.com/office/drawing/2014/main" id="{A4F31BE3-5793-5D0D-6136-7F7F65BD0C3B}"/>
                    </a:ext>
                  </a:extLst>
                </p:cNvPr>
                <p:cNvSpPr>
                  <a:spLocks noChangeArrowheads="1"/>
                </p:cNvSpPr>
                <p:nvPr/>
              </p:nvSpPr>
              <p:spPr bwMode="invGray">
                <a:xfrm>
                  <a:off x="216" y="-59"/>
                  <a:ext cx="1535"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4,3,2,1,5</a:t>
                  </a:r>
                  <a:endParaRPr lang="en-US" altLang="en-US" sz="1600"/>
                </a:p>
              </p:txBody>
            </p:sp>
          </p:grpSp>
          <p:grpSp>
            <p:nvGrpSpPr>
              <p:cNvPr id="749600" name="Group 32">
                <a:extLst>
                  <a:ext uri="{FF2B5EF4-FFF2-40B4-BE49-F238E27FC236}">
                    <a16:creationId xmlns:a16="http://schemas.microsoft.com/office/drawing/2014/main" id="{0B59867F-B3C1-C3D2-0A85-50A73575DF91}"/>
                  </a:ext>
                </a:extLst>
              </p:cNvPr>
              <p:cNvGrpSpPr>
                <a:grpSpLocks/>
              </p:cNvGrpSpPr>
              <p:nvPr/>
            </p:nvGrpSpPr>
            <p:grpSpPr bwMode="auto">
              <a:xfrm>
                <a:off x="419" y="2355"/>
                <a:ext cx="2022" cy="966"/>
                <a:chOff x="214" y="-60"/>
                <a:chExt cx="2022" cy="966"/>
              </a:xfrm>
            </p:grpSpPr>
            <p:graphicFrame>
              <p:nvGraphicFramePr>
                <p:cNvPr id="749601" name="Object 33">
                  <a:extLst>
                    <a:ext uri="{FF2B5EF4-FFF2-40B4-BE49-F238E27FC236}">
                      <a16:creationId xmlns:a16="http://schemas.microsoft.com/office/drawing/2014/main" id="{60FA5380-AD9B-7193-B410-4E6B94373E36}"/>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3" imgW="14185900" imgH="14300200" progId="MS_ClipArt_Gallery.2">
                        <p:embed/>
                      </p:oleObj>
                    </mc:Choice>
                    <mc:Fallback>
                      <p:oleObj name="Clip" r:id="rId13" imgW="14185900" imgH="14300200" progId="MS_ClipArt_Gallery.2">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602" name="Text Box 34">
                  <a:extLst>
                    <a:ext uri="{FF2B5EF4-FFF2-40B4-BE49-F238E27FC236}">
                      <a16:creationId xmlns:a16="http://schemas.microsoft.com/office/drawing/2014/main" id="{45F510C7-EECE-1768-62E6-2B570FDA87C7}"/>
                    </a:ext>
                  </a:extLst>
                </p:cNvPr>
                <p:cNvSpPr txBox="1">
                  <a:spLocks noChangeArrowheads="1"/>
                </p:cNvSpPr>
                <p:nvPr/>
              </p:nvSpPr>
              <p:spPr bwMode="invGray">
                <a:xfrm>
                  <a:off x="1671" y="499"/>
                  <a:ext cx="565" cy="40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4</a:t>
                  </a:r>
                </a:p>
              </p:txBody>
            </p:sp>
            <p:sp>
              <p:nvSpPr>
                <p:cNvPr id="749603" name="AutoShape 35">
                  <a:extLst>
                    <a:ext uri="{FF2B5EF4-FFF2-40B4-BE49-F238E27FC236}">
                      <a16:creationId xmlns:a16="http://schemas.microsoft.com/office/drawing/2014/main" id="{47B364EE-27FB-11B5-C566-80B9378115B3}"/>
                    </a:ext>
                  </a:extLst>
                </p:cNvPr>
                <p:cNvSpPr>
                  <a:spLocks noChangeArrowheads="1"/>
                </p:cNvSpPr>
                <p:nvPr/>
              </p:nvSpPr>
              <p:spPr bwMode="invGray">
                <a:xfrm>
                  <a:off x="214" y="-60"/>
                  <a:ext cx="1535"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1,3,4,2,5</a:t>
                  </a:r>
                  <a:endParaRPr lang="en-US" altLang="en-US" sz="1600"/>
                </a:p>
              </p:txBody>
            </p:sp>
          </p:grpSp>
          <p:grpSp>
            <p:nvGrpSpPr>
              <p:cNvPr id="749604" name="Group 36">
                <a:extLst>
                  <a:ext uri="{FF2B5EF4-FFF2-40B4-BE49-F238E27FC236}">
                    <a16:creationId xmlns:a16="http://schemas.microsoft.com/office/drawing/2014/main" id="{620EA4ED-E086-4CFC-9B38-BDA3171A9AB7}"/>
                  </a:ext>
                </a:extLst>
              </p:cNvPr>
              <p:cNvGrpSpPr>
                <a:grpSpLocks/>
              </p:cNvGrpSpPr>
              <p:nvPr/>
            </p:nvGrpSpPr>
            <p:grpSpPr bwMode="auto">
              <a:xfrm>
                <a:off x="421" y="3160"/>
                <a:ext cx="2018" cy="965"/>
                <a:chOff x="217" y="-59"/>
                <a:chExt cx="2018" cy="965"/>
              </a:xfrm>
            </p:grpSpPr>
            <p:graphicFrame>
              <p:nvGraphicFramePr>
                <p:cNvPr id="749605" name="Object 37">
                  <a:extLst>
                    <a:ext uri="{FF2B5EF4-FFF2-40B4-BE49-F238E27FC236}">
                      <a16:creationId xmlns:a16="http://schemas.microsoft.com/office/drawing/2014/main" id="{E9794DD1-96E6-049C-E564-859A8E13D2E7}"/>
                    </a:ext>
                  </a:extLst>
                </p:cNvPr>
                <p:cNvGraphicFramePr>
                  <a:graphicFrameLocks noChangeAspect="1"/>
                </p:cNvGraphicFramePr>
                <p:nvPr/>
              </p:nvGraphicFramePr>
              <p:xfrm>
                <a:off x="1784" y="420"/>
                <a:ext cx="432" cy="436"/>
              </p:xfrm>
              <a:graphic>
                <a:graphicData uri="http://schemas.openxmlformats.org/presentationml/2006/ole">
                  <mc:AlternateContent xmlns:mc="http://schemas.openxmlformats.org/markup-compatibility/2006">
                    <mc:Choice xmlns:v="urn:schemas-microsoft-com:vml" Requires="v">
                      <p:oleObj name="Clip" r:id="rId14" imgW="14185900" imgH="14300200" progId="MS_ClipArt_Gallery.2">
                        <p:embed/>
                      </p:oleObj>
                    </mc:Choice>
                    <mc:Fallback>
                      <p:oleObj name="Clip" r:id="rId14" imgW="14185900" imgH="14300200" progId="MS_ClipArt_Gallery.2">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1784" y="420"/>
                              <a:ext cx="43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9606" name="Text Box 38">
                  <a:extLst>
                    <a:ext uri="{FF2B5EF4-FFF2-40B4-BE49-F238E27FC236}">
                      <a16:creationId xmlns:a16="http://schemas.microsoft.com/office/drawing/2014/main" id="{39BAAB8E-2B10-122C-74DD-F9CA23549DB1}"/>
                    </a:ext>
                  </a:extLst>
                </p:cNvPr>
                <p:cNvSpPr txBox="1">
                  <a:spLocks noChangeArrowheads="1"/>
                </p:cNvSpPr>
                <p:nvPr/>
              </p:nvSpPr>
              <p:spPr bwMode="invGray">
                <a:xfrm>
                  <a:off x="1670" y="498"/>
                  <a:ext cx="565" cy="40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5</a:t>
                  </a:r>
                </a:p>
              </p:txBody>
            </p:sp>
            <p:sp>
              <p:nvSpPr>
                <p:cNvPr id="749607" name="AutoShape 39">
                  <a:extLst>
                    <a:ext uri="{FF2B5EF4-FFF2-40B4-BE49-F238E27FC236}">
                      <a16:creationId xmlns:a16="http://schemas.microsoft.com/office/drawing/2014/main" id="{7DA42DEE-6D50-9ECA-31A7-4382A25C065C}"/>
                    </a:ext>
                  </a:extLst>
                </p:cNvPr>
                <p:cNvSpPr>
                  <a:spLocks noChangeArrowheads="1"/>
                </p:cNvSpPr>
                <p:nvPr/>
              </p:nvSpPr>
              <p:spPr bwMode="invGray">
                <a:xfrm>
                  <a:off x="217" y="-59"/>
                  <a:ext cx="1534" cy="611"/>
                </a:xfrm>
                <a:prstGeom prst="cloudCallout">
                  <a:avLst>
                    <a:gd name="adj1" fmla="val 47889"/>
                    <a:gd name="adj2" fmla="val 60319"/>
                  </a:avLst>
                </a:prstGeom>
                <a:noFill/>
                <a:ln w="38100">
                  <a:solidFill>
                    <a:schemeClr val="accent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solidFill>
                        <a:schemeClr val="accent2"/>
                      </a:solidFill>
                    </a:rPr>
                    <a:t>1,2,4,5,3</a:t>
                  </a:r>
                  <a:endParaRPr lang="en-US" altLang="en-US" sz="1600"/>
                </a:p>
              </p:txBody>
            </p:sp>
          </p:grpSp>
        </p:grpSp>
        <p:sp>
          <p:nvSpPr>
            <p:cNvPr id="749608" name="Text Box 40">
              <a:extLst>
                <a:ext uri="{FF2B5EF4-FFF2-40B4-BE49-F238E27FC236}">
                  <a16:creationId xmlns:a16="http://schemas.microsoft.com/office/drawing/2014/main" id="{CE922AE4-EB9B-3CA8-0644-AB07B30CC68A}"/>
                </a:ext>
              </a:extLst>
            </p:cNvPr>
            <p:cNvSpPr txBox="1">
              <a:spLocks noChangeArrowheads="1"/>
            </p:cNvSpPr>
            <p:nvPr/>
          </p:nvSpPr>
          <p:spPr bwMode="invGray">
            <a:xfrm>
              <a:off x="3470" y="1238"/>
              <a:ext cx="56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r>
                <a:rPr lang="en-US" altLang="en-US" sz="1600"/>
                <a:t>2</a:t>
              </a:r>
            </a:p>
          </p:txBody>
        </p:sp>
      </p:grpSp>
      <p:sp>
        <p:nvSpPr>
          <p:cNvPr id="749609" name="Line 41">
            <a:extLst>
              <a:ext uri="{FF2B5EF4-FFF2-40B4-BE49-F238E27FC236}">
                <a16:creationId xmlns:a16="http://schemas.microsoft.com/office/drawing/2014/main" id="{4DD351AF-2591-DECE-6B1A-A8A22417F9D2}"/>
              </a:ext>
            </a:extLst>
          </p:cNvPr>
          <p:cNvSpPr>
            <a:spLocks noChangeShapeType="1"/>
          </p:cNvSpPr>
          <p:nvPr/>
        </p:nvSpPr>
        <p:spPr bwMode="auto">
          <a:xfrm>
            <a:off x="3657600" y="3429000"/>
            <a:ext cx="1600200" cy="0"/>
          </a:xfrm>
          <a:prstGeom prst="line">
            <a:avLst/>
          </a:prstGeom>
          <a:noFill/>
          <a:ln w="762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1" name="Line 43">
            <a:extLst>
              <a:ext uri="{FF2B5EF4-FFF2-40B4-BE49-F238E27FC236}">
                <a16:creationId xmlns:a16="http://schemas.microsoft.com/office/drawing/2014/main" id="{8C8F02A1-34DC-CEAB-C20A-32862B631733}"/>
              </a:ext>
            </a:extLst>
          </p:cNvPr>
          <p:cNvSpPr>
            <a:spLocks noChangeShapeType="1"/>
          </p:cNvSpPr>
          <p:nvPr/>
        </p:nvSpPr>
        <p:spPr bwMode="auto">
          <a:xfrm>
            <a:off x="3657600" y="4114800"/>
            <a:ext cx="1600200" cy="0"/>
          </a:xfrm>
          <a:prstGeom prst="line">
            <a:avLst/>
          </a:prstGeom>
          <a:noFill/>
          <a:ln w="762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2" name="Line 44">
            <a:extLst>
              <a:ext uri="{FF2B5EF4-FFF2-40B4-BE49-F238E27FC236}">
                <a16:creationId xmlns:a16="http://schemas.microsoft.com/office/drawing/2014/main" id="{0D8CC13E-F370-8BCA-5DC2-C7965F399637}"/>
              </a:ext>
            </a:extLst>
          </p:cNvPr>
          <p:cNvSpPr>
            <a:spLocks noChangeShapeType="1"/>
          </p:cNvSpPr>
          <p:nvPr/>
        </p:nvSpPr>
        <p:spPr bwMode="auto">
          <a:xfrm>
            <a:off x="3657600" y="4800600"/>
            <a:ext cx="1600200" cy="0"/>
          </a:xfrm>
          <a:prstGeom prst="line">
            <a:avLst/>
          </a:prstGeom>
          <a:noFill/>
          <a:ln w="762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3" name="Line 45">
            <a:extLst>
              <a:ext uri="{FF2B5EF4-FFF2-40B4-BE49-F238E27FC236}">
                <a16:creationId xmlns:a16="http://schemas.microsoft.com/office/drawing/2014/main" id="{54F16C5F-D3D5-6D01-8FD5-271E23FB9E8C}"/>
              </a:ext>
            </a:extLst>
          </p:cNvPr>
          <p:cNvSpPr>
            <a:spLocks noChangeShapeType="1"/>
          </p:cNvSpPr>
          <p:nvPr/>
        </p:nvSpPr>
        <p:spPr bwMode="auto">
          <a:xfrm>
            <a:off x="3657600" y="5410200"/>
            <a:ext cx="1600200" cy="0"/>
          </a:xfrm>
          <a:prstGeom prst="line">
            <a:avLst/>
          </a:prstGeom>
          <a:noFill/>
          <a:ln w="762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4" name="Line 46">
            <a:extLst>
              <a:ext uri="{FF2B5EF4-FFF2-40B4-BE49-F238E27FC236}">
                <a16:creationId xmlns:a16="http://schemas.microsoft.com/office/drawing/2014/main" id="{1B5E726A-C583-B994-90A3-8B04B430D98C}"/>
              </a:ext>
            </a:extLst>
          </p:cNvPr>
          <p:cNvSpPr>
            <a:spLocks noChangeShapeType="1"/>
          </p:cNvSpPr>
          <p:nvPr/>
        </p:nvSpPr>
        <p:spPr bwMode="auto">
          <a:xfrm>
            <a:off x="3657600" y="6096000"/>
            <a:ext cx="1600200" cy="0"/>
          </a:xfrm>
          <a:prstGeom prst="line">
            <a:avLst/>
          </a:prstGeom>
          <a:noFill/>
          <a:ln w="762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15" name="Comment 47">
            <a:extLst>
              <a:ext uri="{FF2B5EF4-FFF2-40B4-BE49-F238E27FC236}">
                <a16:creationId xmlns:a16="http://schemas.microsoft.com/office/drawing/2014/main" id="{9C0B5318-7F39-2CA0-41C0-3AAD7CA141F5}"/>
              </a:ext>
            </a:extLst>
          </p:cNvPr>
          <p:cNvSpPr>
            <a:spLocks noRot="1" noChangeAspect="1" noEditPoints="1" noChangeArrowheads="1" noChangeShapeType="1" noTextEdit="1"/>
          </p:cNvSpPr>
          <p:nvPr/>
        </p:nvSpPr>
        <p:spPr bwMode="auto">
          <a:xfrm>
            <a:off x="3546475" y="3408363"/>
            <a:ext cx="1803400" cy="2763837"/>
          </a:xfrm>
          <a:custGeom>
            <a:avLst/>
            <a:gdLst>
              <a:gd name="T0" fmla="+- 0 14595 9853"/>
              <a:gd name="T1" fmla="*/ T0 w 5008"/>
              <a:gd name="T2" fmla="+- 0 9649 9467"/>
              <a:gd name="T3" fmla="*/ 9649 h 7677"/>
              <a:gd name="T4" fmla="+- 0 13092 9853"/>
              <a:gd name="T5" fmla="*/ T4 w 5008"/>
              <a:gd name="T6" fmla="+- 0 11228 9467"/>
              <a:gd name="T7" fmla="*/ 11228 h 7677"/>
              <a:gd name="T8" fmla="+- 0 10317 9853"/>
              <a:gd name="T9" fmla="*/ T8 w 5008"/>
              <a:gd name="T10" fmla="+- 0 13275 9467"/>
              <a:gd name="T11" fmla="*/ 13275 h 7677"/>
              <a:gd name="T12" fmla="+- 0 14629 9853"/>
              <a:gd name="T13" fmla="*/ T12 w 5008"/>
              <a:gd name="T14" fmla="+- 0 11500 9467"/>
              <a:gd name="T15" fmla="*/ 11500 h 7677"/>
              <a:gd name="T16" fmla="+- 0 13388 9853"/>
              <a:gd name="T17" fmla="*/ T16 w 5008"/>
              <a:gd name="T18" fmla="+- 0 13144 9467"/>
              <a:gd name="T19" fmla="*/ 13144 h 7677"/>
              <a:gd name="T20" fmla="+- 0 10016 9853"/>
              <a:gd name="T21" fmla="*/ T20 w 5008"/>
              <a:gd name="T22" fmla="+- 0 16965 9467"/>
              <a:gd name="T23" fmla="*/ 16965 h 7677"/>
              <a:gd name="T24" fmla="+- 0 14616 9853"/>
              <a:gd name="T25" fmla="*/ T24 w 5008"/>
              <a:gd name="T26" fmla="+- 0 13251 9467"/>
              <a:gd name="T27" fmla="*/ 13251 h 7677"/>
              <a:gd name="T28" fmla="+- 0 14614 9853"/>
              <a:gd name="T29" fmla="*/ T28 w 5008"/>
              <a:gd name="T30" fmla="+- 0 13246 9467"/>
              <a:gd name="T31" fmla="*/ 13246 h 7677"/>
              <a:gd name="T32" fmla="+- 0 11081 9853"/>
              <a:gd name="T33" fmla="*/ T32 w 5008"/>
              <a:gd name="T34" fmla="+- 0 14876 9467"/>
              <a:gd name="T35" fmla="*/ 14876 h 7677"/>
              <a:gd name="T36" fmla="+- 0 10568 9853"/>
              <a:gd name="T37" fmla="*/ T36 w 5008"/>
              <a:gd name="T38" fmla="+- 0 15174 9467"/>
              <a:gd name="T39" fmla="*/ 15174 h 7677"/>
              <a:gd name="T40" fmla="+- 0 14587 9853"/>
              <a:gd name="T41" fmla="*/ T40 w 5008"/>
              <a:gd name="T42" fmla="+- 0 15049 9467"/>
              <a:gd name="T43" fmla="*/ 15049 h 7677"/>
              <a:gd name="T44" fmla="+- 0 12823 9853"/>
              <a:gd name="T45" fmla="*/ T44 w 5008"/>
              <a:gd name="T46" fmla="+- 0 12707 9467"/>
              <a:gd name="T47" fmla="*/ 12707 h 7677"/>
              <a:gd name="T48" fmla="+- 0 10320 9853"/>
              <a:gd name="T49" fmla="*/ T48 w 5008"/>
              <a:gd name="T50" fmla="+- 0 9467 9467"/>
              <a:gd name="T51" fmla="*/ 9467 h 7677"/>
              <a:gd name="T52" fmla="+- 0 14450 9853"/>
              <a:gd name="T53" fmla="*/ T52 w 5008"/>
              <a:gd name="T54" fmla="+- 0 16469 9467"/>
              <a:gd name="T55" fmla="*/ 16469 h 7677"/>
              <a:gd name="T56" fmla="+- 0 11182 9853"/>
              <a:gd name="T57" fmla="*/ T56 w 5008"/>
              <a:gd name="T58" fmla="+- 0 12355 9467"/>
              <a:gd name="T59" fmla="*/ 12355 h 7677"/>
              <a:gd name="T60" fmla="+- 0 10251 9853"/>
              <a:gd name="T61" fmla="*/ T60 w 5008"/>
              <a:gd name="T62" fmla="+- 0 9738 9467"/>
              <a:gd name="T63" fmla="*/ 9738 h 7677"/>
              <a:gd name="T64" fmla="+- 0 11520 9853"/>
              <a:gd name="T65" fmla="*/ T64 w 5008"/>
              <a:gd name="T66" fmla="+- 0 11831 9467"/>
              <a:gd name="T67" fmla="*/ 11831 h 7677"/>
              <a:gd name="T68" fmla="+- 0 13748 9853"/>
              <a:gd name="T69" fmla="*/ T68 w 5008"/>
              <a:gd name="T70" fmla="+- 0 16081 9467"/>
              <a:gd name="T71" fmla="*/ 16081 h 7677"/>
              <a:gd name="T72" fmla="+- 0 10212 9853"/>
              <a:gd name="T73" fmla="*/ T72 w 5008"/>
              <a:gd name="T74" fmla="+- 0 11357 9467"/>
              <a:gd name="T75" fmla="*/ 11357 h 7677"/>
              <a:gd name="T76" fmla="+- 0 10402 9853"/>
              <a:gd name="T77" fmla="*/ T76 w 5008"/>
              <a:gd name="T78" fmla="+- 0 11317 9467"/>
              <a:gd name="T79" fmla="*/ 11317 h 7677"/>
              <a:gd name="T80" fmla="+- 0 12540 9853"/>
              <a:gd name="T81" fmla="*/ T80 w 5008"/>
              <a:gd name="T82" fmla="+- 0 11245 9467"/>
              <a:gd name="T83" fmla="*/ 11245 h 7677"/>
              <a:gd name="T84" fmla="+- 0 14512 9853"/>
              <a:gd name="T85" fmla="*/ T84 w 5008"/>
              <a:gd name="T86" fmla="+- 0 11264 9467"/>
              <a:gd name="T87" fmla="*/ 11264 h 7677"/>
              <a:gd name="T88" fmla="+- 0 14689 9853"/>
              <a:gd name="T89" fmla="*/ T88 w 5008"/>
              <a:gd name="T90" fmla="+- 0 11260 9467"/>
              <a:gd name="T91" fmla="*/ 11260 h 7677"/>
              <a:gd name="T92" fmla="+- 0 10288 9853"/>
              <a:gd name="T93" fmla="*/ T92 w 5008"/>
              <a:gd name="T94" fmla="+- 0 16426 9467"/>
              <a:gd name="T95" fmla="*/ 16426 h 7677"/>
              <a:gd name="T96" fmla="+- 0 13226 9853"/>
              <a:gd name="T97" fmla="*/ T96 w 5008"/>
              <a:gd name="T98" fmla="+- 0 11553 9467"/>
              <a:gd name="T99" fmla="*/ 11553 h 7677"/>
              <a:gd name="T100" fmla="+- 0 10318 9853"/>
              <a:gd name="T101" fmla="*/ T100 w 5008"/>
              <a:gd name="T102" fmla="+- 0 13401 9467"/>
              <a:gd name="T103" fmla="*/ 13401 h 7677"/>
              <a:gd name="T104" fmla="+- 0 11708 9853"/>
              <a:gd name="T105" fmla="*/ T104 w 5008"/>
              <a:gd name="T106" fmla="+- 0 14055 9467"/>
              <a:gd name="T107" fmla="*/ 14055 h 7677"/>
              <a:gd name="T108" fmla="+- 0 14496 9853"/>
              <a:gd name="T109" fmla="*/ T108 w 5008"/>
              <a:gd name="T110" fmla="+- 0 15130 9467"/>
              <a:gd name="T111" fmla="*/ 15130 h 7677"/>
              <a:gd name="T112" fmla="+- 0 14754 9853"/>
              <a:gd name="T113" fmla="*/ T112 w 5008"/>
              <a:gd name="T114" fmla="+- 0 15186 9467"/>
              <a:gd name="T115" fmla="*/ 15186 h 7677"/>
              <a:gd name="T116" fmla="+- 0 10391 9853"/>
              <a:gd name="T117" fmla="*/ T116 w 5008"/>
              <a:gd name="T118" fmla="+- 0 14913 9467"/>
              <a:gd name="T119" fmla="*/ 14913 h 7677"/>
              <a:gd name="T120" fmla="+- 0 10524 9853"/>
              <a:gd name="T121" fmla="*/ T120 w 5008"/>
              <a:gd name="T122" fmla="+- 0 14836 9467"/>
              <a:gd name="T123" fmla="*/ 14836 h 7677"/>
              <a:gd name="T124" fmla="+- 0 11298 9853"/>
              <a:gd name="T125" fmla="*/ T124 w 5008"/>
              <a:gd name="T126" fmla="+- 0 14499 9467"/>
              <a:gd name="T127" fmla="*/ 14499 h 7677"/>
              <a:gd name="T128" fmla="+- 0 13859 9853"/>
              <a:gd name="T129" fmla="*/ T128 w 5008"/>
              <a:gd name="T130" fmla="+- 0 13330 9467"/>
              <a:gd name="T131" fmla="*/ 13330 h 76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5008" h="7677" extrusionOk="0">
                <a:moveTo>
                  <a:pt x="4732" y="205"/>
                </a:moveTo>
                <a:cubicBezTo>
                  <a:pt x="4736" y="192"/>
                  <a:pt x="4736" y="189"/>
                  <a:pt x="4742" y="182"/>
                </a:cubicBezTo>
                <a:cubicBezTo>
                  <a:pt x="4731" y="208"/>
                  <a:pt x="4734" y="249"/>
                  <a:pt x="4715" y="282"/>
                </a:cubicBezTo>
                <a:cubicBezTo>
                  <a:pt x="4382" y="868"/>
                  <a:pt x="3738" y="1329"/>
                  <a:pt x="3239" y="1761"/>
                </a:cubicBezTo>
                <a:cubicBezTo>
                  <a:pt x="2596" y="2318"/>
                  <a:pt x="1873" y="2788"/>
                  <a:pt x="1196" y="3303"/>
                </a:cubicBezTo>
                <a:cubicBezTo>
                  <a:pt x="961" y="3482"/>
                  <a:pt x="702" y="3639"/>
                  <a:pt x="464" y="3808"/>
                </a:cubicBezTo>
                <a:cubicBezTo>
                  <a:pt x="460" y="3810"/>
                  <a:pt x="456" y="3813"/>
                  <a:pt x="452" y="3815"/>
                </a:cubicBezTo>
              </a:path>
              <a:path w="5008" h="7677" extrusionOk="0">
                <a:moveTo>
                  <a:pt x="4776" y="2033"/>
                </a:moveTo>
                <a:cubicBezTo>
                  <a:pt x="4756" y="2055"/>
                  <a:pt x="4740" y="2016"/>
                  <a:pt x="4723" y="2040"/>
                </a:cubicBezTo>
                <a:cubicBezTo>
                  <a:pt x="4336" y="2592"/>
                  <a:pt x="3949" y="3139"/>
                  <a:pt x="3535" y="3677"/>
                </a:cubicBezTo>
                <a:cubicBezTo>
                  <a:pt x="2928" y="4466"/>
                  <a:pt x="2316" y="5237"/>
                  <a:pt x="1650" y="5978"/>
                </a:cubicBezTo>
                <a:cubicBezTo>
                  <a:pt x="1174" y="6507"/>
                  <a:pt x="674" y="7004"/>
                  <a:pt x="163" y="7498"/>
                </a:cubicBezTo>
                <a:cubicBezTo>
                  <a:pt x="104" y="7556"/>
                  <a:pt x="56" y="7617"/>
                  <a:pt x="0" y="7676"/>
                </a:cubicBezTo>
              </a:path>
              <a:path w="5008" h="7677" extrusionOk="0">
                <a:moveTo>
                  <a:pt x="4763" y="3784"/>
                </a:moveTo>
                <a:cubicBezTo>
                  <a:pt x="4768" y="3782"/>
                  <a:pt x="4773" y="3779"/>
                  <a:pt x="4778" y="3777"/>
                </a:cubicBezTo>
                <a:cubicBezTo>
                  <a:pt x="4760" y="3786"/>
                  <a:pt x="4779" y="3769"/>
                  <a:pt x="4761" y="3779"/>
                </a:cubicBezTo>
                <a:cubicBezTo>
                  <a:pt x="4339" y="4011"/>
                  <a:pt x="3878" y="4169"/>
                  <a:pt x="3440" y="4369"/>
                </a:cubicBezTo>
                <a:cubicBezTo>
                  <a:pt x="2701" y="4706"/>
                  <a:pt x="1947" y="5032"/>
                  <a:pt x="1228" y="5409"/>
                </a:cubicBezTo>
                <a:cubicBezTo>
                  <a:pt x="1071" y="5491"/>
                  <a:pt x="929" y="5594"/>
                  <a:pt x="775" y="5680"/>
                </a:cubicBezTo>
                <a:cubicBezTo>
                  <a:pt x="745" y="5698"/>
                  <a:pt x="737" y="5704"/>
                  <a:pt x="715" y="5707"/>
                </a:cubicBezTo>
              </a:path>
              <a:path w="5008" h="7677" extrusionOk="0">
                <a:moveTo>
                  <a:pt x="4767" y="5634"/>
                </a:moveTo>
                <a:cubicBezTo>
                  <a:pt x="4755" y="5618"/>
                  <a:pt x="4748" y="5600"/>
                  <a:pt x="4734" y="5582"/>
                </a:cubicBezTo>
                <a:cubicBezTo>
                  <a:pt x="4518" y="5308"/>
                  <a:pt x="4277" y="5054"/>
                  <a:pt x="4072" y="4771"/>
                </a:cubicBezTo>
                <a:cubicBezTo>
                  <a:pt x="3702" y="4260"/>
                  <a:pt x="3362" y="3737"/>
                  <a:pt x="2970" y="3240"/>
                </a:cubicBezTo>
                <a:cubicBezTo>
                  <a:pt x="2222" y="2292"/>
                  <a:pt x="1292" y="1356"/>
                  <a:pt x="628" y="358"/>
                </a:cubicBezTo>
                <a:cubicBezTo>
                  <a:pt x="553" y="245"/>
                  <a:pt x="516" y="123"/>
                  <a:pt x="467" y="0"/>
                </a:cubicBezTo>
              </a:path>
              <a:path w="5008" h="7677" extrusionOk="0">
                <a:moveTo>
                  <a:pt x="5007" y="7389"/>
                </a:moveTo>
                <a:cubicBezTo>
                  <a:pt x="4868" y="7264"/>
                  <a:pt x="4733" y="7133"/>
                  <a:pt x="4597" y="7002"/>
                </a:cubicBezTo>
                <a:cubicBezTo>
                  <a:pt x="3833" y="6267"/>
                  <a:pt x="3038" y="5531"/>
                  <a:pt x="2408" y="4674"/>
                </a:cubicBezTo>
                <a:cubicBezTo>
                  <a:pt x="1994" y="4110"/>
                  <a:pt x="1703" y="3476"/>
                  <a:pt x="1329" y="2888"/>
                </a:cubicBezTo>
                <a:cubicBezTo>
                  <a:pt x="1088" y="2509"/>
                  <a:pt x="808" y="2158"/>
                  <a:pt x="575" y="1774"/>
                </a:cubicBezTo>
              </a:path>
              <a:path w="5008" h="7677" extrusionOk="0">
                <a:moveTo>
                  <a:pt x="398" y="271"/>
                </a:moveTo>
                <a:cubicBezTo>
                  <a:pt x="554" y="475"/>
                  <a:pt x="702" y="682"/>
                  <a:pt x="842" y="898"/>
                </a:cubicBezTo>
                <a:cubicBezTo>
                  <a:pt x="1148" y="1369"/>
                  <a:pt x="1396" y="1872"/>
                  <a:pt x="1667" y="2364"/>
                </a:cubicBezTo>
                <a:cubicBezTo>
                  <a:pt x="2000" y="2970"/>
                  <a:pt x="2285" y="3607"/>
                  <a:pt x="2589" y="4228"/>
                </a:cubicBezTo>
                <a:cubicBezTo>
                  <a:pt x="2993" y="5053"/>
                  <a:pt x="3323" y="5883"/>
                  <a:pt x="3895" y="6614"/>
                </a:cubicBezTo>
                <a:cubicBezTo>
                  <a:pt x="4092" y="6866"/>
                  <a:pt x="4300" y="7092"/>
                  <a:pt x="4466" y="7366"/>
                </a:cubicBezTo>
              </a:path>
              <a:path w="5008" h="7677" extrusionOk="0">
                <a:moveTo>
                  <a:pt x="359" y="1890"/>
                </a:moveTo>
                <a:cubicBezTo>
                  <a:pt x="380" y="1882"/>
                  <a:pt x="349" y="1875"/>
                  <a:pt x="371" y="1868"/>
                </a:cubicBezTo>
                <a:cubicBezTo>
                  <a:pt x="425" y="1851"/>
                  <a:pt x="493" y="1852"/>
                  <a:pt x="549" y="1850"/>
                </a:cubicBezTo>
                <a:cubicBezTo>
                  <a:pt x="883" y="1838"/>
                  <a:pt x="1212" y="1857"/>
                  <a:pt x="1546" y="1828"/>
                </a:cubicBezTo>
                <a:cubicBezTo>
                  <a:pt x="1928" y="1795"/>
                  <a:pt x="2304" y="1777"/>
                  <a:pt x="2687" y="1778"/>
                </a:cubicBezTo>
                <a:cubicBezTo>
                  <a:pt x="3200" y="1779"/>
                  <a:pt x="3708" y="1751"/>
                  <a:pt x="4221" y="1775"/>
                </a:cubicBezTo>
                <a:cubicBezTo>
                  <a:pt x="4367" y="1782"/>
                  <a:pt x="4514" y="1778"/>
                  <a:pt x="4659" y="1797"/>
                </a:cubicBezTo>
                <a:cubicBezTo>
                  <a:pt x="4688" y="1801"/>
                  <a:pt x="4729" y="1823"/>
                  <a:pt x="4757" y="1820"/>
                </a:cubicBezTo>
                <a:cubicBezTo>
                  <a:pt x="4790" y="1817"/>
                  <a:pt x="4809" y="1798"/>
                  <a:pt x="4836" y="1793"/>
                </a:cubicBezTo>
              </a:path>
              <a:path w="5008" h="7677" extrusionOk="0">
                <a:moveTo>
                  <a:pt x="397" y="6981"/>
                </a:moveTo>
                <a:cubicBezTo>
                  <a:pt x="413" y="6963"/>
                  <a:pt x="420" y="6977"/>
                  <a:pt x="435" y="6959"/>
                </a:cubicBezTo>
                <a:cubicBezTo>
                  <a:pt x="648" y="6705"/>
                  <a:pt x="810" y="6394"/>
                  <a:pt x="987" y="6113"/>
                </a:cubicBezTo>
                <a:cubicBezTo>
                  <a:pt x="1815" y="4796"/>
                  <a:pt x="2477" y="3357"/>
                  <a:pt x="3373" y="2086"/>
                </a:cubicBezTo>
                <a:cubicBezTo>
                  <a:pt x="3850" y="1410"/>
                  <a:pt x="4358" y="758"/>
                  <a:pt x="4786" y="50"/>
                </a:cubicBezTo>
              </a:path>
              <a:path w="5008" h="7677" extrusionOk="0">
                <a:moveTo>
                  <a:pt x="465" y="3934"/>
                </a:moveTo>
                <a:cubicBezTo>
                  <a:pt x="546" y="3992"/>
                  <a:pt x="627" y="4057"/>
                  <a:pt x="719" y="4104"/>
                </a:cubicBezTo>
                <a:cubicBezTo>
                  <a:pt x="1083" y="4290"/>
                  <a:pt x="1479" y="4427"/>
                  <a:pt x="1855" y="4588"/>
                </a:cubicBezTo>
                <a:cubicBezTo>
                  <a:pt x="2307" y="4782"/>
                  <a:pt x="2761" y="4977"/>
                  <a:pt x="3223" y="5146"/>
                </a:cubicBezTo>
                <a:cubicBezTo>
                  <a:pt x="3699" y="5320"/>
                  <a:pt x="4176" y="5467"/>
                  <a:pt x="4643" y="5663"/>
                </a:cubicBezTo>
                <a:cubicBezTo>
                  <a:pt x="4701" y="5687"/>
                  <a:pt x="4765" y="5721"/>
                  <a:pt x="4828" y="5730"/>
                </a:cubicBezTo>
                <a:cubicBezTo>
                  <a:pt x="4860" y="5735"/>
                  <a:pt x="4888" y="5718"/>
                  <a:pt x="4901" y="5719"/>
                </a:cubicBezTo>
              </a:path>
              <a:path w="5008" h="7677" extrusionOk="0">
                <a:moveTo>
                  <a:pt x="623" y="5401"/>
                </a:moveTo>
                <a:cubicBezTo>
                  <a:pt x="596" y="5414"/>
                  <a:pt x="569" y="5437"/>
                  <a:pt x="538" y="5446"/>
                </a:cubicBezTo>
                <a:cubicBezTo>
                  <a:pt x="538" y="5442"/>
                  <a:pt x="539" y="5437"/>
                  <a:pt x="539" y="5433"/>
                </a:cubicBezTo>
                <a:cubicBezTo>
                  <a:pt x="584" y="5413"/>
                  <a:pt x="624" y="5387"/>
                  <a:pt x="671" y="5369"/>
                </a:cubicBezTo>
                <a:cubicBezTo>
                  <a:pt x="774" y="5330"/>
                  <a:pt x="879" y="5298"/>
                  <a:pt x="981" y="5256"/>
                </a:cubicBezTo>
                <a:cubicBezTo>
                  <a:pt x="1140" y="5190"/>
                  <a:pt x="1292" y="5111"/>
                  <a:pt x="1445" y="5032"/>
                </a:cubicBezTo>
                <a:cubicBezTo>
                  <a:pt x="1938" y="4776"/>
                  <a:pt x="2446" y="4568"/>
                  <a:pt x="2950" y="4337"/>
                </a:cubicBezTo>
                <a:cubicBezTo>
                  <a:pt x="3301" y="4176"/>
                  <a:pt x="3649" y="4010"/>
                  <a:pt x="4006" y="3863"/>
                </a:cubicBezTo>
                <a:cubicBezTo>
                  <a:pt x="4134" y="3811"/>
                  <a:pt x="4264" y="3764"/>
                  <a:pt x="4390" y="3709"/>
                </a:cubicBezTo>
              </a:path>
            </a:pathLst>
          </a:custGeom>
          <a:noFill/>
          <a:ln w="19050" cap="rnd" algn="ctr">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advTm="24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9609"/>
                                        </p:tgtEl>
                                        <p:attrNameLst>
                                          <p:attrName>style.visibility</p:attrName>
                                        </p:attrNameLst>
                                      </p:cBhvr>
                                      <p:to>
                                        <p:strVal val="visible"/>
                                      </p:to>
                                    </p:set>
                                    <p:animEffect transition="in" filter="wipe(left)">
                                      <p:cBhvr>
                                        <p:cTn id="7" dur="500"/>
                                        <p:tgtEl>
                                          <p:spTgt spid="749609"/>
                                        </p:tgtEl>
                                      </p:cBhvr>
                                    </p:animEffect>
                                  </p:childTnLst>
                                </p:cTn>
                              </p:par>
                              <p:par>
                                <p:cTn id="8" presetID="22" presetClass="entr" presetSubtype="8" fill="hold" nodeType="withEffect">
                                  <p:stCondLst>
                                    <p:cond delay="0"/>
                                  </p:stCondLst>
                                  <p:childTnLst>
                                    <p:set>
                                      <p:cBhvr>
                                        <p:cTn id="9" dur="1" fill="hold">
                                          <p:stCondLst>
                                            <p:cond delay="0"/>
                                          </p:stCondLst>
                                        </p:cTn>
                                        <p:tgtEl>
                                          <p:spTgt spid="749611"/>
                                        </p:tgtEl>
                                        <p:attrNameLst>
                                          <p:attrName>style.visibility</p:attrName>
                                        </p:attrNameLst>
                                      </p:cBhvr>
                                      <p:to>
                                        <p:strVal val="visible"/>
                                      </p:to>
                                    </p:set>
                                    <p:animEffect transition="in" filter="wipe(left)">
                                      <p:cBhvr>
                                        <p:cTn id="10" dur="500"/>
                                        <p:tgtEl>
                                          <p:spTgt spid="749611"/>
                                        </p:tgtEl>
                                      </p:cBhvr>
                                    </p:animEffect>
                                  </p:childTnLst>
                                </p:cTn>
                              </p:par>
                              <p:par>
                                <p:cTn id="11" presetID="22" presetClass="entr" presetSubtype="8" fill="hold" nodeType="withEffect">
                                  <p:stCondLst>
                                    <p:cond delay="0"/>
                                  </p:stCondLst>
                                  <p:childTnLst>
                                    <p:set>
                                      <p:cBhvr>
                                        <p:cTn id="12" dur="1" fill="hold">
                                          <p:stCondLst>
                                            <p:cond delay="0"/>
                                          </p:stCondLst>
                                        </p:cTn>
                                        <p:tgtEl>
                                          <p:spTgt spid="749612"/>
                                        </p:tgtEl>
                                        <p:attrNameLst>
                                          <p:attrName>style.visibility</p:attrName>
                                        </p:attrNameLst>
                                      </p:cBhvr>
                                      <p:to>
                                        <p:strVal val="visible"/>
                                      </p:to>
                                    </p:set>
                                    <p:animEffect transition="in" filter="wipe(left)">
                                      <p:cBhvr>
                                        <p:cTn id="13" dur="500"/>
                                        <p:tgtEl>
                                          <p:spTgt spid="749612"/>
                                        </p:tgtEl>
                                      </p:cBhvr>
                                    </p:animEffect>
                                  </p:childTnLst>
                                </p:cTn>
                              </p:par>
                              <p:par>
                                <p:cTn id="14" presetID="22" presetClass="entr" presetSubtype="8" fill="hold" nodeType="withEffect">
                                  <p:stCondLst>
                                    <p:cond delay="0"/>
                                  </p:stCondLst>
                                  <p:childTnLst>
                                    <p:set>
                                      <p:cBhvr>
                                        <p:cTn id="15" dur="1" fill="hold">
                                          <p:stCondLst>
                                            <p:cond delay="0"/>
                                          </p:stCondLst>
                                        </p:cTn>
                                        <p:tgtEl>
                                          <p:spTgt spid="749613"/>
                                        </p:tgtEl>
                                        <p:attrNameLst>
                                          <p:attrName>style.visibility</p:attrName>
                                        </p:attrNameLst>
                                      </p:cBhvr>
                                      <p:to>
                                        <p:strVal val="visible"/>
                                      </p:to>
                                    </p:set>
                                    <p:animEffect transition="in" filter="wipe(left)">
                                      <p:cBhvr>
                                        <p:cTn id="16" dur="500"/>
                                        <p:tgtEl>
                                          <p:spTgt spid="749613"/>
                                        </p:tgtEl>
                                      </p:cBhvr>
                                    </p:animEffect>
                                  </p:childTnLst>
                                </p:cTn>
                              </p:par>
                              <p:par>
                                <p:cTn id="17" presetID="22" presetClass="entr" presetSubtype="8" fill="hold" nodeType="withEffect">
                                  <p:stCondLst>
                                    <p:cond delay="0"/>
                                  </p:stCondLst>
                                  <p:childTnLst>
                                    <p:set>
                                      <p:cBhvr>
                                        <p:cTn id="18" dur="1" fill="hold">
                                          <p:stCondLst>
                                            <p:cond delay="0"/>
                                          </p:stCondLst>
                                        </p:cTn>
                                        <p:tgtEl>
                                          <p:spTgt spid="749614"/>
                                        </p:tgtEl>
                                        <p:attrNameLst>
                                          <p:attrName>style.visibility</p:attrName>
                                        </p:attrNameLst>
                                      </p:cBhvr>
                                      <p:to>
                                        <p:strVal val="visible"/>
                                      </p:to>
                                    </p:set>
                                    <p:animEffect transition="in" filter="wipe(left)">
                                      <p:cBhvr>
                                        <p:cTn id="19" dur="500"/>
                                        <p:tgtEl>
                                          <p:spTgt spid="749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slides}\pagestyle{empty}&#13;&#10;\begin{document}&#13;&#10;&#13;&#10;\end{document}&#13;&#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348"/>
  <p:tag name="DEFAULTHEIGHT" val="200"/>
  <p:tag name="DEFAULTMAGNIFICATION" val="2"/>
</p:tagLst>
</file>

<file path=ppt/theme/theme1.xml><?xml version="1.0" encoding="utf-8"?>
<a:theme xmlns:a="http://schemas.openxmlformats.org/drawingml/2006/main" name="Default Design">
  <a:themeElements>
    <a:clrScheme name="">
      <a:dk1>
        <a:srgbClr val="000000"/>
      </a:dk1>
      <a:lt1>
        <a:srgbClr val="FFFFFF"/>
      </a:lt1>
      <a:dk2>
        <a:srgbClr val="000066"/>
      </a:dk2>
      <a:lt2>
        <a:srgbClr val="FFFF00"/>
      </a:lt2>
      <a:accent1>
        <a:srgbClr val="CC9900"/>
      </a:accent1>
      <a:accent2>
        <a:srgbClr val="FFCC66"/>
      </a:accent2>
      <a:accent3>
        <a:srgbClr val="AAAAB8"/>
      </a:accent3>
      <a:accent4>
        <a:srgbClr val="DADADA"/>
      </a:accent4>
      <a:accent5>
        <a:srgbClr val="E2CAAA"/>
      </a:accent5>
      <a:accent6>
        <a:srgbClr val="E7B95C"/>
      </a:accent6>
      <a:hlink>
        <a:srgbClr val="CC0000"/>
      </a:hlink>
      <a:folHlink>
        <a:srgbClr val="0066CC"/>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Comic Sans MS" panose="030F09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Comic Sans MS" panose="030F0902030302020204" pitchFamily="66"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000099"/>
        </a:lt1>
        <a:dk2>
          <a:srgbClr val="000000"/>
        </a:dk2>
        <a:lt2>
          <a:srgbClr val="808080"/>
        </a:lt2>
        <a:accent1>
          <a:srgbClr val="BBE0E3"/>
        </a:accent1>
        <a:accent2>
          <a:srgbClr val="333399"/>
        </a:accent2>
        <a:accent3>
          <a:srgbClr val="AAAACA"/>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808080"/>
        </a:dk1>
        <a:lt1>
          <a:srgbClr val="FFFFFF"/>
        </a:lt1>
        <a:dk2>
          <a:srgbClr val="000099"/>
        </a:dk2>
        <a:lt2>
          <a:srgbClr val="FFFF00"/>
        </a:lt2>
        <a:accent1>
          <a:srgbClr val="BBE0E3"/>
        </a:accent1>
        <a:accent2>
          <a:srgbClr val="FFFF00"/>
        </a:accent2>
        <a:accent3>
          <a:srgbClr val="AAAACA"/>
        </a:accent3>
        <a:accent4>
          <a:srgbClr val="DADADA"/>
        </a:accent4>
        <a:accent5>
          <a:srgbClr val="DAEDEF"/>
        </a:accent5>
        <a:accent6>
          <a:srgbClr val="E7E700"/>
        </a:accent6>
        <a:hlink>
          <a:srgbClr val="CC0000"/>
        </a:hlink>
        <a:folHlink>
          <a:srgbClr val="FF0000"/>
        </a:folHlink>
      </a:clrScheme>
      <a:clrMap bg1="dk2" tx1="lt1" bg2="dk1" tx2="lt2" accent1="accent1" accent2="accent2" accent3="accent3" accent4="accent4" accent5="accent5" accent6="accent6" hlink="hlink" folHlink="folHlink"/>
    </a:extraClrScheme>
    <a:extraClrScheme>
      <a:clrScheme name="Default Design 15">
        <a:dk1>
          <a:srgbClr val="808080"/>
        </a:dk1>
        <a:lt1>
          <a:srgbClr val="FFFFFF"/>
        </a:lt1>
        <a:dk2>
          <a:srgbClr val="000066"/>
        </a:dk2>
        <a:lt2>
          <a:srgbClr val="FFFF00"/>
        </a:lt2>
        <a:accent1>
          <a:srgbClr val="000000"/>
        </a:accent1>
        <a:accent2>
          <a:srgbClr val="FFFF00"/>
        </a:accent2>
        <a:accent3>
          <a:srgbClr val="AAAAB8"/>
        </a:accent3>
        <a:accent4>
          <a:srgbClr val="DADADA"/>
        </a:accent4>
        <a:accent5>
          <a:srgbClr val="AAAAAA"/>
        </a:accent5>
        <a:accent6>
          <a:srgbClr val="E7E700"/>
        </a:accent6>
        <a:hlink>
          <a:srgbClr val="CC0000"/>
        </a:hlink>
        <a:folHlink>
          <a:srgbClr val="FF00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0066"/>
        </a:dk2>
        <a:lt2>
          <a:srgbClr val="FFFF00"/>
        </a:lt2>
        <a:accent1>
          <a:srgbClr val="000000"/>
        </a:accent1>
        <a:accent2>
          <a:srgbClr val="FFFF00"/>
        </a:accent2>
        <a:accent3>
          <a:srgbClr val="AAAAB8"/>
        </a:accent3>
        <a:accent4>
          <a:srgbClr val="DADADA"/>
        </a:accent4>
        <a:accent5>
          <a:srgbClr val="AAAAAA"/>
        </a:accent5>
        <a:accent6>
          <a:srgbClr val="E7E700"/>
        </a:accent6>
        <a:hlink>
          <a:srgbClr val="CC0000"/>
        </a:hlink>
        <a:folHlink>
          <a:srgbClr val="FF00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3924</TotalTime>
  <Words>2257</Words>
  <Application>Microsoft Macintosh PowerPoint</Application>
  <PresentationFormat>On-screen Show (4:3)</PresentationFormat>
  <Paragraphs>335</Paragraphs>
  <Slides>48</Slides>
  <Notes>48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2" baseType="lpstr">
      <vt:lpstr>Comic Sans MS</vt:lpstr>
      <vt:lpstr>Times New Roman</vt:lpstr>
      <vt:lpstr>Default Design</vt:lpstr>
      <vt:lpstr>Microsoft Clip Gallery</vt:lpstr>
      <vt:lpstr>The Mathematics Of 1950’s Dating: Who wins the battle of the sexes?</vt:lpstr>
      <vt:lpstr>PowerPoint Presentation</vt:lpstr>
      <vt:lpstr>Dating Scenario</vt:lpstr>
      <vt:lpstr>PowerPoint Presentation</vt:lpstr>
      <vt:lpstr>There is more than one notion of what constitutes a “good” pairing. </vt:lpstr>
      <vt:lpstr>PowerPoint Presentation</vt:lpstr>
      <vt:lpstr>Rogue Couples</vt:lpstr>
      <vt:lpstr>Why be with them when we can be with each other?</vt:lpstr>
      <vt:lpstr>Stable Pairings</vt:lpstr>
      <vt:lpstr>Stable Pairings</vt:lpstr>
      <vt:lpstr>What use is fairness,  if it is not stable?</vt:lpstr>
      <vt:lpstr>Some unsolicited social and  political wisdom</vt:lpstr>
      <vt:lpstr>The study of stability will be the subject of the entire lecture.</vt:lpstr>
      <vt:lpstr>Given a set of preference lists, how do we find a stable pairing?</vt:lpstr>
      <vt:lpstr>A better question…</vt:lpstr>
      <vt:lpstr>One question at a time</vt:lpstr>
      <vt:lpstr>Idea: Allow the pairs to keep breaking up and reforming until they become stable.  </vt:lpstr>
      <vt:lpstr>PowerPoint Presentation</vt:lpstr>
      <vt:lpstr>An Instructive Variant: Bisexual Dating</vt:lpstr>
      <vt:lpstr>Insight</vt:lpstr>
      <vt:lpstr>The Traditional Marriage Algorithm</vt:lpstr>
      <vt:lpstr>The Traditional Marriage Algorithm</vt:lpstr>
      <vt:lpstr>Traditional Marriage Algorithm</vt:lpstr>
      <vt:lpstr>Does the Traditional Marriage Algorithm always produce a  stable pairing?</vt:lpstr>
      <vt:lpstr>Does TMA always terminate?</vt:lpstr>
      <vt:lpstr>Traditional Marriage Algorithm</vt:lpstr>
      <vt:lpstr>Improvement Lemma:  If a girl has a boy on a string,  then she will always have someone at least as  good on a string (or for a husband).</vt:lpstr>
      <vt:lpstr>Improvement Lemma:  If a girl has a boy on a string,  then she will always have someone at least as  good on a string (or for a husband).</vt:lpstr>
      <vt:lpstr>Corollary: Each girl will marry her absolute favorite of the boys who visit her during the TMA</vt:lpstr>
      <vt:lpstr>Lemma: No boy can be rejected by all the girls</vt:lpstr>
      <vt:lpstr>Theorem: The TMA always terminates in at most n2 days</vt:lpstr>
      <vt:lpstr>Great! We know that TMA will terminate and produce a pairing.   But is it stable?</vt:lpstr>
      <vt:lpstr>Theorem: Let T be the pairing produced by TMA. Then T is stable.</vt:lpstr>
      <vt:lpstr>Theorem: Let T be the pairing produced by TMA. Then T is stable.</vt:lpstr>
      <vt:lpstr>Opinion Poll</vt:lpstr>
      <vt:lpstr>Forget TMA for a moment</vt:lpstr>
      <vt:lpstr>The Optimal Girl</vt:lpstr>
      <vt:lpstr>The Pessimal Girl</vt:lpstr>
      <vt:lpstr>Dating Heaven and Hell</vt:lpstr>
      <vt:lpstr>Dating Heaven and Hell</vt:lpstr>
      <vt:lpstr>Dating Heaven and Hell</vt:lpstr>
      <vt:lpstr>The Naked Mathematical Truth!</vt:lpstr>
      <vt:lpstr>Theorem: TMA produces a  male-optimal pairing</vt:lpstr>
      <vt:lpstr>Some boy b got rejected by his optimal girl g because she said “maybe” to a preferred b*.  b* likes g at least as much as his optimal girl.</vt:lpstr>
      <vt:lpstr>What proof technique did we just use?</vt:lpstr>
      <vt:lpstr>Theorem: The TMA pairing T is  female-pessimal.</vt:lpstr>
      <vt:lpstr>The largest, most successful dating service in the world uses a computer to run TMA!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Randall, Dana</cp:lastModifiedBy>
  <cp:revision>38</cp:revision>
  <cp:lastPrinted>1601-01-01T00:00:00Z</cp:lastPrinted>
  <dcterms:created xsi:type="dcterms:W3CDTF">1601-01-01T00:00:00Z</dcterms:created>
  <dcterms:modified xsi:type="dcterms:W3CDTF">2024-01-08T21:39:37Z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