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1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-84"/>
      </p:cViewPr>
      <p:guideLst>
        <p:guide orient="horz" pos="790"/>
        <p:guide pos="161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FYUSlJDGhRlWOeo3OYDO-JwT_GsG-4t#scrollTo=ghgko2aVKq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r3691/S4F_CP_Team_1223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29822" y="2558655"/>
            <a:ext cx="6561455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sz="3600" dirty="0">
                <a:solidFill>
                  <a:schemeClr val="bg1"/>
                </a:solidFill>
                <a:sym typeface="+mn-ea"/>
              </a:rPr>
              <a:t>Sustainable Agriculture with AI for Crop Yield Prediction</a:t>
            </a:r>
            <a:endParaRPr sz="3600" dirty="0">
              <a:sym typeface="+mn-ea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B57D-CE97-84E1-353D-755AC0CD128B}"/>
              </a:ext>
            </a:extLst>
          </p:cNvPr>
          <p:cNvSpPr txBox="1"/>
          <p:nvPr/>
        </p:nvSpPr>
        <p:spPr>
          <a:xfrm>
            <a:off x="6096000" y="4140440"/>
            <a:ext cx="5549900" cy="37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CODE :  S4F_CP_Team_12234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71D5DA2-1C6F-5480-15F0-4B3FFAD9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" t="24125" r="24483" b="10556"/>
          <a:stretch/>
        </p:blipFill>
        <p:spPr>
          <a:xfrm>
            <a:off x="751490" y="1284214"/>
            <a:ext cx="10689020" cy="4477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204F7-A694-B3FD-00CD-5E939FCEF364}"/>
              </a:ext>
            </a:extLst>
          </p:cNvPr>
          <p:cNvSpPr txBox="1"/>
          <p:nvPr/>
        </p:nvSpPr>
        <p:spPr>
          <a:xfrm>
            <a:off x="130065" y="5966090"/>
            <a:ext cx="12438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en-GB" sz="16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 : https://colab.research.google.com/drive/12FYUSlJDGhRlWOeo3OYDO-JwT_GsG-4t#scrollTo=ghgko2aVKqGn</a:t>
            </a:r>
            <a:endParaRPr lang="en-US" altLang="en-GB" sz="16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A3BF7-9424-6392-8DFA-FBD7B2B1AFAB}"/>
              </a:ext>
            </a:extLst>
          </p:cNvPr>
          <p:cNvSpPr txBox="1"/>
          <p:nvPr/>
        </p:nvSpPr>
        <p:spPr>
          <a:xfrm>
            <a:off x="449317" y="914400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45281-6AF9-30E3-2073-A0F73FDF3C42}"/>
              </a:ext>
            </a:extLst>
          </p:cNvPr>
          <p:cNvSpPr txBox="1"/>
          <p:nvPr/>
        </p:nvSpPr>
        <p:spPr>
          <a:xfrm>
            <a:off x="130064" y="6319445"/>
            <a:ext cx="76786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: https://github.com/sar3691/S4F_CP_Team_12234</a:t>
            </a:r>
            <a:endParaRPr lang="en-IN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50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2330" y="1456055"/>
            <a:ext cx="10281285" cy="451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>
                <a:sym typeface="+mn-ea"/>
              </a:rPr>
              <a:t>Enhancements: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Incorporate satellite imagery for better soil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Implement deep learning models for higher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Develop an AI-powered mobile application for real-time predictions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GB" sz="2000" b="1">
                <a:sym typeface="+mn-ea"/>
              </a:rPr>
              <a:t>AI-Powered Precision Agriculture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Use of AI-driven automation to provide precision-based recommendations for seeding, fertilization, and harvesting.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Real-time detection and prevention of pest and disease outbreaks through AI-based image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39470" y="1681480"/>
            <a:ext cx="10375900" cy="4464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AI-based models can help farmers make data-driven decisions.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Crop yield predictions enable better resource management.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Adoption of AI in agriculture promotes sustainability and efficiency</a:t>
            </a:r>
            <a:r>
              <a:rPr>
                <a:sym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The integration of AI in agriculture fosters precision farming, improves supply chain efficiency, and empowers farmers with real-time insights.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However, challenges such as data accessibility, infrastructure limitations, and the need for farmer training must be addressed for widespread adoption.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3095" y="1600835"/>
            <a:ext cx="10807700" cy="4560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Agriculture is highly influenced by environmental conditions like temperature, rainfall, and soil quality.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Climate change makes it crucial to predict crop yields accurately.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AI models can analyze historical data and environmental factors to optimize yield predictions.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study explores how AI-driven models can assist farmers in making informed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study highlights recent advancements, challenges, and future prospects of AI applications in sustainable agriculture.</a:t>
            </a:r>
            <a:endParaRPr lang="en-US" altLang="en-GB" sz="2000">
              <a:latin typeface="+mn-lt"/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GB" altLang="en-US" sz="200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9460" y="1658620"/>
            <a:ext cx="10531475" cy="450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Challenges in Agriculture: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Dependence on unpredictable weather conditions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 Overuse of water and fertilizers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Lack of precise yield forecasting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Solution: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AI-based models to predict crop yields and optimize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Reduce resource wastage by applying inputs only where needed based on AI recommendations.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2490" y="1726565"/>
            <a:ext cx="10366375" cy="4102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>
                <a:sym typeface="+mn-ea"/>
              </a:rPr>
              <a:t>•</a:t>
            </a:r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 </a:t>
            </a:r>
            <a:r>
              <a:rPr sz="2000">
                <a:sym typeface="+mn-ea"/>
              </a:rPr>
              <a:t>Develop an AI model to predict crop yields based on environmental factors.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Reduce resource wastage by providing actionable insights to farmers.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Improve agricultural sustainability and productivity.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Implement AI solutions that reduce greenhouse gas emissions, soil degradation, and excessive chemical use, fostering eco-friendly agriculture.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Provide accessible AI tools and training to farmers, ensuring widespread adoption of smart agriculture practices for sustainable food production.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4565" y="1455420"/>
            <a:ext cx="10354945" cy="5188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Dataset: Crop yield data (5 years)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Features: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Crop Type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Soil Quality Score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Rainfall (mm/year)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Temperature (°C)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sz="2000" b="1">
                <a:sym typeface="+mn-ea"/>
              </a:rPr>
              <a:t> Target Variable:</a:t>
            </a:r>
            <a:r>
              <a:rPr sz="2000">
                <a:sym typeface="+mn-ea"/>
              </a:rPr>
              <a:t> Yield (tons per hectare)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Preprocessing: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Handling categorical data (One-Hot Encoding)</a:t>
            </a:r>
          </a:p>
          <a:p>
            <a:pPr>
              <a:lnSpc>
                <a:spcPct val="150000"/>
              </a:lnSpc>
            </a:pPr>
            <a:r>
              <a:rPr lang="en-US" sz="2000">
                <a:sym typeface="+mn-ea"/>
              </a:rPr>
              <a:t>  - </a:t>
            </a:r>
            <a:r>
              <a:rPr sz="2000">
                <a:sym typeface="+mn-ea"/>
              </a:rPr>
              <a:t>Normalization and scaling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Splitting data for training and testing</a:t>
            </a:r>
          </a:p>
          <a:p>
            <a:pPr>
              <a:lnSpc>
                <a:spcPct val="150000"/>
              </a:lnSpc>
            </a:pPr>
            <a:endParaRPr lang="en-GB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404" y="9909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19480" y="1681480"/>
            <a:ext cx="10372090" cy="4290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Model Used: Support Vector Regression (SVR)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Pipeline: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1. Data preprocessing using </a:t>
            </a:r>
            <a:r>
              <a:rPr sz="2000" dirty="0" err="1">
                <a:sym typeface="+mn-ea"/>
              </a:rPr>
              <a:t>OneHotEncoder</a:t>
            </a:r>
            <a:r>
              <a:rPr sz="2000" dirty="0">
                <a:sym typeface="+mn-ea"/>
              </a:rPr>
              <a:t> &amp; </a:t>
            </a:r>
            <a:r>
              <a:rPr sz="2000" dirty="0" err="1">
                <a:sym typeface="+mn-ea"/>
              </a:rPr>
              <a:t>StandardScaler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2. SVR model training with RBF kernel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3. Model evaluation using MSE and R² Score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Benefits of SVR: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Captures non-linear relationships in data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Provides robust yield predictions</a:t>
            </a:r>
          </a:p>
          <a:p>
            <a:pPr>
              <a:lnSpc>
                <a:spcPct val="150000"/>
              </a:lnSpc>
            </a:pPr>
            <a:endParaRPr lang="en-GB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07415" y="1650365"/>
            <a:ext cx="10228580" cy="4163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Evaluation Metrics</a:t>
            </a:r>
            <a:r>
              <a:rPr sz="2000" dirty="0"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Mean Squared Error (MSE): 1.25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R² Score: 0.68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Performance Analysis: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The model shows moderate accuracy in predicting yields.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Further improvements can be made with larger datasets.</a:t>
            </a:r>
            <a:endParaRPr lang="en-GB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853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</a:t>
            </a:r>
          </a:p>
        </p:txBody>
      </p:sp>
      <p:pic>
        <p:nvPicPr>
          <p:cNvPr id="6" name="Picture 5" descr="A graph with orange lines and blue lines&#10;&#10;AI-generated content may be incorrect.">
            <a:extLst>
              <a:ext uri="{FF2B5EF4-FFF2-40B4-BE49-F238E27FC236}">
                <a16:creationId xmlns:a16="http://schemas.microsoft.com/office/drawing/2014/main" id="{4759D373-56CF-34E6-A2E1-4323320D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00" y="1923394"/>
            <a:ext cx="7243693" cy="4711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119</TotalTime>
  <Words>750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sarath kumar</cp:lastModifiedBy>
  <cp:revision>27</cp:revision>
  <dcterms:created xsi:type="dcterms:W3CDTF">2024-12-31T09:40:00Z</dcterms:created>
  <dcterms:modified xsi:type="dcterms:W3CDTF">2025-04-04T08:56:36Z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C1931360CF434348AF725C94D0AF3945_13</vt:lpwstr>
  </property>
  <property fmtid="{D5CDD505-2E9C-101B-9397-08002B2CF9AE}" pid="3" name="KSOProductBuildVer">
    <vt:lpwstr>2057-12.2.0.19805</vt:lpwstr>
  </property>
</Properties>
</file>