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7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7C46A-EF35-43CD-B323-D8BA8BE3652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29F41B1-71D1-4D35-8FC0-A9F3345A69EF}">
      <dgm:prSet custT="1"/>
      <dgm:spPr/>
      <dgm:t>
        <a:bodyPr/>
        <a:lstStyle/>
        <a:p>
          <a:pPr>
            <a:defRPr cap="all"/>
          </a:pPr>
          <a:r>
            <a:rPr lang="en-US" sz="1400" b="1" dirty="0"/>
            <a:t>• Predict solar power output based on environmental conditions.</a:t>
          </a:r>
        </a:p>
      </dgm:t>
    </dgm:pt>
    <dgm:pt modelId="{C82DB1AC-3C56-4BCD-8F7D-24E36B63BB2A}" type="parTrans" cxnId="{3E46299C-EF77-4DA1-A4F3-76DD5A14D522}">
      <dgm:prSet/>
      <dgm:spPr/>
      <dgm:t>
        <a:bodyPr/>
        <a:lstStyle/>
        <a:p>
          <a:endParaRPr lang="en-US"/>
        </a:p>
      </dgm:t>
    </dgm:pt>
    <dgm:pt modelId="{BFC8D652-15A4-4E1C-9836-50CDFDF0EBB9}" type="sibTrans" cxnId="{3E46299C-EF77-4DA1-A4F3-76DD5A14D522}">
      <dgm:prSet/>
      <dgm:spPr/>
      <dgm:t>
        <a:bodyPr/>
        <a:lstStyle/>
        <a:p>
          <a:endParaRPr lang="en-US"/>
        </a:p>
      </dgm:t>
    </dgm:pt>
    <dgm:pt modelId="{D6095915-7C85-42FD-B9E0-23936D7F099B}">
      <dgm:prSet custT="1"/>
      <dgm:spPr/>
      <dgm:t>
        <a:bodyPr/>
        <a:lstStyle/>
        <a:p>
          <a:pPr>
            <a:defRPr cap="all"/>
          </a:pPr>
          <a:r>
            <a:rPr lang="en-US" sz="1400" b="1" dirty="0"/>
            <a:t>• Develop an accurate classification model using machine learning.</a:t>
          </a:r>
        </a:p>
      </dgm:t>
    </dgm:pt>
    <dgm:pt modelId="{99E1DEA1-F714-4679-B4C1-BE9BF2D44DD2}" type="parTrans" cxnId="{ABC48FC8-A998-4143-BCD3-81E569F20044}">
      <dgm:prSet/>
      <dgm:spPr/>
      <dgm:t>
        <a:bodyPr/>
        <a:lstStyle/>
        <a:p>
          <a:endParaRPr lang="en-US"/>
        </a:p>
      </dgm:t>
    </dgm:pt>
    <dgm:pt modelId="{BFA1B62F-5B86-4812-9F12-1F1EC94056E9}" type="sibTrans" cxnId="{ABC48FC8-A998-4143-BCD3-81E569F20044}">
      <dgm:prSet/>
      <dgm:spPr/>
      <dgm:t>
        <a:bodyPr/>
        <a:lstStyle/>
        <a:p>
          <a:endParaRPr lang="en-US"/>
        </a:p>
      </dgm:t>
    </dgm:pt>
    <dgm:pt modelId="{8F0087A3-473B-4011-B0C2-25228623C2AD}">
      <dgm:prSet/>
      <dgm:spPr/>
      <dgm:t>
        <a:bodyPr/>
        <a:lstStyle/>
        <a:p>
          <a:pPr>
            <a:defRPr cap="all"/>
          </a:pPr>
          <a:r>
            <a:rPr lang="en-US" b="1" dirty="0"/>
            <a:t>• Identify key features influencing solar energy production.</a:t>
          </a:r>
        </a:p>
      </dgm:t>
    </dgm:pt>
    <dgm:pt modelId="{3E79F967-89FD-4025-A2B1-404804C6CA3E}" type="parTrans" cxnId="{51AC5920-3B2D-46CB-9F64-665FAB3118B9}">
      <dgm:prSet/>
      <dgm:spPr/>
      <dgm:t>
        <a:bodyPr/>
        <a:lstStyle/>
        <a:p>
          <a:endParaRPr lang="en-US"/>
        </a:p>
      </dgm:t>
    </dgm:pt>
    <dgm:pt modelId="{A8B5FCEC-9460-4914-BA16-C6B196D41E45}" type="sibTrans" cxnId="{51AC5920-3B2D-46CB-9F64-665FAB3118B9}">
      <dgm:prSet/>
      <dgm:spPr/>
      <dgm:t>
        <a:bodyPr/>
        <a:lstStyle/>
        <a:p>
          <a:endParaRPr lang="en-US"/>
        </a:p>
      </dgm:t>
    </dgm:pt>
    <dgm:pt modelId="{A433E6C9-473F-4F26-BB36-6F823CCEAD5D}" type="pres">
      <dgm:prSet presAssocID="{FF37C46A-EF35-43CD-B323-D8BA8BE36525}" presName="root" presStyleCnt="0">
        <dgm:presLayoutVars>
          <dgm:dir/>
          <dgm:resizeHandles val="exact"/>
        </dgm:presLayoutVars>
      </dgm:prSet>
      <dgm:spPr/>
    </dgm:pt>
    <dgm:pt modelId="{6890706A-46B2-408C-B143-3A70E7A0CA67}" type="pres">
      <dgm:prSet presAssocID="{D29F41B1-71D1-4D35-8FC0-A9F3345A69EF}" presName="compNode" presStyleCnt="0"/>
      <dgm:spPr/>
    </dgm:pt>
    <dgm:pt modelId="{9325C5F1-B6B7-44AA-A03C-515C320F7F65}" type="pres">
      <dgm:prSet presAssocID="{D29F41B1-71D1-4D35-8FC0-A9F3345A69E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9CAE12-E057-47BB-BE09-491582648690}" type="pres">
      <dgm:prSet presAssocID="{D29F41B1-71D1-4D35-8FC0-A9F3345A69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47F4D673-894E-477F-AAB5-EE2D504525F7}" type="pres">
      <dgm:prSet presAssocID="{D29F41B1-71D1-4D35-8FC0-A9F3345A69EF}" presName="spaceRect" presStyleCnt="0"/>
      <dgm:spPr/>
    </dgm:pt>
    <dgm:pt modelId="{78B53825-9A27-4772-AB88-694E58F4EECF}" type="pres">
      <dgm:prSet presAssocID="{D29F41B1-71D1-4D35-8FC0-A9F3345A69EF}" presName="textRect" presStyleLbl="revTx" presStyleIdx="0" presStyleCnt="3">
        <dgm:presLayoutVars>
          <dgm:chMax val="1"/>
          <dgm:chPref val="1"/>
        </dgm:presLayoutVars>
      </dgm:prSet>
      <dgm:spPr/>
    </dgm:pt>
    <dgm:pt modelId="{EFFF4369-10DE-41C3-B16C-773F709C8EBA}" type="pres">
      <dgm:prSet presAssocID="{BFC8D652-15A4-4E1C-9836-50CDFDF0EBB9}" presName="sibTrans" presStyleCnt="0"/>
      <dgm:spPr/>
    </dgm:pt>
    <dgm:pt modelId="{DA2FED88-345D-4815-B8B4-7A31B89D5E65}" type="pres">
      <dgm:prSet presAssocID="{D6095915-7C85-42FD-B9E0-23936D7F099B}" presName="compNode" presStyleCnt="0"/>
      <dgm:spPr/>
    </dgm:pt>
    <dgm:pt modelId="{D37F5D71-BC8F-409F-92DE-F84EC3071A59}" type="pres">
      <dgm:prSet presAssocID="{D6095915-7C85-42FD-B9E0-23936D7F099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4DD8AEB-5612-4334-8FDF-40BB067B2692}" type="pres">
      <dgm:prSet presAssocID="{D6095915-7C85-42FD-B9E0-23936D7F09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EE18EA5-2B65-45F6-B559-2C290F9774B7}" type="pres">
      <dgm:prSet presAssocID="{D6095915-7C85-42FD-B9E0-23936D7F099B}" presName="spaceRect" presStyleCnt="0"/>
      <dgm:spPr/>
    </dgm:pt>
    <dgm:pt modelId="{56C1EE68-1E5C-43AF-8788-9EB1B84B7ED6}" type="pres">
      <dgm:prSet presAssocID="{D6095915-7C85-42FD-B9E0-23936D7F099B}" presName="textRect" presStyleLbl="revTx" presStyleIdx="1" presStyleCnt="3">
        <dgm:presLayoutVars>
          <dgm:chMax val="1"/>
          <dgm:chPref val="1"/>
        </dgm:presLayoutVars>
      </dgm:prSet>
      <dgm:spPr/>
    </dgm:pt>
    <dgm:pt modelId="{3A64CF61-1698-4DA3-AC2A-75F4900C8664}" type="pres">
      <dgm:prSet presAssocID="{BFA1B62F-5B86-4812-9F12-1F1EC94056E9}" presName="sibTrans" presStyleCnt="0"/>
      <dgm:spPr/>
    </dgm:pt>
    <dgm:pt modelId="{08C029E9-731F-4307-BCE4-F70560DDDBC7}" type="pres">
      <dgm:prSet presAssocID="{8F0087A3-473B-4011-B0C2-25228623C2AD}" presName="compNode" presStyleCnt="0"/>
      <dgm:spPr/>
    </dgm:pt>
    <dgm:pt modelId="{1B97BFA7-A936-4C10-8EB6-91C52D3FDC9B}" type="pres">
      <dgm:prSet presAssocID="{8F0087A3-473B-4011-B0C2-25228623C2A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80A7F35-8693-48E2-9E77-0E06B8DCFF32}" type="pres">
      <dgm:prSet presAssocID="{8F0087A3-473B-4011-B0C2-25228623C2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96BDED94-189D-4643-94BB-9FB86CCBB6AE}" type="pres">
      <dgm:prSet presAssocID="{8F0087A3-473B-4011-B0C2-25228623C2AD}" presName="spaceRect" presStyleCnt="0"/>
      <dgm:spPr/>
    </dgm:pt>
    <dgm:pt modelId="{635AF11F-E1F5-476C-8359-BE78F688AAA0}" type="pres">
      <dgm:prSet presAssocID="{8F0087A3-473B-4011-B0C2-25228623C2A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442218-1BF8-4C6D-B056-6856D44FD7B5}" type="presOf" srcId="{D29F41B1-71D1-4D35-8FC0-A9F3345A69EF}" destId="{78B53825-9A27-4772-AB88-694E58F4EECF}" srcOrd="0" destOrd="0" presId="urn:microsoft.com/office/officeart/2018/5/layout/IconLeafLabelList"/>
    <dgm:cxn modelId="{51AC5920-3B2D-46CB-9F64-665FAB3118B9}" srcId="{FF37C46A-EF35-43CD-B323-D8BA8BE36525}" destId="{8F0087A3-473B-4011-B0C2-25228623C2AD}" srcOrd="2" destOrd="0" parTransId="{3E79F967-89FD-4025-A2B1-404804C6CA3E}" sibTransId="{A8B5FCEC-9460-4914-BA16-C6B196D41E45}"/>
    <dgm:cxn modelId="{BC114661-4C31-42FF-8504-E24070E5070D}" type="presOf" srcId="{FF37C46A-EF35-43CD-B323-D8BA8BE36525}" destId="{A433E6C9-473F-4F26-BB36-6F823CCEAD5D}" srcOrd="0" destOrd="0" presId="urn:microsoft.com/office/officeart/2018/5/layout/IconLeafLabelList"/>
    <dgm:cxn modelId="{81E1678B-BF9C-4F72-ABE7-E98CD2796BC6}" type="presOf" srcId="{D6095915-7C85-42FD-B9E0-23936D7F099B}" destId="{56C1EE68-1E5C-43AF-8788-9EB1B84B7ED6}" srcOrd="0" destOrd="0" presId="urn:microsoft.com/office/officeart/2018/5/layout/IconLeafLabelList"/>
    <dgm:cxn modelId="{3E46299C-EF77-4DA1-A4F3-76DD5A14D522}" srcId="{FF37C46A-EF35-43CD-B323-D8BA8BE36525}" destId="{D29F41B1-71D1-4D35-8FC0-A9F3345A69EF}" srcOrd="0" destOrd="0" parTransId="{C82DB1AC-3C56-4BCD-8F7D-24E36B63BB2A}" sibTransId="{BFC8D652-15A4-4E1C-9836-50CDFDF0EBB9}"/>
    <dgm:cxn modelId="{ABC48FC8-A998-4143-BCD3-81E569F20044}" srcId="{FF37C46A-EF35-43CD-B323-D8BA8BE36525}" destId="{D6095915-7C85-42FD-B9E0-23936D7F099B}" srcOrd="1" destOrd="0" parTransId="{99E1DEA1-F714-4679-B4C1-BE9BF2D44DD2}" sibTransId="{BFA1B62F-5B86-4812-9F12-1F1EC94056E9}"/>
    <dgm:cxn modelId="{4CB70BDD-906C-4929-928C-108FA0C23D33}" type="presOf" srcId="{8F0087A3-473B-4011-B0C2-25228623C2AD}" destId="{635AF11F-E1F5-476C-8359-BE78F688AAA0}" srcOrd="0" destOrd="0" presId="urn:microsoft.com/office/officeart/2018/5/layout/IconLeafLabelList"/>
    <dgm:cxn modelId="{A7AD8D62-4621-445E-90FC-CE16A8B87D63}" type="presParOf" srcId="{A433E6C9-473F-4F26-BB36-6F823CCEAD5D}" destId="{6890706A-46B2-408C-B143-3A70E7A0CA67}" srcOrd="0" destOrd="0" presId="urn:microsoft.com/office/officeart/2018/5/layout/IconLeafLabelList"/>
    <dgm:cxn modelId="{241DE560-E312-476D-ABF5-2B3748C8A25D}" type="presParOf" srcId="{6890706A-46B2-408C-B143-3A70E7A0CA67}" destId="{9325C5F1-B6B7-44AA-A03C-515C320F7F65}" srcOrd="0" destOrd="0" presId="urn:microsoft.com/office/officeart/2018/5/layout/IconLeafLabelList"/>
    <dgm:cxn modelId="{9905E6D9-F8CC-4A55-B73C-FD06A10BD771}" type="presParOf" srcId="{6890706A-46B2-408C-B143-3A70E7A0CA67}" destId="{939CAE12-E057-47BB-BE09-491582648690}" srcOrd="1" destOrd="0" presId="urn:microsoft.com/office/officeart/2018/5/layout/IconLeafLabelList"/>
    <dgm:cxn modelId="{72B9EA7D-DE03-4932-B461-4E6F8D712EA3}" type="presParOf" srcId="{6890706A-46B2-408C-B143-3A70E7A0CA67}" destId="{47F4D673-894E-477F-AAB5-EE2D504525F7}" srcOrd="2" destOrd="0" presId="urn:microsoft.com/office/officeart/2018/5/layout/IconLeafLabelList"/>
    <dgm:cxn modelId="{CA88D2D9-3AAB-4459-9408-9CC133036A36}" type="presParOf" srcId="{6890706A-46B2-408C-B143-3A70E7A0CA67}" destId="{78B53825-9A27-4772-AB88-694E58F4EECF}" srcOrd="3" destOrd="0" presId="urn:microsoft.com/office/officeart/2018/5/layout/IconLeafLabelList"/>
    <dgm:cxn modelId="{917392C9-07A7-4541-9C68-0638CCBA5473}" type="presParOf" srcId="{A433E6C9-473F-4F26-BB36-6F823CCEAD5D}" destId="{EFFF4369-10DE-41C3-B16C-773F709C8EBA}" srcOrd="1" destOrd="0" presId="urn:microsoft.com/office/officeart/2018/5/layout/IconLeafLabelList"/>
    <dgm:cxn modelId="{DEF6CE8C-95F7-4179-8B4C-1BE1E36AE439}" type="presParOf" srcId="{A433E6C9-473F-4F26-BB36-6F823CCEAD5D}" destId="{DA2FED88-345D-4815-B8B4-7A31B89D5E65}" srcOrd="2" destOrd="0" presId="urn:microsoft.com/office/officeart/2018/5/layout/IconLeafLabelList"/>
    <dgm:cxn modelId="{8371E432-2415-48DC-B0D2-17D6EC9AB9B0}" type="presParOf" srcId="{DA2FED88-345D-4815-B8B4-7A31B89D5E65}" destId="{D37F5D71-BC8F-409F-92DE-F84EC3071A59}" srcOrd="0" destOrd="0" presId="urn:microsoft.com/office/officeart/2018/5/layout/IconLeafLabelList"/>
    <dgm:cxn modelId="{6FE94488-2549-4035-8E90-8807A237AE5F}" type="presParOf" srcId="{DA2FED88-345D-4815-B8B4-7A31B89D5E65}" destId="{14DD8AEB-5612-4334-8FDF-40BB067B2692}" srcOrd="1" destOrd="0" presId="urn:microsoft.com/office/officeart/2018/5/layout/IconLeafLabelList"/>
    <dgm:cxn modelId="{DCA3C967-5646-41D4-9C53-5913251A2461}" type="presParOf" srcId="{DA2FED88-345D-4815-B8B4-7A31B89D5E65}" destId="{DEE18EA5-2B65-45F6-B559-2C290F9774B7}" srcOrd="2" destOrd="0" presId="urn:microsoft.com/office/officeart/2018/5/layout/IconLeafLabelList"/>
    <dgm:cxn modelId="{EC690366-9145-487B-AA6E-54E2DB23A6E3}" type="presParOf" srcId="{DA2FED88-345D-4815-B8B4-7A31B89D5E65}" destId="{56C1EE68-1E5C-43AF-8788-9EB1B84B7ED6}" srcOrd="3" destOrd="0" presId="urn:microsoft.com/office/officeart/2018/5/layout/IconLeafLabelList"/>
    <dgm:cxn modelId="{81353751-55F9-4444-A739-B8F16489FAE2}" type="presParOf" srcId="{A433E6C9-473F-4F26-BB36-6F823CCEAD5D}" destId="{3A64CF61-1698-4DA3-AC2A-75F4900C8664}" srcOrd="3" destOrd="0" presId="urn:microsoft.com/office/officeart/2018/5/layout/IconLeafLabelList"/>
    <dgm:cxn modelId="{36502C5F-9E84-4FDB-9113-6FEDC9ECE287}" type="presParOf" srcId="{A433E6C9-473F-4F26-BB36-6F823CCEAD5D}" destId="{08C029E9-731F-4307-BCE4-F70560DDDBC7}" srcOrd="4" destOrd="0" presId="urn:microsoft.com/office/officeart/2018/5/layout/IconLeafLabelList"/>
    <dgm:cxn modelId="{08368255-D48F-4CAC-9C6B-1B48A806EC37}" type="presParOf" srcId="{08C029E9-731F-4307-BCE4-F70560DDDBC7}" destId="{1B97BFA7-A936-4C10-8EB6-91C52D3FDC9B}" srcOrd="0" destOrd="0" presId="urn:microsoft.com/office/officeart/2018/5/layout/IconLeafLabelList"/>
    <dgm:cxn modelId="{E0FE6A00-08C1-4F58-8CAD-4BA164B0234E}" type="presParOf" srcId="{08C029E9-731F-4307-BCE4-F70560DDDBC7}" destId="{280A7F35-8693-48E2-9E77-0E06B8DCFF32}" srcOrd="1" destOrd="0" presId="urn:microsoft.com/office/officeart/2018/5/layout/IconLeafLabelList"/>
    <dgm:cxn modelId="{9BBF1EBD-8CC2-4590-A2A3-7AD87C54C661}" type="presParOf" srcId="{08C029E9-731F-4307-BCE4-F70560DDDBC7}" destId="{96BDED94-189D-4643-94BB-9FB86CCBB6AE}" srcOrd="2" destOrd="0" presId="urn:microsoft.com/office/officeart/2018/5/layout/IconLeafLabelList"/>
    <dgm:cxn modelId="{F6776BDE-4791-43B7-A746-764BE9CE87EF}" type="presParOf" srcId="{08C029E9-731F-4307-BCE4-F70560DDDBC7}" destId="{635AF11F-E1F5-476C-8359-BE78F688AAA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BA7D01-BE9D-47C9-AE0A-D6EA35976C1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B1D5528-1646-4C49-8F06-B4C6B4BBF214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• Dataset: Solar power classification dataset</a:t>
          </a:r>
        </a:p>
      </dgm:t>
    </dgm:pt>
    <dgm:pt modelId="{3ED3545B-9EAA-49F7-9D31-0B01FA143358}" type="parTrans" cxnId="{F9FA89DA-686F-429A-96B0-E7396E4BA88C}">
      <dgm:prSet/>
      <dgm:spPr/>
      <dgm:t>
        <a:bodyPr/>
        <a:lstStyle/>
        <a:p>
          <a:endParaRPr lang="en-US"/>
        </a:p>
      </dgm:t>
    </dgm:pt>
    <dgm:pt modelId="{9772239F-D3F8-4830-88DE-075AE6E87046}" type="sibTrans" cxnId="{F9FA89DA-686F-429A-96B0-E7396E4BA88C}">
      <dgm:prSet/>
      <dgm:spPr/>
      <dgm:t>
        <a:bodyPr/>
        <a:lstStyle/>
        <a:p>
          <a:endParaRPr lang="en-US"/>
        </a:p>
      </dgm:t>
    </dgm:pt>
    <dgm:pt modelId="{04365F5F-F07B-46BF-8024-B1020D1DE90E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• Preprocessing: Handling missing values, encoding categorical variables</a:t>
          </a:r>
        </a:p>
      </dgm:t>
    </dgm:pt>
    <dgm:pt modelId="{180B724C-5180-4358-9A0D-16774065207E}" type="parTrans" cxnId="{4EFF3A2B-4033-4AB9-AD35-30B60BC2CF61}">
      <dgm:prSet/>
      <dgm:spPr/>
      <dgm:t>
        <a:bodyPr/>
        <a:lstStyle/>
        <a:p>
          <a:endParaRPr lang="en-US"/>
        </a:p>
      </dgm:t>
    </dgm:pt>
    <dgm:pt modelId="{6BDB6CB0-7B54-4A90-8553-4FD9CD1BD0E1}" type="sibTrans" cxnId="{4EFF3A2B-4033-4AB9-AD35-30B60BC2CF61}">
      <dgm:prSet/>
      <dgm:spPr/>
      <dgm:t>
        <a:bodyPr/>
        <a:lstStyle/>
        <a:p>
          <a:endParaRPr lang="en-US"/>
        </a:p>
      </dgm:t>
    </dgm:pt>
    <dgm:pt modelId="{6801C301-E9E0-4B74-95C4-D349481022AE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• Feature Engineering: Selecting relevant features</a:t>
          </a:r>
        </a:p>
      </dgm:t>
    </dgm:pt>
    <dgm:pt modelId="{55EB8235-2FAF-40B0-9D40-53D749C1C6DD}" type="parTrans" cxnId="{FD9969D4-C26B-4F22-9B6B-506F90109D5E}">
      <dgm:prSet/>
      <dgm:spPr/>
      <dgm:t>
        <a:bodyPr/>
        <a:lstStyle/>
        <a:p>
          <a:endParaRPr lang="en-US"/>
        </a:p>
      </dgm:t>
    </dgm:pt>
    <dgm:pt modelId="{AEF6551E-7DB8-42C7-AF1D-0CCBDA3258CC}" type="sibTrans" cxnId="{FD9969D4-C26B-4F22-9B6B-506F90109D5E}">
      <dgm:prSet/>
      <dgm:spPr/>
      <dgm:t>
        <a:bodyPr/>
        <a:lstStyle/>
        <a:p>
          <a:endParaRPr lang="en-US"/>
        </a:p>
      </dgm:t>
    </dgm:pt>
    <dgm:pt modelId="{26B3E3EC-AF5F-4C2F-B8CD-32DFE5ADAC4A}">
      <dgm:prSet custT="1"/>
      <dgm:spPr/>
      <dgm:t>
        <a:bodyPr/>
        <a:lstStyle/>
        <a:p>
          <a:pPr>
            <a:defRPr cap="all"/>
          </a:pPr>
          <a:r>
            <a:rPr lang="en-US" sz="1200" b="1" dirty="0"/>
            <a:t>• Splitting Data: 80% training, 20% testing</a:t>
          </a:r>
        </a:p>
      </dgm:t>
    </dgm:pt>
    <dgm:pt modelId="{28BEF1B7-3B6C-411B-B339-7B78CD66E01D}" type="parTrans" cxnId="{A95EAF48-F6D3-4BBB-ACD0-B81BA9B2C19B}">
      <dgm:prSet/>
      <dgm:spPr/>
      <dgm:t>
        <a:bodyPr/>
        <a:lstStyle/>
        <a:p>
          <a:endParaRPr lang="en-US"/>
        </a:p>
      </dgm:t>
    </dgm:pt>
    <dgm:pt modelId="{D10598D4-F6D3-43DE-A88A-D490AE66AA07}" type="sibTrans" cxnId="{A95EAF48-F6D3-4BBB-ACD0-B81BA9B2C19B}">
      <dgm:prSet/>
      <dgm:spPr/>
      <dgm:t>
        <a:bodyPr/>
        <a:lstStyle/>
        <a:p>
          <a:endParaRPr lang="en-US"/>
        </a:p>
      </dgm:t>
    </dgm:pt>
    <dgm:pt modelId="{4F1DCEE0-92F2-4C4D-B04A-A2DBD5955051}" type="pres">
      <dgm:prSet presAssocID="{33BA7D01-BE9D-47C9-AE0A-D6EA35976C19}" presName="root" presStyleCnt="0">
        <dgm:presLayoutVars>
          <dgm:dir/>
          <dgm:resizeHandles val="exact"/>
        </dgm:presLayoutVars>
      </dgm:prSet>
      <dgm:spPr/>
    </dgm:pt>
    <dgm:pt modelId="{6712D509-A6A6-41A5-B04B-B1DBF95E4546}" type="pres">
      <dgm:prSet presAssocID="{8B1D5528-1646-4C49-8F06-B4C6B4BBF214}" presName="compNode" presStyleCnt="0"/>
      <dgm:spPr/>
    </dgm:pt>
    <dgm:pt modelId="{11005C39-76A2-45C2-9E43-A0BC9C17A5C5}" type="pres">
      <dgm:prSet presAssocID="{8B1D5528-1646-4C49-8F06-B4C6B4BBF21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F2BC29F-134A-4AAE-9487-E2B4970567FD}" type="pres">
      <dgm:prSet presAssocID="{8B1D5528-1646-4C49-8F06-B4C6B4BBF2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8A8BDC-0FE9-4E1D-90DE-E2912B6F7843}" type="pres">
      <dgm:prSet presAssocID="{8B1D5528-1646-4C49-8F06-B4C6B4BBF214}" presName="spaceRect" presStyleCnt="0"/>
      <dgm:spPr/>
    </dgm:pt>
    <dgm:pt modelId="{C729047A-D76E-463C-A108-8B1B98667AE3}" type="pres">
      <dgm:prSet presAssocID="{8B1D5528-1646-4C49-8F06-B4C6B4BBF214}" presName="textRect" presStyleLbl="revTx" presStyleIdx="0" presStyleCnt="4">
        <dgm:presLayoutVars>
          <dgm:chMax val="1"/>
          <dgm:chPref val="1"/>
        </dgm:presLayoutVars>
      </dgm:prSet>
      <dgm:spPr/>
    </dgm:pt>
    <dgm:pt modelId="{B1017703-DF1E-4041-9C3D-FB344AC03CA4}" type="pres">
      <dgm:prSet presAssocID="{9772239F-D3F8-4830-88DE-075AE6E87046}" presName="sibTrans" presStyleCnt="0"/>
      <dgm:spPr/>
    </dgm:pt>
    <dgm:pt modelId="{EA311000-8377-46E7-9545-84B27247C9EE}" type="pres">
      <dgm:prSet presAssocID="{04365F5F-F07B-46BF-8024-B1020D1DE90E}" presName="compNode" presStyleCnt="0"/>
      <dgm:spPr/>
    </dgm:pt>
    <dgm:pt modelId="{5F098B8F-B8D7-478D-832E-15BDC2C88006}" type="pres">
      <dgm:prSet presAssocID="{04365F5F-F07B-46BF-8024-B1020D1DE90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6E3DAD9-4987-4ED8-A4F3-8DD2F1BB1EF2}" type="pres">
      <dgm:prSet presAssocID="{04365F5F-F07B-46BF-8024-B1020D1DE9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8B32A582-37BA-47EC-8B64-55B79B74EE07}" type="pres">
      <dgm:prSet presAssocID="{04365F5F-F07B-46BF-8024-B1020D1DE90E}" presName="spaceRect" presStyleCnt="0"/>
      <dgm:spPr/>
    </dgm:pt>
    <dgm:pt modelId="{174CD4F7-E808-4296-B613-F28EC4BEDC8B}" type="pres">
      <dgm:prSet presAssocID="{04365F5F-F07B-46BF-8024-B1020D1DE90E}" presName="textRect" presStyleLbl="revTx" presStyleIdx="1" presStyleCnt="4">
        <dgm:presLayoutVars>
          <dgm:chMax val="1"/>
          <dgm:chPref val="1"/>
        </dgm:presLayoutVars>
      </dgm:prSet>
      <dgm:spPr/>
    </dgm:pt>
    <dgm:pt modelId="{5FD945FC-B590-4FD3-B604-86032DFC27E3}" type="pres">
      <dgm:prSet presAssocID="{6BDB6CB0-7B54-4A90-8553-4FD9CD1BD0E1}" presName="sibTrans" presStyleCnt="0"/>
      <dgm:spPr/>
    </dgm:pt>
    <dgm:pt modelId="{80812022-310A-41A7-ADBF-315BE721818A}" type="pres">
      <dgm:prSet presAssocID="{6801C301-E9E0-4B74-95C4-D349481022AE}" presName="compNode" presStyleCnt="0"/>
      <dgm:spPr/>
    </dgm:pt>
    <dgm:pt modelId="{0ACCCAA0-6E1E-4A71-947B-434EA7C24B11}" type="pres">
      <dgm:prSet presAssocID="{6801C301-E9E0-4B74-95C4-D349481022A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17DABBD-CFAC-4E2D-BA1B-8329F3D9C242}" type="pres">
      <dgm:prSet presAssocID="{6801C301-E9E0-4B74-95C4-D349481022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AAFD147-8B88-4E09-A414-9C6531B61EB3}" type="pres">
      <dgm:prSet presAssocID="{6801C301-E9E0-4B74-95C4-D349481022AE}" presName="spaceRect" presStyleCnt="0"/>
      <dgm:spPr/>
    </dgm:pt>
    <dgm:pt modelId="{D80ABE65-6998-4440-BDB0-6E94EB4D82F7}" type="pres">
      <dgm:prSet presAssocID="{6801C301-E9E0-4B74-95C4-D349481022AE}" presName="textRect" presStyleLbl="revTx" presStyleIdx="2" presStyleCnt="4">
        <dgm:presLayoutVars>
          <dgm:chMax val="1"/>
          <dgm:chPref val="1"/>
        </dgm:presLayoutVars>
      </dgm:prSet>
      <dgm:spPr/>
    </dgm:pt>
    <dgm:pt modelId="{1B431BC9-4CF5-4B28-9B18-17B66B19E099}" type="pres">
      <dgm:prSet presAssocID="{AEF6551E-7DB8-42C7-AF1D-0CCBDA3258CC}" presName="sibTrans" presStyleCnt="0"/>
      <dgm:spPr/>
    </dgm:pt>
    <dgm:pt modelId="{8E9FA4D6-0231-4560-B5CD-3E182F745D03}" type="pres">
      <dgm:prSet presAssocID="{26B3E3EC-AF5F-4C2F-B8CD-32DFE5ADAC4A}" presName="compNode" presStyleCnt="0"/>
      <dgm:spPr/>
    </dgm:pt>
    <dgm:pt modelId="{A16AAB82-B6B6-47DF-BA1D-6437195BDE0D}" type="pres">
      <dgm:prSet presAssocID="{26B3E3EC-AF5F-4C2F-B8CD-32DFE5ADAC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DF78078-0000-4693-A190-2C1E4CB620FE}" type="pres">
      <dgm:prSet presAssocID="{26B3E3EC-AF5F-4C2F-B8CD-32DFE5ADAC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65D5546-3BA8-4E4E-AE7D-A8CAA8D12A98}" type="pres">
      <dgm:prSet presAssocID="{26B3E3EC-AF5F-4C2F-B8CD-32DFE5ADAC4A}" presName="spaceRect" presStyleCnt="0"/>
      <dgm:spPr/>
    </dgm:pt>
    <dgm:pt modelId="{45D44C92-6FB5-4E69-A985-C233ADE4832A}" type="pres">
      <dgm:prSet presAssocID="{26B3E3EC-AF5F-4C2F-B8CD-32DFE5ADAC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130F24-B068-4338-8F75-3FC9BBBB2182}" type="presOf" srcId="{33BA7D01-BE9D-47C9-AE0A-D6EA35976C19}" destId="{4F1DCEE0-92F2-4C4D-B04A-A2DBD5955051}" srcOrd="0" destOrd="0" presId="urn:microsoft.com/office/officeart/2018/5/layout/IconLeafLabelList"/>
    <dgm:cxn modelId="{6CA8E029-AB41-4BE4-B942-8C340B5765E2}" type="presOf" srcId="{26B3E3EC-AF5F-4C2F-B8CD-32DFE5ADAC4A}" destId="{45D44C92-6FB5-4E69-A985-C233ADE4832A}" srcOrd="0" destOrd="0" presId="urn:microsoft.com/office/officeart/2018/5/layout/IconLeafLabelList"/>
    <dgm:cxn modelId="{4EFF3A2B-4033-4AB9-AD35-30B60BC2CF61}" srcId="{33BA7D01-BE9D-47C9-AE0A-D6EA35976C19}" destId="{04365F5F-F07B-46BF-8024-B1020D1DE90E}" srcOrd="1" destOrd="0" parTransId="{180B724C-5180-4358-9A0D-16774065207E}" sibTransId="{6BDB6CB0-7B54-4A90-8553-4FD9CD1BD0E1}"/>
    <dgm:cxn modelId="{A95EAF48-F6D3-4BBB-ACD0-B81BA9B2C19B}" srcId="{33BA7D01-BE9D-47C9-AE0A-D6EA35976C19}" destId="{26B3E3EC-AF5F-4C2F-B8CD-32DFE5ADAC4A}" srcOrd="3" destOrd="0" parTransId="{28BEF1B7-3B6C-411B-B339-7B78CD66E01D}" sibTransId="{D10598D4-F6D3-43DE-A88A-D490AE66AA07}"/>
    <dgm:cxn modelId="{31A03055-7B06-41C3-B07D-EEED3DD7DCF1}" type="presOf" srcId="{04365F5F-F07B-46BF-8024-B1020D1DE90E}" destId="{174CD4F7-E808-4296-B613-F28EC4BEDC8B}" srcOrd="0" destOrd="0" presId="urn:microsoft.com/office/officeart/2018/5/layout/IconLeafLabelList"/>
    <dgm:cxn modelId="{1A039194-1D4B-4258-BF75-9A51D24FA547}" type="presOf" srcId="{6801C301-E9E0-4B74-95C4-D349481022AE}" destId="{D80ABE65-6998-4440-BDB0-6E94EB4D82F7}" srcOrd="0" destOrd="0" presId="urn:microsoft.com/office/officeart/2018/5/layout/IconLeafLabelList"/>
    <dgm:cxn modelId="{31A386B7-D783-4E99-A781-3AC1026330BC}" type="presOf" srcId="{8B1D5528-1646-4C49-8F06-B4C6B4BBF214}" destId="{C729047A-D76E-463C-A108-8B1B98667AE3}" srcOrd="0" destOrd="0" presId="urn:microsoft.com/office/officeart/2018/5/layout/IconLeafLabelList"/>
    <dgm:cxn modelId="{FD9969D4-C26B-4F22-9B6B-506F90109D5E}" srcId="{33BA7D01-BE9D-47C9-AE0A-D6EA35976C19}" destId="{6801C301-E9E0-4B74-95C4-D349481022AE}" srcOrd="2" destOrd="0" parTransId="{55EB8235-2FAF-40B0-9D40-53D749C1C6DD}" sibTransId="{AEF6551E-7DB8-42C7-AF1D-0CCBDA3258CC}"/>
    <dgm:cxn modelId="{F9FA89DA-686F-429A-96B0-E7396E4BA88C}" srcId="{33BA7D01-BE9D-47C9-AE0A-D6EA35976C19}" destId="{8B1D5528-1646-4C49-8F06-B4C6B4BBF214}" srcOrd="0" destOrd="0" parTransId="{3ED3545B-9EAA-49F7-9D31-0B01FA143358}" sibTransId="{9772239F-D3F8-4830-88DE-075AE6E87046}"/>
    <dgm:cxn modelId="{B32D28AA-5529-4D42-82C1-B77661D226FE}" type="presParOf" srcId="{4F1DCEE0-92F2-4C4D-B04A-A2DBD5955051}" destId="{6712D509-A6A6-41A5-B04B-B1DBF95E4546}" srcOrd="0" destOrd="0" presId="urn:microsoft.com/office/officeart/2018/5/layout/IconLeafLabelList"/>
    <dgm:cxn modelId="{DE2ABAC5-0BF3-4081-B83B-E16271B30122}" type="presParOf" srcId="{6712D509-A6A6-41A5-B04B-B1DBF95E4546}" destId="{11005C39-76A2-45C2-9E43-A0BC9C17A5C5}" srcOrd="0" destOrd="0" presId="urn:microsoft.com/office/officeart/2018/5/layout/IconLeafLabelList"/>
    <dgm:cxn modelId="{EFAAE5E1-B24E-45C4-89F4-95192560C265}" type="presParOf" srcId="{6712D509-A6A6-41A5-B04B-B1DBF95E4546}" destId="{4F2BC29F-134A-4AAE-9487-E2B4970567FD}" srcOrd="1" destOrd="0" presId="urn:microsoft.com/office/officeart/2018/5/layout/IconLeafLabelList"/>
    <dgm:cxn modelId="{F98C5D89-8E29-4D6E-8AAB-989156DA4AE6}" type="presParOf" srcId="{6712D509-A6A6-41A5-B04B-B1DBF95E4546}" destId="{9F8A8BDC-0FE9-4E1D-90DE-E2912B6F7843}" srcOrd="2" destOrd="0" presId="urn:microsoft.com/office/officeart/2018/5/layout/IconLeafLabelList"/>
    <dgm:cxn modelId="{23921F0D-1A8E-42BC-8B18-501CA4B51FC3}" type="presParOf" srcId="{6712D509-A6A6-41A5-B04B-B1DBF95E4546}" destId="{C729047A-D76E-463C-A108-8B1B98667AE3}" srcOrd="3" destOrd="0" presId="urn:microsoft.com/office/officeart/2018/5/layout/IconLeafLabelList"/>
    <dgm:cxn modelId="{30589271-57DA-400F-9231-FC1B18C326FC}" type="presParOf" srcId="{4F1DCEE0-92F2-4C4D-B04A-A2DBD5955051}" destId="{B1017703-DF1E-4041-9C3D-FB344AC03CA4}" srcOrd="1" destOrd="0" presId="urn:microsoft.com/office/officeart/2018/5/layout/IconLeafLabelList"/>
    <dgm:cxn modelId="{99CDC462-E629-4B55-A8F4-8BF36E88C114}" type="presParOf" srcId="{4F1DCEE0-92F2-4C4D-B04A-A2DBD5955051}" destId="{EA311000-8377-46E7-9545-84B27247C9EE}" srcOrd="2" destOrd="0" presId="urn:microsoft.com/office/officeart/2018/5/layout/IconLeafLabelList"/>
    <dgm:cxn modelId="{DE0A34C5-BEE9-47C5-A245-E8FE3FCEFF1E}" type="presParOf" srcId="{EA311000-8377-46E7-9545-84B27247C9EE}" destId="{5F098B8F-B8D7-478D-832E-15BDC2C88006}" srcOrd="0" destOrd="0" presId="urn:microsoft.com/office/officeart/2018/5/layout/IconLeafLabelList"/>
    <dgm:cxn modelId="{F0051AC5-2BC7-44B1-A5DC-81BF76C4D75B}" type="presParOf" srcId="{EA311000-8377-46E7-9545-84B27247C9EE}" destId="{86E3DAD9-4987-4ED8-A4F3-8DD2F1BB1EF2}" srcOrd="1" destOrd="0" presId="urn:microsoft.com/office/officeart/2018/5/layout/IconLeafLabelList"/>
    <dgm:cxn modelId="{32E1B40E-B21A-46AF-8378-AB2988AE0EEC}" type="presParOf" srcId="{EA311000-8377-46E7-9545-84B27247C9EE}" destId="{8B32A582-37BA-47EC-8B64-55B79B74EE07}" srcOrd="2" destOrd="0" presId="urn:microsoft.com/office/officeart/2018/5/layout/IconLeafLabelList"/>
    <dgm:cxn modelId="{39E24984-56D4-41E2-B04F-A4A8F599375F}" type="presParOf" srcId="{EA311000-8377-46E7-9545-84B27247C9EE}" destId="{174CD4F7-E808-4296-B613-F28EC4BEDC8B}" srcOrd="3" destOrd="0" presId="urn:microsoft.com/office/officeart/2018/5/layout/IconLeafLabelList"/>
    <dgm:cxn modelId="{CFFED335-2984-4B2B-8F83-6C90F67D1A66}" type="presParOf" srcId="{4F1DCEE0-92F2-4C4D-B04A-A2DBD5955051}" destId="{5FD945FC-B590-4FD3-B604-86032DFC27E3}" srcOrd="3" destOrd="0" presId="urn:microsoft.com/office/officeart/2018/5/layout/IconLeafLabelList"/>
    <dgm:cxn modelId="{F28BC318-0D1A-4E3C-9D07-82B6415C0F00}" type="presParOf" srcId="{4F1DCEE0-92F2-4C4D-B04A-A2DBD5955051}" destId="{80812022-310A-41A7-ADBF-315BE721818A}" srcOrd="4" destOrd="0" presId="urn:microsoft.com/office/officeart/2018/5/layout/IconLeafLabelList"/>
    <dgm:cxn modelId="{44A6C6FE-601F-4727-BD3E-4AA7307F9E79}" type="presParOf" srcId="{80812022-310A-41A7-ADBF-315BE721818A}" destId="{0ACCCAA0-6E1E-4A71-947B-434EA7C24B11}" srcOrd="0" destOrd="0" presId="urn:microsoft.com/office/officeart/2018/5/layout/IconLeafLabelList"/>
    <dgm:cxn modelId="{18E45E63-ADB5-4DDA-9A81-90CDF392344A}" type="presParOf" srcId="{80812022-310A-41A7-ADBF-315BE721818A}" destId="{517DABBD-CFAC-4E2D-BA1B-8329F3D9C242}" srcOrd="1" destOrd="0" presId="urn:microsoft.com/office/officeart/2018/5/layout/IconLeafLabelList"/>
    <dgm:cxn modelId="{FDA00F8F-E148-415F-B2F4-0AE09C7D1831}" type="presParOf" srcId="{80812022-310A-41A7-ADBF-315BE721818A}" destId="{DAAFD147-8B88-4E09-A414-9C6531B61EB3}" srcOrd="2" destOrd="0" presId="urn:microsoft.com/office/officeart/2018/5/layout/IconLeafLabelList"/>
    <dgm:cxn modelId="{54D367E4-BC7D-40FF-8E2C-3F8FCEDD3A81}" type="presParOf" srcId="{80812022-310A-41A7-ADBF-315BE721818A}" destId="{D80ABE65-6998-4440-BDB0-6E94EB4D82F7}" srcOrd="3" destOrd="0" presId="urn:microsoft.com/office/officeart/2018/5/layout/IconLeafLabelList"/>
    <dgm:cxn modelId="{1F3E0291-C1A0-4B7C-A34A-8C3DC4118D9D}" type="presParOf" srcId="{4F1DCEE0-92F2-4C4D-B04A-A2DBD5955051}" destId="{1B431BC9-4CF5-4B28-9B18-17B66B19E099}" srcOrd="5" destOrd="0" presId="urn:microsoft.com/office/officeart/2018/5/layout/IconLeafLabelList"/>
    <dgm:cxn modelId="{BEE7D369-A633-47ED-AEB8-4C0A53A9D8DD}" type="presParOf" srcId="{4F1DCEE0-92F2-4C4D-B04A-A2DBD5955051}" destId="{8E9FA4D6-0231-4560-B5CD-3E182F745D03}" srcOrd="6" destOrd="0" presId="urn:microsoft.com/office/officeart/2018/5/layout/IconLeafLabelList"/>
    <dgm:cxn modelId="{0DE65ED7-A072-4531-94D7-FE23545EF825}" type="presParOf" srcId="{8E9FA4D6-0231-4560-B5CD-3E182F745D03}" destId="{A16AAB82-B6B6-47DF-BA1D-6437195BDE0D}" srcOrd="0" destOrd="0" presId="urn:microsoft.com/office/officeart/2018/5/layout/IconLeafLabelList"/>
    <dgm:cxn modelId="{DA8A7E9D-2142-453E-B719-C7FA675C43E0}" type="presParOf" srcId="{8E9FA4D6-0231-4560-B5CD-3E182F745D03}" destId="{5DF78078-0000-4693-A190-2C1E4CB620FE}" srcOrd="1" destOrd="0" presId="urn:microsoft.com/office/officeart/2018/5/layout/IconLeafLabelList"/>
    <dgm:cxn modelId="{E70F7619-0B86-4721-86BB-C635B2DE13A6}" type="presParOf" srcId="{8E9FA4D6-0231-4560-B5CD-3E182F745D03}" destId="{465D5546-3BA8-4E4E-AE7D-A8CAA8D12A98}" srcOrd="2" destOrd="0" presId="urn:microsoft.com/office/officeart/2018/5/layout/IconLeafLabelList"/>
    <dgm:cxn modelId="{4CAB3EA4-EC12-49A0-B874-BE828035FEC6}" type="presParOf" srcId="{8E9FA4D6-0231-4560-B5CD-3E182F745D03}" destId="{45D44C92-6FB5-4E69-A985-C233ADE4832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771B57-49CB-455A-93B2-E88366DF30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F13132-9D3F-4C16-AD09-5E190CC5B20F}">
      <dgm:prSet/>
      <dgm:spPr/>
      <dgm:t>
        <a:bodyPr/>
        <a:lstStyle/>
        <a:p>
          <a:r>
            <a:rPr lang="en-US"/>
            <a:t>• Train a Random Forest Classifier on historical solar power data</a:t>
          </a:r>
        </a:p>
      </dgm:t>
    </dgm:pt>
    <dgm:pt modelId="{E3E2C965-7D40-41DB-ACF8-23F1651414FE}" type="parTrans" cxnId="{C7CD9435-6F32-4383-868A-78E0536AAB43}">
      <dgm:prSet/>
      <dgm:spPr/>
      <dgm:t>
        <a:bodyPr/>
        <a:lstStyle/>
        <a:p>
          <a:endParaRPr lang="en-US"/>
        </a:p>
      </dgm:t>
    </dgm:pt>
    <dgm:pt modelId="{BCE28FE6-A7A1-449C-85EB-C48569AE2590}" type="sibTrans" cxnId="{C7CD9435-6F32-4383-868A-78E0536AAB43}">
      <dgm:prSet/>
      <dgm:spPr/>
      <dgm:t>
        <a:bodyPr/>
        <a:lstStyle/>
        <a:p>
          <a:endParaRPr lang="en-US"/>
        </a:p>
      </dgm:t>
    </dgm:pt>
    <dgm:pt modelId="{CC0D6BBA-24A1-4A80-A96E-8224621753B6}">
      <dgm:prSet/>
      <dgm:spPr/>
      <dgm:t>
        <a:bodyPr/>
        <a:lstStyle/>
        <a:p>
          <a:r>
            <a:rPr lang="en-US"/>
            <a:t>• Evaluate model performance using accuracy and classification metrics</a:t>
          </a:r>
        </a:p>
      </dgm:t>
    </dgm:pt>
    <dgm:pt modelId="{F88BB3E9-833D-4ADD-9C64-93C21A773E62}" type="parTrans" cxnId="{63131164-1901-44B2-8A7C-C13D0DA682F1}">
      <dgm:prSet/>
      <dgm:spPr/>
      <dgm:t>
        <a:bodyPr/>
        <a:lstStyle/>
        <a:p>
          <a:endParaRPr lang="en-US"/>
        </a:p>
      </dgm:t>
    </dgm:pt>
    <dgm:pt modelId="{888D52D9-0ACA-4146-9BF3-7A09E497677B}" type="sibTrans" cxnId="{63131164-1901-44B2-8A7C-C13D0DA682F1}">
      <dgm:prSet/>
      <dgm:spPr/>
      <dgm:t>
        <a:bodyPr/>
        <a:lstStyle/>
        <a:p>
          <a:endParaRPr lang="en-US"/>
        </a:p>
      </dgm:t>
    </dgm:pt>
    <dgm:pt modelId="{F7D97952-0180-43EC-B10F-901A4F9CFD91}">
      <dgm:prSet/>
      <dgm:spPr/>
      <dgm:t>
        <a:bodyPr/>
        <a:lstStyle/>
        <a:p>
          <a:r>
            <a:rPr lang="en-US"/>
            <a:t>• Identify key influencing features through feature importance analysis</a:t>
          </a:r>
        </a:p>
      </dgm:t>
    </dgm:pt>
    <dgm:pt modelId="{EBE8EEBB-8A5D-4B8A-B321-A5CAA8BCE599}" type="parTrans" cxnId="{5D2B5A88-D13E-4D0D-9C06-C327A5486686}">
      <dgm:prSet/>
      <dgm:spPr/>
      <dgm:t>
        <a:bodyPr/>
        <a:lstStyle/>
        <a:p>
          <a:endParaRPr lang="en-US"/>
        </a:p>
      </dgm:t>
    </dgm:pt>
    <dgm:pt modelId="{60E895C3-1E40-4F78-973A-9D59AD7D83EE}" type="sibTrans" cxnId="{5D2B5A88-D13E-4D0D-9C06-C327A5486686}">
      <dgm:prSet/>
      <dgm:spPr/>
      <dgm:t>
        <a:bodyPr/>
        <a:lstStyle/>
        <a:p>
          <a:endParaRPr lang="en-US"/>
        </a:p>
      </dgm:t>
    </dgm:pt>
    <dgm:pt modelId="{C0F7D4A0-627F-4D64-8B1F-354EF6594319}">
      <dgm:prSet/>
      <dgm:spPr/>
      <dgm:t>
        <a:bodyPr/>
        <a:lstStyle/>
        <a:p>
          <a:r>
            <a:rPr lang="en-US"/>
            <a:t>• Provide a user-friendly prediction system</a:t>
          </a:r>
        </a:p>
      </dgm:t>
    </dgm:pt>
    <dgm:pt modelId="{62376CC7-E43F-4D3F-89F4-587D705AE1E3}" type="parTrans" cxnId="{B3B84988-280C-4AF4-891C-79ED0567BCEC}">
      <dgm:prSet/>
      <dgm:spPr/>
      <dgm:t>
        <a:bodyPr/>
        <a:lstStyle/>
        <a:p>
          <a:endParaRPr lang="en-US"/>
        </a:p>
      </dgm:t>
    </dgm:pt>
    <dgm:pt modelId="{EB4AA07C-0AE4-470B-AA19-70ACFD025865}" type="sibTrans" cxnId="{B3B84988-280C-4AF4-891C-79ED0567BCEC}">
      <dgm:prSet/>
      <dgm:spPr/>
      <dgm:t>
        <a:bodyPr/>
        <a:lstStyle/>
        <a:p>
          <a:endParaRPr lang="en-US"/>
        </a:p>
      </dgm:t>
    </dgm:pt>
    <dgm:pt modelId="{84DCDD0B-7437-4CC5-823E-7E66063667D3}" type="pres">
      <dgm:prSet presAssocID="{9F771B57-49CB-455A-93B2-E88366DF3000}" presName="root" presStyleCnt="0">
        <dgm:presLayoutVars>
          <dgm:dir/>
          <dgm:resizeHandles val="exact"/>
        </dgm:presLayoutVars>
      </dgm:prSet>
      <dgm:spPr/>
    </dgm:pt>
    <dgm:pt modelId="{051B6AB8-4A36-4BB6-B005-55D7D714D87D}" type="pres">
      <dgm:prSet presAssocID="{3FF13132-9D3F-4C16-AD09-5E190CC5B20F}" presName="compNode" presStyleCnt="0"/>
      <dgm:spPr/>
    </dgm:pt>
    <dgm:pt modelId="{A3A3D9F5-C5AA-438B-B409-9E0096F07ACF}" type="pres">
      <dgm:prSet presAssocID="{3FF13132-9D3F-4C16-AD09-5E190CC5B20F}" presName="bgRect" presStyleLbl="bgShp" presStyleIdx="0" presStyleCnt="4"/>
      <dgm:spPr/>
    </dgm:pt>
    <dgm:pt modelId="{702E836C-21D9-4C37-99C2-52D04C447558}" type="pres">
      <dgm:prSet presAssocID="{3FF13132-9D3F-4C16-AD09-5E190CC5B20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6FE8B74-E121-4A86-BAD0-E7C10B1718F8}" type="pres">
      <dgm:prSet presAssocID="{3FF13132-9D3F-4C16-AD09-5E190CC5B20F}" presName="spaceRect" presStyleCnt="0"/>
      <dgm:spPr/>
    </dgm:pt>
    <dgm:pt modelId="{25195BB4-64DA-4663-B03A-287F8AD2937A}" type="pres">
      <dgm:prSet presAssocID="{3FF13132-9D3F-4C16-AD09-5E190CC5B20F}" presName="parTx" presStyleLbl="revTx" presStyleIdx="0" presStyleCnt="4">
        <dgm:presLayoutVars>
          <dgm:chMax val="0"/>
          <dgm:chPref val="0"/>
        </dgm:presLayoutVars>
      </dgm:prSet>
      <dgm:spPr/>
    </dgm:pt>
    <dgm:pt modelId="{537F678D-799F-4011-A83F-F751BE7567EA}" type="pres">
      <dgm:prSet presAssocID="{BCE28FE6-A7A1-449C-85EB-C48569AE2590}" presName="sibTrans" presStyleCnt="0"/>
      <dgm:spPr/>
    </dgm:pt>
    <dgm:pt modelId="{CFCC7336-879D-4EF3-88F4-411847B04258}" type="pres">
      <dgm:prSet presAssocID="{CC0D6BBA-24A1-4A80-A96E-8224621753B6}" presName="compNode" presStyleCnt="0"/>
      <dgm:spPr/>
    </dgm:pt>
    <dgm:pt modelId="{EE073E36-B259-45B1-B9DB-16B059E53F03}" type="pres">
      <dgm:prSet presAssocID="{CC0D6BBA-24A1-4A80-A96E-8224621753B6}" presName="bgRect" presStyleLbl="bgShp" presStyleIdx="1" presStyleCnt="4"/>
      <dgm:spPr/>
    </dgm:pt>
    <dgm:pt modelId="{CCFC1C29-0A2F-4E2A-B39E-903215FB78CF}" type="pres">
      <dgm:prSet presAssocID="{CC0D6BBA-24A1-4A80-A96E-8224621753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98F43BF-D354-406E-9B3D-2D75DBB615E3}" type="pres">
      <dgm:prSet presAssocID="{CC0D6BBA-24A1-4A80-A96E-8224621753B6}" presName="spaceRect" presStyleCnt="0"/>
      <dgm:spPr/>
    </dgm:pt>
    <dgm:pt modelId="{4E01770E-D148-45B0-9AEC-C5D738F448CF}" type="pres">
      <dgm:prSet presAssocID="{CC0D6BBA-24A1-4A80-A96E-8224621753B6}" presName="parTx" presStyleLbl="revTx" presStyleIdx="1" presStyleCnt="4">
        <dgm:presLayoutVars>
          <dgm:chMax val="0"/>
          <dgm:chPref val="0"/>
        </dgm:presLayoutVars>
      </dgm:prSet>
      <dgm:spPr/>
    </dgm:pt>
    <dgm:pt modelId="{F075D607-721C-497B-BC9E-E97A9066161D}" type="pres">
      <dgm:prSet presAssocID="{888D52D9-0ACA-4146-9BF3-7A09E497677B}" presName="sibTrans" presStyleCnt="0"/>
      <dgm:spPr/>
    </dgm:pt>
    <dgm:pt modelId="{86F3296C-12BD-4B26-BC2B-9B5CD8394160}" type="pres">
      <dgm:prSet presAssocID="{F7D97952-0180-43EC-B10F-901A4F9CFD91}" presName="compNode" presStyleCnt="0"/>
      <dgm:spPr/>
    </dgm:pt>
    <dgm:pt modelId="{2875C0ED-1065-4C25-89CF-9E8330439E38}" type="pres">
      <dgm:prSet presAssocID="{F7D97952-0180-43EC-B10F-901A4F9CFD91}" presName="bgRect" presStyleLbl="bgShp" presStyleIdx="2" presStyleCnt="4"/>
      <dgm:spPr/>
    </dgm:pt>
    <dgm:pt modelId="{0575182C-5800-44D1-B06A-FC3EC10DE8E2}" type="pres">
      <dgm:prSet presAssocID="{F7D97952-0180-43EC-B10F-901A4F9CFD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51FB094-EF1D-4113-8575-72EE11821D63}" type="pres">
      <dgm:prSet presAssocID="{F7D97952-0180-43EC-B10F-901A4F9CFD91}" presName="spaceRect" presStyleCnt="0"/>
      <dgm:spPr/>
    </dgm:pt>
    <dgm:pt modelId="{A519C281-5A09-4A96-93C9-1ED83F9FA3F0}" type="pres">
      <dgm:prSet presAssocID="{F7D97952-0180-43EC-B10F-901A4F9CFD91}" presName="parTx" presStyleLbl="revTx" presStyleIdx="2" presStyleCnt="4">
        <dgm:presLayoutVars>
          <dgm:chMax val="0"/>
          <dgm:chPref val="0"/>
        </dgm:presLayoutVars>
      </dgm:prSet>
      <dgm:spPr/>
    </dgm:pt>
    <dgm:pt modelId="{05A5117D-A7F6-4331-87A2-7B6D34C49E89}" type="pres">
      <dgm:prSet presAssocID="{60E895C3-1E40-4F78-973A-9D59AD7D83EE}" presName="sibTrans" presStyleCnt="0"/>
      <dgm:spPr/>
    </dgm:pt>
    <dgm:pt modelId="{1985A088-6331-400E-B252-3A496B54C504}" type="pres">
      <dgm:prSet presAssocID="{C0F7D4A0-627F-4D64-8B1F-354EF6594319}" presName="compNode" presStyleCnt="0"/>
      <dgm:spPr/>
    </dgm:pt>
    <dgm:pt modelId="{AA86409E-61BD-42E7-A06C-A894B560D60E}" type="pres">
      <dgm:prSet presAssocID="{C0F7D4A0-627F-4D64-8B1F-354EF6594319}" presName="bgRect" presStyleLbl="bgShp" presStyleIdx="3" presStyleCnt="4"/>
      <dgm:spPr/>
    </dgm:pt>
    <dgm:pt modelId="{E3E6673A-A193-44FB-B0E2-DC9226999E85}" type="pres">
      <dgm:prSet presAssocID="{C0F7D4A0-627F-4D64-8B1F-354EF65943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9E97D69B-B3DF-4471-A4B1-802F8CE63994}" type="pres">
      <dgm:prSet presAssocID="{C0F7D4A0-627F-4D64-8B1F-354EF6594319}" presName="spaceRect" presStyleCnt="0"/>
      <dgm:spPr/>
    </dgm:pt>
    <dgm:pt modelId="{FA450670-0D5C-474C-A85B-844C7A03E8A3}" type="pres">
      <dgm:prSet presAssocID="{C0F7D4A0-627F-4D64-8B1F-354EF659431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CD9435-6F32-4383-868A-78E0536AAB43}" srcId="{9F771B57-49CB-455A-93B2-E88366DF3000}" destId="{3FF13132-9D3F-4C16-AD09-5E190CC5B20F}" srcOrd="0" destOrd="0" parTransId="{E3E2C965-7D40-41DB-ACF8-23F1651414FE}" sibTransId="{BCE28FE6-A7A1-449C-85EB-C48569AE2590}"/>
    <dgm:cxn modelId="{63131164-1901-44B2-8A7C-C13D0DA682F1}" srcId="{9F771B57-49CB-455A-93B2-E88366DF3000}" destId="{CC0D6BBA-24A1-4A80-A96E-8224621753B6}" srcOrd="1" destOrd="0" parTransId="{F88BB3E9-833D-4ADD-9C64-93C21A773E62}" sibTransId="{888D52D9-0ACA-4146-9BF3-7A09E497677B}"/>
    <dgm:cxn modelId="{C007B947-C131-48ED-B668-4A3571F38549}" type="presOf" srcId="{3FF13132-9D3F-4C16-AD09-5E190CC5B20F}" destId="{25195BB4-64DA-4663-B03A-287F8AD2937A}" srcOrd="0" destOrd="0" presId="urn:microsoft.com/office/officeart/2018/2/layout/IconVerticalSolidList"/>
    <dgm:cxn modelId="{D828F149-3D4E-4FAC-915B-2211C0F3B9C4}" type="presOf" srcId="{9F771B57-49CB-455A-93B2-E88366DF3000}" destId="{84DCDD0B-7437-4CC5-823E-7E66063667D3}" srcOrd="0" destOrd="0" presId="urn:microsoft.com/office/officeart/2018/2/layout/IconVerticalSolidList"/>
    <dgm:cxn modelId="{B3B84988-280C-4AF4-891C-79ED0567BCEC}" srcId="{9F771B57-49CB-455A-93B2-E88366DF3000}" destId="{C0F7D4A0-627F-4D64-8B1F-354EF6594319}" srcOrd="3" destOrd="0" parTransId="{62376CC7-E43F-4D3F-89F4-587D705AE1E3}" sibTransId="{EB4AA07C-0AE4-470B-AA19-70ACFD025865}"/>
    <dgm:cxn modelId="{5D2B5A88-D13E-4D0D-9C06-C327A5486686}" srcId="{9F771B57-49CB-455A-93B2-E88366DF3000}" destId="{F7D97952-0180-43EC-B10F-901A4F9CFD91}" srcOrd="2" destOrd="0" parTransId="{EBE8EEBB-8A5D-4B8A-B321-A5CAA8BCE599}" sibTransId="{60E895C3-1E40-4F78-973A-9D59AD7D83EE}"/>
    <dgm:cxn modelId="{4934EDA3-631E-4D29-994A-BF3C4090A09D}" type="presOf" srcId="{C0F7D4A0-627F-4D64-8B1F-354EF6594319}" destId="{FA450670-0D5C-474C-A85B-844C7A03E8A3}" srcOrd="0" destOrd="0" presId="urn:microsoft.com/office/officeart/2018/2/layout/IconVerticalSolidList"/>
    <dgm:cxn modelId="{7A595EBE-5315-4FEA-9B94-7A9B8B46D62A}" type="presOf" srcId="{F7D97952-0180-43EC-B10F-901A4F9CFD91}" destId="{A519C281-5A09-4A96-93C9-1ED83F9FA3F0}" srcOrd="0" destOrd="0" presId="urn:microsoft.com/office/officeart/2018/2/layout/IconVerticalSolidList"/>
    <dgm:cxn modelId="{EC16C6D7-8808-4779-A7D7-6F106728D6AC}" type="presOf" srcId="{CC0D6BBA-24A1-4A80-A96E-8224621753B6}" destId="{4E01770E-D148-45B0-9AEC-C5D738F448CF}" srcOrd="0" destOrd="0" presId="urn:microsoft.com/office/officeart/2018/2/layout/IconVerticalSolidList"/>
    <dgm:cxn modelId="{31EA443E-8BBE-40D9-942E-E20DE0243C92}" type="presParOf" srcId="{84DCDD0B-7437-4CC5-823E-7E66063667D3}" destId="{051B6AB8-4A36-4BB6-B005-55D7D714D87D}" srcOrd="0" destOrd="0" presId="urn:microsoft.com/office/officeart/2018/2/layout/IconVerticalSolidList"/>
    <dgm:cxn modelId="{F2BF2CF1-DAE7-403B-ACD1-2F68E5ECB897}" type="presParOf" srcId="{051B6AB8-4A36-4BB6-B005-55D7D714D87D}" destId="{A3A3D9F5-C5AA-438B-B409-9E0096F07ACF}" srcOrd="0" destOrd="0" presId="urn:microsoft.com/office/officeart/2018/2/layout/IconVerticalSolidList"/>
    <dgm:cxn modelId="{0DFDF98A-DD79-43F5-9BF0-27772C5AC05E}" type="presParOf" srcId="{051B6AB8-4A36-4BB6-B005-55D7D714D87D}" destId="{702E836C-21D9-4C37-99C2-52D04C447558}" srcOrd="1" destOrd="0" presId="urn:microsoft.com/office/officeart/2018/2/layout/IconVerticalSolidList"/>
    <dgm:cxn modelId="{B8B26172-E4D0-4F44-9AC6-C9402561F89F}" type="presParOf" srcId="{051B6AB8-4A36-4BB6-B005-55D7D714D87D}" destId="{F6FE8B74-E121-4A86-BAD0-E7C10B1718F8}" srcOrd="2" destOrd="0" presId="urn:microsoft.com/office/officeart/2018/2/layout/IconVerticalSolidList"/>
    <dgm:cxn modelId="{0DA75577-7594-4B5F-881B-DE6F1288C5E8}" type="presParOf" srcId="{051B6AB8-4A36-4BB6-B005-55D7D714D87D}" destId="{25195BB4-64DA-4663-B03A-287F8AD2937A}" srcOrd="3" destOrd="0" presId="urn:microsoft.com/office/officeart/2018/2/layout/IconVerticalSolidList"/>
    <dgm:cxn modelId="{043E3E7A-916D-47AD-ACA5-EED509D7CEBF}" type="presParOf" srcId="{84DCDD0B-7437-4CC5-823E-7E66063667D3}" destId="{537F678D-799F-4011-A83F-F751BE7567EA}" srcOrd="1" destOrd="0" presId="urn:microsoft.com/office/officeart/2018/2/layout/IconVerticalSolidList"/>
    <dgm:cxn modelId="{98638855-6FC1-42CA-99AC-AA3BB821423D}" type="presParOf" srcId="{84DCDD0B-7437-4CC5-823E-7E66063667D3}" destId="{CFCC7336-879D-4EF3-88F4-411847B04258}" srcOrd="2" destOrd="0" presId="urn:microsoft.com/office/officeart/2018/2/layout/IconVerticalSolidList"/>
    <dgm:cxn modelId="{ABD004F6-41CE-4592-818A-0EBA1DCA19EC}" type="presParOf" srcId="{CFCC7336-879D-4EF3-88F4-411847B04258}" destId="{EE073E36-B259-45B1-B9DB-16B059E53F03}" srcOrd="0" destOrd="0" presId="urn:microsoft.com/office/officeart/2018/2/layout/IconVerticalSolidList"/>
    <dgm:cxn modelId="{85526164-BBBD-46CB-ADF9-817336A3A0A7}" type="presParOf" srcId="{CFCC7336-879D-4EF3-88F4-411847B04258}" destId="{CCFC1C29-0A2F-4E2A-B39E-903215FB78CF}" srcOrd="1" destOrd="0" presId="urn:microsoft.com/office/officeart/2018/2/layout/IconVerticalSolidList"/>
    <dgm:cxn modelId="{9AECAA27-3A80-4DBA-B955-ED6E3ADC1863}" type="presParOf" srcId="{CFCC7336-879D-4EF3-88F4-411847B04258}" destId="{598F43BF-D354-406E-9B3D-2D75DBB615E3}" srcOrd="2" destOrd="0" presId="urn:microsoft.com/office/officeart/2018/2/layout/IconVerticalSolidList"/>
    <dgm:cxn modelId="{A2D206BF-CCA5-4536-87CA-4D079267B551}" type="presParOf" srcId="{CFCC7336-879D-4EF3-88F4-411847B04258}" destId="{4E01770E-D148-45B0-9AEC-C5D738F448CF}" srcOrd="3" destOrd="0" presId="urn:microsoft.com/office/officeart/2018/2/layout/IconVerticalSolidList"/>
    <dgm:cxn modelId="{774F43C1-CF3E-41E0-B179-7046514A828D}" type="presParOf" srcId="{84DCDD0B-7437-4CC5-823E-7E66063667D3}" destId="{F075D607-721C-497B-BC9E-E97A9066161D}" srcOrd="3" destOrd="0" presId="urn:microsoft.com/office/officeart/2018/2/layout/IconVerticalSolidList"/>
    <dgm:cxn modelId="{DC0DB895-7CFF-4BC2-A41C-8C1575DFA34C}" type="presParOf" srcId="{84DCDD0B-7437-4CC5-823E-7E66063667D3}" destId="{86F3296C-12BD-4B26-BC2B-9B5CD8394160}" srcOrd="4" destOrd="0" presId="urn:microsoft.com/office/officeart/2018/2/layout/IconVerticalSolidList"/>
    <dgm:cxn modelId="{206773F9-F0DB-4A2A-AB7A-707D9D704632}" type="presParOf" srcId="{86F3296C-12BD-4B26-BC2B-9B5CD8394160}" destId="{2875C0ED-1065-4C25-89CF-9E8330439E38}" srcOrd="0" destOrd="0" presId="urn:microsoft.com/office/officeart/2018/2/layout/IconVerticalSolidList"/>
    <dgm:cxn modelId="{770C5FB2-42BF-4B57-B0E1-5B9270733102}" type="presParOf" srcId="{86F3296C-12BD-4B26-BC2B-9B5CD8394160}" destId="{0575182C-5800-44D1-B06A-FC3EC10DE8E2}" srcOrd="1" destOrd="0" presId="urn:microsoft.com/office/officeart/2018/2/layout/IconVerticalSolidList"/>
    <dgm:cxn modelId="{83B95BB1-53BB-4488-8770-A3A55817C37A}" type="presParOf" srcId="{86F3296C-12BD-4B26-BC2B-9B5CD8394160}" destId="{F51FB094-EF1D-4113-8575-72EE11821D63}" srcOrd="2" destOrd="0" presId="urn:microsoft.com/office/officeart/2018/2/layout/IconVerticalSolidList"/>
    <dgm:cxn modelId="{04C83C62-90FA-4D9D-A030-41966CDEB391}" type="presParOf" srcId="{86F3296C-12BD-4B26-BC2B-9B5CD8394160}" destId="{A519C281-5A09-4A96-93C9-1ED83F9FA3F0}" srcOrd="3" destOrd="0" presId="urn:microsoft.com/office/officeart/2018/2/layout/IconVerticalSolidList"/>
    <dgm:cxn modelId="{66A1C405-182F-4C73-9ABF-CF1AF69F4C99}" type="presParOf" srcId="{84DCDD0B-7437-4CC5-823E-7E66063667D3}" destId="{05A5117D-A7F6-4331-87A2-7B6D34C49E89}" srcOrd="5" destOrd="0" presId="urn:microsoft.com/office/officeart/2018/2/layout/IconVerticalSolidList"/>
    <dgm:cxn modelId="{DDA24BC6-6F09-4035-8E65-0729F5888D3C}" type="presParOf" srcId="{84DCDD0B-7437-4CC5-823E-7E66063667D3}" destId="{1985A088-6331-400E-B252-3A496B54C504}" srcOrd="6" destOrd="0" presId="urn:microsoft.com/office/officeart/2018/2/layout/IconVerticalSolidList"/>
    <dgm:cxn modelId="{8D963B68-7786-492E-99BB-FA9F03CD97FE}" type="presParOf" srcId="{1985A088-6331-400E-B252-3A496B54C504}" destId="{AA86409E-61BD-42E7-A06C-A894B560D60E}" srcOrd="0" destOrd="0" presId="urn:microsoft.com/office/officeart/2018/2/layout/IconVerticalSolidList"/>
    <dgm:cxn modelId="{CBE01336-CD64-4710-988B-7DCB88BE16AF}" type="presParOf" srcId="{1985A088-6331-400E-B252-3A496B54C504}" destId="{E3E6673A-A193-44FB-B0E2-DC9226999E85}" srcOrd="1" destOrd="0" presId="urn:microsoft.com/office/officeart/2018/2/layout/IconVerticalSolidList"/>
    <dgm:cxn modelId="{2CDF6D0B-6A74-48DA-A744-6E0ED15A11D9}" type="presParOf" srcId="{1985A088-6331-400E-B252-3A496B54C504}" destId="{9E97D69B-B3DF-4471-A4B1-802F8CE63994}" srcOrd="2" destOrd="0" presId="urn:microsoft.com/office/officeart/2018/2/layout/IconVerticalSolidList"/>
    <dgm:cxn modelId="{D3D6140A-AA18-4AD6-9DAB-3B59ED3C7C7A}" type="presParOf" srcId="{1985A088-6331-400E-B252-3A496B54C504}" destId="{FA450670-0D5C-474C-A85B-844C7A03E8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33609C-5EDF-4D7E-AF3F-A3C453D541B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DB3E8C-6C27-477D-81D7-B5F8F54CBACB}">
      <dgm:prSet/>
      <dgm:spPr/>
      <dgm:t>
        <a:bodyPr/>
        <a:lstStyle/>
        <a:p>
          <a:pPr>
            <a:defRPr cap="all"/>
          </a:pPr>
          <a:r>
            <a:rPr lang="en-US" b="1" dirty="0"/>
            <a:t>• Improve model accuracy with advanced algorithms (e.g., Deep Learning)</a:t>
          </a:r>
        </a:p>
      </dgm:t>
    </dgm:pt>
    <dgm:pt modelId="{CA855BE7-F89C-4531-9041-D9747C8C4B19}" type="parTrans" cxnId="{ED79BDED-A311-4BE1-A027-3EBC0543FAC5}">
      <dgm:prSet/>
      <dgm:spPr/>
      <dgm:t>
        <a:bodyPr/>
        <a:lstStyle/>
        <a:p>
          <a:endParaRPr lang="en-US"/>
        </a:p>
      </dgm:t>
    </dgm:pt>
    <dgm:pt modelId="{D6204A45-771A-4954-B95A-2B49F1FDB4A9}" type="sibTrans" cxnId="{ED79BDED-A311-4BE1-A027-3EBC0543FAC5}">
      <dgm:prSet/>
      <dgm:spPr/>
      <dgm:t>
        <a:bodyPr/>
        <a:lstStyle/>
        <a:p>
          <a:endParaRPr lang="en-US"/>
        </a:p>
      </dgm:t>
    </dgm:pt>
    <dgm:pt modelId="{5373DA1C-F979-4CCC-AC65-76DC2425BE67}">
      <dgm:prSet/>
      <dgm:spPr/>
      <dgm:t>
        <a:bodyPr/>
        <a:lstStyle/>
        <a:p>
          <a:pPr>
            <a:defRPr cap="all"/>
          </a:pPr>
          <a:r>
            <a:rPr lang="en-US" b="1" dirty="0"/>
            <a:t>• Integrate real-time weather API for live predictions</a:t>
          </a:r>
        </a:p>
      </dgm:t>
    </dgm:pt>
    <dgm:pt modelId="{E02697EC-94B4-4C15-8BF0-D4B3F36E79D7}" type="parTrans" cxnId="{05FA441D-0D40-479C-8011-F23147EECD73}">
      <dgm:prSet/>
      <dgm:spPr/>
      <dgm:t>
        <a:bodyPr/>
        <a:lstStyle/>
        <a:p>
          <a:endParaRPr lang="en-US"/>
        </a:p>
      </dgm:t>
    </dgm:pt>
    <dgm:pt modelId="{FD91BACA-76C6-4358-99F2-FA1204061DFA}" type="sibTrans" cxnId="{05FA441D-0D40-479C-8011-F23147EECD73}">
      <dgm:prSet/>
      <dgm:spPr/>
      <dgm:t>
        <a:bodyPr/>
        <a:lstStyle/>
        <a:p>
          <a:endParaRPr lang="en-US"/>
        </a:p>
      </dgm:t>
    </dgm:pt>
    <dgm:pt modelId="{031D7F70-812B-4A08-A196-2A568E63CBE0}">
      <dgm:prSet/>
      <dgm:spPr/>
      <dgm:t>
        <a:bodyPr/>
        <a:lstStyle/>
        <a:p>
          <a:pPr>
            <a:defRPr cap="all"/>
          </a:pPr>
          <a:r>
            <a:rPr lang="en-US" b="1" dirty="0"/>
            <a:t>• Develop a web-based or mobile application for solar power monitoring</a:t>
          </a:r>
        </a:p>
      </dgm:t>
    </dgm:pt>
    <dgm:pt modelId="{DB9B1068-BAE1-4CEF-8C8A-4A409F871624}" type="parTrans" cxnId="{DEC71C4B-E032-4CA0-B3DC-A4A7C663003E}">
      <dgm:prSet/>
      <dgm:spPr/>
      <dgm:t>
        <a:bodyPr/>
        <a:lstStyle/>
        <a:p>
          <a:endParaRPr lang="en-US"/>
        </a:p>
      </dgm:t>
    </dgm:pt>
    <dgm:pt modelId="{44D9BF40-C8F0-4339-AFDC-37CFBBE71AF8}" type="sibTrans" cxnId="{DEC71C4B-E032-4CA0-B3DC-A4A7C663003E}">
      <dgm:prSet/>
      <dgm:spPr/>
      <dgm:t>
        <a:bodyPr/>
        <a:lstStyle/>
        <a:p>
          <a:endParaRPr lang="en-US"/>
        </a:p>
      </dgm:t>
    </dgm:pt>
    <dgm:pt modelId="{28D2A2C0-15BB-4714-97AB-0C1CBA0CB11D}">
      <dgm:prSet/>
      <dgm:spPr/>
      <dgm:t>
        <a:bodyPr/>
        <a:lstStyle/>
        <a:p>
          <a:pPr>
            <a:defRPr cap="all"/>
          </a:pPr>
          <a:r>
            <a:rPr lang="en-US" b="1" dirty="0"/>
            <a:t>• Optimize solar panel positioning based on AI-driven recommendations</a:t>
          </a:r>
        </a:p>
      </dgm:t>
    </dgm:pt>
    <dgm:pt modelId="{F98F8F08-B378-4B9D-A7AF-FE9D8C0051EB}" type="parTrans" cxnId="{8CA48784-3387-4700-B8FA-4CEB9DD7A2FA}">
      <dgm:prSet/>
      <dgm:spPr/>
      <dgm:t>
        <a:bodyPr/>
        <a:lstStyle/>
        <a:p>
          <a:endParaRPr lang="en-US"/>
        </a:p>
      </dgm:t>
    </dgm:pt>
    <dgm:pt modelId="{B9B33DC0-D5C7-48B8-9488-AC999C4D77D8}" type="sibTrans" cxnId="{8CA48784-3387-4700-B8FA-4CEB9DD7A2FA}">
      <dgm:prSet/>
      <dgm:spPr/>
      <dgm:t>
        <a:bodyPr/>
        <a:lstStyle/>
        <a:p>
          <a:endParaRPr lang="en-US"/>
        </a:p>
      </dgm:t>
    </dgm:pt>
    <dgm:pt modelId="{BA364BC3-23CF-48FC-8857-953D02EA6839}" type="pres">
      <dgm:prSet presAssocID="{A333609C-5EDF-4D7E-AF3F-A3C453D541BD}" presName="root" presStyleCnt="0">
        <dgm:presLayoutVars>
          <dgm:dir/>
          <dgm:resizeHandles val="exact"/>
        </dgm:presLayoutVars>
      </dgm:prSet>
      <dgm:spPr/>
    </dgm:pt>
    <dgm:pt modelId="{8DE60EC0-6223-4047-B4F7-C019A9CAB3FA}" type="pres">
      <dgm:prSet presAssocID="{FFDB3E8C-6C27-477D-81D7-B5F8F54CBACB}" presName="compNode" presStyleCnt="0"/>
      <dgm:spPr/>
    </dgm:pt>
    <dgm:pt modelId="{9DF78A9A-6403-4629-9F38-F5D92D3DF3E4}" type="pres">
      <dgm:prSet presAssocID="{FFDB3E8C-6C27-477D-81D7-B5F8F54CBAC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A039D9-4160-4E28-A820-3763E7ACAF3A}" type="pres">
      <dgm:prSet presAssocID="{FFDB3E8C-6C27-477D-81D7-B5F8F54CBAC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A2766CC-DA64-4828-AB4D-6477D634960C}" type="pres">
      <dgm:prSet presAssocID="{FFDB3E8C-6C27-477D-81D7-B5F8F54CBACB}" presName="spaceRect" presStyleCnt="0"/>
      <dgm:spPr/>
    </dgm:pt>
    <dgm:pt modelId="{D670FBC1-DACD-4563-944C-1A4AD13FA075}" type="pres">
      <dgm:prSet presAssocID="{FFDB3E8C-6C27-477D-81D7-B5F8F54CBACB}" presName="textRect" presStyleLbl="revTx" presStyleIdx="0" presStyleCnt="4">
        <dgm:presLayoutVars>
          <dgm:chMax val="1"/>
          <dgm:chPref val="1"/>
        </dgm:presLayoutVars>
      </dgm:prSet>
      <dgm:spPr/>
    </dgm:pt>
    <dgm:pt modelId="{611287D8-AB64-4878-9AB2-12315EFE5F18}" type="pres">
      <dgm:prSet presAssocID="{D6204A45-771A-4954-B95A-2B49F1FDB4A9}" presName="sibTrans" presStyleCnt="0"/>
      <dgm:spPr/>
    </dgm:pt>
    <dgm:pt modelId="{E7135A72-A99A-4FB5-9780-AD86267BDAED}" type="pres">
      <dgm:prSet presAssocID="{5373DA1C-F979-4CCC-AC65-76DC2425BE67}" presName="compNode" presStyleCnt="0"/>
      <dgm:spPr/>
    </dgm:pt>
    <dgm:pt modelId="{9003B44E-C28F-4C08-B1D1-507289B9D7A6}" type="pres">
      <dgm:prSet presAssocID="{5373DA1C-F979-4CCC-AC65-76DC2425BE67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94F727-33FC-418F-BFC2-5863EAC2969A}" type="pres">
      <dgm:prSet presAssocID="{5373DA1C-F979-4CCC-AC65-76DC2425BE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91B54DF-A03B-48EA-AF35-038619B2D7A8}" type="pres">
      <dgm:prSet presAssocID="{5373DA1C-F979-4CCC-AC65-76DC2425BE67}" presName="spaceRect" presStyleCnt="0"/>
      <dgm:spPr/>
    </dgm:pt>
    <dgm:pt modelId="{B503B6FC-6D04-417B-B7C7-8100E631CAF6}" type="pres">
      <dgm:prSet presAssocID="{5373DA1C-F979-4CCC-AC65-76DC2425BE67}" presName="textRect" presStyleLbl="revTx" presStyleIdx="1" presStyleCnt="4">
        <dgm:presLayoutVars>
          <dgm:chMax val="1"/>
          <dgm:chPref val="1"/>
        </dgm:presLayoutVars>
      </dgm:prSet>
      <dgm:spPr/>
    </dgm:pt>
    <dgm:pt modelId="{399FADC5-1788-4485-9937-E94CEC77561D}" type="pres">
      <dgm:prSet presAssocID="{FD91BACA-76C6-4358-99F2-FA1204061DFA}" presName="sibTrans" presStyleCnt="0"/>
      <dgm:spPr/>
    </dgm:pt>
    <dgm:pt modelId="{C9A322CB-4D57-4DEC-9FF9-8EBF833619D8}" type="pres">
      <dgm:prSet presAssocID="{031D7F70-812B-4A08-A196-2A568E63CBE0}" presName="compNode" presStyleCnt="0"/>
      <dgm:spPr/>
    </dgm:pt>
    <dgm:pt modelId="{DC7A0724-86A0-41ED-9EA8-A7D4745C8B6C}" type="pres">
      <dgm:prSet presAssocID="{031D7F70-812B-4A08-A196-2A568E63CBE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5AE7684-D314-4FD3-A5D2-D007929A8B5E}" type="pres">
      <dgm:prSet presAssocID="{031D7F70-812B-4A08-A196-2A568E63CB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DBAA0F95-4DB5-464E-8C19-3D35518E94EE}" type="pres">
      <dgm:prSet presAssocID="{031D7F70-812B-4A08-A196-2A568E63CBE0}" presName="spaceRect" presStyleCnt="0"/>
      <dgm:spPr/>
    </dgm:pt>
    <dgm:pt modelId="{E74D68D9-4FB4-40D9-A096-B66F373C0952}" type="pres">
      <dgm:prSet presAssocID="{031D7F70-812B-4A08-A196-2A568E63CBE0}" presName="textRect" presStyleLbl="revTx" presStyleIdx="2" presStyleCnt="4">
        <dgm:presLayoutVars>
          <dgm:chMax val="1"/>
          <dgm:chPref val="1"/>
        </dgm:presLayoutVars>
      </dgm:prSet>
      <dgm:spPr/>
    </dgm:pt>
    <dgm:pt modelId="{7E61C36C-2CC6-4562-9A84-38BA90ABE4F4}" type="pres">
      <dgm:prSet presAssocID="{44D9BF40-C8F0-4339-AFDC-37CFBBE71AF8}" presName="sibTrans" presStyleCnt="0"/>
      <dgm:spPr/>
    </dgm:pt>
    <dgm:pt modelId="{FD442FC6-70C1-455C-A5AB-C4AC925B1C92}" type="pres">
      <dgm:prSet presAssocID="{28D2A2C0-15BB-4714-97AB-0C1CBA0CB11D}" presName="compNode" presStyleCnt="0"/>
      <dgm:spPr/>
    </dgm:pt>
    <dgm:pt modelId="{3C0FFE96-C895-4156-B240-4B467851637D}" type="pres">
      <dgm:prSet presAssocID="{28D2A2C0-15BB-4714-97AB-0C1CBA0CB11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D942109-7B02-47B3-9AF9-55CF18D9598D}" type="pres">
      <dgm:prSet presAssocID="{28D2A2C0-15BB-4714-97AB-0C1CBA0CB1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E1840D39-17B0-471C-8B8E-52E0235D26B9}" type="pres">
      <dgm:prSet presAssocID="{28D2A2C0-15BB-4714-97AB-0C1CBA0CB11D}" presName="spaceRect" presStyleCnt="0"/>
      <dgm:spPr/>
    </dgm:pt>
    <dgm:pt modelId="{5ECAC963-FAE3-4CC6-A71D-F25792FA2F6F}" type="pres">
      <dgm:prSet presAssocID="{28D2A2C0-15BB-4714-97AB-0C1CBA0CB1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FA441D-0D40-479C-8011-F23147EECD73}" srcId="{A333609C-5EDF-4D7E-AF3F-A3C453D541BD}" destId="{5373DA1C-F979-4CCC-AC65-76DC2425BE67}" srcOrd="1" destOrd="0" parTransId="{E02697EC-94B4-4C15-8BF0-D4B3F36E79D7}" sibTransId="{FD91BACA-76C6-4358-99F2-FA1204061DFA}"/>
    <dgm:cxn modelId="{A8287541-0AC8-4128-8965-FDDA63A99AA5}" type="presOf" srcId="{A333609C-5EDF-4D7E-AF3F-A3C453D541BD}" destId="{BA364BC3-23CF-48FC-8857-953D02EA6839}" srcOrd="0" destOrd="0" presId="urn:microsoft.com/office/officeart/2018/5/layout/IconLeafLabelList"/>
    <dgm:cxn modelId="{DEC71C4B-E032-4CA0-B3DC-A4A7C663003E}" srcId="{A333609C-5EDF-4D7E-AF3F-A3C453D541BD}" destId="{031D7F70-812B-4A08-A196-2A568E63CBE0}" srcOrd="2" destOrd="0" parTransId="{DB9B1068-BAE1-4CEF-8C8A-4A409F871624}" sibTransId="{44D9BF40-C8F0-4339-AFDC-37CFBBE71AF8}"/>
    <dgm:cxn modelId="{272CE659-384B-4C4F-AD9D-34DFAA308184}" type="presOf" srcId="{FFDB3E8C-6C27-477D-81D7-B5F8F54CBACB}" destId="{D670FBC1-DACD-4563-944C-1A4AD13FA075}" srcOrd="0" destOrd="0" presId="urn:microsoft.com/office/officeart/2018/5/layout/IconLeafLabelList"/>
    <dgm:cxn modelId="{8CA48784-3387-4700-B8FA-4CEB9DD7A2FA}" srcId="{A333609C-5EDF-4D7E-AF3F-A3C453D541BD}" destId="{28D2A2C0-15BB-4714-97AB-0C1CBA0CB11D}" srcOrd="3" destOrd="0" parTransId="{F98F8F08-B378-4B9D-A7AF-FE9D8C0051EB}" sibTransId="{B9B33DC0-D5C7-48B8-9488-AC999C4D77D8}"/>
    <dgm:cxn modelId="{03B1E2AD-D9D4-4D5A-AC89-507469FA7376}" type="presOf" srcId="{031D7F70-812B-4A08-A196-2A568E63CBE0}" destId="{E74D68D9-4FB4-40D9-A096-B66F373C0952}" srcOrd="0" destOrd="0" presId="urn:microsoft.com/office/officeart/2018/5/layout/IconLeafLabelList"/>
    <dgm:cxn modelId="{8ECF91BF-38DA-498A-AB43-47B8F7ED9949}" type="presOf" srcId="{28D2A2C0-15BB-4714-97AB-0C1CBA0CB11D}" destId="{5ECAC963-FAE3-4CC6-A71D-F25792FA2F6F}" srcOrd="0" destOrd="0" presId="urn:microsoft.com/office/officeart/2018/5/layout/IconLeafLabelList"/>
    <dgm:cxn modelId="{0B5284CB-AAA8-48B2-BA31-DF830F7BD0B5}" type="presOf" srcId="{5373DA1C-F979-4CCC-AC65-76DC2425BE67}" destId="{B503B6FC-6D04-417B-B7C7-8100E631CAF6}" srcOrd="0" destOrd="0" presId="urn:microsoft.com/office/officeart/2018/5/layout/IconLeafLabelList"/>
    <dgm:cxn modelId="{ED79BDED-A311-4BE1-A027-3EBC0543FAC5}" srcId="{A333609C-5EDF-4D7E-AF3F-A3C453D541BD}" destId="{FFDB3E8C-6C27-477D-81D7-B5F8F54CBACB}" srcOrd="0" destOrd="0" parTransId="{CA855BE7-F89C-4531-9041-D9747C8C4B19}" sibTransId="{D6204A45-771A-4954-B95A-2B49F1FDB4A9}"/>
    <dgm:cxn modelId="{A4526EBB-7B41-4E22-B85B-EA897216031E}" type="presParOf" srcId="{BA364BC3-23CF-48FC-8857-953D02EA6839}" destId="{8DE60EC0-6223-4047-B4F7-C019A9CAB3FA}" srcOrd="0" destOrd="0" presId="urn:microsoft.com/office/officeart/2018/5/layout/IconLeafLabelList"/>
    <dgm:cxn modelId="{E287730D-12B4-4A15-BB44-6925D2548AD0}" type="presParOf" srcId="{8DE60EC0-6223-4047-B4F7-C019A9CAB3FA}" destId="{9DF78A9A-6403-4629-9F38-F5D92D3DF3E4}" srcOrd="0" destOrd="0" presId="urn:microsoft.com/office/officeart/2018/5/layout/IconLeafLabelList"/>
    <dgm:cxn modelId="{43C01A45-4050-4E03-A73D-B9E858FE5466}" type="presParOf" srcId="{8DE60EC0-6223-4047-B4F7-C019A9CAB3FA}" destId="{ADA039D9-4160-4E28-A820-3763E7ACAF3A}" srcOrd="1" destOrd="0" presId="urn:microsoft.com/office/officeart/2018/5/layout/IconLeafLabelList"/>
    <dgm:cxn modelId="{9F81D68C-98DB-4045-B07C-1D8780AA7C07}" type="presParOf" srcId="{8DE60EC0-6223-4047-B4F7-C019A9CAB3FA}" destId="{9A2766CC-DA64-4828-AB4D-6477D634960C}" srcOrd="2" destOrd="0" presId="urn:microsoft.com/office/officeart/2018/5/layout/IconLeafLabelList"/>
    <dgm:cxn modelId="{99819E01-9772-4896-A4F3-55D534281D37}" type="presParOf" srcId="{8DE60EC0-6223-4047-B4F7-C019A9CAB3FA}" destId="{D670FBC1-DACD-4563-944C-1A4AD13FA075}" srcOrd="3" destOrd="0" presId="urn:microsoft.com/office/officeart/2018/5/layout/IconLeafLabelList"/>
    <dgm:cxn modelId="{99440934-DC5E-463D-BDBF-49E20B55370A}" type="presParOf" srcId="{BA364BC3-23CF-48FC-8857-953D02EA6839}" destId="{611287D8-AB64-4878-9AB2-12315EFE5F18}" srcOrd="1" destOrd="0" presId="urn:microsoft.com/office/officeart/2018/5/layout/IconLeafLabelList"/>
    <dgm:cxn modelId="{A1D0E9AB-9F53-4E36-9012-5112C0FA0771}" type="presParOf" srcId="{BA364BC3-23CF-48FC-8857-953D02EA6839}" destId="{E7135A72-A99A-4FB5-9780-AD86267BDAED}" srcOrd="2" destOrd="0" presId="urn:microsoft.com/office/officeart/2018/5/layout/IconLeafLabelList"/>
    <dgm:cxn modelId="{0FD7A182-9017-450D-A072-AA06D88E1768}" type="presParOf" srcId="{E7135A72-A99A-4FB5-9780-AD86267BDAED}" destId="{9003B44E-C28F-4C08-B1D1-507289B9D7A6}" srcOrd="0" destOrd="0" presId="urn:microsoft.com/office/officeart/2018/5/layout/IconLeafLabelList"/>
    <dgm:cxn modelId="{CFEC7532-942A-46E6-9B15-963350619B93}" type="presParOf" srcId="{E7135A72-A99A-4FB5-9780-AD86267BDAED}" destId="{FF94F727-33FC-418F-BFC2-5863EAC2969A}" srcOrd="1" destOrd="0" presId="urn:microsoft.com/office/officeart/2018/5/layout/IconLeafLabelList"/>
    <dgm:cxn modelId="{D312C919-054C-48D2-B1E2-239F05648717}" type="presParOf" srcId="{E7135A72-A99A-4FB5-9780-AD86267BDAED}" destId="{F91B54DF-A03B-48EA-AF35-038619B2D7A8}" srcOrd="2" destOrd="0" presId="urn:microsoft.com/office/officeart/2018/5/layout/IconLeafLabelList"/>
    <dgm:cxn modelId="{98FDEF35-C968-4D41-8CFC-887AAE6E51DD}" type="presParOf" srcId="{E7135A72-A99A-4FB5-9780-AD86267BDAED}" destId="{B503B6FC-6D04-417B-B7C7-8100E631CAF6}" srcOrd="3" destOrd="0" presId="urn:microsoft.com/office/officeart/2018/5/layout/IconLeafLabelList"/>
    <dgm:cxn modelId="{11381D99-486F-405C-8AB0-77942239CDD5}" type="presParOf" srcId="{BA364BC3-23CF-48FC-8857-953D02EA6839}" destId="{399FADC5-1788-4485-9937-E94CEC77561D}" srcOrd="3" destOrd="0" presId="urn:microsoft.com/office/officeart/2018/5/layout/IconLeafLabelList"/>
    <dgm:cxn modelId="{E657A890-CE84-4FF1-9AA1-5A475ABB69FF}" type="presParOf" srcId="{BA364BC3-23CF-48FC-8857-953D02EA6839}" destId="{C9A322CB-4D57-4DEC-9FF9-8EBF833619D8}" srcOrd="4" destOrd="0" presId="urn:microsoft.com/office/officeart/2018/5/layout/IconLeafLabelList"/>
    <dgm:cxn modelId="{52DBC592-803B-414D-9D35-EB87922D8247}" type="presParOf" srcId="{C9A322CB-4D57-4DEC-9FF9-8EBF833619D8}" destId="{DC7A0724-86A0-41ED-9EA8-A7D4745C8B6C}" srcOrd="0" destOrd="0" presId="urn:microsoft.com/office/officeart/2018/5/layout/IconLeafLabelList"/>
    <dgm:cxn modelId="{E8E9A900-09AE-438E-B722-0B0C03D0D272}" type="presParOf" srcId="{C9A322CB-4D57-4DEC-9FF9-8EBF833619D8}" destId="{E5AE7684-D314-4FD3-A5D2-D007929A8B5E}" srcOrd="1" destOrd="0" presId="urn:microsoft.com/office/officeart/2018/5/layout/IconLeafLabelList"/>
    <dgm:cxn modelId="{A6134DBA-F99A-430D-BD10-F0F5A6AF50B1}" type="presParOf" srcId="{C9A322CB-4D57-4DEC-9FF9-8EBF833619D8}" destId="{DBAA0F95-4DB5-464E-8C19-3D35518E94EE}" srcOrd="2" destOrd="0" presId="urn:microsoft.com/office/officeart/2018/5/layout/IconLeafLabelList"/>
    <dgm:cxn modelId="{99AB0794-C12E-4A14-96A5-5D4BFE646CDA}" type="presParOf" srcId="{C9A322CB-4D57-4DEC-9FF9-8EBF833619D8}" destId="{E74D68D9-4FB4-40D9-A096-B66F373C0952}" srcOrd="3" destOrd="0" presId="urn:microsoft.com/office/officeart/2018/5/layout/IconLeafLabelList"/>
    <dgm:cxn modelId="{40CDE951-E08B-4DDF-83CD-3D63B53E3AF6}" type="presParOf" srcId="{BA364BC3-23CF-48FC-8857-953D02EA6839}" destId="{7E61C36C-2CC6-4562-9A84-38BA90ABE4F4}" srcOrd="5" destOrd="0" presId="urn:microsoft.com/office/officeart/2018/5/layout/IconLeafLabelList"/>
    <dgm:cxn modelId="{28862542-EA57-4097-914C-F94365EA8CEB}" type="presParOf" srcId="{BA364BC3-23CF-48FC-8857-953D02EA6839}" destId="{FD442FC6-70C1-455C-A5AB-C4AC925B1C92}" srcOrd="6" destOrd="0" presId="urn:microsoft.com/office/officeart/2018/5/layout/IconLeafLabelList"/>
    <dgm:cxn modelId="{54520439-3B57-4894-95ED-6F261C74E81F}" type="presParOf" srcId="{FD442FC6-70C1-455C-A5AB-C4AC925B1C92}" destId="{3C0FFE96-C895-4156-B240-4B467851637D}" srcOrd="0" destOrd="0" presId="urn:microsoft.com/office/officeart/2018/5/layout/IconLeafLabelList"/>
    <dgm:cxn modelId="{DF11DCD4-9220-4F64-86C6-8E2D34C85884}" type="presParOf" srcId="{FD442FC6-70C1-455C-A5AB-C4AC925B1C92}" destId="{7D942109-7B02-47B3-9AF9-55CF18D9598D}" srcOrd="1" destOrd="0" presId="urn:microsoft.com/office/officeart/2018/5/layout/IconLeafLabelList"/>
    <dgm:cxn modelId="{8B934A63-B1B4-49F3-9DA6-45ED63B16F49}" type="presParOf" srcId="{FD442FC6-70C1-455C-A5AB-C4AC925B1C92}" destId="{E1840D39-17B0-471C-8B8E-52E0235D26B9}" srcOrd="2" destOrd="0" presId="urn:microsoft.com/office/officeart/2018/5/layout/IconLeafLabelList"/>
    <dgm:cxn modelId="{00B80B69-61A8-42CE-BA6D-2A1EF6ADAD39}" type="presParOf" srcId="{FD442FC6-70C1-455C-A5AB-C4AC925B1C92}" destId="{5ECAC963-FAE3-4CC6-A71D-F25792FA2F6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5C5F1-B6B7-44AA-A03C-515C320F7F65}">
      <dsp:nvSpPr>
        <dsp:cNvPr id="0" name=""/>
        <dsp:cNvSpPr/>
      </dsp:nvSpPr>
      <dsp:spPr>
        <a:xfrm>
          <a:off x="489869" y="29956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CAE12-E057-47BB-BE09-491582648690}">
      <dsp:nvSpPr>
        <dsp:cNvPr id="0" name=""/>
        <dsp:cNvSpPr/>
      </dsp:nvSpPr>
      <dsp:spPr>
        <a:xfrm>
          <a:off x="767745" y="57744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53825-9A27-4772-AB88-694E58F4EECF}">
      <dsp:nvSpPr>
        <dsp:cNvPr id="0" name=""/>
        <dsp:cNvSpPr/>
      </dsp:nvSpPr>
      <dsp:spPr>
        <a:xfrm>
          <a:off x="73057" y="2009569"/>
          <a:ext cx="2137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• Predict solar power output based on environmental conditions.</a:t>
          </a:r>
        </a:p>
      </dsp:txBody>
      <dsp:txXfrm>
        <a:off x="73057" y="2009569"/>
        <a:ext cx="2137500" cy="787500"/>
      </dsp:txXfrm>
    </dsp:sp>
    <dsp:sp modelId="{D37F5D71-BC8F-409F-92DE-F84EC3071A59}">
      <dsp:nvSpPr>
        <dsp:cNvPr id="0" name=""/>
        <dsp:cNvSpPr/>
      </dsp:nvSpPr>
      <dsp:spPr>
        <a:xfrm>
          <a:off x="3001432" y="29956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D8AEB-5612-4334-8FDF-40BB067B2692}">
      <dsp:nvSpPr>
        <dsp:cNvPr id="0" name=""/>
        <dsp:cNvSpPr/>
      </dsp:nvSpPr>
      <dsp:spPr>
        <a:xfrm>
          <a:off x="3279307" y="57744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1EE68-1E5C-43AF-8788-9EB1B84B7ED6}">
      <dsp:nvSpPr>
        <dsp:cNvPr id="0" name=""/>
        <dsp:cNvSpPr/>
      </dsp:nvSpPr>
      <dsp:spPr>
        <a:xfrm>
          <a:off x="2584620" y="2009569"/>
          <a:ext cx="2137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• Develop an accurate classification model using machine learning.</a:t>
          </a:r>
        </a:p>
      </dsp:txBody>
      <dsp:txXfrm>
        <a:off x="2584620" y="2009569"/>
        <a:ext cx="2137500" cy="787500"/>
      </dsp:txXfrm>
    </dsp:sp>
    <dsp:sp modelId="{1B97BFA7-A936-4C10-8EB6-91C52D3FDC9B}">
      <dsp:nvSpPr>
        <dsp:cNvPr id="0" name=""/>
        <dsp:cNvSpPr/>
      </dsp:nvSpPr>
      <dsp:spPr>
        <a:xfrm>
          <a:off x="5512995" y="29956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A7F35-8693-48E2-9E77-0E06B8DCFF32}">
      <dsp:nvSpPr>
        <dsp:cNvPr id="0" name=""/>
        <dsp:cNvSpPr/>
      </dsp:nvSpPr>
      <dsp:spPr>
        <a:xfrm>
          <a:off x="5790870" y="57744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AF11F-E1F5-476C-8359-BE78F688AAA0}">
      <dsp:nvSpPr>
        <dsp:cNvPr id="0" name=""/>
        <dsp:cNvSpPr/>
      </dsp:nvSpPr>
      <dsp:spPr>
        <a:xfrm>
          <a:off x="5096182" y="2009569"/>
          <a:ext cx="2137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• Identify key features influencing solar energy production.</a:t>
          </a:r>
        </a:p>
      </dsp:txBody>
      <dsp:txXfrm>
        <a:off x="5096182" y="2009569"/>
        <a:ext cx="2137500" cy="78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05C39-76A2-45C2-9E43-A0BC9C17A5C5}">
      <dsp:nvSpPr>
        <dsp:cNvPr id="0" name=""/>
        <dsp:cNvSpPr/>
      </dsp:nvSpPr>
      <dsp:spPr>
        <a:xfrm>
          <a:off x="317103" y="580115"/>
          <a:ext cx="984339" cy="9843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BC29F-134A-4AAE-9487-E2B4970567FD}">
      <dsp:nvSpPr>
        <dsp:cNvPr id="0" name=""/>
        <dsp:cNvSpPr/>
      </dsp:nvSpPr>
      <dsp:spPr>
        <a:xfrm>
          <a:off x="526880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9047A-D76E-463C-A108-8B1B98667AE3}">
      <dsp:nvSpPr>
        <dsp:cNvPr id="0" name=""/>
        <dsp:cNvSpPr/>
      </dsp:nvSpPr>
      <dsp:spPr>
        <a:xfrm>
          <a:off x="2437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Dataset: Solar power classification dataset</a:t>
          </a:r>
        </a:p>
      </dsp:txBody>
      <dsp:txXfrm>
        <a:off x="2437" y="1871053"/>
        <a:ext cx="1613671" cy="645468"/>
      </dsp:txXfrm>
    </dsp:sp>
    <dsp:sp modelId="{5F098B8F-B8D7-478D-832E-15BDC2C88006}">
      <dsp:nvSpPr>
        <dsp:cNvPr id="0" name=""/>
        <dsp:cNvSpPr/>
      </dsp:nvSpPr>
      <dsp:spPr>
        <a:xfrm>
          <a:off x="2213167" y="580115"/>
          <a:ext cx="984339" cy="9843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3DAD9-4987-4ED8-A4F3-8DD2F1BB1EF2}">
      <dsp:nvSpPr>
        <dsp:cNvPr id="0" name=""/>
        <dsp:cNvSpPr/>
      </dsp:nvSpPr>
      <dsp:spPr>
        <a:xfrm>
          <a:off x="2422945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CD4F7-E808-4296-B613-F28EC4BEDC8B}">
      <dsp:nvSpPr>
        <dsp:cNvPr id="0" name=""/>
        <dsp:cNvSpPr/>
      </dsp:nvSpPr>
      <dsp:spPr>
        <a:xfrm>
          <a:off x="1898501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Preprocessing: Handling missing values, encoding categorical variables</a:t>
          </a:r>
        </a:p>
      </dsp:txBody>
      <dsp:txXfrm>
        <a:off x="1898501" y="1871053"/>
        <a:ext cx="1613671" cy="645468"/>
      </dsp:txXfrm>
    </dsp:sp>
    <dsp:sp modelId="{0ACCCAA0-6E1E-4A71-947B-434EA7C24B11}">
      <dsp:nvSpPr>
        <dsp:cNvPr id="0" name=""/>
        <dsp:cNvSpPr/>
      </dsp:nvSpPr>
      <dsp:spPr>
        <a:xfrm>
          <a:off x="4109232" y="580115"/>
          <a:ext cx="984339" cy="9843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DABBD-CFAC-4E2D-BA1B-8329F3D9C242}">
      <dsp:nvSpPr>
        <dsp:cNvPr id="0" name=""/>
        <dsp:cNvSpPr/>
      </dsp:nvSpPr>
      <dsp:spPr>
        <a:xfrm>
          <a:off x="4319009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ABE65-6998-4440-BDB0-6E94EB4D82F7}">
      <dsp:nvSpPr>
        <dsp:cNvPr id="0" name=""/>
        <dsp:cNvSpPr/>
      </dsp:nvSpPr>
      <dsp:spPr>
        <a:xfrm>
          <a:off x="3794566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Feature Engineering: Selecting relevant features</a:t>
          </a:r>
        </a:p>
      </dsp:txBody>
      <dsp:txXfrm>
        <a:off x="3794566" y="1871053"/>
        <a:ext cx="1613671" cy="645468"/>
      </dsp:txXfrm>
    </dsp:sp>
    <dsp:sp modelId="{A16AAB82-B6B6-47DF-BA1D-6437195BDE0D}">
      <dsp:nvSpPr>
        <dsp:cNvPr id="0" name=""/>
        <dsp:cNvSpPr/>
      </dsp:nvSpPr>
      <dsp:spPr>
        <a:xfrm>
          <a:off x="6005296" y="580115"/>
          <a:ext cx="984339" cy="9843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78078-0000-4693-A190-2C1E4CB620FE}">
      <dsp:nvSpPr>
        <dsp:cNvPr id="0" name=""/>
        <dsp:cNvSpPr/>
      </dsp:nvSpPr>
      <dsp:spPr>
        <a:xfrm>
          <a:off x="6215074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44C92-6FB5-4E69-A985-C233ADE4832A}">
      <dsp:nvSpPr>
        <dsp:cNvPr id="0" name=""/>
        <dsp:cNvSpPr/>
      </dsp:nvSpPr>
      <dsp:spPr>
        <a:xfrm>
          <a:off x="5690630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Splitting Data: 80% training, 20% testing</a:t>
          </a:r>
        </a:p>
      </dsp:txBody>
      <dsp:txXfrm>
        <a:off x="5690630" y="1871053"/>
        <a:ext cx="1613671" cy="645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3D9F5-C5AA-438B-B409-9E0096F07ACF}">
      <dsp:nvSpPr>
        <dsp:cNvPr id="0" name=""/>
        <dsp:cNvSpPr/>
      </dsp:nvSpPr>
      <dsp:spPr>
        <a:xfrm>
          <a:off x="0" y="1895"/>
          <a:ext cx="4678020" cy="96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E836C-21D9-4C37-99C2-52D04C447558}">
      <dsp:nvSpPr>
        <dsp:cNvPr id="0" name=""/>
        <dsp:cNvSpPr/>
      </dsp:nvSpPr>
      <dsp:spPr>
        <a:xfrm>
          <a:off x="290559" y="218013"/>
          <a:ext cx="528289" cy="528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95BB4-64DA-4663-B03A-287F8AD2937A}">
      <dsp:nvSpPr>
        <dsp:cNvPr id="0" name=""/>
        <dsp:cNvSpPr/>
      </dsp:nvSpPr>
      <dsp:spPr>
        <a:xfrm>
          <a:off x="1109408" y="1895"/>
          <a:ext cx="3568611" cy="9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56" tIns="101656" rIns="101656" bIns="101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Train a Random Forest Classifier on historical solar power data</a:t>
          </a:r>
        </a:p>
      </dsp:txBody>
      <dsp:txXfrm>
        <a:off x="1109408" y="1895"/>
        <a:ext cx="3568611" cy="960526"/>
      </dsp:txXfrm>
    </dsp:sp>
    <dsp:sp modelId="{EE073E36-B259-45B1-B9DB-16B059E53F03}">
      <dsp:nvSpPr>
        <dsp:cNvPr id="0" name=""/>
        <dsp:cNvSpPr/>
      </dsp:nvSpPr>
      <dsp:spPr>
        <a:xfrm>
          <a:off x="0" y="1202553"/>
          <a:ext cx="4678020" cy="96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C1C29-0A2F-4E2A-B39E-903215FB78CF}">
      <dsp:nvSpPr>
        <dsp:cNvPr id="0" name=""/>
        <dsp:cNvSpPr/>
      </dsp:nvSpPr>
      <dsp:spPr>
        <a:xfrm>
          <a:off x="290559" y="1418671"/>
          <a:ext cx="528289" cy="528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1770E-D148-45B0-9AEC-C5D738F448CF}">
      <dsp:nvSpPr>
        <dsp:cNvPr id="0" name=""/>
        <dsp:cNvSpPr/>
      </dsp:nvSpPr>
      <dsp:spPr>
        <a:xfrm>
          <a:off x="1109408" y="1202553"/>
          <a:ext cx="3568611" cy="9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56" tIns="101656" rIns="101656" bIns="101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Evaluate model performance using accuracy and classification metrics</a:t>
          </a:r>
        </a:p>
      </dsp:txBody>
      <dsp:txXfrm>
        <a:off x="1109408" y="1202553"/>
        <a:ext cx="3568611" cy="960526"/>
      </dsp:txXfrm>
    </dsp:sp>
    <dsp:sp modelId="{2875C0ED-1065-4C25-89CF-9E8330439E38}">
      <dsp:nvSpPr>
        <dsp:cNvPr id="0" name=""/>
        <dsp:cNvSpPr/>
      </dsp:nvSpPr>
      <dsp:spPr>
        <a:xfrm>
          <a:off x="0" y="2403211"/>
          <a:ext cx="4678020" cy="96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5182C-5800-44D1-B06A-FC3EC10DE8E2}">
      <dsp:nvSpPr>
        <dsp:cNvPr id="0" name=""/>
        <dsp:cNvSpPr/>
      </dsp:nvSpPr>
      <dsp:spPr>
        <a:xfrm>
          <a:off x="290559" y="2619329"/>
          <a:ext cx="528289" cy="528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9C281-5A09-4A96-93C9-1ED83F9FA3F0}">
      <dsp:nvSpPr>
        <dsp:cNvPr id="0" name=""/>
        <dsp:cNvSpPr/>
      </dsp:nvSpPr>
      <dsp:spPr>
        <a:xfrm>
          <a:off x="1109408" y="2403211"/>
          <a:ext cx="3568611" cy="9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56" tIns="101656" rIns="101656" bIns="101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Identify key influencing features through feature importance analysis</a:t>
          </a:r>
        </a:p>
      </dsp:txBody>
      <dsp:txXfrm>
        <a:off x="1109408" y="2403211"/>
        <a:ext cx="3568611" cy="960526"/>
      </dsp:txXfrm>
    </dsp:sp>
    <dsp:sp modelId="{AA86409E-61BD-42E7-A06C-A894B560D60E}">
      <dsp:nvSpPr>
        <dsp:cNvPr id="0" name=""/>
        <dsp:cNvSpPr/>
      </dsp:nvSpPr>
      <dsp:spPr>
        <a:xfrm>
          <a:off x="0" y="3603869"/>
          <a:ext cx="4678020" cy="9605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6673A-A193-44FB-B0E2-DC9226999E85}">
      <dsp:nvSpPr>
        <dsp:cNvPr id="0" name=""/>
        <dsp:cNvSpPr/>
      </dsp:nvSpPr>
      <dsp:spPr>
        <a:xfrm>
          <a:off x="290559" y="3819987"/>
          <a:ext cx="528289" cy="5282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50670-0D5C-474C-A85B-844C7A03E8A3}">
      <dsp:nvSpPr>
        <dsp:cNvPr id="0" name=""/>
        <dsp:cNvSpPr/>
      </dsp:nvSpPr>
      <dsp:spPr>
        <a:xfrm>
          <a:off x="1109408" y="3603869"/>
          <a:ext cx="3568611" cy="9605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56" tIns="101656" rIns="101656" bIns="10165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Provide a user-friendly prediction system</a:t>
          </a:r>
        </a:p>
      </dsp:txBody>
      <dsp:txXfrm>
        <a:off x="1109408" y="3603869"/>
        <a:ext cx="3568611" cy="9605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78A9A-6403-4629-9F38-F5D92D3DF3E4}">
      <dsp:nvSpPr>
        <dsp:cNvPr id="0" name=""/>
        <dsp:cNvSpPr/>
      </dsp:nvSpPr>
      <dsp:spPr>
        <a:xfrm>
          <a:off x="742713" y="78967"/>
          <a:ext cx="1156515" cy="11565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A039D9-4160-4E28-A820-3763E7ACAF3A}">
      <dsp:nvSpPr>
        <dsp:cNvPr id="0" name=""/>
        <dsp:cNvSpPr/>
      </dsp:nvSpPr>
      <dsp:spPr>
        <a:xfrm>
          <a:off x="989183" y="325438"/>
          <a:ext cx="663574" cy="6635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0FBC1-DACD-4563-944C-1A4AD13FA075}">
      <dsp:nvSpPr>
        <dsp:cNvPr id="0" name=""/>
        <dsp:cNvSpPr/>
      </dsp:nvSpPr>
      <dsp:spPr>
        <a:xfrm>
          <a:off x="373007" y="1595709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Improve model accuracy with advanced algorithms (e.g., Deep Learning)</a:t>
          </a:r>
        </a:p>
      </dsp:txBody>
      <dsp:txXfrm>
        <a:off x="373007" y="1595709"/>
        <a:ext cx="1895926" cy="720000"/>
      </dsp:txXfrm>
    </dsp:sp>
    <dsp:sp modelId="{9003B44E-C28F-4C08-B1D1-507289B9D7A6}">
      <dsp:nvSpPr>
        <dsp:cNvPr id="0" name=""/>
        <dsp:cNvSpPr/>
      </dsp:nvSpPr>
      <dsp:spPr>
        <a:xfrm>
          <a:off x="2970427" y="78967"/>
          <a:ext cx="1156515" cy="11565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94F727-33FC-418F-BFC2-5863EAC2969A}">
      <dsp:nvSpPr>
        <dsp:cNvPr id="0" name=""/>
        <dsp:cNvSpPr/>
      </dsp:nvSpPr>
      <dsp:spPr>
        <a:xfrm>
          <a:off x="3216897" y="325438"/>
          <a:ext cx="663574" cy="6635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3B6FC-6D04-417B-B7C7-8100E631CAF6}">
      <dsp:nvSpPr>
        <dsp:cNvPr id="0" name=""/>
        <dsp:cNvSpPr/>
      </dsp:nvSpPr>
      <dsp:spPr>
        <a:xfrm>
          <a:off x="2600721" y="1595709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Integrate real-time weather API for live predictions</a:t>
          </a:r>
        </a:p>
      </dsp:txBody>
      <dsp:txXfrm>
        <a:off x="2600721" y="1595709"/>
        <a:ext cx="1895926" cy="720000"/>
      </dsp:txXfrm>
    </dsp:sp>
    <dsp:sp modelId="{DC7A0724-86A0-41ED-9EA8-A7D4745C8B6C}">
      <dsp:nvSpPr>
        <dsp:cNvPr id="0" name=""/>
        <dsp:cNvSpPr/>
      </dsp:nvSpPr>
      <dsp:spPr>
        <a:xfrm>
          <a:off x="742713" y="2789690"/>
          <a:ext cx="1156515" cy="11565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E7684-D314-4FD3-A5D2-D007929A8B5E}">
      <dsp:nvSpPr>
        <dsp:cNvPr id="0" name=""/>
        <dsp:cNvSpPr/>
      </dsp:nvSpPr>
      <dsp:spPr>
        <a:xfrm>
          <a:off x="989183" y="3036161"/>
          <a:ext cx="663574" cy="6635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4D68D9-4FB4-40D9-A096-B66F373C0952}">
      <dsp:nvSpPr>
        <dsp:cNvPr id="0" name=""/>
        <dsp:cNvSpPr/>
      </dsp:nvSpPr>
      <dsp:spPr>
        <a:xfrm>
          <a:off x="373007" y="4306432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Develop a web-based or mobile application for solar power monitoring</a:t>
          </a:r>
        </a:p>
      </dsp:txBody>
      <dsp:txXfrm>
        <a:off x="373007" y="4306432"/>
        <a:ext cx="1895926" cy="720000"/>
      </dsp:txXfrm>
    </dsp:sp>
    <dsp:sp modelId="{3C0FFE96-C895-4156-B240-4B467851637D}">
      <dsp:nvSpPr>
        <dsp:cNvPr id="0" name=""/>
        <dsp:cNvSpPr/>
      </dsp:nvSpPr>
      <dsp:spPr>
        <a:xfrm>
          <a:off x="2970427" y="2789690"/>
          <a:ext cx="1156515" cy="11565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42109-7B02-47B3-9AF9-55CF18D9598D}">
      <dsp:nvSpPr>
        <dsp:cNvPr id="0" name=""/>
        <dsp:cNvSpPr/>
      </dsp:nvSpPr>
      <dsp:spPr>
        <a:xfrm>
          <a:off x="3216897" y="3036161"/>
          <a:ext cx="663574" cy="6635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AC963-FAE3-4CC6-A71D-F25792FA2F6F}">
      <dsp:nvSpPr>
        <dsp:cNvPr id="0" name=""/>
        <dsp:cNvSpPr/>
      </dsp:nvSpPr>
      <dsp:spPr>
        <a:xfrm>
          <a:off x="2600721" y="4306432"/>
          <a:ext cx="189592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• Optimize solar panel positioning based on AI-driven recommendations</a:t>
          </a:r>
        </a:p>
      </dsp:txBody>
      <dsp:txXfrm>
        <a:off x="2600721" y="4306432"/>
        <a:ext cx="189592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7923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9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84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4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5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1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4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8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9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Solar Power Classification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on Solar Power Output Prediction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894654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643" y="685800"/>
            <a:ext cx="5558869" cy="1752599"/>
          </a:xfrm>
        </p:spPr>
        <p:txBody>
          <a:bodyPr>
            <a:normAutofit/>
          </a:bodyPr>
          <a:lstStyle/>
          <a:p>
            <a:pPr algn="l"/>
            <a:r>
              <a:rPr dirty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59" y="2666999"/>
            <a:ext cx="6143618" cy="2719193"/>
          </a:xfrm>
        </p:spPr>
        <p:txBody>
          <a:bodyPr anchor="t">
            <a:normAutofit/>
          </a:bodyPr>
          <a:lstStyle/>
          <a:p>
            <a:pPr algn="just"/>
            <a:r>
              <a:rPr lang="en-US" sz="1800" b="1" dirty="0"/>
              <a:t>This project successfully demonstrates a machine learning approach to predicting solar power output. The developed Random Forest model shows promising results, and further refinements can enhance its performance and usability.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predicting solar power output using machine learning techniques. By analyzing environmental factors such as temperature, sunlight hours, humidity, and panel angle, a Random Forest model classifies output as High or 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Solar energy production depends on multiple environmental factors. Accurate prediction of solar output can help optimize power generation, reduce inefficiencies, and improve resource utilization.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9EFF24-BA0D-995E-7E31-97EED03FF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272839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Data Collection and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94308-49CE-9DEF-0F7D-8F423B5AEC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365073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081" y="1284051"/>
            <a:ext cx="2462442" cy="3723836"/>
          </a:xfrm>
        </p:spPr>
        <p:txBody>
          <a:bodyPr>
            <a:normAutofit/>
          </a:bodyPr>
          <a:lstStyle/>
          <a:p>
            <a:r>
              <a:rPr lang="en-IN" sz="2000" b="1" dirty="0"/>
              <a:t>PROPOSED SOLUTION (METHODOLOGY)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E05311-0D89-003F-EDAB-DD008E4BB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67125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>
            <a:normAutofit/>
          </a:bodyPr>
          <a:lstStyle/>
          <a:p>
            <a:r>
              <a:t>Model Performance Evaluation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4B9C0C8-9866-1D24-659A-BF0B66DF3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39116" y="2782494"/>
            <a:ext cx="2969408" cy="296940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2252" y="2666999"/>
            <a:ext cx="4115015" cy="3124201"/>
          </a:xfrm>
        </p:spPr>
        <p:txBody>
          <a:bodyPr anchor="t">
            <a:normAutofit/>
          </a:bodyPr>
          <a:lstStyle/>
          <a:p>
            <a:r>
              <a:t>• Accuracy Score</a:t>
            </a:r>
          </a:p>
          <a:p>
            <a:r>
              <a:t>• Confusion Matrix</a:t>
            </a:r>
          </a:p>
          <a:p>
            <a:r>
              <a:t>• Classification Report</a:t>
            </a:r>
          </a:p>
          <a:p>
            <a:r>
              <a:t>• Feature Importance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overview</a:t>
            </a:r>
          </a:p>
          <a:p>
            <a:r>
              <a:t>• Heatmap showing feature correlation</a:t>
            </a:r>
          </a:p>
          <a:p>
            <a:r>
              <a:t>• Model training and testing results</a:t>
            </a:r>
          </a:p>
          <a:p>
            <a:r>
              <a:t>• Prediction examples (Live demonstration or video)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Future Scope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74FC0F-DC60-2CE1-1639-63A91D6D9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49333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</TotalTime>
  <Words>315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Solar Power Classification Using Machine Learning</vt:lpstr>
      <vt:lpstr>Abstract</vt:lpstr>
      <vt:lpstr>Problem Statement</vt:lpstr>
      <vt:lpstr>Objective</vt:lpstr>
      <vt:lpstr>Data Collection and Preparation</vt:lpstr>
      <vt:lpstr>PROPOSED SOLUTION (METHODOLOGY)</vt:lpstr>
      <vt:lpstr>Model Performance Evaluation</vt:lpstr>
      <vt:lpstr>Screenshots / Demonstration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ELCOT</dc:creator>
  <cp:keywords/>
  <dc:description>generated using python-pptx</dc:description>
  <cp:lastModifiedBy>sarath kumar</cp:lastModifiedBy>
  <cp:revision>2</cp:revision>
  <dcterms:created xsi:type="dcterms:W3CDTF">2013-01-27T09:14:16Z</dcterms:created>
  <dcterms:modified xsi:type="dcterms:W3CDTF">2025-03-31T15:18:31Z</dcterms:modified>
  <cp:category/>
</cp:coreProperties>
</file>