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thak Nadkarni" initials="SN" lastIdx="0" clrIdx="0">
    <p:extLst>
      <p:ext uri="{19B8F6BF-5375-455C-9EA6-DF929625EA0E}">
        <p15:presenceInfo xmlns:p15="http://schemas.microsoft.com/office/powerpoint/2012/main" userId="8d37411655a12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45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92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2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17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6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23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8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1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36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59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C37C-7090-4BDB-A64E-8DF10C4099B1}" type="datetimeFigureOut">
              <a:rPr lang="en-CA" smtClean="0"/>
              <a:t>2016-12-13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5904-4F2F-45AE-A62E-23A70C288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50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diverse brides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20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479" y="2479828"/>
            <a:ext cx="2329937" cy="2722568"/>
          </a:xfrm>
        </p:spPr>
      </p:pic>
      <p:sp>
        <p:nvSpPr>
          <p:cNvPr id="6" name="Cloud 5"/>
          <p:cNvSpPr/>
          <p:nvPr/>
        </p:nvSpPr>
        <p:spPr>
          <a:xfrm>
            <a:off x="4068417" y="1971779"/>
            <a:ext cx="2027583" cy="223961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Mom, I have something to share….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8148"/>
            <a:ext cx="2582542" cy="2937497"/>
          </a:xfrm>
          <a:prstGeom prst="rect">
            <a:avLst/>
          </a:prstGeom>
        </p:spPr>
      </p:pic>
      <p:sp>
        <p:nvSpPr>
          <p:cNvPr id="12" name="Speech Bubble: Oval 11"/>
          <p:cNvSpPr/>
          <p:nvPr/>
        </p:nvSpPr>
        <p:spPr>
          <a:xfrm>
            <a:off x="8097079" y="2266925"/>
            <a:ext cx="2001078" cy="1443683"/>
          </a:xfrm>
          <a:prstGeom prst="wedgeEllipseCallou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Something special!!!</a:t>
            </a: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479" y="2470952"/>
            <a:ext cx="2329938" cy="27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8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2618" y="2892730"/>
            <a:ext cx="2448791" cy="2683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3" y="1920954"/>
            <a:ext cx="2584928" cy="2938527"/>
          </a:xfrm>
          <a:prstGeom prst="rect">
            <a:avLst/>
          </a:prstGeom>
        </p:spPr>
      </p:pic>
      <p:sp>
        <p:nvSpPr>
          <p:cNvPr id="4" name="Speech Bubble: Oval 3"/>
          <p:cNvSpPr/>
          <p:nvPr/>
        </p:nvSpPr>
        <p:spPr>
          <a:xfrm>
            <a:off x="1879022" y="2292471"/>
            <a:ext cx="2164773" cy="12005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think I am ready to get married</a:t>
            </a:r>
          </a:p>
        </p:txBody>
      </p:sp>
      <p:sp>
        <p:nvSpPr>
          <p:cNvPr id="5" name="Speech Bubble: Oval 4"/>
          <p:cNvSpPr/>
          <p:nvPr/>
        </p:nvSpPr>
        <p:spPr>
          <a:xfrm>
            <a:off x="6996545" y="373617"/>
            <a:ext cx="2189019" cy="1981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Really!!!</a:t>
            </a:r>
          </a:p>
          <a:p>
            <a:pPr algn="ctr"/>
            <a:r>
              <a:rPr lang="en-CA" dirty="0"/>
              <a:t>Oh I was waiting for this for so long!</a:t>
            </a:r>
          </a:p>
          <a:p>
            <a:pPr algn="ctr"/>
            <a:r>
              <a:rPr lang="en-CA" dirty="0"/>
              <a:t>I am excited</a:t>
            </a:r>
          </a:p>
        </p:txBody>
      </p:sp>
      <p:sp>
        <p:nvSpPr>
          <p:cNvPr id="6" name="Speech Bubble: Oval 5"/>
          <p:cNvSpPr/>
          <p:nvPr/>
        </p:nvSpPr>
        <p:spPr>
          <a:xfrm>
            <a:off x="8603672" y="2354817"/>
            <a:ext cx="2244436" cy="1524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can’t wait to share this news with my friends</a:t>
            </a:r>
          </a:p>
        </p:txBody>
      </p:sp>
    </p:spTree>
    <p:extLst>
      <p:ext uri="{BB962C8B-B14F-4D97-AF65-F5344CB8AC3E}">
        <p14:creationId xmlns:p14="http://schemas.microsoft.com/office/powerpoint/2010/main" val="389200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0" y="3437225"/>
            <a:ext cx="4100216" cy="2506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07027"/>
            <a:ext cx="4019550" cy="3331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00100" y="1807027"/>
            <a:ext cx="1333500" cy="33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diverse brides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diverse brides</dc:title>
  <dc:creator>Sarthak Nadkarni</dc:creator>
  <cp:lastModifiedBy>Sarthak Nadkarni</cp:lastModifiedBy>
  <cp:revision>7</cp:revision>
  <dcterms:created xsi:type="dcterms:W3CDTF">2016-12-13T20:22:02Z</dcterms:created>
  <dcterms:modified xsi:type="dcterms:W3CDTF">2016-12-13T21:06:55Z</dcterms:modified>
</cp:coreProperties>
</file>