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2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4500-D0A4-49A1-B02A-74BD6565450D}" type="datetimeFigureOut">
              <a:rPr lang="en-CA" smtClean="0"/>
              <a:t>2019-04-30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2D1-0F38-466F-959F-DAEE423C83B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371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4500-D0A4-49A1-B02A-74BD6565450D}" type="datetimeFigureOut">
              <a:rPr lang="en-CA" smtClean="0"/>
              <a:t>2019-04-30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2D1-0F38-466F-959F-DAEE423C83B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856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4500-D0A4-49A1-B02A-74BD6565450D}" type="datetimeFigureOut">
              <a:rPr lang="en-CA" smtClean="0"/>
              <a:t>2019-04-30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2D1-0F38-466F-959F-DAEE423C83BC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2734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4500-D0A4-49A1-B02A-74BD6565450D}" type="datetimeFigureOut">
              <a:rPr lang="en-CA" smtClean="0"/>
              <a:t>2019-04-30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2D1-0F38-466F-959F-DAEE423C83B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566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4500-D0A4-49A1-B02A-74BD6565450D}" type="datetimeFigureOut">
              <a:rPr lang="en-CA" smtClean="0"/>
              <a:t>2019-04-30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2D1-0F38-466F-959F-DAEE423C83BC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8316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4500-D0A4-49A1-B02A-74BD6565450D}" type="datetimeFigureOut">
              <a:rPr lang="en-CA" smtClean="0"/>
              <a:t>2019-04-30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2D1-0F38-466F-959F-DAEE423C83B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8147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4500-D0A4-49A1-B02A-74BD6565450D}" type="datetimeFigureOut">
              <a:rPr lang="en-CA" smtClean="0"/>
              <a:t>2019-04-30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2D1-0F38-466F-959F-DAEE423C83B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8252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4500-D0A4-49A1-B02A-74BD6565450D}" type="datetimeFigureOut">
              <a:rPr lang="en-CA" smtClean="0"/>
              <a:t>2019-04-30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2D1-0F38-466F-959F-DAEE423C83B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494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4500-D0A4-49A1-B02A-74BD6565450D}" type="datetimeFigureOut">
              <a:rPr lang="en-CA" smtClean="0"/>
              <a:t>2019-04-30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2D1-0F38-466F-959F-DAEE423C83B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856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4500-D0A4-49A1-B02A-74BD6565450D}" type="datetimeFigureOut">
              <a:rPr lang="en-CA" smtClean="0"/>
              <a:t>2019-04-30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2D1-0F38-466F-959F-DAEE423C83B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11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4500-D0A4-49A1-B02A-74BD6565450D}" type="datetimeFigureOut">
              <a:rPr lang="en-CA" smtClean="0"/>
              <a:t>2019-04-30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2D1-0F38-466F-959F-DAEE423C83B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698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4500-D0A4-49A1-B02A-74BD6565450D}" type="datetimeFigureOut">
              <a:rPr lang="en-CA" smtClean="0"/>
              <a:t>2019-04-30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2D1-0F38-466F-959F-DAEE423C83B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776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4500-D0A4-49A1-B02A-74BD6565450D}" type="datetimeFigureOut">
              <a:rPr lang="en-CA" smtClean="0"/>
              <a:t>2019-04-30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2D1-0F38-466F-959F-DAEE423C83B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805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4500-D0A4-49A1-B02A-74BD6565450D}" type="datetimeFigureOut">
              <a:rPr lang="en-CA" smtClean="0"/>
              <a:t>2019-04-30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2D1-0F38-466F-959F-DAEE423C83B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346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4500-D0A4-49A1-B02A-74BD6565450D}" type="datetimeFigureOut">
              <a:rPr lang="en-CA" smtClean="0"/>
              <a:t>2019-04-30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2D1-0F38-466F-959F-DAEE423C83B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100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4500-D0A4-49A1-B02A-74BD6565450D}" type="datetimeFigureOut">
              <a:rPr lang="en-CA" smtClean="0"/>
              <a:t>2019-04-30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2D1-0F38-466F-959F-DAEE423C83B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651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D4500-D0A4-49A1-B02A-74BD6565450D}" type="datetimeFigureOut">
              <a:rPr lang="en-CA" smtClean="0"/>
              <a:t>2019-04-30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F4C2D1-0F38-466F-959F-DAEE423C83B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117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rV5lGVso1w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001000" cy="833437"/>
          </a:xfrm>
        </p:spPr>
        <p:txBody>
          <a:bodyPr>
            <a:normAutofit/>
          </a:bodyPr>
          <a:lstStyle/>
          <a:p>
            <a:r>
              <a:rPr lang="en-CA" sz="3600" b="1" u="sng" dirty="0"/>
              <a:t>Electric Motors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55800"/>
            <a:ext cx="8001000" cy="538162"/>
          </a:xfrm>
        </p:spPr>
        <p:txBody>
          <a:bodyPr>
            <a:normAutofit lnSpcReduction="10000"/>
          </a:bodyPr>
          <a:lstStyle/>
          <a:p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 By Sarthak Nadkarni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472" y="2789237"/>
            <a:ext cx="5401056" cy="350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8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ErV5lGVso1w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139700"/>
            <a:ext cx="12192000" cy="68580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85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An Electric Motor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35746"/>
            <a:ext cx="8596668" cy="3880773"/>
          </a:xfrm>
        </p:spPr>
        <p:txBody>
          <a:bodyPr>
            <a:normAutofit fontScale="25000" lnSpcReduction="20000"/>
          </a:bodyPr>
          <a:lstStyle/>
          <a:p>
            <a:pPr>
              <a:buFontTx/>
              <a:buChar char="-"/>
            </a:pPr>
            <a:r>
              <a:rPr lang="en-CA" sz="1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electrical energy into mechanical energy</a:t>
            </a:r>
          </a:p>
          <a:p>
            <a:pPr>
              <a:buFontTx/>
              <a:buChar char="-"/>
            </a:pPr>
            <a:r>
              <a:rPr lang="en-CA" sz="1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powered from batteries</a:t>
            </a:r>
          </a:p>
          <a:p>
            <a:pPr>
              <a:buFontTx/>
              <a:buChar char="-"/>
            </a:pPr>
            <a:r>
              <a:rPr lang="en-CA" sz="1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 Linear or Rotary Force</a:t>
            </a:r>
          </a:p>
          <a:p>
            <a:pPr>
              <a:buFontTx/>
              <a:buChar char="-"/>
            </a:pPr>
            <a:r>
              <a:rPr lang="en-CA" sz="1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operate between motor’s magnetic field</a:t>
            </a:r>
          </a:p>
          <a:p>
            <a:pPr>
              <a:buFontTx/>
              <a:buChar char="-"/>
            </a:pPr>
            <a:r>
              <a:rPr lang="en-CA" sz="1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classified as power source type</a:t>
            </a:r>
          </a:p>
          <a:p>
            <a:pPr>
              <a:buFontTx/>
              <a:buChar char="-"/>
            </a:pPr>
            <a:r>
              <a:rPr lang="en-CA" sz="1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distinguished from magnetic solenoids </a:t>
            </a:r>
          </a:p>
          <a:p>
            <a:pPr>
              <a:buFontTx/>
              <a:buChar char="-"/>
            </a:pPr>
            <a:endParaRPr lang="en-CA" sz="1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CA" sz="6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6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CA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C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CA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656" y="140246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7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would someone use this product?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low cost </a:t>
            </a:r>
          </a:p>
          <a:p>
            <a:pPr>
              <a:buFontTx/>
              <a:buChar char="-"/>
            </a:pP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an excellent speed control</a:t>
            </a:r>
          </a:p>
          <a:p>
            <a:pPr>
              <a:buFontTx/>
              <a:buChar char="-"/>
            </a:pP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great efficiency in operation</a:t>
            </a:r>
          </a:p>
          <a:p>
            <a:pPr marL="0" indent="0">
              <a:buNone/>
            </a:pPr>
            <a:b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Char char="-"/>
            </a:pPr>
            <a:endParaRPr lang="en-CA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96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are electric motors useful in society?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953141-56A3-4FBB-B49D-2C9942A14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909198" y="1694426"/>
            <a:ext cx="4364804" cy="38814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B3EF3B-C5CB-4FEA-AA13-25FA18ABE388}"/>
              </a:ext>
            </a:extLst>
          </p:cNvPr>
          <p:cNvSpPr txBox="1"/>
          <p:nvPr/>
        </p:nvSpPr>
        <p:spPr>
          <a:xfrm>
            <a:off x="914400" y="2177774"/>
            <a:ext cx="399479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C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it for cars trucks, </a:t>
            </a:r>
            <a:r>
              <a:rPr lang="en-CA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C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Tx/>
              <a:buChar char="-"/>
            </a:pPr>
            <a:r>
              <a:rPr lang="en-C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it for household appliances</a:t>
            </a:r>
          </a:p>
          <a:p>
            <a:pPr marL="457200" indent="-457200">
              <a:buFontTx/>
              <a:buChar char="-"/>
            </a:pPr>
            <a:r>
              <a:rPr lang="en-C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it for electrical    appliances</a:t>
            </a:r>
          </a:p>
          <a:p>
            <a:pPr marL="457200" indent="-457200">
              <a:buFontTx/>
              <a:buChar char="-"/>
            </a:pPr>
            <a:r>
              <a:rPr lang="en-C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6280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CA" sz="3000" dirty="0"/>
              <a:t>What principal does electric motor work?</a:t>
            </a:r>
          </a:p>
          <a:p>
            <a:pPr marL="0" indent="0">
              <a:buNone/>
            </a:pPr>
            <a:endParaRPr lang="en-CA" sz="3000" dirty="0"/>
          </a:p>
          <a:p>
            <a:pPr marL="0" indent="0" algn="ctr">
              <a:buNone/>
            </a:pPr>
            <a:r>
              <a:rPr lang="en-CA" sz="3600" dirty="0">
                <a:latin typeface="Traditional Arabic" panose="020B0604020202020204" pitchFamily="18" charset="-78"/>
                <a:cs typeface="Traditional Arabic" panose="020B0604020202020204" pitchFamily="18" charset="-78"/>
              </a:rPr>
              <a:t>Motor Principal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5B0762-2654-4F11-B5AE-DF5D380E7AD9}"/>
              </a:ext>
            </a:extLst>
          </p:cNvPr>
          <p:cNvSpPr/>
          <p:nvPr/>
        </p:nvSpPr>
        <p:spPr>
          <a:xfrm>
            <a:off x="3272764" y="3246783"/>
            <a:ext cx="3405808" cy="7156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3296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EA538-B8DE-4625-8868-9FD30C61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D9E12-F560-4C55-BEFE-A9C46574D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How many types of electrical motors are there? Name them. What does it stand for?</a:t>
            </a:r>
          </a:p>
          <a:p>
            <a:pPr marL="0" indent="0" algn="ctr">
              <a:buNone/>
            </a:pPr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Motors: AC ( Alternating</a:t>
            </a:r>
          </a:p>
          <a:p>
            <a:pPr marL="0" indent="0" algn="ctr">
              <a:buNone/>
            </a:pPr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Current) and DC ( Direct Current)</a:t>
            </a:r>
          </a:p>
          <a:p>
            <a:pPr marL="0" indent="0" algn="ctr">
              <a:buNone/>
            </a:pPr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Motors</a:t>
            </a:r>
          </a:p>
          <a:p>
            <a:pPr marL="0" indent="0" algn="ctr">
              <a:buNone/>
            </a:pPr>
            <a:endParaRPr lang="en-C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C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E86E0C-DD31-40EA-AD3B-C437B8F23668}"/>
              </a:ext>
            </a:extLst>
          </p:cNvPr>
          <p:cNvSpPr/>
          <p:nvPr/>
        </p:nvSpPr>
        <p:spPr>
          <a:xfrm>
            <a:off x="1649371" y="3309731"/>
            <a:ext cx="6467061" cy="210709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30113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252</TotalTime>
  <Words>144</Words>
  <Application>Microsoft Office PowerPoint</Application>
  <PresentationFormat>Widescreen</PresentationFormat>
  <Paragraphs>37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Times New Roman</vt:lpstr>
      <vt:lpstr>Traditional Arabic</vt:lpstr>
      <vt:lpstr>Trebuchet MS</vt:lpstr>
      <vt:lpstr>Wingdings 3</vt:lpstr>
      <vt:lpstr>Facet</vt:lpstr>
      <vt:lpstr>Electric Motors</vt:lpstr>
      <vt:lpstr>PowerPoint Presentation</vt:lpstr>
      <vt:lpstr>What Is An Electric Motor ?</vt:lpstr>
      <vt:lpstr>Why would someone use this product?</vt:lpstr>
      <vt:lpstr>How are electric motors useful in society?</vt:lpstr>
      <vt:lpstr>Questions</vt:lpstr>
      <vt:lpstr>Questions:</vt:lpstr>
    </vt:vector>
  </TitlesOfParts>
  <Company>School District #36 (Surrey)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Motors</dc:title>
  <dc:creator>Sarthak Nadkarni</dc:creator>
  <cp:lastModifiedBy>Sarthak Nadkarni</cp:lastModifiedBy>
  <cp:revision>20</cp:revision>
  <dcterms:created xsi:type="dcterms:W3CDTF">2019-04-26T16:06:11Z</dcterms:created>
  <dcterms:modified xsi:type="dcterms:W3CDTF">2019-05-01T03:59:47Z</dcterms:modified>
</cp:coreProperties>
</file>