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5" r:id="rId5"/>
    <p:sldId id="262" r:id="rId6"/>
    <p:sldId id="261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371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56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73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566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316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8147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8252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94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856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11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698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776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805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346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100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51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4500-D0A4-49A1-B02A-74BD6565450D}" type="datetimeFigureOut">
              <a:rPr lang="en-CA" smtClean="0"/>
              <a:t>2019-05-02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117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rV5lGVso1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001000" cy="833437"/>
          </a:xfrm>
        </p:spPr>
        <p:txBody>
          <a:bodyPr>
            <a:normAutofit/>
          </a:bodyPr>
          <a:lstStyle/>
          <a:p>
            <a:r>
              <a:rPr lang="en-CA" sz="3600" b="1" u="sng" dirty="0"/>
              <a:t>Electric Motors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55800"/>
            <a:ext cx="8001000" cy="538162"/>
          </a:xfrm>
        </p:spPr>
        <p:txBody>
          <a:bodyPr>
            <a:normAutofit lnSpcReduction="10000"/>
          </a:bodyPr>
          <a:lstStyle/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By Sarthak Nadkarni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72" y="2789237"/>
            <a:ext cx="5401056" cy="35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ErV5lGVso1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39700"/>
            <a:ext cx="12192000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5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Electric Motor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35746"/>
            <a:ext cx="8596668" cy="3880773"/>
          </a:xfrm>
        </p:spPr>
        <p:txBody>
          <a:bodyPr>
            <a:normAutofit fontScale="25000" lnSpcReduction="20000"/>
          </a:bodyPr>
          <a:lstStyle/>
          <a:p>
            <a:pPr>
              <a:buFontTx/>
              <a:buChar char="-"/>
            </a:pPr>
            <a:r>
              <a:rPr lang="en-CA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electrical energy into mechanical energy</a:t>
            </a:r>
          </a:p>
          <a:p>
            <a:pPr>
              <a:buFontTx/>
              <a:buChar char="-"/>
            </a:pPr>
            <a:r>
              <a:rPr lang="en-CA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powered from batteries</a:t>
            </a:r>
          </a:p>
          <a:p>
            <a:pPr>
              <a:buFontTx/>
              <a:buChar char="-"/>
            </a:pPr>
            <a:r>
              <a:rPr lang="en-CA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Linear or Rotary Force</a:t>
            </a:r>
          </a:p>
          <a:p>
            <a:pPr>
              <a:buFontTx/>
              <a:buChar char="-"/>
            </a:pPr>
            <a:r>
              <a:rPr lang="en-CA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operate between motor’s magnetic field</a:t>
            </a:r>
          </a:p>
          <a:p>
            <a:pPr>
              <a:buFontTx/>
              <a:buChar char="-"/>
            </a:pPr>
            <a:r>
              <a:rPr lang="en-CA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classified as power source type</a:t>
            </a:r>
          </a:p>
          <a:p>
            <a:pPr>
              <a:buFontTx/>
              <a:buChar char="-"/>
            </a:pPr>
            <a:r>
              <a:rPr lang="en-CA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distinguished from magnetic solenoids </a:t>
            </a:r>
          </a:p>
          <a:p>
            <a:pPr>
              <a:buFontTx/>
              <a:buChar char="-"/>
            </a:pPr>
            <a:endParaRPr lang="en-CA"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CA" sz="6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6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56" y="140246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7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B1F8-CF6C-451B-9788-73195F10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would use this product?</a:t>
            </a:r>
          </a:p>
        </p:txBody>
      </p:sp>
      <p:pic>
        <p:nvPicPr>
          <p:cNvPr id="1026" name="Picture 2" descr="Image result for images of an engineer">
            <a:extLst>
              <a:ext uri="{FF2B5EF4-FFF2-40B4-BE49-F238E27FC236}">
                <a16:creationId xmlns:a16="http://schemas.microsoft.com/office/drawing/2014/main" id="{CDCB6AD3-F1A1-4C4E-A138-17C4FD1ADB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930400"/>
            <a:ext cx="3919289" cy="390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78AA9-4D88-4215-AF23-B2846D2F2958}"/>
              </a:ext>
            </a:extLst>
          </p:cNvPr>
          <p:cNvSpPr txBox="1"/>
          <p:nvPr/>
        </p:nvSpPr>
        <p:spPr>
          <a:xfrm>
            <a:off x="324465" y="1966420"/>
            <a:ext cx="46512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Engineers </a:t>
            </a:r>
          </a:p>
          <a:p>
            <a:pPr marL="457200" indent="-457200">
              <a:buFontTx/>
              <a:buChar char="-"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builders</a:t>
            </a:r>
          </a:p>
          <a:p>
            <a:pPr marL="457200" indent="-457200">
              <a:buFontTx/>
              <a:buChar char="-"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Furnace builders</a:t>
            </a:r>
          </a:p>
          <a:p>
            <a:pPr marL="457200" indent="-457200">
              <a:buFontTx/>
              <a:buChar char="-"/>
            </a:pP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would someone use this product and why someone wouldn’t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0835"/>
            <a:ext cx="8596668" cy="42075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3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CA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an excellent speed control</a:t>
            </a:r>
          </a:p>
          <a:p>
            <a:pPr>
              <a:buFontTx/>
              <a:buChar char="-"/>
            </a:pPr>
            <a:r>
              <a:rPr lang="en-CA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great efficiency in operation</a:t>
            </a:r>
            <a:endParaRPr lang="en-CA" sz="39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CA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bit expensive</a:t>
            </a:r>
          </a:p>
          <a:p>
            <a:pPr>
              <a:buFontTx/>
              <a:buChar char="-"/>
            </a:pPr>
            <a:r>
              <a:rPr lang="en-CA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hard to control the system</a:t>
            </a:r>
          </a:p>
          <a:p>
            <a:pPr marL="0" indent="0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6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electric motors useful in society?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53141-56A3-4FBB-B49D-2C9942A14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909198" y="1694426"/>
            <a:ext cx="4364804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B3EF3B-C5CB-4FEA-AA13-25FA18ABE388}"/>
              </a:ext>
            </a:extLst>
          </p:cNvPr>
          <p:cNvSpPr txBox="1"/>
          <p:nvPr/>
        </p:nvSpPr>
        <p:spPr>
          <a:xfrm>
            <a:off x="914400" y="2177774"/>
            <a:ext cx="39947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for cars, trucks, </a:t>
            </a:r>
            <a:r>
              <a:rPr lang="en-CA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for household appliances</a:t>
            </a:r>
          </a:p>
          <a:p>
            <a:pPr marL="457200" indent="-457200">
              <a:buFontTx/>
              <a:buChar char="-"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for electrical    appliances</a:t>
            </a:r>
          </a:p>
          <a:p>
            <a:pPr marL="457200" indent="-457200">
              <a:buFontTx/>
              <a:buChar char="-"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for Robots </a:t>
            </a:r>
          </a:p>
        </p:txBody>
      </p:sp>
    </p:spTree>
    <p:extLst>
      <p:ext uri="{BB962C8B-B14F-4D97-AF65-F5344CB8AC3E}">
        <p14:creationId xmlns:p14="http://schemas.microsoft.com/office/powerpoint/2010/main" val="320628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F28C-9380-4C19-904C-63C3DF05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Why I chose this product?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0924-DC5B-4F8C-A619-22BB4FFD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felt really interesting</a:t>
            </a:r>
          </a:p>
          <a:p>
            <a:pPr>
              <a:buFontTx/>
              <a:buChar char="-"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something I didn’t know</a:t>
            </a:r>
          </a:p>
          <a:p>
            <a:pPr>
              <a:buFontTx/>
              <a:buChar char="-"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that not many people know </a:t>
            </a:r>
          </a:p>
          <a:p>
            <a:pPr>
              <a:buFontTx/>
              <a:buChar char="-"/>
            </a:pP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4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000" dirty="0"/>
              <a:t>1. In what year were electric motors invented and who invented it? </a:t>
            </a:r>
          </a:p>
          <a:p>
            <a:pPr marL="0" indent="0" algn="ctr">
              <a:buNone/>
            </a:pPr>
            <a:r>
              <a:rPr lang="en-CA" sz="3000" dirty="0"/>
              <a:t>Thomas Davenport invented </a:t>
            </a:r>
          </a:p>
          <a:p>
            <a:pPr marL="0" indent="0" algn="ctr">
              <a:buNone/>
            </a:pPr>
            <a:r>
              <a:rPr lang="en-CA" sz="3000" dirty="0"/>
              <a:t>It in 1832-1834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B0762-2654-4F11-B5AE-DF5D380E7AD9}"/>
              </a:ext>
            </a:extLst>
          </p:cNvPr>
          <p:cNvSpPr/>
          <p:nvPr/>
        </p:nvSpPr>
        <p:spPr>
          <a:xfrm>
            <a:off x="2570921" y="3220278"/>
            <a:ext cx="4850295" cy="1046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29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A538-B8DE-4625-8868-9FD30C61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9E12-F560-4C55-BEFE-A9C46574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297"/>
            <a:ext cx="8596668" cy="444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much do electric motors cost</a:t>
            </a:r>
            <a:endParaRPr lang="en-C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$70,000</a:t>
            </a:r>
          </a:p>
          <a:p>
            <a:pPr marL="0" indent="0" algn="ctr">
              <a:buNone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total </a:t>
            </a:r>
          </a:p>
          <a:p>
            <a:pPr marL="0" indent="0" algn="ctr">
              <a:buNone/>
            </a:pPr>
            <a:endParaRPr lang="en-C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E86E0C-DD31-40EA-AD3B-C437B8F23668}"/>
              </a:ext>
            </a:extLst>
          </p:cNvPr>
          <p:cNvSpPr/>
          <p:nvPr/>
        </p:nvSpPr>
        <p:spPr>
          <a:xfrm>
            <a:off x="3419060" y="2615096"/>
            <a:ext cx="3021497" cy="11354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011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179</Words>
  <Application>Microsoft Office PowerPoint</Application>
  <PresentationFormat>Widescreen</PresentationFormat>
  <Paragraphs>48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Electric Motors</vt:lpstr>
      <vt:lpstr>PowerPoint Presentation</vt:lpstr>
      <vt:lpstr>What Is An Electric Motor ?</vt:lpstr>
      <vt:lpstr>Who would use this product?</vt:lpstr>
      <vt:lpstr>Why would someone use this product and why someone wouldn’t</vt:lpstr>
      <vt:lpstr>How are electric motors useful in society?</vt:lpstr>
      <vt:lpstr>Why I chose this product?   </vt:lpstr>
      <vt:lpstr>Questions</vt:lpstr>
      <vt:lpstr>Questions:</vt:lpstr>
    </vt:vector>
  </TitlesOfParts>
  <Company>School District #36 (Surrey)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Motors</dc:title>
  <dc:creator>Sarthak Nadkarni</dc:creator>
  <cp:lastModifiedBy>Sarthak Nadkarni</cp:lastModifiedBy>
  <cp:revision>28</cp:revision>
  <dcterms:created xsi:type="dcterms:W3CDTF">2019-04-26T16:06:11Z</dcterms:created>
  <dcterms:modified xsi:type="dcterms:W3CDTF">2019-05-02T17:01:44Z</dcterms:modified>
</cp:coreProperties>
</file>