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19d083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19d083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719d083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719d083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19d083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19d083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719d0835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719d0835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719d0835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719d0835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Dragons Den Presentation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Written By Sarthak Nadkarni and Arman Somal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Product, Idea, and Trade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product that we came up with was a cleaning tool kit that would have the ability to do this. Here are the ideas: 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Clean cars (Ex. Car Seats)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Clean leather (Ex. Leather bags and clothing)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Clean shoes (Ex. on top and inside)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Possibly furniture items (Ex. Couches and Chairs)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For the cleaning tool kit, the amount that we are asking for is $10,000 for 15%.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6B65-9599-404C-B33C-13FDFB0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Idea Development (How can it be useful in reality?)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499EB-6722-4F99-8865-CF44D3BC6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dirty="0"/>
              <a:t>This is how we developed the idea of this product:</a:t>
            </a:r>
          </a:p>
          <a:p>
            <a:pPr marL="1143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589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is this necessary? What is the void?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think that this product is necessary because: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Since it helps clean stains and conditions the material we thought that it would be useful for this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Prevents the item from being damaged from UV radiation (Ex. Like fades and cracks)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is cheap (About $47, normally ranges from $50 and more)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They also repel future soiling and dust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People that would be benefited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people that would be have the benefit would be like: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Car Dealerships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Shoe Workers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Furniture Workers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This benefits those people so that they have a much easier time when cleaning other products that are leather like furniture items or any clothing, other parts of the car, and shoes on the outer and the inner.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Name and logo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name of the product we named was -------------- and the name of the logo that corresponds to the product is called -------------. 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We gave this the name because: --------------------------------------------------------------------------------------------------------------------------------------------------------------------------------------------------------------------------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Overall, this is what we came up of the product, so overall what were your opinions of the product?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Would you invest?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Would you give us the $10,000?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If so, for what percentage, or at least 15%?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344</Words>
  <Application>Microsoft Office PowerPoint</Application>
  <PresentationFormat>On-screen Show (16:9)</PresentationFormat>
  <Paragraphs>33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Dragons Den Presentation</vt:lpstr>
      <vt:lpstr>Product, Idea, and Trade</vt:lpstr>
      <vt:lpstr>Idea Development (How can it be useful in reality?)</vt:lpstr>
      <vt:lpstr>Why is this necessary? What is the void?</vt:lpstr>
      <vt:lpstr>People that would be benefited</vt:lpstr>
      <vt:lpstr>Name and logo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Language Presentation</dc:title>
  <dc:creator>Sarthak Nadkarni</dc:creator>
  <cp:lastModifiedBy>Sarthak Nadkarni</cp:lastModifiedBy>
  <cp:revision>4</cp:revision>
  <dcterms:modified xsi:type="dcterms:W3CDTF">2020-11-05T05:48:50Z</dcterms:modified>
</cp:coreProperties>
</file>