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A1BAE-03A3-4E3B-9DEC-594D9FD6C7FB}"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A1BAE-03A3-4E3B-9DEC-594D9FD6C7FB}"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8181-72C8-4D77-886A-3DDA8C18D4F0}"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A1BAE-03A3-4E3B-9DEC-594D9FD6C7F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C08181-72C8-4D77-886A-3DDA8C18D4F0}" type="datetimeFigureOut">
              <a:rPr lang="en-US" smtClean="0"/>
              <a:t>1/18/2021</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58A1BAE-03A3-4E3B-9DEC-594D9FD6C7FB}"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Including Information on the construction of a paragraph and creating both a strong introduction and conclusion.</a:t>
            </a:r>
          </a:p>
        </p:txBody>
      </p:sp>
      <p:sp>
        <p:nvSpPr>
          <p:cNvPr id="2" name="Title 1"/>
          <p:cNvSpPr>
            <a:spLocks noGrp="1"/>
          </p:cNvSpPr>
          <p:nvPr>
            <p:ph type="ctrTitle"/>
          </p:nvPr>
        </p:nvSpPr>
        <p:spPr>
          <a:xfrm>
            <a:off x="685800" y="1524000"/>
            <a:ext cx="7772400" cy="1295401"/>
          </a:xfrm>
        </p:spPr>
        <p:txBody>
          <a:bodyPr/>
          <a:lstStyle/>
          <a:p>
            <a:r>
              <a:rPr lang="en-US" sz="4000" dirty="0"/>
              <a:t>The Five PARAGRAPH COMPOSITION</a:t>
            </a:r>
          </a:p>
        </p:txBody>
      </p:sp>
    </p:spTree>
    <p:extLst>
      <p:ext uri="{BB962C8B-B14F-4D97-AF65-F5344CB8AC3E}">
        <p14:creationId xmlns:p14="http://schemas.microsoft.com/office/powerpoint/2010/main" val="130629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9762"/>
          </a:xfrm>
        </p:spPr>
        <p:txBody>
          <a:bodyPr/>
          <a:lstStyle/>
          <a:p>
            <a:pPr algn="ctr"/>
            <a:r>
              <a:rPr lang="en-US" b="1" dirty="0"/>
              <a:t>The format of the conclusion</a:t>
            </a:r>
          </a:p>
        </p:txBody>
      </p:sp>
      <p:sp>
        <p:nvSpPr>
          <p:cNvPr id="3" name="Content Placeholder 2"/>
          <p:cNvSpPr>
            <a:spLocks noGrp="1"/>
          </p:cNvSpPr>
          <p:nvPr>
            <p:ph sz="quarter" idx="13"/>
          </p:nvPr>
        </p:nvSpPr>
        <p:spPr>
          <a:xfrm>
            <a:off x="609600" y="990600"/>
            <a:ext cx="7924800" cy="4724400"/>
          </a:xfrm>
        </p:spPr>
        <p:txBody>
          <a:bodyPr>
            <a:noAutofit/>
          </a:bodyPr>
          <a:lstStyle/>
          <a:p>
            <a:r>
              <a:rPr lang="en-US" sz="2300" dirty="0"/>
              <a:t>Restatement of thesis using strong words by stating what was proved in body paragraphs.</a:t>
            </a:r>
          </a:p>
          <a:p>
            <a:endParaRPr lang="en-US" sz="2300" dirty="0"/>
          </a:p>
          <a:p>
            <a:r>
              <a:rPr lang="en-US" sz="2300" dirty="0"/>
              <a:t>Evaluation of what thesis proved, bringing the reader to a higher level of understanding regarding the topic.</a:t>
            </a:r>
          </a:p>
          <a:p>
            <a:endParaRPr lang="en-US" sz="2300" dirty="0"/>
          </a:p>
          <a:p>
            <a:r>
              <a:rPr lang="en-US" sz="2300" dirty="0"/>
              <a:t>Make a connection or reference to the ideas presented as the hook or the background/context presented in the introduction.</a:t>
            </a:r>
          </a:p>
          <a:p>
            <a:endParaRPr lang="en-US" sz="2300" dirty="0"/>
          </a:p>
          <a:p>
            <a:pPr marL="0" indent="0">
              <a:buNone/>
            </a:pPr>
            <a:r>
              <a:rPr lang="en-US" sz="2300" dirty="0"/>
              <a:t>**These can be moved around in order, but they all need to be present in the concluding paragraph.</a:t>
            </a:r>
          </a:p>
        </p:txBody>
      </p:sp>
    </p:spTree>
    <p:extLst>
      <p:ext uri="{BB962C8B-B14F-4D97-AF65-F5344CB8AC3E}">
        <p14:creationId xmlns:p14="http://schemas.microsoft.com/office/powerpoint/2010/main" val="385919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276600" y="457200"/>
            <a:ext cx="2590799"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Straight Connector 4"/>
          <p:cNvCxnSpPr/>
          <p:nvPr/>
        </p:nvCxnSpPr>
        <p:spPr>
          <a:xfrm flipH="1">
            <a:off x="1676400" y="838200"/>
            <a:ext cx="2438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1905000"/>
            <a:ext cx="1600200" cy="369332"/>
          </a:xfrm>
          <a:prstGeom prst="rect">
            <a:avLst/>
          </a:prstGeom>
          <a:noFill/>
        </p:spPr>
        <p:txBody>
          <a:bodyPr wrap="square" rtlCol="0">
            <a:spAutoFit/>
          </a:bodyPr>
          <a:lstStyle/>
          <a:p>
            <a:r>
              <a:rPr lang="en-US" dirty="0"/>
              <a:t>Introduction</a:t>
            </a:r>
          </a:p>
        </p:txBody>
      </p:sp>
      <p:cxnSp>
        <p:nvCxnSpPr>
          <p:cNvPr id="8" name="Straight Connector 7"/>
          <p:cNvCxnSpPr/>
          <p:nvPr/>
        </p:nvCxnSpPr>
        <p:spPr>
          <a:xfrm>
            <a:off x="4953000" y="2089666"/>
            <a:ext cx="1828800" cy="805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81600" y="28956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181600" y="2895600"/>
            <a:ext cx="16002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34200" y="2819400"/>
            <a:ext cx="1371600" cy="369332"/>
          </a:xfrm>
          <a:prstGeom prst="rect">
            <a:avLst/>
          </a:prstGeom>
          <a:noFill/>
        </p:spPr>
        <p:txBody>
          <a:bodyPr wrap="square" rtlCol="0">
            <a:spAutoFit/>
          </a:bodyPr>
          <a:lstStyle/>
          <a:p>
            <a:r>
              <a:rPr lang="en-US" dirty="0"/>
              <a:t>The Body</a:t>
            </a:r>
          </a:p>
        </p:txBody>
      </p:sp>
      <p:cxnSp>
        <p:nvCxnSpPr>
          <p:cNvPr id="15" name="Straight Connector 14"/>
          <p:cNvCxnSpPr/>
          <p:nvPr/>
        </p:nvCxnSpPr>
        <p:spPr>
          <a:xfrm flipH="1">
            <a:off x="2057400" y="5029200"/>
            <a:ext cx="2209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5800" y="4495800"/>
            <a:ext cx="1524000" cy="369332"/>
          </a:xfrm>
          <a:prstGeom prst="rect">
            <a:avLst/>
          </a:prstGeom>
          <a:noFill/>
        </p:spPr>
        <p:txBody>
          <a:bodyPr wrap="square" rtlCol="0">
            <a:spAutoFit/>
          </a:bodyPr>
          <a:lstStyle/>
          <a:p>
            <a:r>
              <a:rPr lang="en-US" dirty="0"/>
              <a:t>The Conclusion</a:t>
            </a:r>
          </a:p>
        </p:txBody>
      </p:sp>
    </p:spTree>
    <p:extLst>
      <p:ext uri="{BB962C8B-B14F-4D97-AF65-F5344CB8AC3E}">
        <p14:creationId xmlns:p14="http://schemas.microsoft.com/office/powerpoint/2010/main" val="378862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715962"/>
          </a:xfrm>
        </p:spPr>
        <p:txBody>
          <a:bodyPr/>
          <a:lstStyle/>
          <a:p>
            <a:pPr algn="ctr"/>
            <a:r>
              <a:rPr lang="en-US" sz="4000" b="1" dirty="0"/>
              <a:t>Introduction</a:t>
            </a:r>
          </a:p>
        </p:txBody>
      </p:sp>
      <p:sp>
        <p:nvSpPr>
          <p:cNvPr id="3" name="Content Placeholder 2"/>
          <p:cNvSpPr>
            <a:spLocks noGrp="1"/>
          </p:cNvSpPr>
          <p:nvPr>
            <p:ph sz="quarter" idx="13"/>
          </p:nvPr>
        </p:nvSpPr>
        <p:spPr>
          <a:xfrm>
            <a:off x="609600" y="914400"/>
            <a:ext cx="8229600" cy="5715000"/>
          </a:xfrm>
        </p:spPr>
        <p:txBody>
          <a:bodyPr>
            <a:normAutofit/>
          </a:bodyPr>
          <a:lstStyle/>
          <a:p>
            <a:r>
              <a:rPr lang="en-US" sz="2400" dirty="0"/>
              <a:t>Begin with an ATTENTION-GETTER.  The introduction should arouse interest in your reader and bring immediate focus to your subject.</a:t>
            </a:r>
          </a:p>
          <a:p>
            <a:endParaRPr lang="en-US" sz="2400" dirty="0"/>
          </a:p>
          <a:p>
            <a:r>
              <a:rPr lang="en-US" sz="2400" dirty="0"/>
              <a:t>Leads up to the thesis statement (main idea) by giving background information.  In the case of literary essays, this means the author, title, and genre.</a:t>
            </a:r>
          </a:p>
          <a:p>
            <a:endParaRPr lang="en-US" sz="2400" dirty="0"/>
          </a:p>
          <a:p>
            <a:r>
              <a:rPr lang="en-US" sz="2400" dirty="0"/>
              <a:t>The thesis statement is a declarative sentence that states the overall point of the essay.  Typically, it is the last sentence in the introduction.</a:t>
            </a:r>
          </a:p>
        </p:txBody>
      </p:sp>
    </p:spTree>
    <p:extLst>
      <p:ext uri="{BB962C8B-B14F-4D97-AF65-F5344CB8AC3E}">
        <p14:creationId xmlns:p14="http://schemas.microsoft.com/office/powerpoint/2010/main" val="33434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9762"/>
          </a:xfrm>
        </p:spPr>
        <p:txBody>
          <a:bodyPr/>
          <a:lstStyle/>
          <a:p>
            <a:pPr algn="ctr"/>
            <a:r>
              <a:rPr lang="en-US" b="1" dirty="0"/>
              <a:t>How to Write an introduction</a:t>
            </a:r>
          </a:p>
        </p:txBody>
      </p:sp>
      <p:sp>
        <p:nvSpPr>
          <p:cNvPr id="3" name="Content Placeholder 2"/>
          <p:cNvSpPr>
            <a:spLocks noGrp="1"/>
          </p:cNvSpPr>
          <p:nvPr>
            <p:ph sz="quarter" idx="13"/>
          </p:nvPr>
        </p:nvSpPr>
        <p:spPr>
          <a:xfrm>
            <a:off x="609600" y="1066800"/>
            <a:ext cx="7924800" cy="5334000"/>
          </a:xfrm>
        </p:spPr>
        <p:txBody>
          <a:bodyPr>
            <a:normAutofit/>
          </a:bodyPr>
          <a:lstStyle/>
          <a:p>
            <a:r>
              <a:rPr lang="en-US" sz="2000" dirty="0"/>
              <a:t>Use a quotation</a:t>
            </a:r>
          </a:p>
          <a:p>
            <a:r>
              <a:rPr lang="en-US" sz="2000" dirty="0"/>
              <a:t>Use a personal anecdote (story)</a:t>
            </a:r>
          </a:p>
          <a:p>
            <a:r>
              <a:rPr lang="en-US" sz="2000" dirty="0"/>
              <a:t>Use a startling statement</a:t>
            </a:r>
          </a:p>
          <a:p>
            <a:r>
              <a:rPr lang="en-US" sz="2000" dirty="0"/>
              <a:t>Ask and answer a question</a:t>
            </a:r>
          </a:p>
          <a:p>
            <a:r>
              <a:rPr lang="en-US" sz="2000" dirty="0"/>
              <a:t>Use a combination of these</a:t>
            </a:r>
          </a:p>
          <a:p>
            <a:endParaRPr lang="en-US" sz="2000" dirty="0"/>
          </a:p>
          <a:p>
            <a:pPr marL="0" indent="0">
              <a:buNone/>
            </a:pPr>
            <a:r>
              <a:rPr lang="en-US" sz="2000" dirty="0"/>
              <a:t>**Always include background information relevant to your thesis and necessary for the reader to understand your position.</a:t>
            </a:r>
          </a:p>
          <a:p>
            <a:pPr marL="0" indent="0">
              <a:buNone/>
            </a:pPr>
            <a:endParaRPr lang="en-US" sz="2000" dirty="0"/>
          </a:p>
          <a:p>
            <a:pPr marL="0" indent="0">
              <a:buNone/>
            </a:pPr>
            <a:r>
              <a:rPr lang="en-US" sz="2000" dirty="0"/>
              <a:t>**Additionally, you will need to include the title of the work of literature and name of the author your paper is analyzing or discussing.</a:t>
            </a:r>
          </a:p>
        </p:txBody>
      </p:sp>
    </p:spTree>
    <p:extLst>
      <p:ext uri="{BB962C8B-B14F-4D97-AF65-F5344CB8AC3E}">
        <p14:creationId xmlns:p14="http://schemas.microsoft.com/office/powerpoint/2010/main" val="243521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3562"/>
          </a:xfrm>
        </p:spPr>
        <p:txBody>
          <a:bodyPr/>
          <a:lstStyle/>
          <a:p>
            <a:pPr algn="ctr"/>
            <a:r>
              <a:rPr lang="en-US" b="1" dirty="0"/>
              <a:t>The format of the introduction</a:t>
            </a:r>
          </a:p>
        </p:txBody>
      </p:sp>
      <p:sp>
        <p:nvSpPr>
          <p:cNvPr id="3" name="Content Placeholder 2"/>
          <p:cNvSpPr>
            <a:spLocks noGrp="1"/>
          </p:cNvSpPr>
          <p:nvPr>
            <p:ph sz="quarter" idx="13"/>
          </p:nvPr>
        </p:nvSpPr>
        <p:spPr>
          <a:xfrm>
            <a:off x="609600" y="990600"/>
            <a:ext cx="7924800" cy="5410200"/>
          </a:xfrm>
        </p:spPr>
        <p:txBody>
          <a:bodyPr>
            <a:normAutofit/>
          </a:bodyPr>
          <a:lstStyle/>
          <a:p>
            <a:r>
              <a:rPr lang="en-US" sz="2400" dirty="0"/>
              <a:t>Begin with a hook or attention grabber.</a:t>
            </a:r>
          </a:p>
          <a:p>
            <a:r>
              <a:rPr lang="en-US" sz="2400" dirty="0"/>
              <a:t>Provide background/context (what are you writing about and why should the reader care?)</a:t>
            </a:r>
          </a:p>
          <a:p>
            <a:r>
              <a:rPr lang="en-US" sz="2400" dirty="0"/>
              <a:t>Give a transition (how does the background connect to your position?)</a:t>
            </a:r>
          </a:p>
          <a:p>
            <a:r>
              <a:rPr lang="en-US" sz="2400" dirty="0"/>
              <a:t>Thesis Statement (the overall “topic sentence” to your essay)</a:t>
            </a:r>
          </a:p>
          <a:p>
            <a:endParaRPr lang="en-US" sz="2400" dirty="0"/>
          </a:p>
          <a:p>
            <a:pPr marL="0" indent="0">
              <a:buNone/>
            </a:pPr>
            <a:r>
              <a:rPr lang="en-US" sz="2400" dirty="0"/>
              <a:t>**The order of these things can be moved around somewhat, but they all need to be present in the introductory paragraph.</a:t>
            </a:r>
          </a:p>
        </p:txBody>
      </p:sp>
    </p:spTree>
    <p:extLst>
      <p:ext uri="{BB962C8B-B14F-4D97-AF65-F5344CB8AC3E}">
        <p14:creationId xmlns:p14="http://schemas.microsoft.com/office/powerpoint/2010/main" val="18199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3562"/>
          </a:xfrm>
        </p:spPr>
        <p:txBody>
          <a:bodyPr/>
          <a:lstStyle/>
          <a:p>
            <a:pPr algn="ctr"/>
            <a:r>
              <a:rPr lang="en-US" b="1" dirty="0"/>
              <a:t>Body Development</a:t>
            </a:r>
          </a:p>
        </p:txBody>
      </p:sp>
      <p:sp>
        <p:nvSpPr>
          <p:cNvPr id="3" name="Content Placeholder 2"/>
          <p:cNvSpPr>
            <a:spLocks noGrp="1"/>
          </p:cNvSpPr>
          <p:nvPr>
            <p:ph sz="quarter" idx="13"/>
          </p:nvPr>
        </p:nvSpPr>
        <p:spPr>
          <a:xfrm>
            <a:off x="609600" y="1066800"/>
            <a:ext cx="7924800" cy="4648200"/>
          </a:xfrm>
        </p:spPr>
        <p:txBody>
          <a:bodyPr/>
          <a:lstStyle/>
          <a:p>
            <a:r>
              <a:rPr lang="en-US" sz="2400" dirty="0"/>
              <a:t>Each paragraph in the body should begin with a topic sentence, then prove or develop that point with evidence or reasoning.  In literary essays, this means citing the text or using quotations as “proof” of your point.  Each quotation is then followed by the writer’s explanation or interpretation.  Finally, make a closing comment that reasserts the point of the paragraph.</a:t>
            </a:r>
          </a:p>
          <a:p>
            <a:endParaRPr lang="en-US" sz="2400" dirty="0"/>
          </a:p>
          <a:p>
            <a:r>
              <a:rPr lang="en-US" sz="2400" dirty="0"/>
              <a:t>Never leave a quotation “hanging” at the end of a paragraph.  Make sure all the major points are in your words</a:t>
            </a:r>
            <a:r>
              <a:rPr lang="en-US" dirty="0"/>
              <a:t>.</a:t>
            </a:r>
          </a:p>
        </p:txBody>
      </p:sp>
    </p:spTree>
    <p:extLst>
      <p:ext uri="{BB962C8B-B14F-4D97-AF65-F5344CB8AC3E}">
        <p14:creationId xmlns:p14="http://schemas.microsoft.com/office/powerpoint/2010/main" val="319343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11" y="-157944"/>
            <a:ext cx="7924800" cy="1173162"/>
          </a:xfrm>
        </p:spPr>
        <p:txBody>
          <a:bodyPr/>
          <a:lstStyle/>
          <a:p>
            <a:pPr algn="ctr"/>
            <a:r>
              <a:rPr lang="en-US" b="1" dirty="0"/>
              <a:t>What does every Single body paragraph need?</a:t>
            </a:r>
          </a:p>
        </p:txBody>
      </p:sp>
      <p:sp>
        <p:nvSpPr>
          <p:cNvPr id="3" name="Content Placeholder 2"/>
          <p:cNvSpPr>
            <a:spLocks noGrp="1"/>
          </p:cNvSpPr>
          <p:nvPr>
            <p:ph sz="quarter" idx="13"/>
          </p:nvPr>
        </p:nvSpPr>
        <p:spPr>
          <a:xfrm>
            <a:off x="609600" y="990600"/>
            <a:ext cx="7924800" cy="4724400"/>
          </a:xfrm>
        </p:spPr>
        <p:txBody>
          <a:bodyPr/>
          <a:lstStyle/>
          <a:p>
            <a:r>
              <a:rPr lang="en-US" dirty="0"/>
              <a:t>Topic Sentence – discusses the main idea of the body paragraph.  Think of this as a mini-thesis sentence.  It supports the overall thesis statement.</a:t>
            </a:r>
          </a:p>
          <a:p>
            <a:endParaRPr lang="en-US" dirty="0"/>
          </a:p>
          <a:p>
            <a:r>
              <a:rPr lang="en-US" dirty="0"/>
              <a:t>Evidence – this is support that comes directly from your text or research.</a:t>
            </a:r>
          </a:p>
          <a:p>
            <a:endParaRPr lang="en-US" dirty="0"/>
          </a:p>
          <a:p>
            <a:r>
              <a:rPr lang="en-US" dirty="0"/>
              <a:t>Commentary – this is CRUCIAL!  The commentary explains the evidence and how it supports your topic sentence, and ultimately the thesis statement.  </a:t>
            </a:r>
          </a:p>
          <a:p>
            <a:endParaRPr lang="en-US" dirty="0"/>
          </a:p>
          <a:p>
            <a:r>
              <a:rPr lang="en-US" dirty="0"/>
              <a:t>Reasoning – this is your own reasoning or logic behind your topic sentence.</a:t>
            </a:r>
          </a:p>
          <a:p>
            <a:endParaRPr lang="en-US" dirty="0"/>
          </a:p>
          <a:p>
            <a:r>
              <a:rPr lang="en-US" dirty="0"/>
              <a:t>Transition – this is the sentence that concludes your paragraph and introduces, or links, one paragraph to the ideas to come in the next paragraph.</a:t>
            </a:r>
          </a:p>
        </p:txBody>
      </p:sp>
    </p:spTree>
    <p:extLst>
      <p:ext uri="{BB962C8B-B14F-4D97-AF65-F5344CB8AC3E}">
        <p14:creationId xmlns:p14="http://schemas.microsoft.com/office/powerpoint/2010/main" val="428235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762000"/>
            <a:ext cx="7924800" cy="4953000"/>
          </a:xfrm>
        </p:spPr>
        <p:txBody>
          <a:bodyPr>
            <a:normAutofit/>
          </a:bodyPr>
          <a:lstStyle/>
          <a:p>
            <a:r>
              <a:rPr lang="en-US" sz="3600" dirty="0"/>
              <a:t>This is the structure for the basic paragraph.  Depending on the assignment given by your teacher, the requirements may change a bit.  The order in which you place the reasoning, evidence, commentary, etc., may change, but this basic structure is used for a foundation.  </a:t>
            </a:r>
          </a:p>
        </p:txBody>
      </p:sp>
    </p:spTree>
    <p:extLst>
      <p:ext uri="{BB962C8B-B14F-4D97-AF65-F5344CB8AC3E}">
        <p14:creationId xmlns:p14="http://schemas.microsoft.com/office/powerpoint/2010/main" val="423228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09600"/>
          </a:xfrm>
        </p:spPr>
        <p:txBody>
          <a:bodyPr/>
          <a:lstStyle/>
          <a:p>
            <a:pPr algn="ctr"/>
            <a:r>
              <a:rPr lang="en-US" b="1" dirty="0"/>
              <a:t>CONCLUSION</a:t>
            </a:r>
          </a:p>
        </p:txBody>
      </p:sp>
      <p:sp>
        <p:nvSpPr>
          <p:cNvPr id="3" name="Content Placeholder 2"/>
          <p:cNvSpPr>
            <a:spLocks noGrp="1"/>
          </p:cNvSpPr>
          <p:nvPr>
            <p:ph sz="quarter" idx="13"/>
          </p:nvPr>
        </p:nvSpPr>
        <p:spPr>
          <a:xfrm>
            <a:off x="609600" y="914400"/>
            <a:ext cx="7924800" cy="4800600"/>
          </a:xfrm>
        </p:spPr>
        <p:txBody>
          <a:bodyPr>
            <a:normAutofit/>
          </a:bodyPr>
          <a:lstStyle/>
          <a:p>
            <a:r>
              <a:rPr lang="en-US" sz="2500" dirty="0"/>
              <a:t>The purpose of the conclusion should:</a:t>
            </a:r>
          </a:p>
          <a:p>
            <a:pPr lvl="1"/>
            <a:r>
              <a:rPr lang="en-US" sz="2500" dirty="0"/>
              <a:t>Bring a sense of closure to the topic.</a:t>
            </a:r>
          </a:p>
          <a:p>
            <a:pPr lvl="1"/>
            <a:r>
              <a:rPr lang="en-US" sz="2500" dirty="0"/>
              <a:t>Repeat the idea of your thesis (do not simply restate your thesis)</a:t>
            </a:r>
          </a:p>
          <a:p>
            <a:pPr lvl="1"/>
            <a:r>
              <a:rPr lang="en-US" sz="2500" dirty="0"/>
              <a:t>Summarizes the main points briefly.</a:t>
            </a:r>
          </a:p>
          <a:p>
            <a:pPr lvl="1"/>
            <a:r>
              <a:rPr lang="en-US" sz="2500" dirty="0"/>
              <a:t>Return to the ideas presented in your introduction (what did you use as a hook?).  Return to it in the conclusion.  This helps to create a full-circle effect for the essay.</a:t>
            </a:r>
          </a:p>
          <a:p>
            <a:pPr lvl="1"/>
            <a:r>
              <a:rPr lang="en-US" sz="2500" dirty="0"/>
              <a:t>Do not present new information.</a:t>
            </a:r>
          </a:p>
        </p:txBody>
      </p:sp>
    </p:spTree>
    <p:extLst>
      <p:ext uri="{BB962C8B-B14F-4D97-AF65-F5344CB8AC3E}">
        <p14:creationId xmlns:p14="http://schemas.microsoft.com/office/powerpoint/2010/main" val="4283186903"/>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EE11639C04CE4F973AFD9D9B838C5E" ma:contentTypeVersion="4" ma:contentTypeDescription="Create a new document." ma:contentTypeScope="" ma:versionID="138d2ee4b56d8cc74f167bd7e4249dde">
  <xsd:schema xmlns:xsd="http://www.w3.org/2001/XMLSchema" xmlns:xs="http://www.w3.org/2001/XMLSchema" xmlns:p="http://schemas.microsoft.com/office/2006/metadata/properties" xmlns:ns2="b860a543-ceca-433e-b19d-a73bc799effb" targetNamespace="http://schemas.microsoft.com/office/2006/metadata/properties" ma:root="true" ma:fieldsID="179ef9503beac85f11fde71c3d998c0a" ns2:_="">
    <xsd:import namespace="b860a543-ceca-433e-b19d-a73bc799ef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60a543-ceca-433e-b19d-a73bc799e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DFA688-6F65-4288-9B55-9370033EC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60a543-ceca-433e-b19d-a73bc799e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831F33-CAD7-4067-B19A-E444DBAF8ED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1323EF-65B5-47D9-AF37-126EC9736F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Horizon</Template>
  <TotalTime>112</TotalTime>
  <Words>687</Words>
  <Application>Microsoft Office PowerPoint</Application>
  <PresentationFormat>On-screen Show (4:3)</PresentationFormat>
  <Paragraphs>58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Arial Narrow</vt:lpstr>
      <vt:lpstr>Horizon</vt:lpstr>
      <vt:lpstr>The Five PARAGRAPH COMPOSITION</vt:lpstr>
      <vt:lpstr>PowerPoint Presentation</vt:lpstr>
      <vt:lpstr>Introduction</vt:lpstr>
      <vt:lpstr>How to Write an introduction</vt:lpstr>
      <vt:lpstr>The format of the introduction</vt:lpstr>
      <vt:lpstr>Body Development</vt:lpstr>
      <vt:lpstr>What does every Single body paragraph need?</vt:lpstr>
      <vt:lpstr>PowerPoint Presentation</vt:lpstr>
      <vt:lpstr>CONCLUSION</vt:lpstr>
      <vt:lpstr>The format of 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FiVE PARAGRAPH COMPOSITION</dc:title>
  <dc:creator>Nikki</dc:creator>
  <cp:lastModifiedBy>Sarthak Nadkarni</cp:lastModifiedBy>
  <cp:revision>12</cp:revision>
  <dcterms:created xsi:type="dcterms:W3CDTF">2012-08-19T16:36:38Z</dcterms:created>
  <dcterms:modified xsi:type="dcterms:W3CDTF">2021-01-18T22:33:33Z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0x01010076EE11639C04CE4F973AFD9D9B838C5E</vt:lpwstr>
  </property>
</Properties>
</file>