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0"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26" y="4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BEC9E3-879D-4257-BF8D-159831A0D2AF}" type="datetimeFigureOut">
              <a:rPr lang="en-GB" smtClean="0"/>
              <a:t>02/04/2014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FE3361-F602-4C3B-B807-11E31666556C}" type="slidenum">
              <a:rPr lang="en-GB" smtClean="0"/>
              <a:t>‹#›</a:t>
            </a:fld>
            <a:endParaRPr lang="en-GB"/>
          </a:p>
        </p:txBody>
      </p:sp>
    </p:spTree>
    <p:extLst>
      <p:ext uri="{BB962C8B-B14F-4D97-AF65-F5344CB8AC3E}">
        <p14:creationId xmlns:p14="http://schemas.microsoft.com/office/powerpoint/2010/main" val="409640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9155A16-A778-4DFF-B507-6FFCAC3265C9}" type="datetimeFigureOut">
              <a:rPr lang="en-GB" smtClean="0"/>
              <a:t>02/04/2014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A2BF37-B235-48A6-8AFD-1962B12B6493}" type="slidenum">
              <a:rPr lang="en-GB" smtClean="0"/>
              <a:t>‹#›</a:t>
            </a:fld>
            <a:endParaRPr lang="en-GB"/>
          </a:p>
        </p:txBody>
      </p:sp>
    </p:spTree>
    <p:extLst>
      <p:ext uri="{BB962C8B-B14F-4D97-AF65-F5344CB8AC3E}">
        <p14:creationId xmlns:p14="http://schemas.microsoft.com/office/powerpoint/2010/main" val="16385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155A16-A778-4DFF-B507-6FFCAC3265C9}" type="datetimeFigureOut">
              <a:rPr lang="en-GB" smtClean="0"/>
              <a:t>02/04/2014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A2BF37-B235-48A6-8AFD-1962B12B6493}" type="slidenum">
              <a:rPr lang="en-GB" smtClean="0"/>
              <a:t>‹#›</a:t>
            </a:fld>
            <a:endParaRPr lang="en-GB"/>
          </a:p>
        </p:txBody>
      </p:sp>
    </p:spTree>
    <p:extLst>
      <p:ext uri="{BB962C8B-B14F-4D97-AF65-F5344CB8AC3E}">
        <p14:creationId xmlns:p14="http://schemas.microsoft.com/office/powerpoint/2010/main" val="366156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155A16-A778-4DFF-B507-6FFCAC3265C9}" type="datetimeFigureOut">
              <a:rPr lang="en-GB" smtClean="0"/>
              <a:t>02/04/2014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A2BF37-B235-48A6-8AFD-1962B12B6493}" type="slidenum">
              <a:rPr lang="en-GB" smtClean="0"/>
              <a:t>‹#›</a:t>
            </a:fld>
            <a:endParaRPr lang="en-GB"/>
          </a:p>
        </p:txBody>
      </p:sp>
    </p:spTree>
    <p:extLst>
      <p:ext uri="{BB962C8B-B14F-4D97-AF65-F5344CB8AC3E}">
        <p14:creationId xmlns:p14="http://schemas.microsoft.com/office/powerpoint/2010/main" val="107712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155A16-A778-4DFF-B507-6FFCAC3265C9}" type="datetimeFigureOut">
              <a:rPr lang="en-GB" smtClean="0"/>
              <a:t>02/04/2014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A2BF37-B235-48A6-8AFD-1962B12B6493}" type="slidenum">
              <a:rPr lang="en-GB" smtClean="0"/>
              <a:t>‹#›</a:t>
            </a:fld>
            <a:endParaRPr lang="en-GB"/>
          </a:p>
        </p:txBody>
      </p:sp>
    </p:spTree>
    <p:extLst>
      <p:ext uri="{BB962C8B-B14F-4D97-AF65-F5344CB8AC3E}">
        <p14:creationId xmlns:p14="http://schemas.microsoft.com/office/powerpoint/2010/main" val="42574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155A16-A778-4DFF-B507-6FFCAC3265C9}" type="datetimeFigureOut">
              <a:rPr lang="en-GB" smtClean="0"/>
              <a:t>02/04/2014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A2BF37-B235-48A6-8AFD-1962B12B6493}" type="slidenum">
              <a:rPr lang="en-GB" smtClean="0"/>
              <a:t>‹#›</a:t>
            </a:fld>
            <a:endParaRPr lang="en-GB"/>
          </a:p>
        </p:txBody>
      </p:sp>
    </p:spTree>
    <p:extLst>
      <p:ext uri="{BB962C8B-B14F-4D97-AF65-F5344CB8AC3E}">
        <p14:creationId xmlns:p14="http://schemas.microsoft.com/office/powerpoint/2010/main" val="211113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9155A16-A778-4DFF-B507-6FFCAC3265C9}" type="datetimeFigureOut">
              <a:rPr lang="en-GB" smtClean="0"/>
              <a:t>02/04/2014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A2BF37-B235-48A6-8AFD-1962B12B6493}" type="slidenum">
              <a:rPr lang="en-GB" smtClean="0"/>
              <a:t>‹#›</a:t>
            </a:fld>
            <a:endParaRPr lang="en-GB"/>
          </a:p>
        </p:txBody>
      </p:sp>
    </p:spTree>
    <p:extLst>
      <p:ext uri="{BB962C8B-B14F-4D97-AF65-F5344CB8AC3E}">
        <p14:creationId xmlns:p14="http://schemas.microsoft.com/office/powerpoint/2010/main" val="338614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9155A16-A778-4DFF-B507-6FFCAC3265C9}" type="datetimeFigureOut">
              <a:rPr lang="en-GB" smtClean="0"/>
              <a:t>02/04/2014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A2BF37-B235-48A6-8AFD-1962B12B6493}" type="slidenum">
              <a:rPr lang="en-GB" smtClean="0"/>
              <a:t>‹#›</a:t>
            </a:fld>
            <a:endParaRPr lang="en-GB"/>
          </a:p>
        </p:txBody>
      </p:sp>
    </p:spTree>
    <p:extLst>
      <p:ext uri="{BB962C8B-B14F-4D97-AF65-F5344CB8AC3E}">
        <p14:creationId xmlns:p14="http://schemas.microsoft.com/office/powerpoint/2010/main" val="342002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9155A16-A778-4DFF-B507-6FFCAC3265C9}" type="datetimeFigureOut">
              <a:rPr lang="en-GB" smtClean="0"/>
              <a:t>02/04/2014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A2BF37-B235-48A6-8AFD-1962B12B6493}" type="slidenum">
              <a:rPr lang="en-GB" smtClean="0"/>
              <a:t>‹#›</a:t>
            </a:fld>
            <a:endParaRPr lang="en-GB"/>
          </a:p>
        </p:txBody>
      </p:sp>
    </p:spTree>
    <p:extLst>
      <p:ext uri="{BB962C8B-B14F-4D97-AF65-F5344CB8AC3E}">
        <p14:creationId xmlns:p14="http://schemas.microsoft.com/office/powerpoint/2010/main" val="422464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55A16-A778-4DFF-B507-6FFCAC3265C9}" type="datetimeFigureOut">
              <a:rPr lang="en-GB" smtClean="0"/>
              <a:t>02/04/2014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A2BF37-B235-48A6-8AFD-1962B12B6493}" type="slidenum">
              <a:rPr lang="en-GB" smtClean="0"/>
              <a:t>‹#›</a:t>
            </a:fld>
            <a:endParaRPr lang="en-GB"/>
          </a:p>
        </p:txBody>
      </p:sp>
    </p:spTree>
    <p:extLst>
      <p:ext uri="{BB962C8B-B14F-4D97-AF65-F5344CB8AC3E}">
        <p14:creationId xmlns:p14="http://schemas.microsoft.com/office/powerpoint/2010/main" val="38832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55A16-A778-4DFF-B507-6FFCAC3265C9}" type="datetimeFigureOut">
              <a:rPr lang="en-GB" smtClean="0"/>
              <a:t>02/04/2014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A2BF37-B235-48A6-8AFD-1962B12B6493}" type="slidenum">
              <a:rPr lang="en-GB" smtClean="0"/>
              <a:t>‹#›</a:t>
            </a:fld>
            <a:endParaRPr lang="en-GB"/>
          </a:p>
        </p:txBody>
      </p:sp>
    </p:spTree>
    <p:extLst>
      <p:ext uri="{BB962C8B-B14F-4D97-AF65-F5344CB8AC3E}">
        <p14:creationId xmlns:p14="http://schemas.microsoft.com/office/powerpoint/2010/main" val="398518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55A16-A778-4DFF-B507-6FFCAC3265C9}" type="datetimeFigureOut">
              <a:rPr lang="en-GB" smtClean="0"/>
              <a:t>02/04/2014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A2BF37-B235-48A6-8AFD-1962B12B6493}" type="slidenum">
              <a:rPr lang="en-GB" smtClean="0"/>
              <a:t>‹#›</a:t>
            </a:fld>
            <a:endParaRPr lang="en-GB"/>
          </a:p>
        </p:txBody>
      </p:sp>
    </p:spTree>
    <p:extLst>
      <p:ext uri="{BB962C8B-B14F-4D97-AF65-F5344CB8AC3E}">
        <p14:creationId xmlns:p14="http://schemas.microsoft.com/office/powerpoint/2010/main" val="382021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3000">
              <a:schemeClr val="bg1"/>
            </a:gs>
            <a:gs pos="100000">
              <a:srgbClr val="FFFF00"/>
            </a:gs>
            <a:gs pos="100000">
              <a:srgbClr val="FFC00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55A16-A778-4DFF-B507-6FFCAC3265C9}" type="datetimeFigureOut">
              <a:rPr lang="en-GB" smtClean="0"/>
              <a:t>02/04/2014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2BF37-B235-48A6-8AFD-1962B12B6493}" type="slidenum">
              <a:rPr lang="en-GB" smtClean="0"/>
              <a:t>‹#›</a:t>
            </a:fld>
            <a:endParaRPr lang="en-GB"/>
          </a:p>
        </p:txBody>
      </p:sp>
    </p:spTree>
    <p:extLst>
      <p:ext uri="{BB962C8B-B14F-4D97-AF65-F5344CB8AC3E}">
        <p14:creationId xmlns:p14="http://schemas.microsoft.com/office/powerpoint/2010/main" val="228683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package" Target="../embeddings/Microsoft_Word_Document1.docx"/><Relationship Id="rId7"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Word_Document2.docx"/><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2209799"/>
          </a:xfrm>
        </p:spPr>
        <p:txBody>
          <a:bodyPr/>
          <a:lstStyle/>
          <a:p>
            <a:r>
              <a:rPr lang="en-GB" dirty="0" smtClean="0"/>
              <a:t>Alternative and Augmentative</a:t>
            </a:r>
            <a:br>
              <a:rPr lang="en-GB" dirty="0" smtClean="0"/>
            </a:br>
            <a:r>
              <a:rPr lang="en-GB" dirty="0" smtClean="0"/>
              <a:t>Communication</a:t>
            </a:r>
            <a:endParaRPr lang="en-GB" dirty="0"/>
          </a:p>
        </p:txBody>
      </p:sp>
      <p:sp>
        <p:nvSpPr>
          <p:cNvPr id="3" name="Subtitle 2"/>
          <p:cNvSpPr>
            <a:spLocks noGrp="1"/>
          </p:cNvSpPr>
          <p:nvPr>
            <p:ph type="subTitle" idx="1"/>
          </p:nvPr>
        </p:nvSpPr>
        <p:spPr>
          <a:xfrm>
            <a:off x="1371600" y="3048000"/>
            <a:ext cx="6400800" cy="2590800"/>
          </a:xfrm>
        </p:spPr>
        <p:txBody>
          <a:bodyPr/>
          <a:lstStyle/>
          <a:p>
            <a:r>
              <a:rPr lang="en-GB" dirty="0" smtClean="0">
                <a:solidFill>
                  <a:schemeClr val="tx1"/>
                </a:solidFill>
              </a:rPr>
              <a:t>Case Study</a:t>
            </a:r>
          </a:p>
          <a:p>
            <a:endParaRPr lang="en-GB" dirty="0"/>
          </a:p>
          <a:p>
            <a:endParaRPr lang="en-GB" dirty="0" smtClean="0"/>
          </a:p>
          <a:p>
            <a:r>
              <a:rPr lang="en-GB" sz="2000" dirty="0" smtClean="0">
                <a:solidFill>
                  <a:schemeClr val="tx1"/>
                </a:solidFill>
              </a:rPr>
              <a:t>The desired outcome or goal of any communication process is understanding</a:t>
            </a:r>
            <a:endParaRPr lang="en-GB" sz="2000" dirty="0">
              <a:solidFill>
                <a:schemeClr val="tx1"/>
              </a:solidFill>
            </a:endParaRPr>
          </a:p>
        </p:txBody>
      </p:sp>
    </p:spTree>
    <p:extLst>
      <p:ext uri="{BB962C8B-B14F-4D97-AF65-F5344CB8AC3E}">
        <p14:creationId xmlns:p14="http://schemas.microsoft.com/office/powerpoint/2010/main" val="4127896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Helen Keller (1880-1968)</a:t>
            </a:r>
            <a:endParaRPr lang="en-CA"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 </a:t>
            </a:r>
          </a:p>
          <a:p>
            <a:pPr marL="0" indent="0">
              <a:buNone/>
            </a:pPr>
            <a:r>
              <a:rPr lang="en-US" dirty="0"/>
              <a:t>Helen Keller was born in 1880 and at the age of 19 months contracted an illness that left her deaf and blind.  She learned signing and worked with Alexander Graham Bell in </a:t>
            </a:r>
            <a:r>
              <a:rPr lang="en-US" dirty="0" smtClean="0"/>
              <a:t>1886 </a:t>
            </a:r>
            <a:r>
              <a:rPr lang="en-US" dirty="0"/>
              <a:t>who referred her to Perkin Institute for the Blind in Boston where she met 20 </a:t>
            </a:r>
            <a:r>
              <a:rPr lang="en-US" dirty="0" smtClean="0"/>
              <a:t>year </a:t>
            </a:r>
            <a:r>
              <a:rPr lang="en-US" dirty="0"/>
              <a:t>old Anne Sullivan.   This union lasted for 49 years.  She learned sign language, </a:t>
            </a:r>
            <a:r>
              <a:rPr lang="en-US" dirty="0" smtClean="0"/>
              <a:t>Braille</a:t>
            </a:r>
            <a:r>
              <a:rPr lang="en-US" dirty="0"/>
              <a:t>, and to read lips  with her hands. Helen graduated from Ratcliff with a BA in 1904 and went on to marry and to become an author, political activist and lecturer.  </a:t>
            </a:r>
            <a:endParaRPr lang="en-CA" dirty="0"/>
          </a:p>
        </p:txBody>
      </p:sp>
    </p:spTree>
    <p:extLst>
      <p:ext uri="{BB962C8B-B14F-4D97-AF65-F5344CB8AC3E}">
        <p14:creationId xmlns:p14="http://schemas.microsoft.com/office/powerpoint/2010/main" val="280230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pPr algn="l"/>
            <a:r>
              <a:rPr lang="en-CA" smtClean="0"/>
              <a:t>                      Miracle Worker</a:t>
            </a:r>
            <a:br>
              <a:rPr lang="en-CA" smtClean="0"/>
            </a:br>
            <a:r>
              <a:rPr lang="en-CA" smtClean="0"/>
              <a:t>       </a:t>
            </a:r>
            <a:r>
              <a:rPr lang="en-CA" sz="2000" smtClean="0"/>
              <a:t>1962                                                   1970                                         2000</a:t>
            </a:r>
            <a:endParaRPr lang="en-CA" dirty="0"/>
          </a:p>
        </p:txBody>
      </p:sp>
      <p:sp>
        <p:nvSpPr>
          <p:cNvPr id="3" name="Content Placeholder 2"/>
          <p:cNvSpPr>
            <a:spLocks noGrp="1"/>
          </p:cNvSpPr>
          <p:nvPr>
            <p:ph idx="1"/>
          </p:nvPr>
        </p:nvSpPr>
        <p:spPr/>
        <p:txBody>
          <a:bodyPr/>
          <a:lstStyle/>
          <a:p>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3089710236"/>
              </p:ext>
            </p:extLst>
          </p:nvPr>
        </p:nvGraphicFramePr>
        <p:xfrm>
          <a:off x="457200" y="1600200"/>
          <a:ext cx="5638800" cy="6416675"/>
        </p:xfrm>
        <a:graphic>
          <a:graphicData uri="http://schemas.openxmlformats.org/presentationml/2006/ole">
            <mc:AlternateContent xmlns:mc="http://schemas.openxmlformats.org/markup-compatibility/2006">
              <mc:Choice xmlns:v="urn:schemas-microsoft-com:vml" Requires="v">
                <p:oleObj spid="_x0000_s1047" name="Document" r:id="rId3" imgW="5942823" imgH="6785035" progId="Word.Document.12">
                  <p:embed/>
                </p:oleObj>
              </mc:Choice>
              <mc:Fallback>
                <p:oleObj name="Document" r:id="rId3" imgW="5942823" imgH="6785035" progId="Word.Document.12">
                  <p:embed/>
                  <p:pic>
                    <p:nvPicPr>
                      <p:cNvPr id="0" name=""/>
                      <p:cNvPicPr/>
                      <p:nvPr/>
                    </p:nvPicPr>
                    <p:blipFill>
                      <a:blip r:embed="rId4"/>
                      <a:stretch>
                        <a:fillRect/>
                      </a:stretch>
                    </p:blipFill>
                    <p:spPr>
                      <a:xfrm>
                        <a:off x="457200" y="1600200"/>
                        <a:ext cx="5638800" cy="64166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21073983"/>
              </p:ext>
            </p:extLst>
          </p:nvPr>
        </p:nvGraphicFramePr>
        <p:xfrm>
          <a:off x="3352800" y="1828800"/>
          <a:ext cx="5943600" cy="4556125"/>
        </p:xfrm>
        <a:graphic>
          <a:graphicData uri="http://schemas.openxmlformats.org/presentationml/2006/ole">
            <mc:AlternateContent xmlns:mc="http://schemas.openxmlformats.org/markup-compatibility/2006">
              <mc:Choice xmlns:v="urn:schemas-microsoft-com:vml" Requires="v">
                <p:oleObj spid="_x0000_s1048" name="Document" r:id="rId5" imgW="5946064" imgH="5592074" progId="Word.Document.12">
                  <p:embed/>
                </p:oleObj>
              </mc:Choice>
              <mc:Fallback>
                <p:oleObj name="Document" r:id="rId5" imgW="5946064" imgH="5592074" progId="Word.Document.12">
                  <p:embed/>
                  <p:pic>
                    <p:nvPicPr>
                      <p:cNvPr id="0" name=""/>
                      <p:cNvPicPr/>
                      <p:nvPr/>
                    </p:nvPicPr>
                    <p:blipFill>
                      <a:blip r:embed="rId6"/>
                      <a:stretch>
                        <a:fillRect/>
                      </a:stretch>
                    </p:blipFill>
                    <p:spPr>
                      <a:xfrm>
                        <a:off x="3352800" y="1828800"/>
                        <a:ext cx="5943600" cy="45561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48202549"/>
              </p:ext>
            </p:extLst>
          </p:nvPr>
        </p:nvGraphicFramePr>
        <p:xfrm>
          <a:off x="6553200" y="1600200"/>
          <a:ext cx="5699125" cy="4435475"/>
        </p:xfrm>
        <a:graphic>
          <a:graphicData uri="http://schemas.openxmlformats.org/presentationml/2006/ole">
            <mc:AlternateContent xmlns:mc="http://schemas.openxmlformats.org/markup-compatibility/2006">
              <mc:Choice xmlns:v="urn:schemas-microsoft-com:vml" Requires="v">
                <p:oleObj spid="_x0000_s1049" name="Document" r:id="rId7" imgW="6001887" imgH="5535642" progId="Word.Document.12">
                  <p:embed/>
                </p:oleObj>
              </mc:Choice>
              <mc:Fallback>
                <p:oleObj name="Document" r:id="rId7" imgW="6001887" imgH="5535642" progId="Word.Document.12">
                  <p:embed/>
                  <p:pic>
                    <p:nvPicPr>
                      <p:cNvPr id="0" name=""/>
                      <p:cNvPicPr/>
                      <p:nvPr/>
                    </p:nvPicPr>
                    <p:blipFill>
                      <a:blip r:embed="rId8"/>
                      <a:stretch>
                        <a:fillRect/>
                      </a:stretch>
                    </p:blipFill>
                    <p:spPr>
                      <a:xfrm>
                        <a:off x="6553200" y="1600200"/>
                        <a:ext cx="5699125" cy="4435475"/>
                      </a:xfrm>
                      <a:prstGeom prst="rect">
                        <a:avLst/>
                      </a:prstGeom>
                    </p:spPr>
                  </p:pic>
                </p:oleObj>
              </mc:Fallback>
            </mc:AlternateContent>
          </a:graphicData>
        </a:graphic>
      </p:graphicFrame>
    </p:spTree>
    <p:extLst>
      <p:ext uri="{BB962C8B-B14F-4D97-AF65-F5344CB8AC3E}">
        <p14:creationId xmlns:p14="http://schemas.microsoft.com/office/powerpoint/2010/main" val="158825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Complete the focus questions: Case study of Helen Keller</a:t>
            </a:r>
            <a:endParaRPr lang="en-GB" b="1" dirty="0"/>
          </a:p>
          <a:p>
            <a:r>
              <a:rPr lang="en-GB" smtClean="0"/>
              <a:t>Outline some Key </a:t>
            </a:r>
            <a:r>
              <a:rPr lang="en-GB" dirty="0" smtClean="0"/>
              <a:t>points for consideration when working with a student who is deaf/blind</a:t>
            </a:r>
          </a:p>
          <a:p>
            <a:r>
              <a:rPr lang="en-GB" dirty="0" smtClean="0"/>
              <a:t>What tips will you give to your fellow EA Professionals to add to their Toolbox</a:t>
            </a:r>
          </a:p>
          <a:p>
            <a:endParaRPr lang="en-GB" dirty="0"/>
          </a:p>
          <a:p>
            <a:pPr marL="0" indent="0">
              <a:buNone/>
            </a:pPr>
            <a:endParaRPr lang="en-GB" dirty="0" smtClean="0"/>
          </a:p>
          <a:p>
            <a:pPr marL="0" indent="0">
              <a:buNone/>
            </a:pPr>
            <a:r>
              <a:rPr lang="en-GB" dirty="0" smtClean="0"/>
              <a:t> </a:t>
            </a:r>
            <a:endParaRPr lang="en-GB" dirty="0"/>
          </a:p>
        </p:txBody>
      </p:sp>
      <p:pic>
        <p:nvPicPr>
          <p:cNvPr id="1026" name="Picture 2" descr="C:\Users\HEATHERA\AppData\Local\Microsoft\Windows\Temporary Internet Files\Content.IE5\AMOHCVF9\MM900284061[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343400"/>
            <a:ext cx="1976437"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512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TotalTime>
  <Words>167</Words>
  <Application>Microsoft Office PowerPoint</Application>
  <PresentationFormat>On-screen Show (4:3)</PresentationFormat>
  <Paragraphs>16</Paragraphs>
  <Slides>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6" baseType="lpstr">
      <vt:lpstr>Office Theme</vt:lpstr>
      <vt:lpstr>Document</vt:lpstr>
      <vt:lpstr>Alternative and Augmentative Communication</vt:lpstr>
      <vt:lpstr>Helen Keller (1880-1968)</vt:lpstr>
      <vt:lpstr>                      Miracle Worker        1962                                                   1970                                         2000</vt:lpstr>
      <vt:lpstr>Assignment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Amini Paradise</dc:creator>
  <cp:lastModifiedBy>HEATHERA</cp:lastModifiedBy>
  <cp:revision>17</cp:revision>
  <dcterms:created xsi:type="dcterms:W3CDTF">2014-03-28T18:13:30Z</dcterms:created>
  <dcterms:modified xsi:type="dcterms:W3CDTF">2014-04-02T17:50:26Z</dcterms:modified>
</cp:coreProperties>
</file>