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260" r:id="rId5"/>
    <p:sldId id="277" r:id="rId6"/>
    <p:sldId id="264" r:id="rId7"/>
    <p:sldId id="275" r:id="rId8"/>
    <p:sldId id="278" r:id="rId9"/>
    <p:sldId id="262" r:id="rId10"/>
    <p:sldId id="263" r:id="rId11"/>
    <p:sldId id="265" r:id="rId12"/>
    <p:sldId id="266" r:id="rId13"/>
    <p:sldId id="268" r:id="rId14"/>
    <p:sldId id="270" r:id="rId15"/>
    <p:sldId id="267" r:id="rId16"/>
    <p:sldId id="269" r:id="rId17"/>
    <p:sldId id="271" r:id="rId18"/>
    <p:sldId id="272" r:id="rId19"/>
    <p:sldId id="273" r:id="rId20"/>
    <p:sldId id="274" r:id="rId21"/>
    <p:sldId id="258" r:id="rId22"/>
    <p:sldId id="257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1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E2BE1-F53A-C544-BCD1-8AE72B5A9DD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4D85B6-59CC-AB42-BDDD-05B0BA515BD4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Emergent Literacy</a:t>
          </a:r>
          <a:endParaRPr lang="en-US" sz="2400" b="1" dirty="0">
            <a:latin typeface="Arial"/>
            <a:cs typeface="Arial"/>
          </a:endParaRPr>
        </a:p>
      </dgm:t>
    </dgm:pt>
    <dgm:pt modelId="{80A84A75-A35E-1244-8BE5-60FBAB222367}" type="parTrans" cxnId="{08202CB6-E15E-F444-9F24-3B5741211618}">
      <dgm:prSet/>
      <dgm:spPr/>
      <dgm:t>
        <a:bodyPr/>
        <a:lstStyle/>
        <a:p>
          <a:endParaRPr lang="en-US"/>
        </a:p>
      </dgm:t>
    </dgm:pt>
    <dgm:pt modelId="{D2C85C92-B172-E74C-9904-113EFD0C3588}" type="sibTrans" cxnId="{08202CB6-E15E-F444-9F24-3B5741211618}">
      <dgm:prSet/>
      <dgm:spPr/>
      <dgm:t>
        <a:bodyPr/>
        <a:lstStyle/>
        <a:p>
          <a:endParaRPr lang="en-US"/>
        </a:p>
      </dgm:t>
    </dgm:pt>
    <dgm:pt modelId="{BBF13E2C-E67F-9E43-B051-DDFFFC1AC0B3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Learning about print and sound</a:t>
          </a:r>
          <a:endParaRPr lang="en-US" sz="2400" dirty="0">
            <a:latin typeface="Arial"/>
            <a:cs typeface="Arial"/>
          </a:endParaRPr>
        </a:p>
      </dgm:t>
    </dgm:pt>
    <dgm:pt modelId="{BF979CF6-7100-D748-9D5A-14BD323311E9}" type="parTrans" cxnId="{B1B259F6-9B23-E843-9C53-10886203A4EB}">
      <dgm:prSet/>
      <dgm:spPr/>
      <dgm:t>
        <a:bodyPr/>
        <a:lstStyle/>
        <a:p>
          <a:endParaRPr lang="en-US"/>
        </a:p>
      </dgm:t>
    </dgm:pt>
    <dgm:pt modelId="{85982ECF-E457-FB4E-8C61-80443EC94B53}" type="sibTrans" cxnId="{B1B259F6-9B23-E843-9C53-10886203A4EB}">
      <dgm:prSet/>
      <dgm:spPr/>
      <dgm:t>
        <a:bodyPr/>
        <a:lstStyle/>
        <a:p>
          <a:endParaRPr lang="en-US"/>
        </a:p>
      </dgm:t>
    </dgm:pt>
    <dgm:pt modelId="{7A6E860E-1047-D343-8513-E15628E13248}">
      <dgm:prSet phldrT="[Text]" custT="1"/>
      <dgm:spPr/>
      <dgm:t>
        <a:bodyPr/>
        <a:lstStyle/>
        <a:p>
          <a:r>
            <a:rPr lang="en-US" sz="2800" b="1" dirty="0" smtClean="0">
              <a:latin typeface="Arial"/>
              <a:cs typeface="Arial"/>
            </a:rPr>
            <a:t>Early Literacy</a:t>
          </a:r>
          <a:endParaRPr lang="en-US" sz="2800" b="1" dirty="0">
            <a:latin typeface="Arial"/>
            <a:cs typeface="Arial"/>
          </a:endParaRPr>
        </a:p>
      </dgm:t>
    </dgm:pt>
    <dgm:pt modelId="{E8D99DBA-6FC6-5342-B12E-124B28AC6D0A}" type="parTrans" cxnId="{BD5E9F15-A99D-4B47-A9EC-BCD84772C754}">
      <dgm:prSet/>
      <dgm:spPr/>
      <dgm:t>
        <a:bodyPr/>
        <a:lstStyle/>
        <a:p>
          <a:endParaRPr lang="en-US"/>
        </a:p>
      </dgm:t>
    </dgm:pt>
    <dgm:pt modelId="{1A797307-E554-6B46-AD2E-713BF7BF9192}" type="sibTrans" cxnId="{BD5E9F15-A99D-4B47-A9EC-BCD84772C754}">
      <dgm:prSet/>
      <dgm:spPr/>
      <dgm:t>
        <a:bodyPr/>
        <a:lstStyle/>
        <a:p>
          <a:endParaRPr lang="en-US"/>
        </a:p>
      </dgm:t>
    </dgm:pt>
    <dgm:pt modelId="{D93EFCB1-0D07-884A-B4FF-C308440F7143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Learning to read</a:t>
          </a:r>
          <a:endParaRPr lang="en-US" sz="2400" dirty="0">
            <a:latin typeface="Arial"/>
            <a:cs typeface="Arial"/>
          </a:endParaRPr>
        </a:p>
      </dgm:t>
    </dgm:pt>
    <dgm:pt modelId="{78315FFA-6690-284A-B812-2B6D99DF31A0}" type="parTrans" cxnId="{FE8AAA5D-57E1-7647-B74F-C0DFA3F3B0E7}">
      <dgm:prSet/>
      <dgm:spPr/>
      <dgm:t>
        <a:bodyPr/>
        <a:lstStyle/>
        <a:p>
          <a:endParaRPr lang="en-US"/>
        </a:p>
      </dgm:t>
    </dgm:pt>
    <dgm:pt modelId="{DEF8FDCC-E900-BB49-B323-E3009B8F1E24}" type="sibTrans" cxnId="{FE8AAA5D-57E1-7647-B74F-C0DFA3F3B0E7}">
      <dgm:prSet/>
      <dgm:spPr/>
      <dgm:t>
        <a:bodyPr/>
        <a:lstStyle/>
        <a:p>
          <a:endParaRPr lang="en-US"/>
        </a:p>
      </dgm:t>
    </dgm:pt>
    <dgm:pt modelId="{8AE62D5D-935E-B84D-BC07-51E3AFC007F9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Conventional Literacy</a:t>
          </a:r>
          <a:endParaRPr lang="en-US" sz="2400" b="1" dirty="0">
            <a:latin typeface="Arial"/>
            <a:cs typeface="Arial"/>
          </a:endParaRPr>
        </a:p>
      </dgm:t>
    </dgm:pt>
    <dgm:pt modelId="{F4D35B03-C577-8C49-A5A3-79F57C582793}" type="parTrans" cxnId="{383AB7A4-A1D0-C141-B003-3012C92323C3}">
      <dgm:prSet/>
      <dgm:spPr/>
      <dgm:t>
        <a:bodyPr/>
        <a:lstStyle/>
        <a:p>
          <a:endParaRPr lang="en-US"/>
        </a:p>
      </dgm:t>
    </dgm:pt>
    <dgm:pt modelId="{141FC39F-0903-2D4B-8F45-C85013294E3F}" type="sibTrans" cxnId="{383AB7A4-A1D0-C141-B003-3012C92323C3}">
      <dgm:prSet/>
      <dgm:spPr/>
      <dgm:t>
        <a:bodyPr/>
        <a:lstStyle/>
        <a:p>
          <a:endParaRPr lang="en-US"/>
        </a:p>
      </dgm:t>
    </dgm:pt>
    <dgm:pt modelId="{97D31120-6918-C243-94D1-E2D33944C64B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Reading to learn / comprehension</a:t>
          </a:r>
          <a:endParaRPr lang="en-US" sz="2400" dirty="0">
            <a:latin typeface="Arial"/>
            <a:cs typeface="Arial"/>
          </a:endParaRPr>
        </a:p>
      </dgm:t>
    </dgm:pt>
    <dgm:pt modelId="{294867A0-F26D-EF4E-B321-BE13C951596B}" type="parTrans" cxnId="{30534A36-E77D-F042-9F40-FEDFAC648544}">
      <dgm:prSet/>
      <dgm:spPr/>
      <dgm:t>
        <a:bodyPr/>
        <a:lstStyle/>
        <a:p>
          <a:endParaRPr lang="en-US"/>
        </a:p>
      </dgm:t>
    </dgm:pt>
    <dgm:pt modelId="{3B7CDCCF-BBDB-3046-8088-231FA3347335}" type="sibTrans" cxnId="{30534A36-E77D-F042-9F40-FEDFAC648544}">
      <dgm:prSet/>
      <dgm:spPr/>
      <dgm:t>
        <a:bodyPr/>
        <a:lstStyle/>
        <a:p>
          <a:endParaRPr lang="en-US"/>
        </a:p>
      </dgm:t>
    </dgm:pt>
    <dgm:pt modelId="{D1E9956C-8A8F-DC47-93B6-142AAC78A122}" type="pres">
      <dgm:prSet presAssocID="{13BE2BE1-F53A-C544-BCD1-8AE72B5A9D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7864F-6B27-9D46-9CB6-0AC7CC73C369}" type="pres">
      <dgm:prSet presAssocID="{954D85B6-59CC-AB42-BDDD-05B0BA515BD4}" presName="composite" presStyleCnt="0"/>
      <dgm:spPr/>
    </dgm:pt>
    <dgm:pt modelId="{BE298656-47FB-D44D-ADDE-BA7F73430E10}" type="pres">
      <dgm:prSet presAssocID="{954D85B6-59CC-AB42-BDDD-05B0BA515BD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9943E-2DF1-DC48-8B28-6ED165C415E1}" type="pres">
      <dgm:prSet presAssocID="{954D85B6-59CC-AB42-BDDD-05B0BA515BD4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D3BB-F8D0-134C-BB80-40388872BECF}" type="pres">
      <dgm:prSet presAssocID="{D2C85C92-B172-E74C-9904-113EFD0C3588}" presName="space" presStyleCnt="0"/>
      <dgm:spPr/>
    </dgm:pt>
    <dgm:pt modelId="{B62E694A-4EE6-A941-B324-21A6F288BB14}" type="pres">
      <dgm:prSet presAssocID="{7A6E860E-1047-D343-8513-E15628E13248}" presName="composite" presStyleCnt="0"/>
      <dgm:spPr/>
    </dgm:pt>
    <dgm:pt modelId="{C142FA7F-95AD-EF43-894C-96C468DF8911}" type="pres">
      <dgm:prSet presAssocID="{7A6E860E-1047-D343-8513-E15628E1324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FFEC9-FBBB-944E-96E5-E3033BE12F71}" type="pres">
      <dgm:prSet presAssocID="{7A6E860E-1047-D343-8513-E15628E13248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2ED23-6D3E-394B-A2EF-8FC6F4CA9D67}" type="pres">
      <dgm:prSet presAssocID="{1A797307-E554-6B46-AD2E-713BF7BF9192}" presName="space" presStyleCnt="0"/>
      <dgm:spPr/>
    </dgm:pt>
    <dgm:pt modelId="{EC6D3B70-1E60-2B44-8A2C-8431287D5613}" type="pres">
      <dgm:prSet presAssocID="{8AE62D5D-935E-B84D-BC07-51E3AFC007F9}" presName="composite" presStyleCnt="0"/>
      <dgm:spPr/>
    </dgm:pt>
    <dgm:pt modelId="{85548787-95B0-2242-ABA7-727A97867179}" type="pres">
      <dgm:prSet presAssocID="{8AE62D5D-935E-B84D-BC07-51E3AFC007F9}" presName="parTx" presStyleLbl="node1" presStyleIdx="2" presStyleCnt="3" custScaleX="1204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145B6-E953-7442-A131-89B2E40C0126}" type="pres">
      <dgm:prSet presAssocID="{8AE62D5D-935E-B84D-BC07-51E3AFC007F9}" presName="desTx" presStyleLbl="revTx" presStyleIdx="2" presStyleCnt="3" custScaleX="110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876ED8-632A-644F-BBF9-CEC3AAB448E9}" type="presOf" srcId="{97D31120-6918-C243-94D1-E2D33944C64B}" destId="{DD8145B6-E953-7442-A131-89B2E40C0126}" srcOrd="0" destOrd="0" presId="urn:microsoft.com/office/officeart/2005/8/layout/chevron1"/>
    <dgm:cxn modelId="{C1CCE03F-53DF-5F47-87AA-E72EAA6D9FAF}" type="presOf" srcId="{954D85B6-59CC-AB42-BDDD-05B0BA515BD4}" destId="{BE298656-47FB-D44D-ADDE-BA7F73430E10}" srcOrd="0" destOrd="0" presId="urn:microsoft.com/office/officeart/2005/8/layout/chevron1"/>
    <dgm:cxn modelId="{B1B259F6-9B23-E843-9C53-10886203A4EB}" srcId="{954D85B6-59CC-AB42-BDDD-05B0BA515BD4}" destId="{BBF13E2C-E67F-9E43-B051-DDFFFC1AC0B3}" srcOrd="0" destOrd="0" parTransId="{BF979CF6-7100-D748-9D5A-14BD323311E9}" sibTransId="{85982ECF-E457-FB4E-8C61-80443EC94B53}"/>
    <dgm:cxn modelId="{383AB7A4-A1D0-C141-B003-3012C92323C3}" srcId="{13BE2BE1-F53A-C544-BCD1-8AE72B5A9DDD}" destId="{8AE62D5D-935E-B84D-BC07-51E3AFC007F9}" srcOrd="2" destOrd="0" parTransId="{F4D35B03-C577-8C49-A5A3-79F57C582793}" sibTransId="{141FC39F-0903-2D4B-8F45-C85013294E3F}"/>
    <dgm:cxn modelId="{7A79EF85-3CFF-7245-96AF-58FB44485FB2}" type="presOf" srcId="{D93EFCB1-0D07-884A-B4FF-C308440F7143}" destId="{612FFEC9-FBBB-944E-96E5-E3033BE12F71}" srcOrd="0" destOrd="0" presId="urn:microsoft.com/office/officeart/2005/8/layout/chevron1"/>
    <dgm:cxn modelId="{B2EAC0A6-A49E-FA47-AECE-434B3963EE9C}" type="presOf" srcId="{BBF13E2C-E67F-9E43-B051-DDFFFC1AC0B3}" destId="{C669943E-2DF1-DC48-8B28-6ED165C415E1}" srcOrd="0" destOrd="0" presId="urn:microsoft.com/office/officeart/2005/8/layout/chevron1"/>
    <dgm:cxn modelId="{30534A36-E77D-F042-9F40-FEDFAC648544}" srcId="{8AE62D5D-935E-B84D-BC07-51E3AFC007F9}" destId="{97D31120-6918-C243-94D1-E2D33944C64B}" srcOrd="0" destOrd="0" parTransId="{294867A0-F26D-EF4E-B321-BE13C951596B}" sibTransId="{3B7CDCCF-BBDB-3046-8088-231FA3347335}"/>
    <dgm:cxn modelId="{BB6F26A7-DC86-0A4E-A19A-9823A8943919}" type="presOf" srcId="{13BE2BE1-F53A-C544-BCD1-8AE72B5A9DDD}" destId="{D1E9956C-8A8F-DC47-93B6-142AAC78A122}" srcOrd="0" destOrd="0" presId="urn:microsoft.com/office/officeart/2005/8/layout/chevron1"/>
    <dgm:cxn modelId="{08202CB6-E15E-F444-9F24-3B5741211618}" srcId="{13BE2BE1-F53A-C544-BCD1-8AE72B5A9DDD}" destId="{954D85B6-59CC-AB42-BDDD-05B0BA515BD4}" srcOrd="0" destOrd="0" parTransId="{80A84A75-A35E-1244-8BE5-60FBAB222367}" sibTransId="{D2C85C92-B172-E74C-9904-113EFD0C3588}"/>
    <dgm:cxn modelId="{BD5E9F15-A99D-4B47-A9EC-BCD84772C754}" srcId="{13BE2BE1-F53A-C544-BCD1-8AE72B5A9DDD}" destId="{7A6E860E-1047-D343-8513-E15628E13248}" srcOrd="1" destOrd="0" parTransId="{E8D99DBA-6FC6-5342-B12E-124B28AC6D0A}" sibTransId="{1A797307-E554-6B46-AD2E-713BF7BF9192}"/>
    <dgm:cxn modelId="{81BB9285-A334-6E46-8AEB-9E086E1B7B77}" type="presOf" srcId="{8AE62D5D-935E-B84D-BC07-51E3AFC007F9}" destId="{85548787-95B0-2242-ABA7-727A97867179}" srcOrd="0" destOrd="0" presId="urn:microsoft.com/office/officeart/2005/8/layout/chevron1"/>
    <dgm:cxn modelId="{D63C5E3D-5954-6F42-B368-7DC08B4B632E}" type="presOf" srcId="{7A6E860E-1047-D343-8513-E15628E13248}" destId="{C142FA7F-95AD-EF43-894C-96C468DF8911}" srcOrd="0" destOrd="0" presId="urn:microsoft.com/office/officeart/2005/8/layout/chevron1"/>
    <dgm:cxn modelId="{FE8AAA5D-57E1-7647-B74F-C0DFA3F3B0E7}" srcId="{7A6E860E-1047-D343-8513-E15628E13248}" destId="{D93EFCB1-0D07-884A-B4FF-C308440F7143}" srcOrd="0" destOrd="0" parTransId="{78315FFA-6690-284A-B812-2B6D99DF31A0}" sibTransId="{DEF8FDCC-E900-BB49-B323-E3009B8F1E24}"/>
    <dgm:cxn modelId="{F96D3C6B-E477-7740-B640-00AA747930C7}" type="presParOf" srcId="{D1E9956C-8A8F-DC47-93B6-142AAC78A122}" destId="{1897864F-6B27-9D46-9CB6-0AC7CC73C369}" srcOrd="0" destOrd="0" presId="urn:microsoft.com/office/officeart/2005/8/layout/chevron1"/>
    <dgm:cxn modelId="{0152EABB-0CB5-DB4D-ABF6-05A33409CCED}" type="presParOf" srcId="{1897864F-6B27-9D46-9CB6-0AC7CC73C369}" destId="{BE298656-47FB-D44D-ADDE-BA7F73430E10}" srcOrd="0" destOrd="0" presId="urn:microsoft.com/office/officeart/2005/8/layout/chevron1"/>
    <dgm:cxn modelId="{7C262D8A-DF66-0547-8FB0-F03ACD0E3D04}" type="presParOf" srcId="{1897864F-6B27-9D46-9CB6-0AC7CC73C369}" destId="{C669943E-2DF1-DC48-8B28-6ED165C415E1}" srcOrd="1" destOrd="0" presId="urn:microsoft.com/office/officeart/2005/8/layout/chevron1"/>
    <dgm:cxn modelId="{6C629D2A-DD61-BA4D-8E29-370243EEE3BF}" type="presParOf" srcId="{D1E9956C-8A8F-DC47-93B6-142AAC78A122}" destId="{D190D3BB-F8D0-134C-BB80-40388872BECF}" srcOrd="1" destOrd="0" presId="urn:microsoft.com/office/officeart/2005/8/layout/chevron1"/>
    <dgm:cxn modelId="{3E24F3BE-995D-0D47-A465-5809BA8E2F5D}" type="presParOf" srcId="{D1E9956C-8A8F-DC47-93B6-142AAC78A122}" destId="{B62E694A-4EE6-A941-B324-21A6F288BB14}" srcOrd="2" destOrd="0" presId="urn:microsoft.com/office/officeart/2005/8/layout/chevron1"/>
    <dgm:cxn modelId="{1ABA9E99-6AF8-AF40-BFCB-9946D56D6AD7}" type="presParOf" srcId="{B62E694A-4EE6-A941-B324-21A6F288BB14}" destId="{C142FA7F-95AD-EF43-894C-96C468DF8911}" srcOrd="0" destOrd="0" presId="urn:microsoft.com/office/officeart/2005/8/layout/chevron1"/>
    <dgm:cxn modelId="{369C923A-CAA9-8A45-A6E9-585501FF688D}" type="presParOf" srcId="{B62E694A-4EE6-A941-B324-21A6F288BB14}" destId="{612FFEC9-FBBB-944E-96E5-E3033BE12F71}" srcOrd="1" destOrd="0" presId="urn:microsoft.com/office/officeart/2005/8/layout/chevron1"/>
    <dgm:cxn modelId="{FA57296D-B53B-C146-A599-C51A9BBCFB9F}" type="presParOf" srcId="{D1E9956C-8A8F-DC47-93B6-142AAC78A122}" destId="{D822ED23-6D3E-394B-A2EF-8FC6F4CA9D67}" srcOrd="3" destOrd="0" presId="urn:microsoft.com/office/officeart/2005/8/layout/chevron1"/>
    <dgm:cxn modelId="{BE8FC8FF-B4E6-5348-9700-81DAC09BD5B7}" type="presParOf" srcId="{D1E9956C-8A8F-DC47-93B6-142AAC78A122}" destId="{EC6D3B70-1E60-2B44-8A2C-8431287D5613}" srcOrd="4" destOrd="0" presId="urn:microsoft.com/office/officeart/2005/8/layout/chevron1"/>
    <dgm:cxn modelId="{F1B7FB45-3C12-7F46-86F5-311A0A56A67C}" type="presParOf" srcId="{EC6D3B70-1E60-2B44-8A2C-8431287D5613}" destId="{85548787-95B0-2242-ABA7-727A97867179}" srcOrd="0" destOrd="0" presId="urn:microsoft.com/office/officeart/2005/8/layout/chevron1"/>
    <dgm:cxn modelId="{D9B33518-6F6B-2046-8922-D5711C068309}" type="presParOf" srcId="{EC6D3B70-1E60-2B44-8A2C-8431287D5613}" destId="{DD8145B6-E953-7442-A131-89B2E40C012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6A156-C748-4747-83C3-DE3FC9A86C6B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6254F-CFBA-1541-B2D0-21824B819813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Code Related Reading Process: reader’s ability to understand the structure of print</a:t>
          </a:r>
          <a:endParaRPr lang="en-US" sz="2400" dirty="0">
            <a:latin typeface="Arial"/>
            <a:cs typeface="Arial"/>
          </a:endParaRPr>
        </a:p>
      </dgm:t>
    </dgm:pt>
    <dgm:pt modelId="{BFFD1124-0C12-CC42-A35E-78F933455F61}" type="parTrans" cxnId="{DBB0419E-BABE-A84F-8786-D830686810FF}">
      <dgm:prSet/>
      <dgm:spPr/>
      <dgm:t>
        <a:bodyPr/>
        <a:lstStyle/>
        <a:p>
          <a:endParaRPr lang="en-US"/>
        </a:p>
      </dgm:t>
    </dgm:pt>
    <dgm:pt modelId="{52C91079-C6F5-834F-961F-78AA6817C640}" type="sibTrans" cxnId="{DBB0419E-BABE-A84F-8786-D830686810FF}">
      <dgm:prSet/>
      <dgm:spPr/>
      <dgm:t>
        <a:bodyPr/>
        <a:lstStyle/>
        <a:p>
          <a:endParaRPr lang="en-US"/>
        </a:p>
      </dgm:t>
    </dgm:pt>
    <dgm:pt modelId="{15D5084B-157B-BD41-98D0-88784C996FA8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Meaning Related Reading Process: refers to global understanding of printed words and sentences</a:t>
          </a:r>
          <a:endParaRPr lang="en-US" sz="2400" dirty="0">
            <a:latin typeface="Arial"/>
            <a:cs typeface="Arial"/>
          </a:endParaRPr>
        </a:p>
      </dgm:t>
    </dgm:pt>
    <dgm:pt modelId="{807D80F9-588C-D74C-858B-678E793CEDEE}" type="parTrans" cxnId="{5937DF01-937F-3A41-A1E2-3FE777A3AE1F}">
      <dgm:prSet/>
      <dgm:spPr/>
      <dgm:t>
        <a:bodyPr/>
        <a:lstStyle/>
        <a:p>
          <a:endParaRPr lang="en-US"/>
        </a:p>
      </dgm:t>
    </dgm:pt>
    <dgm:pt modelId="{5B0AFDBE-FE26-904B-A466-8957806BE4E0}" type="sibTrans" cxnId="{5937DF01-937F-3A41-A1E2-3FE777A3AE1F}">
      <dgm:prSet/>
      <dgm:spPr/>
      <dgm:t>
        <a:bodyPr/>
        <a:lstStyle/>
        <a:p>
          <a:endParaRPr lang="en-US"/>
        </a:p>
      </dgm:t>
    </dgm:pt>
    <dgm:pt modelId="{FD1E168F-0B0A-9F42-918A-7FED2B8E283A}" type="pres">
      <dgm:prSet presAssocID="{FD16A156-C748-4747-83C3-DE3FC9A86C6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2C52C9-114E-0546-8D9E-7129917F22AA}" type="pres">
      <dgm:prSet presAssocID="{A556254F-CFBA-1541-B2D0-21824B819813}" presName="parentLin" presStyleCnt="0"/>
      <dgm:spPr/>
    </dgm:pt>
    <dgm:pt modelId="{E2C263D0-97B5-AE4F-9F20-6C9FDA490B06}" type="pres">
      <dgm:prSet presAssocID="{A556254F-CFBA-1541-B2D0-21824B81981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4A2BD4E-B4D5-0F43-AB6D-7C133C2F8C46}" type="pres">
      <dgm:prSet presAssocID="{A556254F-CFBA-1541-B2D0-21824B819813}" presName="parentText" presStyleLbl="node1" presStyleIdx="0" presStyleCnt="2" custScaleX="132213" custScaleY="120650" custLinFactNeighborX="17763" custLinFactNeighborY="25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6075D-C0B1-EE40-94C6-C367E48C625D}" type="pres">
      <dgm:prSet presAssocID="{A556254F-CFBA-1541-B2D0-21824B819813}" presName="negativeSpace" presStyleCnt="0"/>
      <dgm:spPr/>
    </dgm:pt>
    <dgm:pt modelId="{2C758010-1826-2344-A74B-52DC1D21D9D3}" type="pres">
      <dgm:prSet presAssocID="{A556254F-CFBA-1541-B2D0-21824B819813}" presName="childText" presStyleLbl="conFgAcc1" presStyleIdx="0" presStyleCnt="2">
        <dgm:presLayoutVars>
          <dgm:bulletEnabled val="1"/>
        </dgm:presLayoutVars>
      </dgm:prSet>
      <dgm:spPr/>
    </dgm:pt>
    <dgm:pt modelId="{1E169F7D-CB05-9547-8D93-D5C03231BDFF}" type="pres">
      <dgm:prSet presAssocID="{52C91079-C6F5-834F-961F-78AA6817C640}" presName="spaceBetweenRectangles" presStyleCnt="0"/>
      <dgm:spPr/>
    </dgm:pt>
    <dgm:pt modelId="{832E849A-C2D6-A74F-A52D-492C4B88FCE8}" type="pres">
      <dgm:prSet presAssocID="{15D5084B-157B-BD41-98D0-88784C996FA8}" presName="parentLin" presStyleCnt="0"/>
      <dgm:spPr/>
    </dgm:pt>
    <dgm:pt modelId="{A6D2DE94-3093-C541-AE70-1655EBCF9B0E}" type="pres">
      <dgm:prSet presAssocID="{15D5084B-157B-BD41-98D0-88784C996FA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07C0633-C53A-424B-B2F3-40CAFE6CB7D6}" type="pres">
      <dgm:prSet presAssocID="{15D5084B-157B-BD41-98D0-88784C996FA8}" presName="parentText" presStyleLbl="node1" presStyleIdx="1" presStyleCnt="2" custScaleX="130929" custScaleY="174510" custLinFactNeighborX="23560" custLinFactNeighborY="122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57DE0-A957-7047-875B-89FAFF8E9CDA}" type="pres">
      <dgm:prSet presAssocID="{15D5084B-157B-BD41-98D0-88784C996FA8}" presName="negativeSpace" presStyleCnt="0"/>
      <dgm:spPr/>
    </dgm:pt>
    <dgm:pt modelId="{DDD83AD6-45D4-8244-A3A3-61A17B9E1D3B}" type="pres">
      <dgm:prSet presAssocID="{15D5084B-157B-BD41-98D0-88784C996F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178945-5E10-404A-AFDD-091E3105C925}" type="presOf" srcId="{A556254F-CFBA-1541-B2D0-21824B819813}" destId="{E2C263D0-97B5-AE4F-9F20-6C9FDA490B06}" srcOrd="0" destOrd="0" presId="urn:microsoft.com/office/officeart/2005/8/layout/list1"/>
    <dgm:cxn modelId="{5937DF01-937F-3A41-A1E2-3FE777A3AE1F}" srcId="{FD16A156-C748-4747-83C3-DE3FC9A86C6B}" destId="{15D5084B-157B-BD41-98D0-88784C996FA8}" srcOrd="1" destOrd="0" parTransId="{807D80F9-588C-D74C-858B-678E793CEDEE}" sibTransId="{5B0AFDBE-FE26-904B-A466-8957806BE4E0}"/>
    <dgm:cxn modelId="{DBB0419E-BABE-A84F-8786-D830686810FF}" srcId="{FD16A156-C748-4747-83C3-DE3FC9A86C6B}" destId="{A556254F-CFBA-1541-B2D0-21824B819813}" srcOrd="0" destOrd="0" parTransId="{BFFD1124-0C12-CC42-A35E-78F933455F61}" sibTransId="{52C91079-C6F5-834F-961F-78AA6817C640}"/>
    <dgm:cxn modelId="{CE27C736-2ABE-074A-A4B0-A7E805C16906}" type="presOf" srcId="{15D5084B-157B-BD41-98D0-88784C996FA8}" destId="{A6D2DE94-3093-C541-AE70-1655EBCF9B0E}" srcOrd="0" destOrd="0" presId="urn:microsoft.com/office/officeart/2005/8/layout/list1"/>
    <dgm:cxn modelId="{F2F2BE49-2480-1C49-9403-B00C736A18A1}" type="presOf" srcId="{A556254F-CFBA-1541-B2D0-21824B819813}" destId="{B4A2BD4E-B4D5-0F43-AB6D-7C133C2F8C46}" srcOrd="1" destOrd="0" presId="urn:microsoft.com/office/officeart/2005/8/layout/list1"/>
    <dgm:cxn modelId="{5F25B889-09E1-C44E-867B-4C8365F9376F}" type="presOf" srcId="{15D5084B-157B-BD41-98D0-88784C996FA8}" destId="{107C0633-C53A-424B-B2F3-40CAFE6CB7D6}" srcOrd="1" destOrd="0" presId="urn:microsoft.com/office/officeart/2005/8/layout/list1"/>
    <dgm:cxn modelId="{F28DE50D-8553-7C4A-904E-6AB951893EB1}" type="presOf" srcId="{FD16A156-C748-4747-83C3-DE3FC9A86C6B}" destId="{FD1E168F-0B0A-9F42-918A-7FED2B8E283A}" srcOrd="0" destOrd="0" presId="urn:microsoft.com/office/officeart/2005/8/layout/list1"/>
    <dgm:cxn modelId="{770A0766-01C2-064F-85C3-C8F7439774E0}" type="presParOf" srcId="{FD1E168F-0B0A-9F42-918A-7FED2B8E283A}" destId="{5D2C52C9-114E-0546-8D9E-7129917F22AA}" srcOrd="0" destOrd="0" presId="urn:microsoft.com/office/officeart/2005/8/layout/list1"/>
    <dgm:cxn modelId="{24E922EC-A7DD-604F-8D3C-D53E3231EFB5}" type="presParOf" srcId="{5D2C52C9-114E-0546-8D9E-7129917F22AA}" destId="{E2C263D0-97B5-AE4F-9F20-6C9FDA490B06}" srcOrd="0" destOrd="0" presId="urn:microsoft.com/office/officeart/2005/8/layout/list1"/>
    <dgm:cxn modelId="{71E68CE7-11C4-D746-A6C7-1F46E1DAC76A}" type="presParOf" srcId="{5D2C52C9-114E-0546-8D9E-7129917F22AA}" destId="{B4A2BD4E-B4D5-0F43-AB6D-7C133C2F8C46}" srcOrd="1" destOrd="0" presId="urn:microsoft.com/office/officeart/2005/8/layout/list1"/>
    <dgm:cxn modelId="{66A3D157-71B7-9C4F-BBE8-73EFB92DBFED}" type="presParOf" srcId="{FD1E168F-0B0A-9F42-918A-7FED2B8E283A}" destId="{2F06075D-C0B1-EE40-94C6-C367E48C625D}" srcOrd="1" destOrd="0" presId="urn:microsoft.com/office/officeart/2005/8/layout/list1"/>
    <dgm:cxn modelId="{EC890143-C779-C24E-A298-1DE420AC1ADA}" type="presParOf" srcId="{FD1E168F-0B0A-9F42-918A-7FED2B8E283A}" destId="{2C758010-1826-2344-A74B-52DC1D21D9D3}" srcOrd="2" destOrd="0" presId="urn:microsoft.com/office/officeart/2005/8/layout/list1"/>
    <dgm:cxn modelId="{8D144D83-B4E7-0A41-A3F5-5C84FEFEB943}" type="presParOf" srcId="{FD1E168F-0B0A-9F42-918A-7FED2B8E283A}" destId="{1E169F7D-CB05-9547-8D93-D5C03231BDFF}" srcOrd="3" destOrd="0" presId="urn:microsoft.com/office/officeart/2005/8/layout/list1"/>
    <dgm:cxn modelId="{D825F60B-E702-CD43-89ED-2007C836E352}" type="presParOf" srcId="{FD1E168F-0B0A-9F42-918A-7FED2B8E283A}" destId="{832E849A-C2D6-A74F-A52D-492C4B88FCE8}" srcOrd="4" destOrd="0" presId="urn:microsoft.com/office/officeart/2005/8/layout/list1"/>
    <dgm:cxn modelId="{0178D034-5D2C-534C-AB46-B60851CD25AA}" type="presParOf" srcId="{832E849A-C2D6-A74F-A52D-492C4B88FCE8}" destId="{A6D2DE94-3093-C541-AE70-1655EBCF9B0E}" srcOrd="0" destOrd="0" presId="urn:microsoft.com/office/officeart/2005/8/layout/list1"/>
    <dgm:cxn modelId="{D9EC23AC-89EF-9A48-AAC6-7F5BDC53151B}" type="presParOf" srcId="{832E849A-C2D6-A74F-A52D-492C4B88FCE8}" destId="{107C0633-C53A-424B-B2F3-40CAFE6CB7D6}" srcOrd="1" destOrd="0" presId="urn:microsoft.com/office/officeart/2005/8/layout/list1"/>
    <dgm:cxn modelId="{0AB12354-14AC-6140-BFF0-AA755485D9BE}" type="presParOf" srcId="{FD1E168F-0B0A-9F42-918A-7FED2B8E283A}" destId="{39657DE0-A957-7047-875B-89FAFF8E9CDA}" srcOrd="5" destOrd="0" presId="urn:microsoft.com/office/officeart/2005/8/layout/list1"/>
    <dgm:cxn modelId="{62ED490D-28CB-CA4E-89A4-EA029C1EB922}" type="presParOf" srcId="{FD1E168F-0B0A-9F42-918A-7FED2B8E283A}" destId="{DDD83AD6-45D4-8244-A3A3-61A17B9E1D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B64FA-BADA-DD4F-8165-167C4D753A85}" type="doc">
      <dgm:prSet loTypeId="urn:microsoft.com/office/officeart/2005/8/layout/l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8F53F-31B6-5040-88D4-948B8C1F2267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Code related reading process</a:t>
          </a:r>
          <a:endParaRPr lang="en-US" sz="3200" dirty="0">
            <a:latin typeface="Arial"/>
            <a:cs typeface="Arial"/>
          </a:endParaRPr>
        </a:p>
      </dgm:t>
    </dgm:pt>
    <dgm:pt modelId="{845ECB1C-7FC0-6140-8652-2CE76808893B}" type="parTrans" cxnId="{7F0B26D4-FEB2-A449-92CA-8C7EF609070C}">
      <dgm:prSet/>
      <dgm:spPr/>
      <dgm:t>
        <a:bodyPr/>
        <a:lstStyle/>
        <a:p>
          <a:endParaRPr lang="en-US"/>
        </a:p>
      </dgm:t>
    </dgm:pt>
    <dgm:pt modelId="{253A99E9-B0FD-3A48-8D82-AE87E286EAC7}" type="sibTrans" cxnId="{7F0B26D4-FEB2-A449-92CA-8C7EF609070C}">
      <dgm:prSet/>
      <dgm:spPr/>
      <dgm:t>
        <a:bodyPr/>
        <a:lstStyle/>
        <a:p>
          <a:endParaRPr lang="en-US"/>
        </a:p>
      </dgm:t>
    </dgm:pt>
    <dgm:pt modelId="{B70B885A-4B24-374A-8F95-C541176AF3AB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Phonological awareness</a:t>
          </a:r>
          <a:endParaRPr lang="en-US" sz="2400" dirty="0">
            <a:latin typeface="Arial"/>
            <a:cs typeface="Arial"/>
          </a:endParaRPr>
        </a:p>
      </dgm:t>
    </dgm:pt>
    <dgm:pt modelId="{4895BFB7-0F81-2145-8AFE-09FCD044F418}" type="parTrans" cxnId="{62D53379-CBEE-3D41-B530-02D55BA17531}">
      <dgm:prSet/>
      <dgm:spPr/>
      <dgm:t>
        <a:bodyPr/>
        <a:lstStyle/>
        <a:p>
          <a:endParaRPr lang="en-US"/>
        </a:p>
      </dgm:t>
    </dgm:pt>
    <dgm:pt modelId="{03ED4CEB-F12B-B24E-9592-0270B3E94875}" type="sibTrans" cxnId="{62D53379-CBEE-3D41-B530-02D55BA17531}">
      <dgm:prSet/>
      <dgm:spPr/>
      <dgm:t>
        <a:bodyPr/>
        <a:lstStyle/>
        <a:p>
          <a:endParaRPr lang="en-US"/>
        </a:p>
      </dgm:t>
    </dgm:pt>
    <dgm:pt modelId="{330620F7-8FD3-6842-909A-B61E4C3D4355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Alphabet knowledge</a:t>
          </a:r>
          <a:endParaRPr lang="en-US" sz="2400" dirty="0">
            <a:latin typeface="Arial"/>
            <a:cs typeface="Arial"/>
          </a:endParaRPr>
        </a:p>
      </dgm:t>
    </dgm:pt>
    <dgm:pt modelId="{8607592B-3832-7249-9371-62CC2A914911}" type="parTrans" cxnId="{E327B586-6F40-BC40-80A3-0540F32BDECE}">
      <dgm:prSet/>
      <dgm:spPr/>
      <dgm:t>
        <a:bodyPr/>
        <a:lstStyle/>
        <a:p>
          <a:endParaRPr lang="en-US"/>
        </a:p>
      </dgm:t>
    </dgm:pt>
    <dgm:pt modelId="{8FC48DA8-3B5A-6D44-9C7C-2FBE2B28434A}" type="sibTrans" cxnId="{E327B586-6F40-BC40-80A3-0540F32BDECE}">
      <dgm:prSet/>
      <dgm:spPr/>
      <dgm:t>
        <a:bodyPr/>
        <a:lstStyle/>
        <a:p>
          <a:endParaRPr lang="en-US"/>
        </a:p>
      </dgm:t>
    </dgm:pt>
    <dgm:pt modelId="{A7BE01F2-5EAF-CA48-B76C-6A5CF498B4F6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Meaning based reading process</a:t>
          </a:r>
          <a:endParaRPr lang="en-US" sz="3200" dirty="0">
            <a:latin typeface="Arial"/>
            <a:cs typeface="Arial"/>
          </a:endParaRPr>
        </a:p>
      </dgm:t>
    </dgm:pt>
    <dgm:pt modelId="{CDA1E055-1996-DF44-BE48-1F073AB3A281}" type="parTrans" cxnId="{767F7613-9F44-9F40-B6FC-B6D32D0A433C}">
      <dgm:prSet/>
      <dgm:spPr/>
      <dgm:t>
        <a:bodyPr/>
        <a:lstStyle/>
        <a:p>
          <a:endParaRPr lang="en-US"/>
        </a:p>
      </dgm:t>
    </dgm:pt>
    <dgm:pt modelId="{74B958C8-ACDD-BF49-AFF1-C9AD48240067}" type="sibTrans" cxnId="{767F7613-9F44-9F40-B6FC-B6D32D0A433C}">
      <dgm:prSet/>
      <dgm:spPr/>
      <dgm:t>
        <a:bodyPr/>
        <a:lstStyle/>
        <a:p>
          <a:endParaRPr lang="en-US"/>
        </a:p>
      </dgm:t>
    </dgm:pt>
    <dgm:pt modelId="{2EC21B34-EA06-DE4B-AF03-EE6FE9FB09D1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Listening comprehension</a:t>
          </a:r>
          <a:endParaRPr lang="en-US" sz="2000" dirty="0">
            <a:latin typeface="Arial"/>
            <a:cs typeface="Arial"/>
          </a:endParaRPr>
        </a:p>
      </dgm:t>
    </dgm:pt>
    <dgm:pt modelId="{B889B226-8405-0A4C-BB20-3295C6205683}" type="parTrans" cxnId="{A896BBC7-45AD-3047-9D89-DB8DD290627A}">
      <dgm:prSet/>
      <dgm:spPr/>
      <dgm:t>
        <a:bodyPr/>
        <a:lstStyle/>
        <a:p>
          <a:endParaRPr lang="en-US"/>
        </a:p>
      </dgm:t>
    </dgm:pt>
    <dgm:pt modelId="{A63B54A2-2E95-C64C-8A50-F9FB3AF9BC7D}" type="sibTrans" cxnId="{A896BBC7-45AD-3047-9D89-DB8DD290627A}">
      <dgm:prSet/>
      <dgm:spPr/>
      <dgm:t>
        <a:bodyPr/>
        <a:lstStyle/>
        <a:p>
          <a:endParaRPr lang="en-US"/>
        </a:p>
      </dgm:t>
    </dgm:pt>
    <dgm:pt modelId="{778FD31F-0C81-004C-ABFD-BF1B56B0CEF2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Vocabulary</a:t>
          </a:r>
          <a:endParaRPr lang="en-US" sz="2000" dirty="0">
            <a:latin typeface="Arial"/>
            <a:cs typeface="Arial"/>
          </a:endParaRPr>
        </a:p>
      </dgm:t>
    </dgm:pt>
    <dgm:pt modelId="{1CD7968B-57C2-5E4E-B611-94E51E71C6A0}" type="parTrans" cxnId="{FD1BFEF2-1EDD-6742-933F-7C2F5D354EC1}">
      <dgm:prSet/>
      <dgm:spPr/>
      <dgm:t>
        <a:bodyPr/>
        <a:lstStyle/>
        <a:p>
          <a:endParaRPr lang="en-US"/>
        </a:p>
      </dgm:t>
    </dgm:pt>
    <dgm:pt modelId="{AC683DA6-3817-2543-95BE-5E2A2991A283}" type="sibTrans" cxnId="{FD1BFEF2-1EDD-6742-933F-7C2F5D354EC1}">
      <dgm:prSet/>
      <dgm:spPr/>
      <dgm:t>
        <a:bodyPr/>
        <a:lstStyle/>
        <a:p>
          <a:endParaRPr lang="en-US"/>
        </a:p>
      </dgm:t>
    </dgm:pt>
    <dgm:pt modelId="{5D8A80C2-4485-6540-A663-999F6D1F4842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Print concepts</a:t>
          </a:r>
          <a:endParaRPr lang="en-US" sz="2400" dirty="0">
            <a:latin typeface="Arial"/>
            <a:cs typeface="Arial"/>
          </a:endParaRPr>
        </a:p>
      </dgm:t>
    </dgm:pt>
    <dgm:pt modelId="{603934DE-1E27-5A40-A890-B91193BE5769}" type="parTrans" cxnId="{803C37DA-E21F-864F-A976-24B446FF511C}">
      <dgm:prSet/>
      <dgm:spPr/>
      <dgm:t>
        <a:bodyPr/>
        <a:lstStyle/>
        <a:p>
          <a:endParaRPr lang="en-US"/>
        </a:p>
      </dgm:t>
    </dgm:pt>
    <dgm:pt modelId="{391D91B8-808B-A441-835D-A1EC922E5013}" type="sibTrans" cxnId="{803C37DA-E21F-864F-A976-24B446FF511C}">
      <dgm:prSet/>
      <dgm:spPr/>
      <dgm:t>
        <a:bodyPr/>
        <a:lstStyle/>
        <a:p>
          <a:endParaRPr lang="en-US"/>
        </a:p>
      </dgm:t>
    </dgm:pt>
    <dgm:pt modelId="{B0AEBDFA-B006-8B4E-B700-FBE804F25DD8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Emergent writing</a:t>
          </a:r>
          <a:endParaRPr lang="en-US" sz="2400" dirty="0">
            <a:latin typeface="Arial"/>
            <a:cs typeface="Arial"/>
          </a:endParaRPr>
        </a:p>
      </dgm:t>
    </dgm:pt>
    <dgm:pt modelId="{1748DD57-13F6-9E4A-8ED6-36D6169C4A49}" type="parTrans" cxnId="{863285DF-010E-0149-AAC5-57646E0B9A32}">
      <dgm:prSet/>
      <dgm:spPr/>
      <dgm:t>
        <a:bodyPr/>
        <a:lstStyle/>
        <a:p>
          <a:endParaRPr lang="en-US"/>
        </a:p>
      </dgm:t>
    </dgm:pt>
    <dgm:pt modelId="{49EBE830-734C-8447-94AC-D36DA6B1D4DD}" type="sibTrans" cxnId="{863285DF-010E-0149-AAC5-57646E0B9A32}">
      <dgm:prSet/>
      <dgm:spPr/>
      <dgm:t>
        <a:bodyPr/>
        <a:lstStyle/>
        <a:p>
          <a:endParaRPr lang="en-US"/>
        </a:p>
      </dgm:t>
    </dgm:pt>
    <dgm:pt modelId="{2F7D2D3C-4655-D448-B1A2-3C836B47B0EA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Grammatical understanding</a:t>
          </a:r>
          <a:endParaRPr lang="en-US" sz="2000" dirty="0">
            <a:latin typeface="Arial"/>
            <a:cs typeface="Arial"/>
          </a:endParaRPr>
        </a:p>
      </dgm:t>
    </dgm:pt>
    <dgm:pt modelId="{25B8FE8A-7B66-A04A-8DC5-DB6C452310D4}" type="parTrans" cxnId="{F3AE8ABF-41A2-AE46-948D-96751839B616}">
      <dgm:prSet/>
      <dgm:spPr/>
      <dgm:t>
        <a:bodyPr/>
        <a:lstStyle/>
        <a:p>
          <a:endParaRPr lang="en-US"/>
        </a:p>
      </dgm:t>
    </dgm:pt>
    <dgm:pt modelId="{743A64DD-D381-5C41-B24E-D9EC539EB10A}" type="sibTrans" cxnId="{F3AE8ABF-41A2-AE46-948D-96751839B616}">
      <dgm:prSet/>
      <dgm:spPr/>
      <dgm:t>
        <a:bodyPr/>
        <a:lstStyle/>
        <a:p>
          <a:endParaRPr lang="en-US"/>
        </a:p>
      </dgm:t>
    </dgm:pt>
    <dgm:pt modelId="{E6CB7695-72BF-A54D-9CF9-2CE4F2C6A931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Background knowledge</a:t>
          </a:r>
          <a:endParaRPr lang="en-US" sz="2000" dirty="0">
            <a:latin typeface="Arial"/>
            <a:cs typeface="Arial"/>
          </a:endParaRPr>
        </a:p>
      </dgm:t>
    </dgm:pt>
    <dgm:pt modelId="{368EEB71-9284-2941-9F17-7E91A596DA1C}" type="parTrans" cxnId="{FE621DA8-7ABC-6840-A4AF-253AF4B98BA0}">
      <dgm:prSet/>
      <dgm:spPr/>
      <dgm:t>
        <a:bodyPr/>
        <a:lstStyle/>
        <a:p>
          <a:endParaRPr lang="en-US"/>
        </a:p>
      </dgm:t>
    </dgm:pt>
    <dgm:pt modelId="{22C5523B-410C-714B-9609-8CFC7185CB7E}" type="sibTrans" cxnId="{FE621DA8-7ABC-6840-A4AF-253AF4B98BA0}">
      <dgm:prSet/>
      <dgm:spPr/>
      <dgm:t>
        <a:bodyPr/>
        <a:lstStyle/>
        <a:p>
          <a:endParaRPr lang="en-US"/>
        </a:p>
      </dgm:t>
    </dgm:pt>
    <dgm:pt modelId="{966FB1DD-1771-B248-933C-30418B772D94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Text structures: narrative, informational</a:t>
          </a:r>
          <a:endParaRPr lang="en-US" sz="2000" dirty="0">
            <a:latin typeface="Arial"/>
            <a:cs typeface="Arial"/>
          </a:endParaRPr>
        </a:p>
      </dgm:t>
    </dgm:pt>
    <dgm:pt modelId="{EEC09147-3BC4-024D-9D13-A0A870B66ED3}" type="parTrans" cxnId="{53542E2B-9711-8B4E-97A3-2BDE0CEA29B9}">
      <dgm:prSet/>
      <dgm:spPr/>
      <dgm:t>
        <a:bodyPr/>
        <a:lstStyle/>
        <a:p>
          <a:endParaRPr lang="en-US"/>
        </a:p>
      </dgm:t>
    </dgm:pt>
    <dgm:pt modelId="{58E1DCC8-DD0C-3740-B47C-645D469631EC}" type="sibTrans" cxnId="{53542E2B-9711-8B4E-97A3-2BDE0CEA29B9}">
      <dgm:prSet/>
      <dgm:spPr/>
      <dgm:t>
        <a:bodyPr/>
        <a:lstStyle/>
        <a:p>
          <a:endParaRPr lang="en-US"/>
        </a:p>
      </dgm:t>
    </dgm:pt>
    <dgm:pt modelId="{D6E2E971-9BDF-ED49-A063-7B332C8D24FF}" type="pres">
      <dgm:prSet presAssocID="{18BB64FA-BADA-DD4F-8165-167C4D753A8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BA0A5C-AF32-E943-B7BD-153D91237461}" type="pres">
      <dgm:prSet presAssocID="{23C8F53F-31B6-5040-88D4-948B8C1F2267}" presName="compNode" presStyleCnt="0"/>
      <dgm:spPr/>
    </dgm:pt>
    <dgm:pt modelId="{B158D741-D0B3-1A40-9BD4-4927387563F9}" type="pres">
      <dgm:prSet presAssocID="{23C8F53F-31B6-5040-88D4-948B8C1F2267}" presName="aNode" presStyleLbl="bgShp" presStyleIdx="0" presStyleCnt="2"/>
      <dgm:spPr/>
      <dgm:t>
        <a:bodyPr/>
        <a:lstStyle/>
        <a:p>
          <a:endParaRPr lang="en-US"/>
        </a:p>
      </dgm:t>
    </dgm:pt>
    <dgm:pt modelId="{79D4AD5A-6A77-EB4C-AC29-037A691E690F}" type="pres">
      <dgm:prSet presAssocID="{23C8F53F-31B6-5040-88D4-948B8C1F2267}" presName="textNode" presStyleLbl="bgShp" presStyleIdx="0" presStyleCnt="2"/>
      <dgm:spPr/>
      <dgm:t>
        <a:bodyPr/>
        <a:lstStyle/>
        <a:p>
          <a:endParaRPr lang="en-US"/>
        </a:p>
      </dgm:t>
    </dgm:pt>
    <dgm:pt modelId="{5B8D34ED-FAD8-3F40-9A7D-4B7563AD6B1E}" type="pres">
      <dgm:prSet presAssocID="{23C8F53F-31B6-5040-88D4-948B8C1F2267}" presName="compChildNode" presStyleCnt="0"/>
      <dgm:spPr/>
    </dgm:pt>
    <dgm:pt modelId="{038FD871-E32C-EE42-94F4-F92D6846FC56}" type="pres">
      <dgm:prSet presAssocID="{23C8F53F-31B6-5040-88D4-948B8C1F2267}" presName="theInnerList" presStyleCnt="0"/>
      <dgm:spPr/>
    </dgm:pt>
    <dgm:pt modelId="{A817ACF8-141D-B248-ACAD-719E4ED2CA18}" type="pres">
      <dgm:prSet presAssocID="{B70B885A-4B24-374A-8F95-C541176AF3AB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7F426-ECC8-F74E-B7EF-57136A97EC53}" type="pres">
      <dgm:prSet presAssocID="{B70B885A-4B24-374A-8F95-C541176AF3AB}" presName="aSpace2" presStyleCnt="0"/>
      <dgm:spPr/>
    </dgm:pt>
    <dgm:pt modelId="{F88D386C-2136-4D40-9E0B-92873A8673D0}" type="pres">
      <dgm:prSet presAssocID="{330620F7-8FD3-6842-909A-B61E4C3D4355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5622A-D401-304C-8D07-53FFE342E523}" type="pres">
      <dgm:prSet presAssocID="{330620F7-8FD3-6842-909A-B61E4C3D4355}" presName="aSpace2" presStyleCnt="0"/>
      <dgm:spPr/>
    </dgm:pt>
    <dgm:pt modelId="{7151DB8E-B427-A14A-BAFE-8B2CDAB8284C}" type="pres">
      <dgm:prSet presAssocID="{5D8A80C2-4485-6540-A663-999F6D1F4842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AC234-A5C1-8E48-8FC0-C0D179676B1C}" type="pres">
      <dgm:prSet presAssocID="{5D8A80C2-4485-6540-A663-999F6D1F4842}" presName="aSpace2" presStyleCnt="0"/>
      <dgm:spPr/>
    </dgm:pt>
    <dgm:pt modelId="{8BEA829F-F994-9449-B294-CB19AE3283E2}" type="pres">
      <dgm:prSet presAssocID="{B0AEBDFA-B006-8B4E-B700-FBE804F25DD8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48697-C801-3241-9F30-52A665BBFEA9}" type="pres">
      <dgm:prSet presAssocID="{23C8F53F-31B6-5040-88D4-948B8C1F2267}" presName="aSpace" presStyleCnt="0"/>
      <dgm:spPr/>
    </dgm:pt>
    <dgm:pt modelId="{2EC90162-B095-3147-8B9C-077D26E3376D}" type="pres">
      <dgm:prSet presAssocID="{A7BE01F2-5EAF-CA48-B76C-6A5CF498B4F6}" presName="compNode" presStyleCnt="0"/>
      <dgm:spPr/>
    </dgm:pt>
    <dgm:pt modelId="{7EE39580-22F6-FF41-B68F-4DE27DB0AB44}" type="pres">
      <dgm:prSet presAssocID="{A7BE01F2-5EAF-CA48-B76C-6A5CF498B4F6}" presName="aNode" presStyleLbl="bgShp" presStyleIdx="1" presStyleCnt="2"/>
      <dgm:spPr/>
      <dgm:t>
        <a:bodyPr/>
        <a:lstStyle/>
        <a:p>
          <a:endParaRPr lang="en-US"/>
        </a:p>
      </dgm:t>
    </dgm:pt>
    <dgm:pt modelId="{409E275A-603D-0246-80FA-069743D3277B}" type="pres">
      <dgm:prSet presAssocID="{A7BE01F2-5EAF-CA48-B76C-6A5CF498B4F6}" presName="textNode" presStyleLbl="bgShp" presStyleIdx="1" presStyleCnt="2"/>
      <dgm:spPr/>
      <dgm:t>
        <a:bodyPr/>
        <a:lstStyle/>
        <a:p>
          <a:endParaRPr lang="en-US"/>
        </a:p>
      </dgm:t>
    </dgm:pt>
    <dgm:pt modelId="{EF3C1F30-D1BC-8D40-8209-2349C76D75F6}" type="pres">
      <dgm:prSet presAssocID="{A7BE01F2-5EAF-CA48-B76C-6A5CF498B4F6}" presName="compChildNode" presStyleCnt="0"/>
      <dgm:spPr/>
    </dgm:pt>
    <dgm:pt modelId="{258AB4AD-63CD-F745-88F8-43CC8772F205}" type="pres">
      <dgm:prSet presAssocID="{A7BE01F2-5EAF-CA48-B76C-6A5CF498B4F6}" presName="theInnerList" presStyleCnt="0"/>
      <dgm:spPr/>
    </dgm:pt>
    <dgm:pt modelId="{E3D289FB-B873-9941-BC14-260B415E3995}" type="pres">
      <dgm:prSet presAssocID="{2EC21B34-EA06-DE4B-AF03-EE6FE9FB09D1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C03B6-1F8E-E044-AE19-B73814006F2E}" type="pres">
      <dgm:prSet presAssocID="{2EC21B34-EA06-DE4B-AF03-EE6FE9FB09D1}" presName="aSpace2" presStyleCnt="0"/>
      <dgm:spPr/>
    </dgm:pt>
    <dgm:pt modelId="{5CC72528-3632-E247-9A05-9A327C2C63A9}" type="pres">
      <dgm:prSet presAssocID="{778FD31F-0C81-004C-ABFD-BF1B56B0CEF2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8EDEE-24E8-CE4A-9A04-75F49413E1A2}" type="pres">
      <dgm:prSet presAssocID="{778FD31F-0C81-004C-ABFD-BF1B56B0CEF2}" presName="aSpace2" presStyleCnt="0"/>
      <dgm:spPr/>
    </dgm:pt>
    <dgm:pt modelId="{4D9AC0C2-CED9-5E4D-A477-AFE34F8AA339}" type="pres">
      <dgm:prSet presAssocID="{2F7D2D3C-4655-D448-B1A2-3C836B47B0EA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9A186-8AD4-2C4E-A7AA-F400ECEA221F}" type="pres">
      <dgm:prSet presAssocID="{2F7D2D3C-4655-D448-B1A2-3C836B47B0EA}" presName="aSpace2" presStyleCnt="0"/>
      <dgm:spPr/>
    </dgm:pt>
    <dgm:pt modelId="{DB13F2EF-A6CA-4647-B54C-03B037C4B9B0}" type="pres">
      <dgm:prSet presAssocID="{E6CB7695-72BF-A54D-9CF9-2CE4F2C6A931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40E72-2A4C-C849-AE39-4D79BF91C351}" type="pres">
      <dgm:prSet presAssocID="{E6CB7695-72BF-A54D-9CF9-2CE4F2C6A931}" presName="aSpace2" presStyleCnt="0"/>
      <dgm:spPr/>
    </dgm:pt>
    <dgm:pt modelId="{BE81EE5B-2BEF-0E43-9C16-D12021820AEF}" type="pres">
      <dgm:prSet presAssocID="{966FB1DD-1771-B248-933C-30418B772D94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5334E-DE46-964A-A509-30B73BD23721}" type="presOf" srcId="{A7BE01F2-5EAF-CA48-B76C-6A5CF498B4F6}" destId="{409E275A-603D-0246-80FA-069743D3277B}" srcOrd="1" destOrd="0" presId="urn:microsoft.com/office/officeart/2005/8/layout/lProcess2"/>
    <dgm:cxn modelId="{475F0091-4CC2-EB4A-90C7-1AC27B6964D3}" type="presOf" srcId="{778FD31F-0C81-004C-ABFD-BF1B56B0CEF2}" destId="{5CC72528-3632-E247-9A05-9A327C2C63A9}" srcOrd="0" destOrd="0" presId="urn:microsoft.com/office/officeart/2005/8/layout/lProcess2"/>
    <dgm:cxn modelId="{FD1BFEF2-1EDD-6742-933F-7C2F5D354EC1}" srcId="{A7BE01F2-5EAF-CA48-B76C-6A5CF498B4F6}" destId="{778FD31F-0C81-004C-ABFD-BF1B56B0CEF2}" srcOrd="1" destOrd="0" parTransId="{1CD7968B-57C2-5E4E-B611-94E51E71C6A0}" sibTransId="{AC683DA6-3817-2543-95BE-5E2A2991A283}"/>
    <dgm:cxn modelId="{B555C20C-44FB-CA40-8989-78567954CE09}" type="presOf" srcId="{E6CB7695-72BF-A54D-9CF9-2CE4F2C6A931}" destId="{DB13F2EF-A6CA-4647-B54C-03B037C4B9B0}" srcOrd="0" destOrd="0" presId="urn:microsoft.com/office/officeart/2005/8/layout/lProcess2"/>
    <dgm:cxn modelId="{1204F15B-E18C-7349-8891-3ABABA9CCDDF}" type="presOf" srcId="{B0AEBDFA-B006-8B4E-B700-FBE804F25DD8}" destId="{8BEA829F-F994-9449-B294-CB19AE3283E2}" srcOrd="0" destOrd="0" presId="urn:microsoft.com/office/officeart/2005/8/layout/lProcess2"/>
    <dgm:cxn modelId="{F3AE8ABF-41A2-AE46-948D-96751839B616}" srcId="{A7BE01F2-5EAF-CA48-B76C-6A5CF498B4F6}" destId="{2F7D2D3C-4655-D448-B1A2-3C836B47B0EA}" srcOrd="2" destOrd="0" parTransId="{25B8FE8A-7B66-A04A-8DC5-DB6C452310D4}" sibTransId="{743A64DD-D381-5C41-B24E-D9EC539EB10A}"/>
    <dgm:cxn modelId="{D94E7461-8F52-8941-8251-92289F105D8F}" type="presOf" srcId="{330620F7-8FD3-6842-909A-B61E4C3D4355}" destId="{F88D386C-2136-4D40-9E0B-92873A8673D0}" srcOrd="0" destOrd="0" presId="urn:microsoft.com/office/officeart/2005/8/layout/lProcess2"/>
    <dgm:cxn modelId="{7F0B26D4-FEB2-A449-92CA-8C7EF609070C}" srcId="{18BB64FA-BADA-DD4F-8165-167C4D753A85}" destId="{23C8F53F-31B6-5040-88D4-948B8C1F2267}" srcOrd="0" destOrd="0" parTransId="{845ECB1C-7FC0-6140-8652-2CE76808893B}" sibTransId="{253A99E9-B0FD-3A48-8D82-AE87E286EAC7}"/>
    <dgm:cxn modelId="{C704FB6C-AD24-3941-AF2F-67F86E835399}" type="presOf" srcId="{A7BE01F2-5EAF-CA48-B76C-6A5CF498B4F6}" destId="{7EE39580-22F6-FF41-B68F-4DE27DB0AB44}" srcOrd="0" destOrd="0" presId="urn:microsoft.com/office/officeart/2005/8/layout/lProcess2"/>
    <dgm:cxn modelId="{863285DF-010E-0149-AAC5-57646E0B9A32}" srcId="{23C8F53F-31B6-5040-88D4-948B8C1F2267}" destId="{B0AEBDFA-B006-8B4E-B700-FBE804F25DD8}" srcOrd="3" destOrd="0" parTransId="{1748DD57-13F6-9E4A-8ED6-36D6169C4A49}" sibTransId="{49EBE830-734C-8447-94AC-D36DA6B1D4DD}"/>
    <dgm:cxn modelId="{B1DB6795-8285-3F47-8FEE-09C0E29DAD0F}" type="presOf" srcId="{5D8A80C2-4485-6540-A663-999F6D1F4842}" destId="{7151DB8E-B427-A14A-BAFE-8B2CDAB8284C}" srcOrd="0" destOrd="0" presId="urn:microsoft.com/office/officeart/2005/8/layout/lProcess2"/>
    <dgm:cxn modelId="{9FD8973E-73A2-A346-B515-C5F21A948BB5}" type="presOf" srcId="{23C8F53F-31B6-5040-88D4-948B8C1F2267}" destId="{B158D741-D0B3-1A40-9BD4-4927387563F9}" srcOrd="0" destOrd="0" presId="urn:microsoft.com/office/officeart/2005/8/layout/lProcess2"/>
    <dgm:cxn modelId="{803C37DA-E21F-864F-A976-24B446FF511C}" srcId="{23C8F53F-31B6-5040-88D4-948B8C1F2267}" destId="{5D8A80C2-4485-6540-A663-999F6D1F4842}" srcOrd="2" destOrd="0" parTransId="{603934DE-1E27-5A40-A890-B91193BE5769}" sibTransId="{391D91B8-808B-A441-835D-A1EC922E5013}"/>
    <dgm:cxn modelId="{767F7613-9F44-9F40-B6FC-B6D32D0A433C}" srcId="{18BB64FA-BADA-DD4F-8165-167C4D753A85}" destId="{A7BE01F2-5EAF-CA48-B76C-6A5CF498B4F6}" srcOrd="1" destOrd="0" parTransId="{CDA1E055-1996-DF44-BE48-1F073AB3A281}" sibTransId="{74B958C8-ACDD-BF49-AFF1-C9AD48240067}"/>
    <dgm:cxn modelId="{A66D7494-37A5-F548-BD99-018033A217FA}" type="presOf" srcId="{23C8F53F-31B6-5040-88D4-948B8C1F2267}" destId="{79D4AD5A-6A77-EB4C-AC29-037A691E690F}" srcOrd="1" destOrd="0" presId="urn:microsoft.com/office/officeart/2005/8/layout/lProcess2"/>
    <dgm:cxn modelId="{FE621DA8-7ABC-6840-A4AF-253AF4B98BA0}" srcId="{A7BE01F2-5EAF-CA48-B76C-6A5CF498B4F6}" destId="{E6CB7695-72BF-A54D-9CF9-2CE4F2C6A931}" srcOrd="3" destOrd="0" parTransId="{368EEB71-9284-2941-9F17-7E91A596DA1C}" sibTransId="{22C5523B-410C-714B-9609-8CFC7185CB7E}"/>
    <dgm:cxn modelId="{E327B586-6F40-BC40-80A3-0540F32BDECE}" srcId="{23C8F53F-31B6-5040-88D4-948B8C1F2267}" destId="{330620F7-8FD3-6842-909A-B61E4C3D4355}" srcOrd="1" destOrd="0" parTransId="{8607592B-3832-7249-9371-62CC2A914911}" sibTransId="{8FC48DA8-3B5A-6D44-9C7C-2FBE2B28434A}"/>
    <dgm:cxn modelId="{A896BBC7-45AD-3047-9D89-DB8DD290627A}" srcId="{A7BE01F2-5EAF-CA48-B76C-6A5CF498B4F6}" destId="{2EC21B34-EA06-DE4B-AF03-EE6FE9FB09D1}" srcOrd="0" destOrd="0" parTransId="{B889B226-8405-0A4C-BB20-3295C6205683}" sibTransId="{A63B54A2-2E95-C64C-8A50-F9FB3AF9BC7D}"/>
    <dgm:cxn modelId="{62D53379-CBEE-3D41-B530-02D55BA17531}" srcId="{23C8F53F-31B6-5040-88D4-948B8C1F2267}" destId="{B70B885A-4B24-374A-8F95-C541176AF3AB}" srcOrd="0" destOrd="0" parTransId="{4895BFB7-0F81-2145-8AFE-09FCD044F418}" sibTransId="{03ED4CEB-F12B-B24E-9592-0270B3E94875}"/>
    <dgm:cxn modelId="{41D7E845-D0D9-F44D-B226-DC11296F3ECE}" type="presOf" srcId="{B70B885A-4B24-374A-8F95-C541176AF3AB}" destId="{A817ACF8-141D-B248-ACAD-719E4ED2CA18}" srcOrd="0" destOrd="0" presId="urn:microsoft.com/office/officeart/2005/8/layout/lProcess2"/>
    <dgm:cxn modelId="{85657D04-33CB-224B-A796-F2B5B9ED2012}" type="presOf" srcId="{18BB64FA-BADA-DD4F-8165-167C4D753A85}" destId="{D6E2E971-9BDF-ED49-A063-7B332C8D24FF}" srcOrd="0" destOrd="0" presId="urn:microsoft.com/office/officeart/2005/8/layout/lProcess2"/>
    <dgm:cxn modelId="{01B42FC7-B492-2141-A3FB-FF32692B2173}" type="presOf" srcId="{966FB1DD-1771-B248-933C-30418B772D94}" destId="{BE81EE5B-2BEF-0E43-9C16-D12021820AEF}" srcOrd="0" destOrd="0" presId="urn:microsoft.com/office/officeart/2005/8/layout/lProcess2"/>
    <dgm:cxn modelId="{73DAF50F-5B79-5E43-B6FF-18606945EED4}" type="presOf" srcId="{2F7D2D3C-4655-D448-B1A2-3C836B47B0EA}" destId="{4D9AC0C2-CED9-5E4D-A477-AFE34F8AA339}" srcOrd="0" destOrd="0" presId="urn:microsoft.com/office/officeart/2005/8/layout/lProcess2"/>
    <dgm:cxn modelId="{53542E2B-9711-8B4E-97A3-2BDE0CEA29B9}" srcId="{A7BE01F2-5EAF-CA48-B76C-6A5CF498B4F6}" destId="{966FB1DD-1771-B248-933C-30418B772D94}" srcOrd="4" destOrd="0" parTransId="{EEC09147-3BC4-024D-9D13-A0A870B66ED3}" sibTransId="{58E1DCC8-DD0C-3740-B47C-645D469631EC}"/>
    <dgm:cxn modelId="{2836EEC6-FF1D-2346-A974-26B649FE7DE9}" type="presOf" srcId="{2EC21B34-EA06-DE4B-AF03-EE6FE9FB09D1}" destId="{E3D289FB-B873-9941-BC14-260B415E3995}" srcOrd="0" destOrd="0" presId="urn:microsoft.com/office/officeart/2005/8/layout/lProcess2"/>
    <dgm:cxn modelId="{862895BE-59F0-2348-B26F-0DCC7892DDFD}" type="presParOf" srcId="{D6E2E971-9BDF-ED49-A063-7B332C8D24FF}" destId="{DFBA0A5C-AF32-E943-B7BD-153D91237461}" srcOrd="0" destOrd="0" presId="urn:microsoft.com/office/officeart/2005/8/layout/lProcess2"/>
    <dgm:cxn modelId="{B79E69EB-AD0F-F64D-B0E6-C32E9D06924F}" type="presParOf" srcId="{DFBA0A5C-AF32-E943-B7BD-153D91237461}" destId="{B158D741-D0B3-1A40-9BD4-4927387563F9}" srcOrd="0" destOrd="0" presId="urn:microsoft.com/office/officeart/2005/8/layout/lProcess2"/>
    <dgm:cxn modelId="{BA7307DB-3616-124E-9CBB-DB6245897B23}" type="presParOf" srcId="{DFBA0A5C-AF32-E943-B7BD-153D91237461}" destId="{79D4AD5A-6A77-EB4C-AC29-037A691E690F}" srcOrd="1" destOrd="0" presId="urn:microsoft.com/office/officeart/2005/8/layout/lProcess2"/>
    <dgm:cxn modelId="{B748C71F-4B1F-174E-95C4-42FAAE772EDA}" type="presParOf" srcId="{DFBA0A5C-AF32-E943-B7BD-153D91237461}" destId="{5B8D34ED-FAD8-3F40-9A7D-4B7563AD6B1E}" srcOrd="2" destOrd="0" presId="urn:microsoft.com/office/officeart/2005/8/layout/lProcess2"/>
    <dgm:cxn modelId="{E1FDE5D9-A122-7244-AB07-5F3618B0502F}" type="presParOf" srcId="{5B8D34ED-FAD8-3F40-9A7D-4B7563AD6B1E}" destId="{038FD871-E32C-EE42-94F4-F92D6846FC56}" srcOrd="0" destOrd="0" presId="urn:microsoft.com/office/officeart/2005/8/layout/lProcess2"/>
    <dgm:cxn modelId="{D297A5ED-71C3-3C40-B4A7-78C721586C47}" type="presParOf" srcId="{038FD871-E32C-EE42-94F4-F92D6846FC56}" destId="{A817ACF8-141D-B248-ACAD-719E4ED2CA18}" srcOrd="0" destOrd="0" presId="urn:microsoft.com/office/officeart/2005/8/layout/lProcess2"/>
    <dgm:cxn modelId="{362DC214-8E5F-7848-92ED-25B648B5A461}" type="presParOf" srcId="{038FD871-E32C-EE42-94F4-F92D6846FC56}" destId="{8937F426-ECC8-F74E-B7EF-57136A97EC53}" srcOrd="1" destOrd="0" presId="urn:microsoft.com/office/officeart/2005/8/layout/lProcess2"/>
    <dgm:cxn modelId="{16C39C5F-665C-9F4B-A633-CDC8F189241E}" type="presParOf" srcId="{038FD871-E32C-EE42-94F4-F92D6846FC56}" destId="{F88D386C-2136-4D40-9E0B-92873A8673D0}" srcOrd="2" destOrd="0" presId="urn:microsoft.com/office/officeart/2005/8/layout/lProcess2"/>
    <dgm:cxn modelId="{F09A93F7-92F4-8244-951F-6C6ED64511A6}" type="presParOf" srcId="{038FD871-E32C-EE42-94F4-F92D6846FC56}" destId="{4D55622A-D401-304C-8D07-53FFE342E523}" srcOrd="3" destOrd="0" presId="urn:microsoft.com/office/officeart/2005/8/layout/lProcess2"/>
    <dgm:cxn modelId="{7C8A2031-859F-9743-A07A-BE5E276187EE}" type="presParOf" srcId="{038FD871-E32C-EE42-94F4-F92D6846FC56}" destId="{7151DB8E-B427-A14A-BAFE-8B2CDAB8284C}" srcOrd="4" destOrd="0" presId="urn:microsoft.com/office/officeart/2005/8/layout/lProcess2"/>
    <dgm:cxn modelId="{BE443130-E0CD-444F-BDD7-6D407885C064}" type="presParOf" srcId="{038FD871-E32C-EE42-94F4-F92D6846FC56}" destId="{E01AC234-A5C1-8E48-8FC0-C0D179676B1C}" srcOrd="5" destOrd="0" presId="urn:microsoft.com/office/officeart/2005/8/layout/lProcess2"/>
    <dgm:cxn modelId="{84740894-B2AB-6F49-B777-B2D4D12D088D}" type="presParOf" srcId="{038FD871-E32C-EE42-94F4-F92D6846FC56}" destId="{8BEA829F-F994-9449-B294-CB19AE3283E2}" srcOrd="6" destOrd="0" presId="urn:microsoft.com/office/officeart/2005/8/layout/lProcess2"/>
    <dgm:cxn modelId="{6E2A6D4F-B3CA-2742-830E-C4216D2E57C9}" type="presParOf" srcId="{D6E2E971-9BDF-ED49-A063-7B332C8D24FF}" destId="{15548697-C801-3241-9F30-52A665BBFEA9}" srcOrd="1" destOrd="0" presId="urn:microsoft.com/office/officeart/2005/8/layout/lProcess2"/>
    <dgm:cxn modelId="{0593E4DB-263F-3C4A-A14E-234484063D6C}" type="presParOf" srcId="{D6E2E971-9BDF-ED49-A063-7B332C8D24FF}" destId="{2EC90162-B095-3147-8B9C-077D26E3376D}" srcOrd="2" destOrd="0" presId="urn:microsoft.com/office/officeart/2005/8/layout/lProcess2"/>
    <dgm:cxn modelId="{69BC3506-02B2-2541-97B7-F90CCA12ECAB}" type="presParOf" srcId="{2EC90162-B095-3147-8B9C-077D26E3376D}" destId="{7EE39580-22F6-FF41-B68F-4DE27DB0AB44}" srcOrd="0" destOrd="0" presId="urn:microsoft.com/office/officeart/2005/8/layout/lProcess2"/>
    <dgm:cxn modelId="{4B565454-8B1B-F94D-82A6-B79790324532}" type="presParOf" srcId="{2EC90162-B095-3147-8B9C-077D26E3376D}" destId="{409E275A-603D-0246-80FA-069743D3277B}" srcOrd="1" destOrd="0" presId="urn:microsoft.com/office/officeart/2005/8/layout/lProcess2"/>
    <dgm:cxn modelId="{34A9454E-9F25-6E47-A770-D40C4F9E3072}" type="presParOf" srcId="{2EC90162-B095-3147-8B9C-077D26E3376D}" destId="{EF3C1F30-D1BC-8D40-8209-2349C76D75F6}" srcOrd="2" destOrd="0" presId="urn:microsoft.com/office/officeart/2005/8/layout/lProcess2"/>
    <dgm:cxn modelId="{FE318C94-7FC2-0546-B571-19E706080B34}" type="presParOf" srcId="{EF3C1F30-D1BC-8D40-8209-2349C76D75F6}" destId="{258AB4AD-63CD-F745-88F8-43CC8772F205}" srcOrd="0" destOrd="0" presId="urn:microsoft.com/office/officeart/2005/8/layout/lProcess2"/>
    <dgm:cxn modelId="{7EE48EA7-8A36-2147-81CE-0AA0ABCABE80}" type="presParOf" srcId="{258AB4AD-63CD-F745-88F8-43CC8772F205}" destId="{E3D289FB-B873-9941-BC14-260B415E3995}" srcOrd="0" destOrd="0" presId="urn:microsoft.com/office/officeart/2005/8/layout/lProcess2"/>
    <dgm:cxn modelId="{71093B7F-F3AA-3743-9EA7-774E45B748D0}" type="presParOf" srcId="{258AB4AD-63CD-F745-88F8-43CC8772F205}" destId="{820C03B6-1F8E-E044-AE19-B73814006F2E}" srcOrd="1" destOrd="0" presId="urn:microsoft.com/office/officeart/2005/8/layout/lProcess2"/>
    <dgm:cxn modelId="{5EFABF68-1909-1743-A66F-7D23B045F3E2}" type="presParOf" srcId="{258AB4AD-63CD-F745-88F8-43CC8772F205}" destId="{5CC72528-3632-E247-9A05-9A327C2C63A9}" srcOrd="2" destOrd="0" presId="urn:microsoft.com/office/officeart/2005/8/layout/lProcess2"/>
    <dgm:cxn modelId="{2199D8DF-3633-084B-8417-30254C30B48D}" type="presParOf" srcId="{258AB4AD-63CD-F745-88F8-43CC8772F205}" destId="{F728EDEE-24E8-CE4A-9A04-75F49413E1A2}" srcOrd="3" destOrd="0" presId="urn:microsoft.com/office/officeart/2005/8/layout/lProcess2"/>
    <dgm:cxn modelId="{588DF6A5-54E9-1644-906D-59420FE02D57}" type="presParOf" srcId="{258AB4AD-63CD-F745-88F8-43CC8772F205}" destId="{4D9AC0C2-CED9-5E4D-A477-AFE34F8AA339}" srcOrd="4" destOrd="0" presId="urn:microsoft.com/office/officeart/2005/8/layout/lProcess2"/>
    <dgm:cxn modelId="{E100DFF0-97C8-D945-A4C0-454F2C876582}" type="presParOf" srcId="{258AB4AD-63CD-F745-88F8-43CC8772F205}" destId="{34A9A186-8AD4-2C4E-A7AA-F400ECEA221F}" srcOrd="5" destOrd="0" presId="urn:microsoft.com/office/officeart/2005/8/layout/lProcess2"/>
    <dgm:cxn modelId="{69AB79A2-11C9-FC4A-A16F-9A76663DC4B6}" type="presParOf" srcId="{258AB4AD-63CD-F745-88F8-43CC8772F205}" destId="{DB13F2EF-A6CA-4647-B54C-03B037C4B9B0}" srcOrd="6" destOrd="0" presId="urn:microsoft.com/office/officeart/2005/8/layout/lProcess2"/>
    <dgm:cxn modelId="{DE68A4EB-8C04-E34E-89DF-184236A1EB9A}" type="presParOf" srcId="{258AB4AD-63CD-F745-88F8-43CC8772F205}" destId="{D1140E72-2A4C-C849-AE39-4D79BF91C351}" srcOrd="7" destOrd="0" presId="urn:microsoft.com/office/officeart/2005/8/layout/lProcess2"/>
    <dgm:cxn modelId="{A15859FA-F692-4E46-AB63-E67C5AA04F79}" type="presParOf" srcId="{258AB4AD-63CD-F745-88F8-43CC8772F205}" destId="{BE81EE5B-2BEF-0E43-9C16-D12021820AEF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B1E9D6-5EE7-284A-86A8-433C32892D9C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CA7AC-447B-004A-AC3D-6E0AB89379A0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Emergent Literacy</a:t>
          </a:r>
          <a:endParaRPr lang="en-US" dirty="0">
            <a:latin typeface="Arial"/>
            <a:cs typeface="Arial"/>
          </a:endParaRPr>
        </a:p>
      </dgm:t>
    </dgm:pt>
    <dgm:pt modelId="{0FBD17E7-2FA2-944A-A861-18E0573E0989}" type="parTrans" cxnId="{A719B86E-6579-AE4C-BDCC-D96474682FB9}">
      <dgm:prSet/>
      <dgm:spPr/>
      <dgm:t>
        <a:bodyPr/>
        <a:lstStyle/>
        <a:p>
          <a:endParaRPr lang="en-US"/>
        </a:p>
      </dgm:t>
    </dgm:pt>
    <dgm:pt modelId="{CE9DF476-D5D7-D74D-ACDA-E0E9855F4E22}" type="sibTrans" cxnId="{A719B86E-6579-AE4C-BDCC-D96474682FB9}">
      <dgm:prSet/>
      <dgm:spPr/>
      <dgm:t>
        <a:bodyPr/>
        <a:lstStyle/>
        <a:p>
          <a:endParaRPr lang="en-US"/>
        </a:p>
      </dgm:t>
    </dgm:pt>
    <dgm:pt modelId="{8FE78741-2DE2-3E4E-8AEF-04D49D3BE01A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Joint attention, interaction</a:t>
          </a:r>
          <a:endParaRPr lang="en-US" sz="2000" dirty="0">
            <a:latin typeface="Arial"/>
            <a:cs typeface="Arial"/>
          </a:endParaRPr>
        </a:p>
      </dgm:t>
    </dgm:pt>
    <dgm:pt modelId="{10B15F3F-A9E2-214F-A26D-02317CAA106F}" type="parTrans" cxnId="{27AE97CB-D131-A147-81E1-1D115A25E26B}">
      <dgm:prSet/>
      <dgm:spPr/>
      <dgm:t>
        <a:bodyPr/>
        <a:lstStyle/>
        <a:p>
          <a:endParaRPr lang="en-US"/>
        </a:p>
      </dgm:t>
    </dgm:pt>
    <dgm:pt modelId="{C3E3684A-C33B-E84F-9D9D-DFCA11F23E52}" type="sibTrans" cxnId="{27AE97CB-D131-A147-81E1-1D115A25E26B}">
      <dgm:prSet/>
      <dgm:spPr/>
      <dgm:t>
        <a:bodyPr/>
        <a:lstStyle/>
        <a:p>
          <a:endParaRPr lang="en-US"/>
        </a:p>
      </dgm:t>
    </dgm:pt>
    <dgm:pt modelId="{F0344F49-B2A9-CC4A-9E2E-FD2B3CB966CE}">
      <dgm:prSet phldrT="[Text]" custT="1"/>
      <dgm:spPr/>
      <dgm:t>
        <a:bodyPr/>
        <a:lstStyle/>
        <a:p>
          <a:r>
            <a:rPr lang="en-US" sz="1900" dirty="0" smtClean="0"/>
            <a:t> </a:t>
          </a:r>
          <a:r>
            <a:rPr lang="en-US" sz="2000" dirty="0" smtClean="0">
              <a:latin typeface="Arial"/>
              <a:cs typeface="Arial"/>
            </a:rPr>
            <a:t>turn taking,  print concepts</a:t>
          </a:r>
          <a:endParaRPr lang="en-US" sz="2000" dirty="0">
            <a:latin typeface="Arial"/>
            <a:cs typeface="Arial"/>
          </a:endParaRPr>
        </a:p>
      </dgm:t>
    </dgm:pt>
    <dgm:pt modelId="{684FAC1E-0A16-7C48-A5B1-A67F47C8C2ED}" type="parTrans" cxnId="{644F489F-80DD-524B-AFBC-FAD9D3B4ED67}">
      <dgm:prSet/>
      <dgm:spPr/>
      <dgm:t>
        <a:bodyPr/>
        <a:lstStyle/>
        <a:p>
          <a:endParaRPr lang="en-US"/>
        </a:p>
      </dgm:t>
    </dgm:pt>
    <dgm:pt modelId="{EEFA0475-7740-AF47-8D61-D30E52CEC327}" type="sibTrans" cxnId="{644F489F-80DD-524B-AFBC-FAD9D3B4ED67}">
      <dgm:prSet/>
      <dgm:spPr/>
      <dgm:t>
        <a:bodyPr/>
        <a:lstStyle/>
        <a:p>
          <a:endParaRPr lang="en-US"/>
        </a:p>
      </dgm:t>
    </dgm:pt>
    <dgm:pt modelId="{CA268624-6189-D248-BCD3-E97C4804823B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Early Literacy</a:t>
          </a:r>
          <a:endParaRPr lang="en-US" dirty="0">
            <a:latin typeface="Arial"/>
            <a:cs typeface="Arial"/>
          </a:endParaRPr>
        </a:p>
      </dgm:t>
    </dgm:pt>
    <dgm:pt modelId="{7352A8AE-F425-0445-BB2A-AFCF3F884970}" type="parTrans" cxnId="{F3A90E7D-59DB-CE41-AC95-3A696D2E54A0}">
      <dgm:prSet/>
      <dgm:spPr/>
      <dgm:t>
        <a:bodyPr/>
        <a:lstStyle/>
        <a:p>
          <a:endParaRPr lang="en-US"/>
        </a:p>
      </dgm:t>
    </dgm:pt>
    <dgm:pt modelId="{FB806F00-6D94-C546-8819-BC58653D28F1}" type="sibTrans" cxnId="{F3A90E7D-59DB-CE41-AC95-3A696D2E54A0}">
      <dgm:prSet/>
      <dgm:spPr/>
      <dgm:t>
        <a:bodyPr/>
        <a:lstStyle/>
        <a:p>
          <a:endParaRPr lang="en-US"/>
        </a:p>
      </dgm:t>
    </dgm:pt>
    <dgm:pt modelId="{E331E2BA-F1C4-0747-8DDE-FC6AABACBD14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Literacy partner guiding reading</a:t>
          </a:r>
          <a:endParaRPr lang="en-US" sz="2000" dirty="0">
            <a:latin typeface="Arial"/>
            <a:cs typeface="Arial"/>
          </a:endParaRPr>
        </a:p>
      </dgm:t>
    </dgm:pt>
    <dgm:pt modelId="{9B7B5F7A-9E6C-0F40-953B-8912B33357A9}" type="parTrans" cxnId="{2260D236-1471-3242-AA5E-42B43E1F4C0A}">
      <dgm:prSet/>
      <dgm:spPr/>
      <dgm:t>
        <a:bodyPr/>
        <a:lstStyle/>
        <a:p>
          <a:endParaRPr lang="en-US"/>
        </a:p>
      </dgm:t>
    </dgm:pt>
    <dgm:pt modelId="{C75F69E2-84B9-CF49-95B0-F126F7FDC75C}" type="sibTrans" cxnId="{2260D236-1471-3242-AA5E-42B43E1F4C0A}">
      <dgm:prSet/>
      <dgm:spPr/>
      <dgm:t>
        <a:bodyPr/>
        <a:lstStyle/>
        <a:p>
          <a:endParaRPr lang="en-US"/>
        </a:p>
      </dgm:t>
    </dgm:pt>
    <dgm:pt modelId="{CD94F163-11E7-BD41-84E0-39D63CEE1F91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Written symbols have meaning</a:t>
          </a:r>
          <a:endParaRPr lang="en-US" sz="2000" dirty="0">
            <a:latin typeface="Arial"/>
            <a:cs typeface="Arial"/>
          </a:endParaRPr>
        </a:p>
      </dgm:t>
    </dgm:pt>
    <dgm:pt modelId="{8D0B6045-853B-B24B-AC64-187B9D45986F}" type="parTrans" cxnId="{D9B75BCB-37F1-3844-AD4A-41C2B8061EA5}">
      <dgm:prSet/>
      <dgm:spPr/>
      <dgm:t>
        <a:bodyPr/>
        <a:lstStyle/>
        <a:p>
          <a:endParaRPr lang="en-US"/>
        </a:p>
      </dgm:t>
    </dgm:pt>
    <dgm:pt modelId="{0C911DDC-04D0-6642-9796-309AF5060A81}" type="sibTrans" cxnId="{D9B75BCB-37F1-3844-AD4A-41C2B8061EA5}">
      <dgm:prSet/>
      <dgm:spPr/>
      <dgm:t>
        <a:bodyPr/>
        <a:lstStyle/>
        <a:p>
          <a:endParaRPr lang="en-US"/>
        </a:p>
      </dgm:t>
    </dgm:pt>
    <dgm:pt modelId="{F0E847B7-5714-864D-8266-FC3302ACCA7F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Conventional Literacy</a:t>
          </a:r>
          <a:endParaRPr lang="en-US" dirty="0">
            <a:latin typeface="Arial"/>
            <a:cs typeface="Arial"/>
          </a:endParaRPr>
        </a:p>
      </dgm:t>
    </dgm:pt>
    <dgm:pt modelId="{F53C78B3-B494-BF46-907E-72B7EA8A0283}" type="parTrans" cxnId="{F33D473A-69B8-0D48-9884-177F349BF930}">
      <dgm:prSet/>
      <dgm:spPr/>
      <dgm:t>
        <a:bodyPr/>
        <a:lstStyle/>
        <a:p>
          <a:endParaRPr lang="en-US"/>
        </a:p>
      </dgm:t>
    </dgm:pt>
    <dgm:pt modelId="{EBDF9D3F-B12B-0E40-8FD1-B2044462CCEA}" type="sibTrans" cxnId="{F33D473A-69B8-0D48-9884-177F349BF930}">
      <dgm:prSet/>
      <dgm:spPr/>
      <dgm:t>
        <a:bodyPr/>
        <a:lstStyle/>
        <a:p>
          <a:endParaRPr lang="en-US"/>
        </a:p>
      </dgm:t>
    </dgm:pt>
    <dgm:pt modelId="{40928169-076C-2640-A7DA-1F7B257211E5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Independence when interacting with text</a:t>
          </a:r>
          <a:endParaRPr lang="en-US" sz="2000" dirty="0">
            <a:latin typeface="Arial"/>
            <a:cs typeface="Arial"/>
          </a:endParaRPr>
        </a:p>
      </dgm:t>
    </dgm:pt>
    <dgm:pt modelId="{F0D0AFCD-F709-2847-BC4F-485ED9B97065}" type="parTrans" cxnId="{62ADAF7C-393B-714D-97AA-761AD48F3FA0}">
      <dgm:prSet/>
      <dgm:spPr/>
      <dgm:t>
        <a:bodyPr/>
        <a:lstStyle/>
        <a:p>
          <a:endParaRPr lang="en-US"/>
        </a:p>
      </dgm:t>
    </dgm:pt>
    <dgm:pt modelId="{A229A5F9-89DB-424B-824F-1E49F5194E47}" type="sibTrans" cxnId="{62ADAF7C-393B-714D-97AA-761AD48F3FA0}">
      <dgm:prSet/>
      <dgm:spPr/>
      <dgm:t>
        <a:bodyPr/>
        <a:lstStyle/>
        <a:p>
          <a:endParaRPr lang="en-US"/>
        </a:p>
      </dgm:t>
    </dgm:pt>
    <dgm:pt modelId="{168B0F63-5CC4-5D48-9666-C508D0D6C55A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Reading for different purposes</a:t>
          </a:r>
          <a:endParaRPr lang="en-US" sz="2000" dirty="0">
            <a:latin typeface="Arial"/>
            <a:cs typeface="Arial"/>
          </a:endParaRPr>
        </a:p>
      </dgm:t>
    </dgm:pt>
    <dgm:pt modelId="{EEFDC3E3-674E-B74E-9133-46216F7FC045}" type="parTrans" cxnId="{A17AC6C1-15E8-F245-800F-39D78805BE12}">
      <dgm:prSet/>
      <dgm:spPr/>
      <dgm:t>
        <a:bodyPr/>
        <a:lstStyle/>
        <a:p>
          <a:endParaRPr lang="en-US"/>
        </a:p>
      </dgm:t>
    </dgm:pt>
    <dgm:pt modelId="{2151467B-10EF-9842-889E-2AD07501E017}" type="sibTrans" cxnId="{A17AC6C1-15E8-F245-800F-39D78805BE12}">
      <dgm:prSet/>
      <dgm:spPr/>
      <dgm:t>
        <a:bodyPr/>
        <a:lstStyle/>
        <a:p>
          <a:endParaRPr lang="en-US"/>
        </a:p>
      </dgm:t>
    </dgm:pt>
    <dgm:pt modelId="{EB25C5D2-307F-2045-BE0A-5C0D85F02558}" type="pres">
      <dgm:prSet presAssocID="{4EB1E9D6-5EE7-284A-86A8-433C32892D9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D31C9A-B2BF-4545-8142-479B8D5C7DC9}" type="pres">
      <dgm:prSet presAssocID="{021CA7AC-447B-004A-AC3D-6E0AB89379A0}" presName="horFlow" presStyleCnt="0"/>
      <dgm:spPr/>
    </dgm:pt>
    <dgm:pt modelId="{6B7551C2-23FE-F04C-A09D-70A3A1C8FF72}" type="pres">
      <dgm:prSet presAssocID="{021CA7AC-447B-004A-AC3D-6E0AB89379A0}" presName="bigChev" presStyleLbl="node1" presStyleIdx="0" presStyleCnt="3"/>
      <dgm:spPr/>
      <dgm:t>
        <a:bodyPr/>
        <a:lstStyle/>
        <a:p>
          <a:endParaRPr lang="en-US"/>
        </a:p>
      </dgm:t>
    </dgm:pt>
    <dgm:pt modelId="{646F6105-6E6F-2E45-B794-BF3EA75B81F8}" type="pres">
      <dgm:prSet presAssocID="{10B15F3F-A9E2-214F-A26D-02317CAA106F}" presName="parTrans" presStyleCnt="0"/>
      <dgm:spPr/>
    </dgm:pt>
    <dgm:pt modelId="{B7054A24-5BEA-524A-995D-211CBEAEA320}" type="pres">
      <dgm:prSet presAssocID="{8FE78741-2DE2-3E4E-8AEF-04D49D3BE01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80161-0EA8-EE43-BDE5-784F28392E32}" type="pres">
      <dgm:prSet presAssocID="{C3E3684A-C33B-E84F-9D9D-DFCA11F23E52}" presName="sibTrans" presStyleCnt="0"/>
      <dgm:spPr/>
    </dgm:pt>
    <dgm:pt modelId="{DB1BE588-10BD-7447-802B-12CD1A7B13B4}" type="pres">
      <dgm:prSet presAssocID="{F0344F49-B2A9-CC4A-9E2E-FD2B3CB966CE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76CAD-1647-5446-A155-D9D8E522C35F}" type="pres">
      <dgm:prSet presAssocID="{021CA7AC-447B-004A-AC3D-6E0AB89379A0}" presName="vSp" presStyleCnt="0"/>
      <dgm:spPr/>
    </dgm:pt>
    <dgm:pt modelId="{94F7823E-D03C-D442-90EA-6A0D2CD11B5C}" type="pres">
      <dgm:prSet presAssocID="{CA268624-6189-D248-BCD3-E97C4804823B}" presName="horFlow" presStyleCnt="0"/>
      <dgm:spPr/>
    </dgm:pt>
    <dgm:pt modelId="{AA47D954-79E5-524F-B2C8-C1AF9671344F}" type="pres">
      <dgm:prSet presAssocID="{CA268624-6189-D248-BCD3-E97C4804823B}" presName="bigChev" presStyleLbl="node1" presStyleIdx="1" presStyleCnt="3"/>
      <dgm:spPr/>
      <dgm:t>
        <a:bodyPr/>
        <a:lstStyle/>
        <a:p>
          <a:endParaRPr lang="en-US"/>
        </a:p>
      </dgm:t>
    </dgm:pt>
    <dgm:pt modelId="{3AB52168-19AC-7244-8492-1EB28804A037}" type="pres">
      <dgm:prSet presAssocID="{9B7B5F7A-9E6C-0F40-953B-8912B33357A9}" presName="parTrans" presStyleCnt="0"/>
      <dgm:spPr/>
    </dgm:pt>
    <dgm:pt modelId="{AA0B32D8-1290-8242-95E7-6484210AD9EB}" type="pres">
      <dgm:prSet presAssocID="{E331E2BA-F1C4-0747-8DDE-FC6AABACBD14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C18FF-4D0B-F244-AB2F-354E67437F87}" type="pres">
      <dgm:prSet presAssocID="{C75F69E2-84B9-CF49-95B0-F126F7FDC75C}" presName="sibTrans" presStyleCnt="0"/>
      <dgm:spPr/>
    </dgm:pt>
    <dgm:pt modelId="{B340FB03-A537-4147-8C25-83D2F0F7DCB8}" type="pres">
      <dgm:prSet presAssocID="{CD94F163-11E7-BD41-84E0-39D63CEE1F91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99A62-C6C6-7D4C-9E21-35D6B06925E6}" type="pres">
      <dgm:prSet presAssocID="{CA268624-6189-D248-BCD3-E97C4804823B}" presName="vSp" presStyleCnt="0"/>
      <dgm:spPr/>
    </dgm:pt>
    <dgm:pt modelId="{8C726BA1-DF63-9746-BA53-D772A138CA1F}" type="pres">
      <dgm:prSet presAssocID="{F0E847B7-5714-864D-8266-FC3302ACCA7F}" presName="horFlow" presStyleCnt="0"/>
      <dgm:spPr/>
    </dgm:pt>
    <dgm:pt modelId="{092A9981-3555-4F49-A109-49DF0454C779}" type="pres">
      <dgm:prSet presAssocID="{F0E847B7-5714-864D-8266-FC3302ACCA7F}" presName="bigChev" presStyleLbl="node1" presStyleIdx="2" presStyleCnt="3"/>
      <dgm:spPr/>
      <dgm:t>
        <a:bodyPr/>
        <a:lstStyle/>
        <a:p>
          <a:endParaRPr lang="en-US"/>
        </a:p>
      </dgm:t>
    </dgm:pt>
    <dgm:pt modelId="{9CCF7C81-A468-B242-BDE4-1904D2938ACE}" type="pres">
      <dgm:prSet presAssocID="{F0D0AFCD-F709-2847-BC4F-485ED9B97065}" presName="parTrans" presStyleCnt="0"/>
      <dgm:spPr/>
    </dgm:pt>
    <dgm:pt modelId="{7BFC0CE5-F170-514E-864A-FB929B62163E}" type="pres">
      <dgm:prSet presAssocID="{40928169-076C-2640-A7DA-1F7B257211E5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BAA0E-49AC-E248-B205-47B8919AA105}" type="pres">
      <dgm:prSet presAssocID="{A229A5F9-89DB-424B-824F-1E49F5194E47}" presName="sibTrans" presStyleCnt="0"/>
      <dgm:spPr/>
    </dgm:pt>
    <dgm:pt modelId="{F4219786-EF65-C54E-BE82-CEAB92563FF8}" type="pres">
      <dgm:prSet presAssocID="{168B0F63-5CC4-5D48-9666-C508D0D6C55A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19B86E-6579-AE4C-BDCC-D96474682FB9}" srcId="{4EB1E9D6-5EE7-284A-86A8-433C32892D9C}" destId="{021CA7AC-447B-004A-AC3D-6E0AB89379A0}" srcOrd="0" destOrd="0" parTransId="{0FBD17E7-2FA2-944A-A861-18E0573E0989}" sibTransId="{CE9DF476-D5D7-D74D-ACDA-E0E9855F4E22}"/>
    <dgm:cxn modelId="{644F489F-80DD-524B-AFBC-FAD9D3B4ED67}" srcId="{021CA7AC-447B-004A-AC3D-6E0AB89379A0}" destId="{F0344F49-B2A9-CC4A-9E2E-FD2B3CB966CE}" srcOrd="1" destOrd="0" parTransId="{684FAC1E-0A16-7C48-A5B1-A67F47C8C2ED}" sibTransId="{EEFA0475-7740-AF47-8D61-D30E52CEC327}"/>
    <dgm:cxn modelId="{62ADAF7C-393B-714D-97AA-761AD48F3FA0}" srcId="{F0E847B7-5714-864D-8266-FC3302ACCA7F}" destId="{40928169-076C-2640-A7DA-1F7B257211E5}" srcOrd="0" destOrd="0" parTransId="{F0D0AFCD-F709-2847-BC4F-485ED9B97065}" sibTransId="{A229A5F9-89DB-424B-824F-1E49F5194E47}"/>
    <dgm:cxn modelId="{CAC07958-8E34-834C-8B49-3505F3AF7F04}" type="presOf" srcId="{8FE78741-2DE2-3E4E-8AEF-04D49D3BE01A}" destId="{B7054A24-5BEA-524A-995D-211CBEAEA320}" srcOrd="0" destOrd="0" presId="urn:microsoft.com/office/officeart/2005/8/layout/lProcess3"/>
    <dgm:cxn modelId="{17106894-F223-7A46-A868-538DEAD13ABA}" type="presOf" srcId="{40928169-076C-2640-A7DA-1F7B257211E5}" destId="{7BFC0CE5-F170-514E-864A-FB929B62163E}" srcOrd="0" destOrd="0" presId="urn:microsoft.com/office/officeart/2005/8/layout/lProcess3"/>
    <dgm:cxn modelId="{D9B75BCB-37F1-3844-AD4A-41C2B8061EA5}" srcId="{CA268624-6189-D248-BCD3-E97C4804823B}" destId="{CD94F163-11E7-BD41-84E0-39D63CEE1F91}" srcOrd="1" destOrd="0" parTransId="{8D0B6045-853B-B24B-AC64-187B9D45986F}" sibTransId="{0C911DDC-04D0-6642-9796-309AF5060A81}"/>
    <dgm:cxn modelId="{06A30CFF-7975-5C40-9921-7B3D971745F7}" type="presOf" srcId="{021CA7AC-447B-004A-AC3D-6E0AB89379A0}" destId="{6B7551C2-23FE-F04C-A09D-70A3A1C8FF72}" srcOrd="0" destOrd="0" presId="urn:microsoft.com/office/officeart/2005/8/layout/lProcess3"/>
    <dgm:cxn modelId="{2260D236-1471-3242-AA5E-42B43E1F4C0A}" srcId="{CA268624-6189-D248-BCD3-E97C4804823B}" destId="{E331E2BA-F1C4-0747-8DDE-FC6AABACBD14}" srcOrd="0" destOrd="0" parTransId="{9B7B5F7A-9E6C-0F40-953B-8912B33357A9}" sibTransId="{C75F69E2-84B9-CF49-95B0-F126F7FDC75C}"/>
    <dgm:cxn modelId="{D07ABF15-1EFE-9845-8BAF-DB19AFEFA4B8}" type="presOf" srcId="{F0E847B7-5714-864D-8266-FC3302ACCA7F}" destId="{092A9981-3555-4F49-A109-49DF0454C779}" srcOrd="0" destOrd="0" presId="urn:microsoft.com/office/officeart/2005/8/layout/lProcess3"/>
    <dgm:cxn modelId="{0632F967-B5B0-3049-AAB1-AE7D1D744CEE}" type="presOf" srcId="{E331E2BA-F1C4-0747-8DDE-FC6AABACBD14}" destId="{AA0B32D8-1290-8242-95E7-6484210AD9EB}" srcOrd="0" destOrd="0" presId="urn:microsoft.com/office/officeart/2005/8/layout/lProcess3"/>
    <dgm:cxn modelId="{27AE97CB-D131-A147-81E1-1D115A25E26B}" srcId="{021CA7AC-447B-004A-AC3D-6E0AB89379A0}" destId="{8FE78741-2DE2-3E4E-8AEF-04D49D3BE01A}" srcOrd="0" destOrd="0" parTransId="{10B15F3F-A9E2-214F-A26D-02317CAA106F}" sibTransId="{C3E3684A-C33B-E84F-9D9D-DFCA11F23E52}"/>
    <dgm:cxn modelId="{11893D52-3E15-3C4E-9ADB-670688FABA0B}" type="presOf" srcId="{168B0F63-5CC4-5D48-9666-C508D0D6C55A}" destId="{F4219786-EF65-C54E-BE82-CEAB92563FF8}" srcOrd="0" destOrd="0" presId="urn:microsoft.com/office/officeart/2005/8/layout/lProcess3"/>
    <dgm:cxn modelId="{DA7DBDB0-C7AE-FA4C-B483-9BF24976107F}" type="presOf" srcId="{CA268624-6189-D248-BCD3-E97C4804823B}" destId="{AA47D954-79E5-524F-B2C8-C1AF9671344F}" srcOrd="0" destOrd="0" presId="urn:microsoft.com/office/officeart/2005/8/layout/lProcess3"/>
    <dgm:cxn modelId="{E235B21D-455E-B34E-8EF9-B63797839DCF}" type="presOf" srcId="{F0344F49-B2A9-CC4A-9E2E-FD2B3CB966CE}" destId="{DB1BE588-10BD-7447-802B-12CD1A7B13B4}" srcOrd="0" destOrd="0" presId="urn:microsoft.com/office/officeart/2005/8/layout/lProcess3"/>
    <dgm:cxn modelId="{F3A90E7D-59DB-CE41-AC95-3A696D2E54A0}" srcId="{4EB1E9D6-5EE7-284A-86A8-433C32892D9C}" destId="{CA268624-6189-D248-BCD3-E97C4804823B}" srcOrd="1" destOrd="0" parTransId="{7352A8AE-F425-0445-BB2A-AFCF3F884970}" sibTransId="{FB806F00-6D94-C546-8819-BC58653D28F1}"/>
    <dgm:cxn modelId="{F33D473A-69B8-0D48-9884-177F349BF930}" srcId="{4EB1E9D6-5EE7-284A-86A8-433C32892D9C}" destId="{F0E847B7-5714-864D-8266-FC3302ACCA7F}" srcOrd="2" destOrd="0" parTransId="{F53C78B3-B494-BF46-907E-72B7EA8A0283}" sibTransId="{EBDF9D3F-B12B-0E40-8FD1-B2044462CCEA}"/>
    <dgm:cxn modelId="{740A90F7-8C87-584F-BF35-A88AEA991A96}" type="presOf" srcId="{4EB1E9D6-5EE7-284A-86A8-433C32892D9C}" destId="{EB25C5D2-307F-2045-BE0A-5C0D85F02558}" srcOrd="0" destOrd="0" presId="urn:microsoft.com/office/officeart/2005/8/layout/lProcess3"/>
    <dgm:cxn modelId="{E18F2200-E80D-CC46-87B2-B062256C2020}" type="presOf" srcId="{CD94F163-11E7-BD41-84E0-39D63CEE1F91}" destId="{B340FB03-A537-4147-8C25-83D2F0F7DCB8}" srcOrd="0" destOrd="0" presId="urn:microsoft.com/office/officeart/2005/8/layout/lProcess3"/>
    <dgm:cxn modelId="{A17AC6C1-15E8-F245-800F-39D78805BE12}" srcId="{F0E847B7-5714-864D-8266-FC3302ACCA7F}" destId="{168B0F63-5CC4-5D48-9666-C508D0D6C55A}" srcOrd="1" destOrd="0" parTransId="{EEFDC3E3-674E-B74E-9133-46216F7FC045}" sibTransId="{2151467B-10EF-9842-889E-2AD07501E017}"/>
    <dgm:cxn modelId="{0AC4A8C8-21FE-4A4E-8BFB-008BDD5686F0}" type="presParOf" srcId="{EB25C5D2-307F-2045-BE0A-5C0D85F02558}" destId="{30D31C9A-B2BF-4545-8142-479B8D5C7DC9}" srcOrd="0" destOrd="0" presId="urn:microsoft.com/office/officeart/2005/8/layout/lProcess3"/>
    <dgm:cxn modelId="{85EF6794-084A-6C4A-AEDC-8978D20919C0}" type="presParOf" srcId="{30D31C9A-B2BF-4545-8142-479B8D5C7DC9}" destId="{6B7551C2-23FE-F04C-A09D-70A3A1C8FF72}" srcOrd="0" destOrd="0" presId="urn:microsoft.com/office/officeart/2005/8/layout/lProcess3"/>
    <dgm:cxn modelId="{F18D5B85-66B9-5046-B19B-AD47A3222B36}" type="presParOf" srcId="{30D31C9A-B2BF-4545-8142-479B8D5C7DC9}" destId="{646F6105-6E6F-2E45-B794-BF3EA75B81F8}" srcOrd="1" destOrd="0" presId="urn:microsoft.com/office/officeart/2005/8/layout/lProcess3"/>
    <dgm:cxn modelId="{AA0CF4FB-CF0C-1842-BD9D-C4CE6D345F24}" type="presParOf" srcId="{30D31C9A-B2BF-4545-8142-479B8D5C7DC9}" destId="{B7054A24-5BEA-524A-995D-211CBEAEA320}" srcOrd="2" destOrd="0" presId="urn:microsoft.com/office/officeart/2005/8/layout/lProcess3"/>
    <dgm:cxn modelId="{7C6A4EAE-3D78-2C4A-9AA3-93717F3E3CCC}" type="presParOf" srcId="{30D31C9A-B2BF-4545-8142-479B8D5C7DC9}" destId="{D1C80161-0EA8-EE43-BDE5-784F28392E32}" srcOrd="3" destOrd="0" presId="urn:microsoft.com/office/officeart/2005/8/layout/lProcess3"/>
    <dgm:cxn modelId="{B8CEAD76-E8C3-414E-B980-90AB125B7A9E}" type="presParOf" srcId="{30D31C9A-B2BF-4545-8142-479B8D5C7DC9}" destId="{DB1BE588-10BD-7447-802B-12CD1A7B13B4}" srcOrd="4" destOrd="0" presId="urn:microsoft.com/office/officeart/2005/8/layout/lProcess3"/>
    <dgm:cxn modelId="{E4BC4ECD-B115-694D-A223-00D2C243FD5B}" type="presParOf" srcId="{EB25C5D2-307F-2045-BE0A-5C0D85F02558}" destId="{54576CAD-1647-5446-A155-D9D8E522C35F}" srcOrd="1" destOrd="0" presId="urn:microsoft.com/office/officeart/2005/8/layout/lProcess3"/>
    <dgm:cxn modelId="{C9CC262C-5EE4-E24D-990D-A5D6277759AE}" type="presParOf" srcId="{EB25C5D2-307F-2045-BE0A-5C0D85F02558}" destId="{94F7823E-D03C-D442-90EA-6A0D2CD11B5C}" srcOrd="2" destOrd="0" presId="urn:microsoft.com/office/officeart/2005/8/layout/lProcess3"/>
    <dgm:cxn modelId="{5638AD10-A67F-2D44-B7C5-0999361906C6}" type="presParOf" srcId="{94F7823E-D03C-D442-90EA-6A0D2CD11B5C}" destId="{AA47D954-79E5-524F-B2C8-C1AF9671344F}" srcOrd="0" destOrd="0" presId="urn:microsoft.com/office/officeart/2005/8/layout/lProcess3"/>
    <dgm:cxn modelId="{50D01BF7-41C2-054A-B391-B54501092FA0}" type="presParOf" srcId="{94F7823E-D03C-D442-90EA-6A0D2CD11B5C}" destId="{3AB52168-19AC-7244-8492-1EB28804A037}" srcOrd="1" destOrd="0" presId="urn:microsoft.com/office/officeart/2005/8/layout/lProcess3"/>
    <dgm:cxn modelId="{30149A01-D2DE-7046-958E-A06AFC608EE7}" type="presParOf" srcId="{94F7823E-D03C-D442-90EA-6A0D2CD11B5C}" destId="{AA0B32D8-1290-8242-95E7-6484210AD9EB}" srcOrd="2" destOrd="0" presId="urn:microsoft.com/office/officeart/2005/8/layout/lProcess3"/>
    <dgm:cxn modelId="{52F30167-CE71-C441-BD72-689997D5FAE1}" type="presParOf" srcId="{94F7823E-D03C-D442-90EA-6A0D2CD11B5C}" destId="{16EC18FF-4D0B-F244-AB2F-354E67437F87}" srcOrd="3" destOrd="0" presId="urn:microsoft.com/office/officeart/2005/8/layout/lProcess3"/>
    <dgm:cxn modelId="{FE3F6D5C-E9E8-3346-9B8B-FBE74D8ED8F8}" type="presParOf" srcId="{94F7823E-D03C-D442-90EA-6A0D2CD11B5C}" destId="{B340FB03-A537-4147-8C25-83D2F0F7DCB8}" srcOrd="4" destOrd="0" presId="urn:microsoft.com/office/officeart/2005/8/layout/lProcess3"/>
    <dgm:cxn modelId="{0B288E3C-1229-5D43-A9B1-1C9250CB0ED3}" type="presParOf" srcId="{EB25C5D2-307F-2045-BE0A-5C0D85F02558}" destId="{B8B99A62-C6C6-7D4C-9E21-35D6B06925E6}" srcOrd="3" destOrd="0" presId="urn:microsoft.com/office/officeart/2005/8/layout/lProcess3"/>
    <dgm:cxn modelId="{D4D51634-AD34-DA44-AB44-4CB37D0C86B2}" type="presParOf" srcId="{EB25C5D2-307F-2045-BE0A-5C0D85F02558}" destId="{8C726BA1-DF63-9746-BA53-D772A138CA1F}" srcOrd="4" destOrd="0" presId="urn:microsoft.com/office/officeart/2005/8/layout/lProcess3"/>
    <dgm:cxn modelId="{83A9EB2B-0D52-7045-98D4-FFA26B118BE2}" type="presParOf" srcId="{8C726BA1-DF63-9746-BA53-D772A138CA1F}" destId="{092A9981-3555-4F49-A109-49DF0454C779}" srcOrd="0" destOrd="0" presId="urn:microsoft.com/office/officeart/2005/8/layout/lProcess3"/>
    <dgm:cxn modelId="{B198CBED-4D11-C14E-A7D7-2C59E9D88F45}" type="presParOf" srcId="{8C726BA1-DF63-9746-BA53-D772A138CA1F}" destId="{9CCF7C81-A468-B242-BDE4-1904D2938ACE}" srcOrd="1" destOrd="0" presId="urn:microsoft.com/office/officeart/2005/8/layout/lProcess3"/>
    <dgm:cxn modelId="{0B08C44C-FCEA-6940-A11F-CE4E59BE97B3}" type="presParOf" srcId="{8C726BA1-DF63-9746-BA53-D772A138CA1F}" destId="{7BFC0CE5-F170-514E-864A-FB929B62163E}" srcOrd="2" destOrd="0" presId="urn:microsoft.com/office/officeart/2005/8/layout/lProcess3"/>
    <dgm:cxn modelId="{714A83E2-A262-974E-ADB6-5EC1AD45FA9C}" type="presParOf" srcId="{8C726BA1-DF63-9746-BA53-D772A138CA1F}" destId="{49CBAA0E-49AC-E248-B205-47B8919AA105}" srcOrd="3" destOrd="0" presId="urn:microsoft.com/office/officeart/2005/8/layout/lProcess3"/>
    <dgm:cxn modelId="{705CD7F9-8127-9042-B568-0ADB065175C0}" type="presParOf" srcId="{8C726BA1-DF63-9746-BA53-D772A138CA1F}" destId="{F4219786-EF65-C54E-BE82-CEAB92563FF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4B2B02-8B09-F644-A502-AF924669A04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9686B-B8AB-884A-A98B-0A77DBA889AB}">
      <dgm:prSet phldrT="[Text]" custT="1"/>
      <dgm:spPr/>
      <dgm:t>
        <a:bodyPr/>
        <a:lstStyle/>
        <a:p>
          <a:r>
            <a:rPr lang="en-US" sz="2000" b="1" dirty="0" smtClean="0">
              <a:latin typeface="Arial"/>
              <a:cs typeface="Arial"/>
            </a:rPr>
            <a:t>Literacy development for all</a:t>
          </a:r>
          <a:endParaRPr lang="en-US" sz="2000" b="1" dirty="0">
            <a:latin typeface="Arial"/>
            <a:cs typeface="Arial"/>
          </a:endParaRPr>
        </a:p>
      </dgm:t>
    </dgm:pt>
    <dgm:pt modelId="{7FAD6329-D3D5-E747-A699-5E64754C7DA8}" type="parTrans" cxnId="{74012066-5B4F-4844-85FA-2E9D18F2C2BA}">
      <dgm:prSet/>
      <dgm:spPr/>
      <dgm:t>
        <a:bodyPr/>
        <a:lstStyle/>
        <a:p>
          <a:endParaRPr lang="en-US"/>
        </a:p>
      </dgm:t>
    </dgm:pt>
    <dgm:pt modelId="{EDBD48F5-6D1B-C04C-98AB-01A4C9795A0F}" type="sibTrans" cxnId="{74012066-5B4F-4844-85FA-2E9D18F2C2BA}">
      <dgm:prSet/>
      <dgm:spPr/>
      <dgm:t>
        <a:bodyPr/>
        <a:lstStyle/>
        <a:p>
          <a:endParaRPr lang="en-US"/>
        </a:p>
      </dgm:t>
    </dgm:pt>
    <dgm:pt modelId="{ABEAFEC7-3137-8F45-85C5-C8DBBE62FAA4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D525EDA3-4B6C-EB4F-9E75-BE49C45105F9}" type="parTrans" cxnId="{EB325415-F9E9-284B-B842-F8FB84D460FA}">
      <dgm:prSet/>
      <dgm:spPr/>
      <dgm:t>
        <a:bodyPr/>
        <a:lstStyle/>
        <a:p>
          <a:endParaRPr lang="en-US"/>
        </a:p>
      </dgm:t>
    </dgm:pt>
    <dgm:pt modelId="{247D96A1-4F81-124B-A4D8-75AF66974AE2}" type="sibTrans" cxnId="{EB325415-F9E9-284B-B842-F8FB84D460FA}">
      <dgm:prSet/>
      <dgm:spPr/>
      <dgm:t>
        <a:bodyPr/>
        <a:lstStyle/>
        <a:p>
          <a:endParaRPr lang="en-US"/>
        </a:p>
      </dgm:t>
    </dgm:pt>
    <dgm:pt modelId="{CF59B4EF-AADC-864F-BBD3-19A9AF2AFFFD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61984686-7513-7040-B4E6-74FBF475DCF6}" type="parTrans" cxnId="{C458EAF8-5DB8-7F4D-B34C-480481C1D2DB}">
      <dgm:prSet/>
      <dgm:spPr/>
      <dgm:t>
        <a:bodyPr/>
        <a:lstStyle/>
        <a:p>
          <a:endParaRPr lang="en-US"/>
        </a:p>
      </dgm:t>
    </dgm:pt>
    <dgm:pt modelId="{D5D6C905-3BBA-6F44-8084-CC9287BF6F8C}" type="sibTrans" cxnId="{C458EAF8-5DB8-7F4D-B34C-480481C1D2DB}">
      <dgm:prSet/>
      <dgm:spPr/>
      <dgm:t>
        <a:bodyPr/>
        <a:lstStyle/>
        <a:p>
          <a:endParaRPr lang="en-US"/>
        </a:p>
      </dgm:t>
    </dgm:pt>
    <dgm:pt modelId="{AA3F3F3E-2F48-EC4E-938C-8C20370A132A}">
      <dgm:prSet phldrT="[Text]"/>
      <dgm:spPr/>
      <dgm:t>
        <a:bodyPr/>
        <a:lstStyle/>
        <a:p>
          <a:r>
            <a:rPr lang="en-US" dirty="0" smtClean="0"/>
            <a:t>3. </a:t>
          </a:r>
          <a:endParaRPr lang="en-US" dirty="0"/>
        </a:p>
      </dgm:t>
    </dgm:pt>
    <dgm:pt modelId="{86068195-5E65-A740-970C-252D26669A00}" type="parTrans" cxnId="{D37D45DD-9FA5-244E-8A9D-B99890D25080}">
      <dgm:prSet/>
      <dgm:spPr/>
      <dgm:t>
        <a:bodyPr/>
        <a:lstStyle/>
        <a:p>
          <a:endParaRPr lang="en-US"/>
        </a:p>
      </dgm:t>
    </dgm:pt>
    <dgm:pt modelId="{5CEC2949-7C9F-7C49-9AA2-9BC5E2632256}" type="sibTrans" cxnId="{D37D45DD-9FA5-244E-8A9D-B99890D25080}">
      <dgm:prSet/>
      <dgm:spPr/>
      <dgm:t>
        <a:bodyPr/>
        <a:lstStyle/>
        <a:p>
          <a:endParaRPr lang="en-US"/>
        </a:p>
      </dgm:t>
    </dgm:pt>
    <dgm:pt modelId="{549BB9C3-5B96-1643-8ADE-B80F83FEF867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D797932E-8CE9-304C-94F6-A1A3ECB476D1}" type="parTrans" cxnId="{E6E2A3EF-F41F-E745-BB64-75E795321EC9}">
      <dgm:prSet/>
      <dgm:spPr/>
      <dgm:t>
        <a:bodyPr/>
        <a:lstStyle/>
        <a:p>
          <a:endParaRPr lang="en-US"/>
        </a:p>
      </dgm:t>
    </dgm:pt>
    <dgm:pt modelId="{542DBC0E-6FD9-364A-AA07-1AEE97D78B32}" type="sibTrans" cxnId="{E6E2A3EF-F41F-E745-BB64-75E795321EC9}">
      <dgm:prSet/>
      <dgm:spPr/>
      <dgm:t>
        <a:bodyPr/>
        <a:lstStyle/>
        <a:p>
          <a:endParaRPr lang="en-US"/>
        </a:p>
      </dgm:t>
    </dgm:pt>
    <dgm:pt modelId="{CB75C46D-46FE-0F4E-8F4C-A10E14E6BD93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15F32950-5338-D642-844A-91ABDF62DDFE}" type="parTrans" cxnId="{21C0B720-C59D-1045-BC33-4B8FA0092414}">
      <dgm:prSet/>
      <dgm:spPr/>
      <dgm:t>
        <a:bodyPr/>
        <a:lstStyle/>
        <a:p>
          <a:endParaRPr lang="en-US"/>
        </a:p>
      </dgm:t>
    </dgm:pt>
    <dgm:pt modelId="{BF59C315-E893-6C45-98FD-9778F3038CDA}" type="sibTrans" cxnId="{21C0B720-C59D-1045-BC33-4B8FA0092414}">
      <dgm:prSet/>
      <dgm:spPr/>
      <dgm:t>
        <a:bodyPr/>
        <a:lstStyle/>
        <a:p>
          <a:endParaRPr lang="en-US"/>
        </a:p>
      </dgm:t>
    </dgm:pt>
    <dgm:pt modelId="{BD2D6C10-F2B9-2947-9F42-B3A25098BF35}" type="pres">
      <dgm:prSet presAssocID="{904B2B02-8B09-F644-A502-AF924669A04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6151692-751B-9E46-9376-02B0BC7F3961}" type="pres">
      <dgm:prSet presAssocID="{D509686B-B8AB-884A-A98B-0A77DBA889AB}" presName="singleCycle" presStyleCnt="0"/>
      <dgm:spPr/>
    </dgm:pt>
    <dgm:pt modelId="{56A70FA6-8523-4F4A-8055-A219B3400898}" type="pres">
      <dgm:prSet presAssocID="{D509686B-B8AB-884A-A98B-0A77DBA889AB}" presName="singleCenter" presStyleLbl="node1" presStyleIdx="0" presStyleCnt="6" custScaleX="152994">
        <dgm:presLayoutVars>
          <dgm:chMax val="7"/>
          <dgm:chPref val="7"/>
        </dgm:presLayoutVars>
      </dgm:prSet>
      <dgm:spPr/>
    </dgm:pt>
    <dgm:pt modelId="{1620D6EA-6C97-AB43-BA8C-CA4F026D802D}" type="pres">
      <dgm:prSet presAssocID="{D525EDA3-4B6C-EB4F-9E75-BE49C45105F9}" presName="Name56" presStyleLbl="parChTrans1D2" presStyleIdx="0" presStyleCnt="5"/>
      <dgm:spPr/>
    </dgm:pt>
    <dgm:pt modelId="{CE692151-402C-7E41-B488-1AAC7D56B5FA}" type="pres">
      <dgm:prSet presAssocID="{ABEAFEC7-3137-8F45-85C5-C8DBBE62FAA4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DA800-8756-9A48-9228-936857CB3DF2}" type="pres">
      <dgm:prSet presAssocID="{61984686-7513-7040-B4E6-74FBF475DCF6}" presName="Name56" presStyleLbl="parChTrans1D2" presStyleIdx="1" presStyleCnt="5"/>
      <dgm:spPr/>
    </dgm:pt>
    <dgm:pt modelId="{D5CB402D-D2ED-9049-AC57-9D58580A5A2F}" type="pres">
      <dgm:prSet presAssocID="{CF59B4EF-AADC-864F-BBD3-19A9AF2AFFFD}" presName="text0" presStyleLbl="node1" presStyleIdx="2" presStyleCnt="6">
        <dgm:presLayoutVars>
          <dgm:bulletEnabled val="1"/>
        </dgm:presLayoutVars>
      </dgm:prSet>
      <dgm:spPr/>
    </dgm:pt>
    <dgm:pt modelId="{321E5782-7342-A04C-B44B-5ECD9CA0DC8D}" type="pres">
      <dgm:prSet presAssocID="{86068195-5E65-A740-970C-252D26669A00}" presName="Name56" presStyleLbl="parChTrans1D2" presStyleIdx="2" presStyleCnt="5"/>
      <dgm:spPr/>
    </dgm:pt>
    <dgm:pt modelId="{2835800E-F9D9-F844-A04A-D1B14503324C}" type="pres">
      <dgm:prSet presAssocID="{AA3F3F3E-2F48-EC4E-938C-8C20370A132A}" presName="text0" presStyleLbl="node1" presStyleIdx="3" presStyleCnt="6">
        <dgm:presLayoutVars>
          <dgm:bulletEnabled val="1"/>
        </dgm:presLayoutVars>
      </dgm:prSet>
      <dgm:spPr/>
    </dgm:pt>
    <dgm:pt modelId="{2E2A8C5B-0D01-B64A-85E3-92F90E75C07C}" type="pres">
      <dgm:prSet presAssocID="{D797932E-8CE9-304C-94F6-A1A3ECB476D1}" presName="Name56" presStyleLbl="parChTrans1D2" presStyleIdx="3" presStyleCnt="5"/>
      <dgm:spPr/>
    </dgm:pt>
    <dgm:pt modelId="{6E4BF734-315C-6D4B-8D2E-8366DBAC9119}" type="pres">
      <dgm:prSet presAssocID="{549BB9C3-5B96-1643-8ADE-B80F83FEF867}" presName="text0" presStyleLbl="node1" presStyleIdx="4" presStyleCnt="6">
        <dgm:presLayoutVars>
          <dgm:bulletEnabled val="1"/>
        </dgm:presLayoutVars>
      </dgm:prSet>
      <dgm:spPr/>
    </dgm:pt>
    <dgm:pt modelId="{BD9A0B5F-ACB1-BF4D-AA2F-144A77E9BD4D}" type="pres">
      <dgm:prSet presAssocID="{15F32950-5338-D642-844A-91ABDF62DDFE}" presName="Name56" presStyleLbl="parChTrans1D2" presStyleIdx="4" presStyleCnt="5"/>
      <dgm:spPr/>
    </dgm:pt>
    <dgm:pt modelId="{AD464C2E-E8E2-A047-BFF0-89B6B7AD7CEA}" type="pres">
      <dgm:prSet presAssocID="{CB75C46D-46FE-0F4E-8F4C-A10E14E6BD93}" presName="text0" presStyleLbl="node1" presStyleIdx="5" presStyleCnt="6">
        <dgm:presLayoutVars>
          <dgm:bulletEnabled val="1"/>
        </dgm:presLayoutVars>
      </dgm:prSet>
      <dgm:spPr/>
    </dgm:pt>
  </dgm:ptLst>
  <dgm:cxnLst>
    <dgm:cxn modelId="{D36B74A2-60AC-4548-835B-E064CE41A7FA}" type="presOf" srcId="{904B2B02-8B09-F644-A502-AF924669A04B}" destId="{BD2D6C10-F2B9-2947-9F42-B3A25098BF35}" srcOrd="0" destOrd="0" presId="urn:microsoft.com/office/officeart/2008/layout/RadialCluster"/>
    <dgm:cxn modelId="{77E6A36A-614A-FD4C-A480-92DC64E68787}" type="presOf" srcId="{ABEAFEC7-3137-8F45-85C5-C8DBBE62FAA4}" destId="{CE692151-402C-7E41-B488-1AAC7D56B5FA}" srcOrd="0" destOrd="0" presId="urn:microsoft.com/office/officeart/2008/layout/RadialCluster"/>
    <dgm:cxn modelId="{E6E2A3EF-F41F-E745-BB64-75E795321EC9}" srcId="{D509686B-B8AB-884A-A98B-0A77DBA889AB}" destId="{549BB9C3-5B96-1643-8ADE-B80F83FEF867}" srcOrd="3" destOrd="0" parTransId="{D797932E-8CE9-304C-94F6-A1A3ECB476D1}" sibTransId="{542DBC0E-6FD9-364A-AA07-1AEE97D78B32}"/>
    <dgm:cxn modelId="{D37D45DD-9FA5-244E-8A9D-B99890D25080}" srcId="{D509686B-B8AB-884A-A98B-0A77DBA889AB}" destId="{AA3F3F3E-2F48-EC4E-938C-8C20370A132A}" srcOrd="2" destOrd="0" parTransId="{86068195-5E65-A740-970C-252D26669A00}" sibTransId="{5CEC2949-7C9F-7C49-9AA2-9BC5E2632256}"/>
    <dgm:cxn modelId="{780DCF2D-8A05-0D4D-B049-4F09F869F76A}" type="presOf" srcId="{AA3F3F3E-2F48-EC4E-938C-8C20370A132A}" destId="{2835800E-F9D9-F844-A04A-D1B14503324C}" srcOrd="0" destOrd="0" presId="urn:microsoft.com/office/officeart/2008/layout/RadialCluster"/>
    <dgm:cxn modelId="{8E7C3A27-4BF0-3840-B876-EFA06901B3DA}" type="presOf" srcId="{D797932E-8CE9-304C-94F6-A1A3ECB476D1}" destId="{2E2A8C5B-0D01-B64A-85E3-92F90E75C07C}" srcOrd="0" destOrd="0" presId="urn:microsoft.com/office/officeart/2008/layout/RadialCluster"/>
    <dgm:cxn modelId="{2CE77516-EA16-F341-AADE-6DDF666120A2}" type="presOf" srcId="{15F32950-5338-D642-844A-91ABDF62DDFE}" destId="{BD9A0B5F-ACB1-BF4D-AA2F-144A77E9BD4D}" srcOrd="0" destOrd="0" presId="urn:microsoft.com/office/officeart/2008/layout/RadialCluster"/>
    <dgm:cxn modelId="{74012066-5B4F-4844-85FA-2E9D18F2C2BA}" srcId="{904B2B02-8B09-F644-A502-AF924669A04B}" destId="{D509686B-B8AB-884A-A98B-0A77DBA889AB}" srcOrd="0" destOrd="0" parTransId="{7FAD6329-D3D5-E747-A699-5E64754C7DA8}" sibTransId="{EDBD48F5-6D1B-C04C-98AB-01A4C9795A0F}"/>
    <dgm:cxn modelId="{80DEA082-75A0-3E48-A8EC-A6DE5857927F}" type="presOf" srcId="{D525EDA3-4B6C-EB4F-9E75-BE49C45105F9}" destId="{1620D6EA-6C97-AB43-BA8C-CA4F026D802D}" srcOrd="0" destOrd="0" presId="urn:microsoft.com/office/officeart/2008/layout/RadialCluster"/>
    <dgm:cxn modelId="{EB325415-F9E9-284B-B842-F8FB84D460FA}" srcId="{D509686B-B8AB-884A-A98B-0A77DBA889AB}" destId="{ABEAFEC7-3137-8F45-85C5-C8DBBE62FAA4}" srcOrd="0" destOrd="0" parTransId="{D525EDA3-4B6C-EB4F-9E75-BE49C45105F9}" sibTransId="{247D96A1-4F81-124B-A4D8-75AF66974AE2}"/>
    <dgm:cxn modelId="{32B97961-56D8-1B41-AB44-795263333DCB}" type="presOf" srcId="{549BB9C3-5B96-1643-8ADE-B80F83FEF867}" destId="{6E4BF734-315C-6D4B-8D2E-8366DBAC9119}" srcOrd="0" destOrd="0" presId="urn:microsoft.com/office/officeart/2008/layout/RadialCluster"/>
    <dgm:cxn modelId="{C458EAF8-5DB8-7F4D-B34C-480481C1D2DB}" srcId="{D509686B-B8AB-884A-A98B-0A77DBA889AB}" destId="{CF59B4EF-AADC-864F-BBD3-19A9AF2AFFFD}" srcOrd="1" destOrd="0" parTransId="{61984686-7513-7040-B4E6-74FBF475DCF6}" sibTransId="{D5D6C905-3BBA-6F44-8084-CC9287BF6F8C}"/>
    <dgm:cxn modelId="{A58FB413-F357-F94C-8505-BEB699EDA4D2}" type="presOf" srcId="{D509686B-B8AB-884A-A98B-0A77DBA889AB}" destId="{56A70FA6-8523-4F4A-8055-A219B3400898}" srcOrd="0" destOrd="0" presId="urn:microsoft.com/office/officeart/2008/layout/RadialCluster"/>
    <dgm:cxn modelId="{4AB1F718-57C4-9945-91D0-959134CBF346}" type="presOf" srcId="{61984686-7513-7040-B4E6-74FBF475DCF6}" destId="{A83DA800-8756-9A48-9228-936857CB3DF2}" srcOrd="0" destOrd="0" presId="urn:microsoft.com/office/officeart/2008/layout/RadialCluster"/>
    <dgm:cxn modelId="{F1760782-5368-C846-9305-71D6E82207A7}" type="presOf" srcId="{86068195-5E65-A740-970C-252D26669A00}" destId="{321E5782-7342-A04C-B44B-5ECD9CA0DC8D}" srcOrd="0" destOrd="0" presId="urn:microsoft.com/office/officeart/2008/layout/RadialCluster"/>
    <dgm:cxn modelId="{5AA9C1D2-A273-F540-8B47-781D2127B3E9}" type="presOf" srcId="{CB75C46D-46FE-0F4E-8F4C-A10E14E6BD93}" destId="{AD464C2E-E8E2-A047-BFF0-89B6B7AD7CEA}" srcOrd="0" destOrd="0" presId="urn:microsoft.com/office/officeart/2008/layout/RadialCluster"/>
    <dgm:cxn modelId="{3F780F5E-0BE5-3549-9E0B-EA6DC52021AD}" type="presOf" srcId="{CF59B4EF-AADC-864F-BBD3-19A9AF2AFFFD}" destId="{D5CB402D-D2ED-9049-AC57-9D58580A5A2F}" srcOrd="0" destOrd="0" presId="urn:microsoft.com/office/officeart/2008/layout/RadialCluster"/>
    <dgm:cxn modelId="{21C0B720-C59D-1045-BC33-4B8FA0092414}" srcId="{D509686B-B8AB-884A-A98B-0A77DBA889AB}" destId="{CB75C46D-46FE-0F4E-8F4C-A10E14E6BD93}" srcOrd="4" destOrd="0" parTransId="{15F32950-5338-D642-844A-91ABDF62DDFE}" sibTransId="{BF59C315-E893-6C45-98FD-9778F3038CDA}"/>
    <dgm:cxn modelId="{4375C0CD-FEDF-0A48-A483-D92B7FAFDFE7}" type="presParOf" srcId="{BD2D6C10-F2B9-2947-9F42-B3A25098BF35}" destId="{F6151692-751B-9E46-9376-02B0BC7F3961}" srcOrd="0" destOrd="0" presId="urn:microsoft.com/office/officeart/2008/layout/RadialCluster"/>
    <dgm:cxn modelId="{2BB4E361-89EA-E34E-9EF8-086306F2B00B}" type="presParOf" srcId="{F6151692-751B-9E46-9376-02B0BC7F3961}" destId="{56A70FA6-8523-4F4A-8055-A219B3400898}" srcOrd="0" destOrd="0" presId="urn:microsoft.com/office/officeart/2008/layout/RadialCluster"/>
    <dgm:cxn modelId="{06BCBDDE-DD1F-EC4E-B4A7-B818F766D122}" type="presParOf" srcId="{F6151692-751B-9E46-9376-02B0BC7F3961}" destId="{1620D6EA-6C97-AB43-BA8C-CA4F026D802D}" srcOrd="1" destOrd="0" presId="urn:microsoft.com/office/officeart/2008/layout/RadialCluster"/>
    <dgm:cxn modelId="{977F149E-B7DF-A341-90A2-C02E26968A61}" type="presParOf" srcId="{F6151692-751B-9E46-9376-02B0BC7F3961}" destId="{CE692151-402C-7E41-B488-1AAC7D56B5FA}" srcOrd="2" destOrd="0" presId="urn:microsoft.com/office/officeart/2008/layout/RadialCluster"/>
    <dgm:cxn modelId="{130FEE35-6695-6C44-AEF0-1B9633BB557C}" type="presParOf" srcId="{F6151692-751B-9E46-9376-02B0BC7F3961}" destId="{A83DA800-8756-9A48-9228-936857CB3DF2}" srcOrd="3" destOrd="0" presId="urn:microsoft.com/office/officeart/2008/layout/RadialCluster"/>
    <dgm:cxn modelId="{86B17F9E-CA48-5A43-8E9B-26F987526929}" type="presParOf" srcId="{F6151692-751B-9E46-9376-02B0BC7F3961}" destId="{D5CB402D-D2ED-9049-AC57-9D58580A5A2F}" srcOrd="4" destOrd="0" presId="urn:microsoft.com/office/officeart/2008/layout/RadialCluster"/>
    <dgm:cxn modelId="{16042904-05CC-4A4F-9508-20E0F464216E}" type="presParOf" srcId="{F6151692-751B-9E46-9376-02B0BC7F3961}" destId="{321E5782-7342-A04C-B44B-5ECD9CA0DC8D}" srcOrd="5" destOrd="0" presId="urn:microsoft.com/office/officeart/2008/layout/RadialCluster"/>
    <dgm:cxn modelId="{C8FBA909-89C0-9F4F-96DC-5B07D288E9F8}" type="presParOf" srcId="{F6151692-751B-9E46-9376-02B0BC7F3961}" destId="{2835800E-F9D9-F844-A04A-D1B14503324C}" srcOrd="6" destOrd="0" presId="urn:microsoft.com/office/officeart/2008/layout/RadialCluster"/>
    <dgm:cxn modelId="{8B7E9D36-BAFE-AF48-8F84-7FECD9AA3C42}" type="presParOf" srcId="{F6151692-751B-9E46-9376-02B0BC7F3961}" destId="{2E2A8C5B-0D01-B64A-85E3-92F90E75C07C}" srcOrd="7" destOrd="0" presId="urn:microsoft.com/office/officeart/2008/layout/RadialCluster"/>
    <dgm:cxn modelId="{62731406-C475-C34A-AD04-F6823AB22110}" type="presParOf" srcId="{F6151692-751B-9E46-9376-02B0BC7F3961}" destId="{6E4BF734-315C-6D4B-8D2E-8366DBAC9119}" srcOrd="8" destOrd="0" presId="urn:microsoft.com/office/officeart/2008/layout/RadialCluster"/>
    <dgm:cxn modelId="{8E631309-0F8C-0145-955B-09C13A823F18}" type="presParOf" srcId="{F6151692-751B-9E46-9376-02B0BC7F3961}" destId="{BD9A0B5F-ACB1-BF4D-AA2F-144A77E9BD4D}" srcOrd="9" destOrd="0" presId="urn:microsoft.com/office/officeart/2008/layout/RadialCluster"/>
    <dgm:cxn modelId="{6281EE83-6F0F-D643-8F94-E688725FA48F}" type="presParOf" srcId="{F6151692-751B-9E46-9376-02B0BC7F3961}" destId="{AD464C2E-E8E2-A047-BFF0-89B6B7AD7CEA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F92150-D701-0F46-88D2-4C1D832D744D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763C4-7969-0F4D-A2CF-0A8A875BD3AB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Reading to Students</a:t>
          </a:r>
          <a:endParaRPr lang="en-US" sz="3200" dirty="0">
            <a:latin typeface="Arial"/>
            <a:cs typeface="Arial"/>
          </a:endParaRPr>
        </a:p>
      </dgm:t>
    </dgm:pt>
    <dgm:pt modelId="{DB8521FB-8B81-CC47-9CE6-F00A145012CA}" type="parTrans" cxnId="{167C885D-0CB7-C949-9225-57850C980350}">
      <dgm:prSet/>
      <dgm:spPr/>
      <dgm:t>
        <a:bodyPr/>
        <a:lstStyle/>
        <a:p>
          <a:endParaRPr lang="en-US"/>
        </a:p>
      </dgm:t>
    </dgm:pt>
    <dgm:pt modelId="{2B5BD535-4579-2640-9292-62050E8EFF2D}" type="sibTrans" cxnId="{167C885D-0CB7-C949-9225-57850C980350}">
      <dgm:prSet/>
      <dgm:spPr/>
      <dgm:t>
        <a:bodyPr/>
        <a:lstStyle/>
        <a:p>
          <a:endParaRPr lang="en-US"/>
        </a:p>
      </dgm:t>
    </dgm:pt>
    <dgm:pt modelId="{836AF4FB-A471-1E4E-BF80-47C498CB188D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At or slightly above their comprehension</a:t>
          </a:r>
          <a:endParaRPr lang="en-US" sz="2000" dirty="0">
            <a:latin typeface="Arial"/>
            <a:cs typeface="Arial"/>
          </a:endParaRPr>
        </a:p>
      </dgm:t>
    </dgm:pt>
    <dgm:pt modelId="{AB3CA5D8-AA62-6D42-9478-3FD7AAC64D24}" type="parTrans" cxnId="{596490B7-0DD9-5C43-A984-8478A70EA95C}">
      <dgm:prSet/>
      <dgm:spPr/>
      <dgm:t>
        <a:bodyPr/>
        <a:lstStyle/>
        <a:p>
          <a:endParaRPr lang="en-US"/>
        </a:p>
      </dgm:t>
    </dgm:pt>
    <dgm:pt modelId="{5592FCF4-6B1A-A14C-811D-551FDA61BA5E}" type="sibTrans" cxnId="{596490B7-0DD9-5C43-A984-8478A70EA95C}">
      <dgm:prSet/>
      <dgm:spPr/>
      <dgm:t>
        <a:bodyPr/>
        <a:lstStyle/>
        <a:p>
          <a:endParaRPr lang="en-US"/>
        </a:p>
      </dgm:t>
    </dgm:pt>
    <dgm:pt modelId="{BAE8AF47-5AF9-DA41-B167-BA80D6A7C99C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Interactive Read Alouds</a:t>
          </a:r>
          <a:endParaRPr lang="en-US" sz="2000" dirty="0">
            <a:latin typeface="Arial"/>
            <a:cs typeface="Arial"/>
          </a:endParaRPr>
        </a:p>
      </dgm:t>
    </dgm:pt>
    <dgm:pt modelId="{846ECAD4-5358-CC49-9867-35E02BC9DD93}" type="parTrans" cxnId="{6291D666-7AC0-9948-8FE4-D50E7DA8C849}">
      <dgm:prSet/>
      <dgm:spPr/>
      <dgm:t>
        <a:bodyPr/>
        <a:lstStyle/>
        <a:p>
          <a:endParaRPr lang="en-US"/>
        </a:p>
      </dgm:t>
    </dgm:pt>
    <dgm:pt modelId="{718EB23D-E1E1-394C-9020-B7855463AD31}" type="sibTrans" cxnId="{6291D666-7AC0-9948-8FE4-D50E7DA8C849}">
      <dgm:prSet/>
      <dgm:spPr/>
      <dgm:t>
        <a:bodyPr/>
        <a:lstStyle/>
        <a:p>
          <a:endParaRPr lang="en-US"/>
        </a:p>
      </dgm:t>
    </dgm:pt>
    <dgm:pt modelId="{26952AF4-9D79-DF4D-8214-0F1C77846BE9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Reading with Students</a:t>
          </a:r>
          <a:endParaRPr lang="en-US" sz="3200" dirty="0">
            <a:latin typeface="Arial"/>
            <a:cs typeface="Arial"/>
          </a:endParaRPr>
        </a:p>
      </dgm:t>
    </dgm:pt>
    <dgm:pt modelId="{85DE37B3-DE72-7A46-B5BD-C480092F72D8}" type="parTrans" cxnId="{934F979F-9828-8247-8B23-3766469AC24F}">
      <dgm:prSet/>
      <dgm:spPr/>
      <dgm:t>
        <a:bodyPr/>
        <a:lstStyle/>
        <a:p>
          <a:endParaRPr lang="en-US"/>
        </a:p>
      </dgm:t>
    </dgm:pt>
    <dgm:pt modelId="{C254C8B7-DF2D-0F4F-AD9C-D1A544530D23}" type="sibTrans" cxnId="{934F979F-9828-8247-8B23-3766469AC24F}">
      <dgm:prSet/>
      <dgm:spPr/>
      <dgm:t>
        <a:bodyPr/>
        <a:lstStyle/>
        <a:p>
          <a:endParaRPr lang="en-US"/>
        </a:p>
      </dgm:t>
    </dgm:pt>
    <dgm:pt modelId="{58B838F6-0D52-4643-B626-3CEE36671A0E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Supported book reading for active participation and interaction</a:t>
          </a:r>
          <a:endParaRPr lang="en-US" sz="2000" dirty="0">
            <a:latin typeface="Arial"/>
            <a:cs typeface="Arial"/>
          </a:endParaRPr>
        </a:p>
      </dgm:t>
    </dgm:pt>
    <dgm:pt modelId="{59D2D411-00D5-A04A-8B44-E75D7E3E4489}" type="parTrans" cxnId="{596B8397-5BD4-584E-B716-A2C4A3E6FEB6}">
      <dgm:prSet/>
      <dgm:spPr/>
      <dgm:t>
        <a:bodyPr/>
        <a:lstStyle/>
        <a:p>
          <a:endParaRPr lang="en-US"/>
        </a:p>
      </dgm:t>
    </dgm:pt>
    <dgm:pt modelId="{B5A6A392-4A39-E04B-B915-EE037E6860D0}" type="sibTrans" cxnId="{596B8397-5BD4-584E-B716-A2C4A3E6FEB6}">
      <dgm:prSet/>
      <dgm:spPr/>
      <dgm:t>
        <a:bodyPr/>
        <a:lstStyle/>
        <a:p>
          <a:endParaRPr lang="en-US"/>
        </a:p>
      </dgm:t>
    </dgm:pt>
    <dgm:pt modelId="{94E4855A-D588-2C49-8B5A-448093FA9465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Leveled books for teaching students to read; books at their instructional level</a:t>
          </a:r>
          <a:endParaRPr lang="en-US" sz="2000" dirty="0">
            <a:latin typeface="Arial"/>
            <a:cs typeface="Arial"/>
          </a:endParaRPr>
        </a:p>
      </dgm:t>
    </dgm:pt>
    <dgm:pt modelId="{EF291FB2-434F-CD4D-A562-7884557FDDB6}" type="parTrans" cxnId="{6895FF0B-EE07-B34D-A9C2-608B221F7BDD}">
      <dgm:prSet/>
      <dgm:spPr/>
      <dgm:t>
        <a:bodyPr/>
        <a:lstStyle/>
        <a:p>
          <a:endParaRPr lang="en-US"/>
        </a:p>
      </dgm:t>
    </dgm:pt>
    <dgm:pt modelId="{7EC91042-CFA0-BD4C-B193-B84B380D1B06}" type="sibTrans" cxnId="{6895FF0B-EE07-B34D-A9C2-608B221F7BDD}">
      <dgm:prSet/>
      <dgm:spPr/>
      <dgm:t>
        <a:bodyPr/>
        <a:lstStyle/>
        <a:p>
          <a:endParaRPr lang="en-US"/>
        </a:p>
      </dgm:t>
    </dgm:pt>
    <dgm:pt modelId="{A82FF000-5D3C-7A4F-B013-17E94AF4A1EB}">
      <dgm:prSet phldrT="[Text]" custT="1"/>
      <dgm:spPr/>
      <dgm:t>
        <a:bodyPr/>
        <a:lstStyle/>
        <a:p>
          <a:r>
            <a:rPr lang="en-US" sz="3200" dirty="0" smtClean="0">
              <a:latin typeface="Arial"/>
              <a:cs typeface="Arial"/>
            </a:rPr>
            <a:t>Reading by Students</a:t>
          </a:r>
          <a:endParaRPr lang="en-US" sz="3200" dirty="0">
            <a:latin typeface="Arial"/>
            <a:cs typeface="Arial"/>
          </a:endParaRPr>
        </a:p>
      </dgm:t>
    </dgm:pt>
    <dgm:pt modelId="{020BFD71-E1E6-724F-95F8-42D0AE6476F3}" type="parTrans" cxnId="{00B08C43-FDAA-034F-8EFD-B08099A5F60C}">
      <dgm:prSet/>
      <dgm:spPr/>
      <dgm:t>
        <a:bodyPr/>
        <a:lstStyle/>
        <a:p>
          <a:endParaRPr lang="en-US"/>
        </a:p>
      </dgm:t>
    </dgm:pt>
    <dgm:pt modelId="{99508E47-81FF-B344-8170-7A4B84A9E1A6}" type="sibTrans" cxnId="{00B08C43-FDAA-034F-8EFD-B08099A5F60C}">
      <dgm:prSet/>
      <dgm:spPr/>
      <dgm:t>
        <a:bodyPr/>
        <a:lstStyle/>
        <a:p>
          <a:endParaRPr lang="en-US"/>
        </a:p>
      </dgm:t>
    </dgm:pt>
    <dgm:pt modelId="{1FC6AA92-4EFA-364E-9016-B82887230B68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At their independent reading level</a:t>
          </a:r>
          <a:endParaRPr lang="en-US" sz="2000" dirty="0">
            <a:latin typeface="Arial"/>
            <a:cs typeface="Arial"/>
          </a:endParaRPr>
        </a:p>
      </dgm:t>
    </dgm:pt>
    <dgm:pt modelId="{C1477F81-1652-0347-916E-C2FFF42D7AA3}" type="parTrans" cxnId="{AF17D0D1-E148-B045-9343-A0B4BC973633}">
      <dgm:prSet/>
      <dgm:spPr/>
      <dgm:t>
        <a:bodyPr/>
        <a:lstStyle/>
        <a:p>
          <a:endParaRPr lang="en-US"/>
        </a:p>
      </dgm:t>
    </dgm:pt>
    <dgm:pt modelId="{F8D6868F-987C-9F44-AB15-E5648B6375DF}" type="sibTrans" cxnId="{AF17D0D1-E148-B045-9343-A0B4BC973633}">
      <dgm:prSet/>
      <dgm:spPr/>
      <dgm:t>
        <a:bodyPr/>
        <a:lstStyle/>
        <a:p>
          <a:endParaRPr lang="en-US"/>
        </a:p>
      </dgm:t>
    </dgm:pt>
    <dgm:pt modelId="{CB44B91C-9FB4-2A4E-9091-D8351328B525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Reading for practice and fluency</a:t>
          </a:r>
          <a:endParaRPr lang="en-US" sz="2000" dirty="0">
            <a:latin typeface="Arial"/>
            <a:cs typeface="Arial"/>
          </a:endParaRPr>
        </a:p>
      </dgm:t>
    </dgm:pt>
    <dgm:pt modelId="{664F5703-27E2-6246-BBE2-B161D1C3A97B}" type="parTrans" cxnId="{6D65129F-64E3-1D44-958E-FDD423E38CDC}">
      <dgm:prSet/>
      <dgm:spPr/>
      <dgm:t>
        <a:bodyPr/>
        <a:lstStyle/>
        <a:p>
          <a:endParaRPr lang="en-US"/>
        </a:p>
      </dgm:t>
    </dgm:pt>
    <dgm:pt modelId="{AA84657B-B39E-7E43-966B-9AC800C19EF5}" type="sibTrans" cxnId="{6D65129F-64E3-1D44-958E-FDD423E38CDC}">
      <dgm:prSet/>
      <dgm:spPr/>
      <dgm:t>
        <a:bodyPr/>
        <a:lstStyle/>
        <a:p>
          <a:endParaRPr lang="en-US"/>
        </a:p>
      </dgm:t>
    </dgm:pt>
    <dgm:pt modelId="{2B1D76F3-7722-DE44-9265-586C5B133024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Modeling language and strategies</a:t>
          </a:r>
          <a:endParaRPr lang="en-US" sz="2000" dirty="0">
            <a:latin typeface="Arial"/>
            <a:cs typeface="Arial"/>
          </a:endParaRPr>
        </a:p>
      </dgm:t>
    </dgm:pt>
    <dgm:pt modelId="{7FBC0F59-8869-A84E-BE14-83B91C2936DC}" type="parTrans" cxnId="{7A513215-7413-5A49-8194-61EC17A10CC1}">
      <dgm:prSet/>
      <dgm:spPr/>
      <dgm:t>
        <a:bodyPr/>
        <a:lstStyle/>
        <a:p>
          <a:endParaRPr lang="en-US"/>
        </a:p>
      </dgm:t>
    </dgm:pt>
    <dgm:pt modelId="{B1409CB1-9DFA-4F4F-90BB-9FE139F61485}" type="sibTrans" cxnId="{7A513215-7413-5A49-8194-61EC17A10CC1}">
      <dgm:prSet/>
      <dgm:spPr/>
      <dgm:t>
        <a:bodyPr/>
        <a:lstStyle/>
        <a:p>
          <a:endParaRPr lang="en-US"/>
        </a:p>
      </dgm:t>
    </dgm:pt>
    <dgm:pt modelId="{24258C4C-7CA5-EA48-A748-E42765948412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Teaching skills and strategies</a:t>
          </a:r>
          <a:endParaRPr lang="en-US" sz="2000" dirty="0">
            <a:latin typeface="Arial"/>
            <a:cs typeface="Arial"/>
          </a:endParaRPr>
        </a:p>
      </dgm:t>
    </dgm:pt>
    <dgm:pt modelId="{672121D4-62EB-6841-BE4B-E0167BB4E9D7}" type="parTrans" cxnId="{8A029CDB-C0E1-B448-832E-1FAF7BD62CEF}">
      <dgm:prSet/>
      <dgm:spPr/>
      <dgm:t>
        <a:bodyPr/>
        <a:lstStyle/>
        <a:p>
          <a:endParaRPr lang="en-US"/>
        </a:p>
      </dgm:t>
    </dgm:pt>
    <dgm:pt modelId="{167ED5B9-F430-E34F-BCBD-26F6E0A3ADD2}" type="sibTrans" cxnId="{8A029CDB-C0E1-B448-832E-1FAF7BD62CEF}">
      <dgm:prSet/>
      <dgm:spPr/>
      <dgm:t>
        <a:bodyPr/>
        <a:lstStyle/>
        <a:p>
          <a:endParaRPr lang="en-US"/>
        </a:p>
      </dgm:t>
    </dgm:pt>
    <dgm:pt modelId="{1180BAFA-3BE5-CA4F-BE61-B84C7073141C}" type="pres">
      <dgm:prSet presAssocID="{3DF92150-D701-0F46-88D2-4C1D832D74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48323-2395-2348-84EA-36847C4DB2A3}" type="pres">
      <dgm:prSet presAssocID="{54A763C4-7969-0F4D-A2CF-0A8A875BD3AB}" presName="linNode" presStyleCnt="0"/>
      <dgm:spPr/>
    </dgm:pt>
    <dgm:pt modelId="{907247A8-900E-D64C-B77C-AE4BECFAEC62}" type="pres">
      <dgm:prSet presAssocID="{54A763C4-7969-0F4D-A2CF-0A8A875BD3A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D5E35-12FB-6A48-BDD0-B6C5A0EC3334}" type="pres">
      <dgm:prSet presAssocID="{54A763C4-7969-0F4D-A2CF-0A8A875BD3A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B8876-481D-F94E-8C2E-6B9261C2E303}" type="pres">
      <dgm:prSet presAssocID="{2B5BD535-4579-2640-9292-62050E8EFF2D}" presName="sp" presStyleCnt="0"/>
      <dgm:spPr/>
    </dgm:pt>
    <dgm:pt modelId="{E85E5E48-C488-254D-AC2A-AE79FEC70631}" type="pres">
      <dgm:prSet presAssocID="{26952AF4-9D79-DF4D-8214-0F1C77846BE9}" presName="linNode" presStyleCnt="0"/>
      <dgm:spPr/>
    </dgm:pt>
    <dgm:pt modelId="{06B6F8BE-9A1C-3646-94EB-08A3D54EA51A}" type="pres">
      <dgm:prSet presAssocID="{26952AF4-9D79-DF4D-8214-0F1C77846BE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8717-848C-B843-9B7B-CCF0C039E14E}" type="pres">
      <dgm:prSet presAssocID="{26952AF4-9D79-DF4D-8214-0F1C77846BE9}" presName="descendantText" presStyleLbl="alignAccFollowNode1" presStyleIdx="1" presStyleCnt="3" custScaleY="117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7A5CA-FB1D-DF42-B962-ED15F5748FED}" type="pres">
      <dgm:prSet presAssocID="{C254C8B7-DF2D-0F4F-AD9C-D1A544530D23}" presName="sp" presStyleCnt="0"/>
      <dgm:spPr/>
    </dgm:pt>
    <dgm:pt modelId="{61677F12-4447-6C4C-AC15-27C409B548B4}" type="pres">
      <dgm:prSet presAssocID="{A82FF000-5D3C-7A4F-B013-17E94AF4A1EB}" presName="linNode" presStyleCnt="0"/>
      <dgm:spPr/>
    </dgm:pt>
    <dgm:pt modelId="{7FAA2053-8AA2-8347-9A6F-38DDA6BB9022}" type="pres">
      <dgm:prSet presAssocID="{A82FF000-5D3C-7A4F-B013-17E94AF4A1E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ACE7C-F9A4-E34C-A433-D7B22B84F2D2}" type="pres">
      <dgm:prSet presAssocID="{A82FF000-5D3C-7A4F-B013-17E94AF4A1E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513215-7413-5A49-8194-61EC17A10CC1}" srcId="{54A763C4-7969-0F4D-A2CF-0A8A875BD3AB}" destId="{2B1D76F3-7722-DE44-9265-586C5B133024}" srcOrd="2" destOrd="0" parTransId="{7FBC0F59-8869-A84E-BE14-83B91C2936DC}" sibTransId="{B1409CB1-9DFA-4F4F-90BB-9FE139F61485}"/>
    <dgm:cxn modelId="{B6338DF7-4E8F-094E-932D-CACDA427B102}" type="presOf" srcId="{3DF92150-D701-0F46-88D2-4C1D832D744D}" destId="{1180BAFA-3BE5-CA4F-BE61-B84C7073141C}" srcOrd="0" destOrd="0" presId="urn:microsoft.com/office/officeart/2005/8/layout/vList5"/>
    <dgm:cxn modelId="{DE8AAB96-3018-BB46-9732-0A627CB23BE2}" type="presOf" srcId="{26952AF4-9D79-DF4D-8214-0F1C77846BE9}" destId="{06B6F8BE-9A1C-3646-94EB-08A3D54EA51A}" srcOrd="0" destOrd="0" presId="urn:microsoft.com/office/officeart/2005/8/layout/vList5"/>
    <dgm:cxn modelId="{83BA3D81-828A-F849-AADE-8B5025FEF4B9}" type="presOf" srcId="{94E4855A-D588-2C49-8B5A-448093FA9465}" destId="{2D058717-848C-B843-9B7B-CCF0C039E14E}" srcOrd="0" destOrd="1" presId="urn:microsoft.com/office/officeart/2005/8/layout/vList5"/>
    <dgm:cxn modelId="{167C885D-0CB7-C949-9225-57850C980350}" srcId="{3DF92150-D701-0F46-88D2-4C1D832D744D}" destId="{54A763C4-7969-0F4D-A2CF-0A8A875BD3AB}" srcOrd="0" destOrd="0" parTransId="{DB8521FB-8B81-CC47-9CE6-F00A145012CA}" sibTransId="{2B5BD535-4579-2640-9292-62050E8EFF2D}"/>
    <dgm:cxn modelId="{596490B7-0DD9-5C43-A984-8478A70EA95C}" srcId="{54A763C4-7969-0F4D-A2CF-0A8A875BD3AB}" destId="{836AF4FB-A471-1E4E-BF80-47C498CB188D}" srcOrd="0" destOrd="0" parTransId="{AB3CA5D8-AA62-6D42-9478-3FD7AAC64D24}" sibTransId="{5592FCF4-6B1A-A14C-811D-551FDA61BA5E}"/>
    <dgm:cxn modelId="{3A25594D-4BCF-1546-8570-41AADDFF6C71}" type="presOf" srcId="{54A763C4-7969-0F4D-A2CF-0A8A875BD3AB}" destId="{907247A8-900E-D64C-B77C-AE4BECFAEC62}" srcOrd="0" destOrd="0" presId="urn:microsoft.com/office/officeart/2005/8/layout/vList5"/>
    <dgm:cxn modelId="{3452675D-9B33-0241-AE8D-296F57665AA0}" type="presOf" srcId="{A82FF000-5D3C-7A4F-B013-17E94AF4A1EB}" destId="{7FAA2053-8AA2-8347-9A6F-38DDA6BB9022}" srcOrd="0" destOrd="0" presId="urn:microsoft.com/office/officeart/2005/8/layout/vList5"/>
    <dgm:cxn modelId="{8A029CDB-C0E1-B448-832E-1FAF7BD62CEF}" srcId="{26952AF4-9D79-DF4D-8214-0F1C77846BE9}" destId="{24258C4C-7CA5-EA48-A748-E42765948412}" srcOrd="2" destOrd="0" parTransId="{672121D4-62EB-6841-BE4B-E0167BB4E9D7}" sibTransId="{167ED5B9-F430-E34F-BCBD-26F6E0A3ADD2}"/>
    <dgm:cxn modelId="{00B08C43-FDAA-034F-8EFD-B08099A5F60C}" srcId="{3DF92150-D701-0F46-88D2-4C1D832D744D}" destId="{A82FF000-5D3C-7A4F-B013-17E94AF4A1EB}" srcOrd="2" destOrd="0" parTransId="{020BFD71-E1E6-724F-95F8-42D0AE6476F3}" sibTransId="{99508E47-81FF-B344-8170-7A4B84A9E1A6}"/>
    <dgm:cxn modelId="{09BE8D86-0CC9-6743-B823-1DFD7D8921EE}" type="presOf" srcId="{24258C4C-7CA5-EA48-A748-E42765948412}" destId="{2D058717-848C-B843-9B7B-CCF0C039E14E}" srcOrd="0" destOrd="2" presId="urn:microsoft.com/office/officeart/2005/8/layout/vList5"/>
    <dgm:cxn modelId="{06DD4FF9-8678-8246-B3A9-B22E67AEAE51}" type="presOf" srcId="{CB44B91C-9FB4-2A4E-9091-D8351328B525}" destId="{FB1ACE7C-F9A4-E34C-A433-D7B22B84F2D2}" srcOrd="0" destOrd="1" presId="urn:microsoft.com/office/officeart/2005/8/layout/vList5"/>
    <dgm:cxn modelId="{6291D666-7AC0-9948-8FE4-D50E7DA8C849}" srcId="{54A763C4-7969-0F4D-A2CF-0A8A875BD3AB}" destId="{BAE8AF47-5AF9-DA41-B167-BA80D6A7C99C}" srcOrd="1" destOrd="0" parTransId="{846ECAD4-5358-CC49-9867-35E02BC9DD93}" sibTransId="{718EB23D-E1E1-394C-9020-B7855463AD31}"/>
    <dgm:cxn modelId="{934F979F-9828-8247-8B23-3766469AC24F}" srcId="{3DF92150-D701-0F46-88D2-4C1D832D744D}" destId="{26952AF4-9D79-DF4D-8214-0F1C77846BE9}" srcOrd="1" destOrd="0" parTransId="{85DE37B3-DE72-7A46-B5BD-C480092F72D8}" sibTransId="{C254C8B7-DF2D-0F4F-AD9C-D1A544530D23}"/>
    <dgm:cxn modelId="{7BE084A7-CA39-AA44-B225-01587F9C1D59}" type="presOf" srcId="{836AF4FB-A471-1E4E-BF80-47C498CB188D}" destId="{ABED5E35-12FB-6A48-BDD0-B6C5A0EC3334}" srcOrd="0" destOrd="0" presId="urn:microsoft.com/office/officeart/2005/8/layout/vList5"/>
    <dgm:cxn modelId="{EE12AEEA-00DF-214D-8881-C67A2CDA1563}" type="presOf" srcId="{58B838F6-0D52-4643-B626-3CEE36671A0E}" destId="{2D058717-848C-B843-9B7B-CCF0C039E14E}" srcOrd="0" destOrd="0" presId="urn:microsoft.com/office/officeart/2005/8/layout/vList5"/>
    <dgm:cxn modelId="{AF17D0D1-E148-B045-9343-A0B4BC973633}" srcId="{A82FF000-5D3C-7A4F-B013-17E94AF4A1EB}" destId="{1FC6AA92-4EFA-364E-9016-B82887230B68}" srcOrd="0" destOrd="0" parTransId="{C1477F81-1652-0347-916E-C2FFF42D7AA3}" sibTransId="{F8D6868F-987C-9F44-AB15-E5648B6375DF}"/>
    <dgm:cxn modelId="{596B8397-5BD4-584E-B716-A2C4A3E6FEB6}" srcId="{26952AF4-9D79-DF4D-8214-0F1C77846BE9}" destId="{58B838F6-0D52-4643-B626-3CEE36671A0E}" srcOrd="0" destOrd="0" parTransId="{59D2D411-00D5-A04A-8B44-E75D7E3E4489}" sibTransId="{B5A6A392-4A39-E04B-B915-EE037E6860D0}"/>
    <dgm:cxn modelId="{DE7AFF48-8865-B543-B60D-08C87AE39350}" type="presOf" srcId="{BAE8AF47-5AF9-DA41-B167-BA80D6A7C99C}" destId="{ABED5E35-12FB-6A48-BDD0-B6C5A0EC3334}" srcOrd="0" destOrd="1" presId="urn:microsoft.com/office/officeart/2005/8/layout/vList5"/>
    <dgm:cxn modelId="{87BCBC61-0228-BD40-88A7-2DFE02166981}" type="presOf" srcId="{1FC6AA92-4EFA-364E-9016-B82887230B68}" destId="{FB1ACE7C-F9A4-E34C-A433-D7B22B84F2D2}" srcOrd="0" destOrd="0" presId="urn:microsoft.com/office/officeart/2005/8/layout/vList5"/>
    <dgm:cxn modelId="{6895FF0B-EE07-B34D-A9C2-608B221F7BDD}" srcId="{26952AF4-9D79-DF4D-8214-0F1C77846BE9}" destId="{94E4855A-D588-2C49-8B5A-448093FA9465}" srcOrd="1" destOrd="0" parTransId="{EF291FB2-434F-CD4D-A562-7884557FDDB6}" sibTransId="{7EC91042-CFA0-BD4C-B193-B84B380D1B06}"/>
    <dgm:cxn modelId="{C015AA71-EFCF-8342-86F8-4572FC84807F}" type="presOf" srcId="{2B1D76F3-7722-DE44-9265-586C5B133024}" destId="{ABED5E35-12FB-6A48-BDD0-B6C5A0EC3334}" srcOrd="0" destOrd="2" presId="urn:microsoft.com/office/officeart/2005/8/layout/vList5"/>
    <dgm:cxn modelId="{6D65129F-64E3-1D44-958E-FDD423E38CDC}" srcId="{A82FF000-5D3C-7A4F-B013-17E94AF4A1EB}" destId="{CB44B91C-9FB4-2A4E-9091-D8351328B525}" srcOrd="1" destOrd="0" parTransId="{664F5703-27E2-6246-BBE2-B161D1C3A97B}" sibTransId="{AA84657B-B39E-7E43-966B-9AC800C19EF5}"/>
    <dgm:cxn modelId="{F505FF4B-9F3F-0B4E-8241-AA9E82509A56}" type="presParOf" srcId="{1180BAFA-3BE5-CA4F-BE61-B84C7073141C}" destId="{03D48323-2395-2348-84EA-36847C4DB2A3}" srcOrd="0" destOrd="0" presId="urn:microsoft.com/office/officeart/2005/8/layout/vList5"/>
    <dgm:cxn modelId="{334B0E4D-69A5-5042-B71A-B7FEF0C94B2F}" type="presParOf" srcId="{03D48323-2395-2348-84EA-36847C4DB2A3}" destId="{907247A8-900E-D64C-B77C-AE4BECFAEC62}" srcOrd="0" destOrd="0" presId="urn:microsoft.com/office/officeart/2005/8/layout/vList5"/>
    <dgm:cxn modelId="{8D9FFD86-B7AD-7B45-8A7F-AF6F26B2FC4E}" type="presParOf" srcId="{03D48323-2395-2348-84EA-36847C4DB2A3}" destId="{ABED5E35-12FB-6A48-BDD0-B6C5A0EC3334}" srcOrd="1" destOrd="0" presId="urn:microsoft.com/office/officeart/2005/8/layout/vList5"/>
    <dgm:cxn modelId="{944EEE09-DA21-744D-9C8D-613B2DA73143}" type="presParOf" srcId="{1180BAFA-3BE5-CA4F-BE61-B84C7073141C}" destId="{ECFB8876-481D-F94E-8C2E-6B9261C2E303}" srcOrd="1" destOrd="0" presId="urn:microsoft.com/office/officeart/2005/8/layout/vList5"/>
    <dgm:cxn modelId="{2BECFD5A-8AF2-9840-B907-751AF44D388C}" type="presParOf" srcId="{1180BAFA-3BE5-CA4F-BE61-B84C7073141C}" destId="{E85E5E48-C488-254D-AC2A-AE79FEC70631}" srcOrd="2" destOrd="0" presId="urn:microsoft.com/office/officeart/2005/8/layout/vList5"/>
    <dgm:cxn modelId="{B3286DEB-C980-4C4B-AEDE-2FC27EBA8B8A}" type="presParOf" srcId="{E85E5E48-C488-254D-AC2A-AE79FEC70631}" destId="{06B6F8BE-9A1C-3646-94EB-08A3D54EA51A}" srcOrd="0" destOrd="0" presId="urn:microsoft.com/office/officeart/2005/8/layout/vList5"/>
    <dgm:cxn modelId="{11084C8B-9937-6347-BC34-04DFF8FFF300}" type="presParOf" srcId="{E85E5E48-C488-254D-AC2A-AE79FEC70631}" destId="{2D058717-848C-B843-9B7B-CCF0C039E14E}" srcOrd="1" destOrd="0" presId="urn:microsoft.com/office/officeart/2005/8/layout/vList5"/>
    <dgm:cxn modelId="{B7F8216B-3977-2440-AA62-20341EB322FC}" type="presParOf" srcId="{1180BAFA-3BE5-CA4F-BE61-B84C7073141C}" destId="{CC07A5CA-FB1D-DF42-B962-ED15F5748FED}" srcOrd="3" destOrd="0" presId="urn:microsoft.com/office/officeart/2005/8/layout/vList5"/>
    <dgm:cxn modelId="{B76BF5F9-6EE6-054D-AF58-48F9D8163DF7}" type="presParOf" srcId="{1180BAFA-3BE5-CA4F-BE61-B84C7073141C}" destId="{61677F12-4447-6C4C-AC15-27C409B548B4}" srcOrd="4" destOrd="0" presId="urn:microsoft.com/office/officeart/2005/8/layout/vList5"/>
    <dgm:cxn modelId="{60CC7B5C-589B-514B-9D6D-625D396AC059}" type="presParOf" srcId="{61677F12-4447-6C4C-AC15-27C409B548B4}" destId="{7FAA2053-8AA2-8347-9A6F-38DDA6BB9022}" srcOrd="0" destOrd="0" presId="urn:microsoft.com/office/officeart/2005/8/layout/vList5"/>
    <dgm:cxn modelId="{9F201655-A9F1-F941-A137-EB5E4169172B}" type="presParOf" srcId="{61677F12-4447-6C4C-AC15-27C409B548B4}" destId="{FB1ACE7C-F9A4-E34C-A433-D7B22B84F2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8656-47FB-D44D-ADDE-BA7F73430E10}">
      <dsp:nvSpPr>
        <dsp:cNvPr id="0" name=""/>
        <dsp:cNvSpPr/>
      </dsp:nvSpPr>
      <dsp:spPr>
        <a:xfrm>
          <a:off x="5958" y="1069949"/>
          <a:ext cx="267533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Emergent Literacy</a:t>
          </a:r>
          <a:endParaRPr lang="en-US" sz="2400" b="1" kern="1200" dirty="0">
            <a:latin typeface="Arial"/>
            <a:cs typeface="Arial"/>
          </a:endParaRPr>
        </a:p>
      </dsp:txBody>
      <dsp:txXfrm>
        <a:off x="541025" y="1069949"/>
        <a:ext cx="1605201" cy="1070133"/>
      </dsp:txXfrm>
    </dsp:sp>
    <dsp:sp modelId="{C669943E-2DF1-DC48-8B28-6ED165C415E1}">
      <dsp:nvSpPr>
        <dsp:cNvPr id="0" name=""/>
        <dsp:cNvSpPr/>
      </dsp:nvSpPr>
      <dsp:spPr>
        <a:xfrm>
          <a:off x="5958" y="2273850"/>
          <a:ext cx="214026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Learning about print and sound</a:t>
          </a:r>
          <a:endParaRPr lang="en-US" sz="2400" kern="1200" dirty="0">
            <a:latin typeface="Arial"/>
            <a:cs typeface="Arial"/>
          </a:endParaRPr>
        </a:p>
      </dsp:txBody>
      <dsp:txXfrm>
        <a:off x="5958" y="2273850"/>
        <a:ext cx="2140267" cy="1152000"/>
      </dsp:txXfrm>
    </dsp:sp>
    <dsp:sp modelId="{C142FA7F-95AD-EF43-894C-96C468DF8911}">
      <dsp:nvSpPr>
        <dsp:cNvPr id="0" name=""/>
        <dsp:cNvSpPr/>
      </dsp:nvSpPr>
      <dsp:spPr>
        <a:xfrm>
          <a:off x="2465292" y="1069949"/>
          <a:ext cx="267533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/>
              <a:cs typeface="Arial"/>
            </a:rPr>
            <a:t>Early Literacy</a:t>
          </a:r>
          <a:endParaRPr lang="en-US" sz="2800" b="1" kern="1200" dirty="0">
            <a:latin typeface="Arial"/>
            <a:cs typeface="Arial"/>
          </a:endParaRPr>
        </a:p>
      </dsp:txBody>
      <dsp:txXfrm>
        <a:off x="3000359" y="1069949"/>
        <a:ext cx="1605201" cy="1070133"/>
      </dsp:txXfrm>
    </dsp:sp>
    <dsp:sp modelId="{612FFEC9-FBBB-944E-96E5-E3033BE12F71}">
      <dsp:nvSpPr>
        <dsp:cNvPr id="0" name=""/>
        <dsp:cNvSpPr/>
      </dsp:nvSpPr>
      <dsp:spPr>
        <a:xfrm>
          <a:off x="2465292" y="2273850"/>
          <a:ext cx="214026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Learning to read</a:t>
          </a:r>
          <a:endParaRPr lang="en-US" sz="2400" kern="1200" dirty="0">
            <a:latin typeface="Arial"/>
            <a:cs typeface="Arial"/>
          </a:endParaRPr>
        </a:p>
      </dsp:txBody>
      <dsp:txXfrm>
        <a:off x="2465292" y="2273850"/>
        <a:ext cx="2140267" cy="1152000"/>
      </dsp:txXfrm>
    </dsp:sp>
    <dsp:sp modelId="{85548787-95B0-2242-ABA7-727A97867179}">
      <dsp:nvSpPr>
        <dsp:cNvPr id="0" name=""/>
        <dsp:cNvSpPr/>
      </dsp:nvSpPr>
      <dsp:spPr>
        <a:xfrm>
          <a:off x="4924626" y="1069949"/>
          <a:ext cx="322281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Conventional Literacy</a:t>
          </a:r>
          <a:endParaRPr lang="en-US" sz="2400" b="1" kern="1200" dirty="0">
            <a:latin typeface="Arial"/>
            <a:cs typeface="Arial"/>
          </a:endParaRPr>
        </a:p>
      </dsp:txBody>
      <dsp:txXfrm>
        <a:off x="5459693" y="1069949"/>
        <a:ext cx="2152681" cy="1070133"/>
      </dsp:txXfrm>
    </dsp:sp>
    <dsp:sp modelId="{DD8145B6-E953-7442-A131-89B2E40C0126}">
      <dsp:nvSpPr>
        <dsp:cNvPr id="0" name=""/>
        <dsp:cNvSpPr/>
      </dsp:nvSpPr>
      <dsp:spPr>
        <a:xfrm>
          <a:off x="5081829" y="2273850"/>
          <a:ext cx="237334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Reading to learn / comprehension</a:t>
          </a:r>
          <a:endParaRPr lang="en-US" sz="2400" kern="1200" dirty="0">
            <a:latin typeface="Arial"/>
            <a:cs typeface="Arial"/>
          </a:endParaRPr>
        </a:p>
      </dsp:txBody>
      <dsp:txXfrm>
        <a:off x="5081829" y="2273850"/>
        <a:ext cx="2373342" cy="115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58010-1826-2344-A74B-52DC1D21D9D3}">
      <dsp:nvSpPr>
        <dsp:cNvPr id="0" name=""/>
        <dsp:cNvSpPr/>
      </dsp:nvSpPr>
      <dsp:spPr>
        <a:xfrm>
          <a:off x="0" y="852010"/>
          <a:ext cx="38862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2BD4E-B4D5-0F43-AB6D-7C133C2F8C46}">
      <dsp:nvSpPr>
        <dsp:cNvPr id="0" name=""/>
        <dsp:cNvSpPr/>
      </dsp:nvSpPr>
      <dsp:spPr>
        <a:xfrm>
          <a:off x="228825" y="321323"/>
          <a:ext cx="3596643" cy="1424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Code Related Reading Process: reader’s ability to understand the structure of print</a:t>
          </a:r>
          <a:endParaRPr lang="en-US" sz="2400" kern="1200" dirty="0">
            <a:latin typeface="Arial"/>
            <a:cs typeface="Arial"/>
          </a:endParaRPr>
        </a:p>
      </dsp:txBody>
      <dsp:txXfrm>
        <a:off x="298370" y="390868"/>
        <a:ext cx="3457553" cy="1285545"/>
      </dsp:txXfrm>
    </dsp:sp>
    <dsp:sp modelId="{DDD83AD6-45D4-8244-A3A3-61A17B9E1D3B}">
      <dsp:nvSpPr>
        <dsp:cNvPr id="0" name=""/>
        <dsp:cNvSpPr/>
      </dsp:nvSpPr>
      <dsp:spPr>
        <a:xfrm>
          <a:off x="0" y="3546224"/>
          <a:ext cx="38862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C0633-C53A-424B-B2F3-40CAFE6CB7D6}">
      <dsp:nvSpPr>
        <dsp:cNvPr id="0" name=""/>
        <dsp:cNvSpPr/>
      </dsp:nvSpPr>
      <dsp:spPr>
        <a:xfrm>
          <a:off x="240089" y="2220469"/>
          <a:ext cx="3561713" cy="206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22" tIns="0" rIns="10282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Meaning Related Reading Process: refers to global understanding of printed words and sentences</a:t>
          </a:r>
          <a:endParaRPr lang="en-US" sz="2400" kern="1200" dirty="0">
            <a:latin typeface="Arial"/>
            <a:cs typeface="Arial"/>
          </a:endParaRPr>
        </a:p>
      </dsp:txBody>
      <dsp:txXfrm>
        <a:off x="340680" y="2321060"/>
        <a:ext cx="3360531" cy="1859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8D741-D0B3-1A40-9BD4-4927387563F9}">
      <dsp:nvSpPr>
        <dsp:cNvPr id="0" name=""/>
        <dsp:cNvSpPr/>
      </dsp:nvSpPr>
      <dsp:spPr>
        <a:xfrm>
          <a:off x="4080" y="0"/>
          <a:ext cx="3925416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Code related reading process</a:t>
          </a:r>
          <a:endParaRPr lang="en-US" sz="3200" kern="1200" dirty="0">
            <a:latin typeface="Arial"/>
            <a:cs typeface="Arial"/>
          </a:endParaRPr>
        </a:p>
      </dsp:txBody>
      <dsp:txXfrm>
        <a:off x="4080" y="0"/>
        <a:ext cx="3925416" cy="1348740"/>
      </dsp:txXfrm>
    </dsp:sp>
    <dsp:sp modelId="{A817ACF8-141D-B248-ACAD-719E4ED2CA18}">
      <dsp:nvSpPr>
        <dsp:cNvPr id="0" name=""/>
        <dsp:cNvSpPr/>
      </dsp:nvSpPr>
      <dsp:spPr>
        <a:xfrm>
          <a:off x="396622" y="1348849"/>
          <a:ext cx="3140332" cy="65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Phonological awareness</a:t>
          </a:r>
          <a:endParaRPr lang="en-US" sz="2400" kern="1200" dirty="0">
            <a:latin typeface="Arial"/>
            <a:cs typeface="Arial"/>
          </a:endParaRPr>
        </a:p>
      </dsp:txBody>
      <dsp:txXfrm>
        <a:off x="415805" y="1368032"/>
        <a:ext cx="3101966" cy="616576"/>
      </dsp:txXfrm>
    </dsp:sp>
    <dsp:sp modelId="{F88D386C-2136-4D40-9E0B-92873A8673D0}">
      <dsp:nvSpPr>
        <dsp:cNvPr id="0" name=""/>
        <dsp:cNvSpPr/>
      </dsp:nvSpPr>
      <dsp:spPr>
        <a:xfrm>
          <a:off x="396622" y="2104552"/>
          <a:ext cx="3140332" cy="65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Alphabet knowledge</a:t>
          </a:r>
          <a:endParaRPr lang="en-US" sz="2400" kern="1200" dirty="0">
            <a:latin typeface="Arial"/>
            <a:cs typeface="Arial"/>
          </a:endParaRPr>
        </a:p>
      </dsp:txBody>
      <dsp:txXfrm>
        <a:off x="415805" y="2123735"/>
        <a:ext cx="3101966" cy="616576"/>
      </dsp:txXfrm>
    </dsp:sp>
    <dsp:sp modelId="{7151DB8E-B427-A14A-BAFE-8B2CDAB8284C}">
      <dsp:nvSpPr>
        <dsp:cNvPr id="0" name=""/>
        <dsp:cNvSpPr/>
      </dsp:nvSpPr>
      <dsp:spPr>
        <a:xfrm>
          <a:off x="396622" y="2860255"/>
          <a:ext cx="3140332" cy="65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Print concepts</a:t>
          </a:r>
          <a:endParaRPr lang="en-US" sz="2400" kern="1200" dirty="0">
            <a:latin typeface="Arial"/>
            <a:cs typeface="Arial"/>
          </a:endParaRPr>
        </a:p>
      </dsp:txBody>
      <dsp:txXfrm>
        <a:off x="415805" y="2879438"/>
        <a:ext cx="3101966" cy="616576"/>
      </dsp:txXfrm>
    </dsp:sp>
    <dsp:sp modelId="{8BEA829F-F994-9449-B294-CB19AE3283E2}">
      <dsp:nvSpPr>
        <dsp:cNvPr id="0" name=""/>
        <dsp:cNvSpPr/>
      </dsp:nvSpPr>
      <dsp:spPr>
        <a:xfrm>
          <a:off x="396622" y="3615957"/>
          <a:ext cx="3140332" cy="65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Emergent writing</a:t>
          </a:r>
          <a:endParaRPr lang="en-US" sz="2400" kern="1200" dirty="0">
            <a:latin typeface="Arial"/>
            <a:cs typeface="Arial"/>
          </a:endParaRPr>
        </a:p>
      </dsp:txBody>
      <dsp:txXfrm>
        <a:off x="415805" y="3635140"/>
        <a:ext cx="3101966" cy="616576"/>
      </dsp:txXfrm>
    </dsp:sp>
    <dsp:sp modelId="{7EE39580-22F6-FF41-B68F-4DE27DB0AB44}">
      <dsp:nvSpPr>
        <dsp:cNvPr id="0" name=""/>
        <dsp:cNvSpPr/>
      </dsp:nvSpPr>
      <dsp:spPr>
        <a:xfrm>
          <a:off x="4223903" y="0"/>
          <a:ext cx="3925416" cy="449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Meaning based reading process</a:t>
          </a:r>
          <a:endParaRPr lang="en-US" sz="3200" kern="1200" dirty="0">
            <a:latin typeface="Arial"/>
            <a:cs typeface="Arial"/>
          </a:endParaRPr>
        </a:p>
      </dsp:txBody>
      <dsp:txXfrm>
        <a:off x="4223903" y="0"/>
        <a:ext cx="3925416" cy="1348740"/>
      </dsp:txXfrm>
    </dsp:sp>
    <dsp:sp modelId="{E3D289FB-B873-9941-BC14-260B415E3995}">
      <dsp:nvSpPr>
        <dsp:cNvPr id="0" name=""/>
        <dsp:cNvSpPr/>
      </dsp:nvSpPr>
      <dsp:spPr>
        <a:xfrm>
          <a:off x="4616444" y="1349590"/>
          <a:ext cx="3140332" cy="52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Listening comprehension</a:t>
          </a:r>
          <a:endParaRPr lang="en-US" sz="2000" kern="1200" dirty="0">
            <a:latin typeface="Arial"/>
            <a:cs typeface="Arial"/>
          </a:endParaRPr>
        </a:p>
      </dsp:txBody>
      <dsp:txXfrm>
        <a:off x="4631677" y="1364823"/>
        <a:ext cx="3109866" cy="489635"/>
      </dsp:txXfrm>
    </dsp:sp>
    <dsp:sp modelId="{5CC72528-3632-E247-9A05-9A327C2C63A9}">
      <dsp:nvSpPr>
        <dsp:cNvPr id="0" name=""/>
        <dsp:cNvSpPr/>
      </dsp:nvSpPr>
      <dsp:spPr>
        <a:xfrm>
          <a:off x="4616444" y="1949707"/>
          <a:ext cx="3140332" cy="52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Vocabulary</a:t>
          </a:r>
          <a:endParaRPr lang="en-US" sz="2000" kern="1200" dirty="0">
            <a:latin typeface="Arial"/>
            <a:cs typeface="Arial"/>
          </a:endParaRPr>
        </a:p>
      </dsp:txBody>
      <dsp:txXfrm>
        <a:off x="4631677" y="1964940"/>
        <a:ext cx="3109866" cy="489635"/>
      </dsp:txXfrm>
    </dsp:sp>
    <dsp:sp modelId="{4D9AC0C2-CED9-5E4D-A477-AFE34F8AA339}">
      <dsp:nvSpPr>
        <dsp:cNvPr id="0" name=""/>
        <dsp:cNvSpPr/>
      </dsp:nvSpPr>
      <dsp:spPr>
        <a:xfrm>
          <a:off x="4616444" y="2549824"/>
          <a:ext cx="3140332" cy="52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Grammatical understanding</a:t>
          </a:r>
          <a:endParaRPr lang="en-US" sz="2000" kern="1200" dirty="0">
            <a:latin typeface="Arial"/>
            <a:cs typeface="Arial"/>
          </a:endParaRPr>
        </a:p>
      </dsp:txBody>
      <dsp:txXfrm>
        <a:off x="4631677" y="2565057"/>
        <a:ext cx="3109866" cy="489635"/>
      </dsp:txXfrm>
    </dsp:sp>
    <dsp:sp modelId="{DB13F2EF-A6CA-4647-B54C-03B037C4B9B0}">
      <dsp:nvSpPr>
        <dsp:cNvPr id="0" name=""/>
        <dsp:cNvSpPr/>
      </dsp:nvSpPr>
      <dsp:spPr>
        <a:xfrm>
          <a:off x="4616444" y="3149941"/>
          <a:ext cx="3140332" cy="52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Background knowledge</a:t>
          </a:r>
          <a:endParaRPr lang="en-US" sz="2000" kern="1200" dirty="0">
            <a:latin typeface="Arial"/>
            <a:cs typeface="Arial"/>
          </a:endParaRPr>
        </a:p>
      </dsp:txBody>
      <dsp:txXfrm>
        <a:off x="4631677" y="3165174"/>
        <a:ext cx="3109866" cy="489635"/>
      </dsp:txXfrm>
    </dsp:sp>
    <dsp:sp modelId="{BE81EE5B-2BEF-0E43-9C16-D12021820AEF}">
      <dsp:nvSpPr>
        <dsp:cNvPr id="0" name=""/>
        <dsp:cNvSpPr/>
      </dsp:nvSpPr>
      <dsp:spPr>
        <a:xfrm>
          <a:off x="4616444" y="3750058"/>
          <a:ext cx="3140332" cy="52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Text structures: narrative, informational</a:t>
          </a:r>
          <a:endParaRPr lang="en-US" sz="2000" kern="1200" dirty="0">
            <a:latin typeface="Arial"/>
            <a:cs typeface="Arial"/>
          </a:endParaRPr>
        </a:p>
      </dsp:txBody>
      <dsp:txXfrm>
        <a:off x="4631677" y="3765291"/>
        <a:ext cx="3109866" cy="489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51C2-23FE-F04C-A09D-70A3A1C8FF72}">
      <dsp:nvSpPr>
        <dsp:cNvPr id="0" name=""/>
        <dsp:cNvSpPr/>
      </dsp:nvSpPr>
      <dsp:spPr>
        <a:xfrm>
          <a:off x="2184" y="33232"/>
          <a:ext cx="3376017" cy="1350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/>
              <a:cs typeface="Arial"/>
            </a:rPr>
            <a:t>Emergent Literacy</a:t>
          </a:r>
          <a:endParaRPr lang="en-US" sz="2600" kern="1200" dirty="0">
            <a:latin typeface="Arial"/>
            <a:cs typeface="Arial"/>
          </a:endParaRPr>
        </a:p>
      </dsp:txBody>
      <dsp:txXfrm>
        <a:off x="677387" y="33232"/>
        <a:ext cx="2025611" cy="1350406"/>
      </dsp:txXfrm>
    </dsp:sp>
    <dsp:sp modelId="{B7054A24-5BEA-524A-995D-211CBEAEA320}">
      <dsp:nvSpPr>
        <dsp:cNvPr id="0" name=""/>
        <dsp:cNvSpPr/>
      </dsp:nvSpPr>
      <dsp:spPr>
        <a:xfrm>
          <a:off x="2939319" y="148017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Joint attention, interaction</a:t>
          </a:r>
          <a:endParaRPr lang="en-US" sz="2000" kern="1200" dirty="0">
            <a:latin typeface="Arial"/>
            <a:cs typeface="Arial"/>
          </a:endParaRPr>
        </a:p>
      </dsp:txBody>
      <dsp:txXfrm>
        <a:off x="3499738" y="148017"/>
        <a:ext cx="1681257" cy="1120837"/>
      </dsp:txXfrm>
    </dsp:sp>
    <dsp:sp modelId="{DB1BE588-10BD-7447-802B-12CD1A7B13B4}">
      <dsp:nvSpPr>
        <dsp:cNvPr id="0" name=""/>
        <dsp:cNvSpPr/>
      </dsp:nvSpPr>
      <dsp:spPr>
        <a:xfrm>
          <a:off x="5349120" y="148017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r>
            <a:rPr lang="en-US" sz="2000" kern="1200" dirty="0" smtClean="0">
              <a:latin typeface="Arial"/>
              <a:cs typeface="Arial"/>
            </a:rPr>
            <a:t>turn taking,  print concepts</a:t>
          </a:r>
          <a:endParaRPr lang="en-US" sz="2000" kern="1200" dirty="0">
            <a:latin typeface="Arial"/>
            <a:cs typeface="Arial"/>
          </a:endParaRPr>
        </a:p>
      </dsp:txBody>
      <dsp:txXfrm>
        <a:off x="5909539" y="148017"/>
        <a:ext cx="1681257" cy="1120837"/>
      </dsp:txXfrm>
    </dsp:sp>
    <dsp:sp modelId="{AA47D954-79E5-524F-B2C8-C1AF9671344F}">
      <dsp:nvSpPr>
        <dsp:cNvPr id="0" name=""/>
        <dsp:cNvSpPr/>
      </dsp:nvSpPr>
      <dsp:spPr>
        <a:xfrm>
          <a:off x="2184" y="1572696"/>
          <a:ext cx="3376017" cy="1350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/>
              <a:cs typeface="Arial"/>
            </a:rPr>
            <a:t>Early Literacy</a:t>
          </a:r>
          <a:endParaRPr lang="en-US" sz="2600" kern="1200" dirty="0">
            <a:latin typeface="Arial"/>
            <a:cs typeface="Arial"/>
          </a:endParaRPr>
        </a:p>
      </dsp:txBody>
      <dsp:txXfrm>
        <a:off x="677387" y="1572696"/>
        <a:ext cx="2025611" cy="1350406"/>
      </dsp:txXfrm>
    </dsp:sp>
    <dsp:sp modelId="{AA0B32D8-1290-8242-95E7-6484210AD9EB}">
      <dsp:nvSpPr>
        <dsp:cNvPr id="0" name=""/>
        <dsp:cNvSpPr/>
      </dsp:nvSpPr>
      <dsp:spPr>
        <a:xfrm>
          <a:off x="2939319" y="1687481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Literacy partner guiding reading</a:t>
          </a:r>
          <a:endParaRPr lang="en-US" sz="2000" kern="1200" dirty="0">
            <a:latin typeface="Arial"/>
            <a:cs typeface="Arial"/>
          </a:endParaRPr>
        </a:p>
      </dsp:txBody>
      <dsp:txXfrm>
        <a:off x="3499738" y="1687481"/>
        <a:ext cx="1681257" cy="1120837"/>
      </dsp:txXfrm>
    </dsp:sp>
    <dsp:sp modelId="{B340FB03-A537-4147-8C25-83D2F0F7DCB8}">
      <dsp:nvSpPr>
        <dsp:cNvPr id="0" name=""/>
        <dsp:cNvSpPr/>
      </dsp:nvSpPr>
      <dsp:spPr>
        <a:xfrm>
          <a:off x="5349120" y="1687481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Written symbols have meaning</a:t>
          </a:r>
          <a:endParaRPr lang="en-US" sz="2000" kern="1200" dirty="0">
            <a:latin typeface="Arial"/>
            <a:cs typeface="Arial"/>
          </a:endParaRPr>
        </a:p>
      </dsp:txBody>
      <dsp:txXfrm>
        <a:off x="5909539" y="1687481"/>
        <a:ext cx="1681257" cy="1120837"/>
      </dsp:txXfrm>
    </dsp:sp>
    <dsp:sp modelId="{092A9981-3555-4F49-A109-49DF0454C779}">
      <dsp:nvSpPr>
        <dsp:cNvPr id="0" name=""/>
        <dsp:cNvSpPr/>
      </dsp:nvSpPr>
      <dsp:spPr>
        <a:xfrm>
          <a:off x="2184" y="3112160"/>
          <a:ext cx="3376017" cy="1350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rial"/>
              <a:cs typeface="Arial"/>
            </a:rPr>
            <a:t>Conventional Literacy</a:t>
          </a:r>
          <a:endParaRPr lang="en-US" sz="2600" kern="1200" dirty="0">
            <a:latin typeface="Arial"/>
            <a:cs typeface="Arial"/>
          </a:endParaRPr>
        </a:p>
      </dsp:txBody>
      <dsp:txXfrm>
        <a:off x="677387" y="3112160"/>
        <a:ext cx="2025611" cy="1350406"/>
      </dsp:txXfrm>
    </dsp:sp>
    <dsp:sp modelId="{7BFC0CE5-F170-514E-864A-FB929B62163E}">
      <dsp:nvSpPr>
        <dsp:cNvPr id="0" name=""/>
        <dsp:cNvSpPr/>
      </dsp:nvSpPr>
      <dsp:spPr>
        <a:xfrm>
          <a:off x="2939319" y="3226944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Independence when interacting with text</a:t>
          </a:r>
          <a:endParaRPr lang="en-US" sz="2000" kern="1200" dirty="0">
            <a:latin typeface="Arial"/>
            <a:cs typeface="Arial"/>
          </a:endParaRPr>
        </a:p>
      </dsp:txBody>
      <dsp:txXfrm>
        <a:off x="3499738" y="3226944"/>
        <a:ext cx="1681257" cy="1120837"/>
      </dsp:txXfrm>
    </dsp:sp>
    <dsp:sp modelId="{F4219786-EF65-C54E-BE82-CEAB92563FF8}">
      <dsp:nvSpPr>
        <dsp:cNvPr id="0" name=""/>
        <dsp:cNvSpPr/>
      </dsp:nvSpPr>
      <dsp:spPr>
        <a:xfrm>
          <a:off x="5349120" y="3226944"/>
          <a:ext cx="2802094" cy="1120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Reading for different purposes</a:t>
          </a:r>
          <a:endParaRPr lang="en-US" sz="2000" kern="1200" dirty="0">
            <a:latin typeface="Arial"/>
            <a:cs typeface="Arial"/>
          </a:endParaRPr>
        </a:p>
      </dsp:txBody>
      <dsp:txXfrm>
        <a:off x="5909539" y="3226944"/>
        <a:ext cx="1681257" cy="1120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70FA6-8523-4F4A-8055-A219B3400898}">
      <dsp:nvSpPr>
        <dsp:cNvPr id="0" name=""/>
        <dsp:cNvSpPr/>
      </dsp:nvSpPr>
      <dsp:spPr>
        <a:xfrm>
          <a:off x="1051252" y="1858902"/>
          <a:ext cx="1783695" cy="116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/>
              <a:cs typeface="Arial"/>
            </a:rPr>
            <a:t>Literacy development for all</a:t>
          </a:r>
          <a:endParaRPr lang="en-US" sz="2000" b="1" kern="1200" dirty="0">
            <a:latin typeface="Arial"/>
            <a:cs typeface="Arial"/>
          </a:endParaRPr>
        </a:p>
      </dsp:txBody>
      <dsp:txXfrm>
        <a:off x="1108165" y="1915815"/>
        <a:ext cx="1669869" cy="1052034"/>
      </dsp:txXfrm>
    </dsp:sp>
    <dsp:sp modelId="{1620D6EA-6C97-AB43-BA8C-CA4F026D802D}">
      <dsp:nvSpPr>
        <dsp:cNvPr id="0" name=""/>
        <dsp:cNvSpPr/>
      </dsp:nvSpPr>
      <dsp:spPr>
        <a:xfrm rot="16200000">
          <a:off x="1613896" y="1529698"/>
          <a:ext cx="6584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407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92151-402C-7E41-B488-1AAC7D56B5FA}">
      <dsp:nvSpPr>
        <dsp:cNvPr id="0" name=""/>
        <dsp:cNvSpPr/>
      </dsp:nvSpPr>
      <dsp:spPr>
        <a:xfrm>
          <a:off x="1552536" y="419369"/>
          <a:ext cx="781126" cy="78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</a:t>
          </a:r>
          <a:endParaRPr lang="en-US" sz="3600" kern="1200" dirty="0"/>
        </a:p>
      </dsp:txBody>
      <dsp:txXfrm>
        <a:off x="1590667" y="457500"/>
        <a:ext cx="704864" cy="704864"/>
      </dsp:txXfrm>
    </dsp:sp>
    <dsp:sp modelId="{A83DA800-8756-9A48-9228-936857CB3DF2}">
      <dsp:nvSpPr>
        <dsp:cNvPr id="0" name=""/>
        <dsp:cNvSpPr/>
      </dsp:nvSpPr>
      <dsp:spPr>
        <a:xfrm rot="20520000">
          <a:off x="2828010" y="2108251"/>
          <a:ext cx="283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493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B402D-D2ED-9049-AC57-9D58580A5A2F}">
      <dsp:nvSpPr>
        <dsp:cNvPr id="0" name=""/>
        <dsp:cNvSpPr/>
      </dsp:nvSpPr>
      <dsp:spPr>
        <a:xfrm>
          <a:off x="3104566" y="1546984"/>
          <a:ext cx="781126" cy="78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</a:t>
          </a:r>
          <a:endParaRPr lang="en-US" sz="3600" kern="1200" dirty="0"/>
        </a:p>
      </dsp:txBody>
      <dsp:txXfrm>
        <a:off x="3142697" y="1585115"/>
        <a:ext cx="704864" cy="704864"/>
      </dsp:txXfrm>
    </dsp:sp>
    <dsp:sp modelId="{321E5782-7342-A04C-B44B-5ECD9CA0DC8D}">
      <dsp:nvSpPr>
        <dsp:cNvPr id="0" name=""/>
        <dsp:cNvSpPr/>
      </dsp:nvSpPr>
      <dsp:spPr>
        <a:xfrm rot="3240000">
          <a:off x="2278286" y="3198133"/>
          <a:ext cx="428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59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00E-F9D9-F844-A04A-D1B14503324C}">
      <dsp:nvSpPr>
        <dsp:cNvPr id="0" name=""/>
        <dsp:cNvSpPr/>
      </dsp:nvSpPr>
      <dsp:spPr>
        <a:xfrm>
          <a:off x="2511743" y="3371504"/>
          <a:ext cx="781126" cy="78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3. </a:t>
          </a:r>
          <a:endParaRPr lang="en-US" sz="3600" kern="1200" dirty="0"/>
        </a:p>
      </dsp:txBody>
      <dsp:txXfrm>
        <a:off x="2549874" y="3409635"/>
        <a:ext cx="704864" cy="704864"/>
      </dsp:txXfrm>
    </dsp:sp>
    <dsp:sp modelId="{2E2A8C5B-0D01-B64A-85E3-92F90E75C07C}">
      <dsp:nvSpPr>
        <dsp:cNvPr id="0" name=""/>
        <dsp:cNvSpPr/>
      </dsp:nvSpPr>
      <dsp:spPr>
        <a:xfrm rot="7560000">
          <a:off x="1179316" y="3198133"/>
          <a:ext cx="428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59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BF734-315C-6D4B-8D2E-8366DBAC9119}">
      <dsp:nvSpPr>
        <dsp:cNvPr id="0" name=""/>
        <dsp:cNvSpPr/>
      </dsp:nvSpPr>
      <dsp:spPr>
        <a:xfrm>
          <a:off x="593329" y="3371504"/>
          <a:ext cx="781126" cy="78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4.</a:t>
          </a:r>
          <a:endParaRPr lang="en-US" sz="3600" kern="1200" dirty="0"/>
        </a:p>
      </dsp:txBody>
      <dsp:txXfrm>
        <a:off x="631460" y="3409635"/>
        <a:ext cx="704864" cy="704864"/>
      </dsp:txXfrm>
    </dsp:sp>
    <dsp:sp modelId="{BD9A0B5F-ACB1-BF4D-AA2F-144A77E9BD4D}">
      <dsp:nvSpPr>
        <dsp:cNvPr id="0" name=""/>
        <dsp:cNvSpPr/>
      </dsp:nvSpPr>
      <dsp:spPr>
        <a:xfrm rot="11880000">
          <a:off x="774696" y="2108251"/>
          <a:ext cx="283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493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64C2E-E8E2-A047-BFF0-89B6B7AD7CEA}">
      <dsp:nvSpPr>
        <dsp:cNvPr id="0" name=""/>
        <dsp:cNvSpPr/>
      </dsp:nvSpPr>
      <dsp:spPr>
        <a:xfrm>
          <a:off x="507" y="1546984"/>
          <a:ext cx="781126" cy="781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5.</a:t>
          </a:r>
          <a:endParaRPr lang="en-US" sz="3600" kern="1200" dirty="0"/>
        </a:p>
      </dsp:txBody>
      <dsp:txXfrm>
        <a:off x="38638" y="1585115"/>
        <a:ext cx="704864" cy="7048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D5E35-12FB-6A48-BDD0-B6C5A0EC3334}">
      <dsp:nvSpPr>
        <dsp:cNvPr id="0" name=""/>
        <dsp:cNvSpPr/>
      </dsp:nvSpPr>
      <dsp:spPr>
        <a:xfrm rot="5400000">
          <a:off x="4896016" y="-1796263"/>
          <a:ext cx="1296590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At or slightly above their comprehension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Interactive Read Alouds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Modeling language and strategies</a:t>
          </a:r>
          <a:endParaRPr lang="en-US" sz="2000" kern="1200" dirty="0">
            <a:latin typeface="Arial"/>
            <a:cs typeface="Arial"/>
          </a:endParaRPr>
        </a:p>
      </dsp:txBody>
      <dsp:txXfrm rot="-5400000">
        <a:off x="2935223" y="227824"/>
        <a:ext cx="5154882" cy="1170002"/>
      </dsp:txXfrm>
    </dsp:sp>
    <dsp:sp modelId="{907247A8-900E-D64C-B77C-AE4BECFAEC62}">
      <dsp:nvSpPr>
        <dsp:cNvPr id="0" name=""/>
        <dsp:cNvSpPr/>
      </dsp:nvSpPr>
      <dsp:spPr>
        <a:xfrm>
          <a:off x="0" y="2455"/>
          <a:ext cx="2935224" cy="1620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Reading to Students</a:t>
          </a:r>
          <a:endParaRPr lang="en-US" sz="3200" kern="1200" dirty="0">
            <a:latin typeface="Arial"/>
            <a:cs typeface="Arial"/>
          </a:endParaRPr>
        </a:p>
      </dsp:txBody>
      <dsp:txXfrm>
        <a:off x="79118" y="81573"/>
        <a:ext cx="2776988" cy="1462502"/>
      </dsp:txXfrm>
    </dsp:sp>
    <dsp:sp modelId="{2D058717-848C-B843-9B7B-CCF0C039E14E}">
      <dsp:nvSpPr>
        <dsp:cNvPr id="0" name=""/>
        <dsp:cNvSpPr/>
      </dsp:nvSpPr>
      <dsp:spPr>
        <a:xfrm rot="5400000">
          <a:off x="4782312" y="-94488"/>
          <a:ext cx="1523999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Supported book reading for active participation and interaction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Leveled books for teaching students to read; books at their instructional level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Teaching skills and strategies</a:t>
          </a:r>
          <a:endParaRPr lang="en-US" sz="2000" kern="1200" dirty="0">
            <a:latin typeface="Arial"/>
            <a:cs typeface="Arial"/>
          </a:endParaRPr>
        </a:p>
      </dsp:txBody>
      <dsp:txXfrm rot="-5400000">
        <a:off x="2935224" y="1826995"/>
        <a:ext cx="5143781" cy="1375209"/>
      </dsp:txXfrm>
    </dsp:sp>
    <dsp:sp modelId="{06B6F8BE-9A1C-3646-94EB-08A3D54EA51A}">
      <dsp:nvSpPr>
        <dsp:cNvPr id="0" name=""/>
        <dsp:cNvSpPr/>
      </dsp:nvSpPr>
      <dsp:spPr>
        <a:xfrm>
          <a:off x="0" y="1704230"/>
          <a:ext cx="2935224" cy="1620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Reading with Students</a:t>
          </a:r>
          <a:endParaRPr lang="en-US" sz="3200" kern="1200" dirty="0">
            <a:latin typeface="Arial"/>
            <a:cs typeface="Arial"/>
          </a:endParaRPr>
        </a:p>
      </dsp:txBody>
      <dsp:txXfrm>
        <a:off x="79118" y="1783348"/>
        <a:ext cx="2776988" cy="1462502"/>
      </dsp:txXfrm>
    </dsp:sp>
    <dsp:sp modelId="{FB1ACE7C-F9A4-E34C-A433-D7B22B84F2D2}">
      <dsp:nvSpPr>
        <dsp:cNvPr id="0" name=""/>
        <dsp:cNvSpPr/>
      </dsp:nvSpPr>
      <dsp:spPr>
        <a:xfrm rot="5400000">
          <a:off x="4896016" y="1607287"/>
          <a:ext cx="1296590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At their independent reading level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Reading for practice and fluency</a:t>
          </a:r>
          <a:endParaRPr lang="en-US" sz="2000" kern="1200" dirty="0">
            <a:latin typeface="Arial"/>
            <a:cs typeface="Arial"/>
          </a:endParaRPr>
        </a:p>
      </dsp:txBody>
      <dsp:txXfrm rot="-5400000">
        <a:off x="2935223" y="3631374"/>
        <a:ext cx="5154882" cy="1170002"/>
      </dsp:txXfrm>
    </dsp:sp>
    <dsp:sp modelId="{7FAA2053-8AA2-8347-9A6F-38DDA6BB9022}">
      <dsp:nvSpPr>
        <dsp:cNvPr id="0" name=""/>
        <dsp:cNvSpPr/>
      </dsp:nvSpPr>
      <dsp:spPr>
        <a:xfrm>
          <a:off x="0" y="3406006"/>
          <a:ext cx="2935224" cy="1620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/>
              <a:cs typeface="Arial"/>
            </a:rPr>
            <a:t>Reading by Students</a:t>
          </a:r>
          <a:endParaRPr lang="en-US" sz="3200" kern="1200" dirty="0">
            <a:latin typeface="Arial"/>
            <a:cs typeface="Arial"/>
          </a:endParaRPr>
        </a:p>
      </dsp:txBody>
      <dsp:txXfrm>
        <a:off x="79118" y="3485124"/>
        <a:ext cx="2776988" cy="146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3C0F8-C5D5-6142-95FD-F3A1F88C3959}" type="datetimeFigureOut">
              <a:rPr lang="en-US" smtClean="0"/>
              <a:t>2013-09-30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C9D7-5A53-6849-A238-246CDA14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9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04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9B08BACA-F988-1A45-B270-E955A5324879}" type="datetime8">
              <a:rPr lang="en-CA" smtClean="0"/>
              <a:t>2013-09-30 14:15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1C70-8B6D-A043-BF3D-CF9DF710ABCE}" type="datetime8">
              <a:rPr lang="en-CA" smtClean="0">
                <a:solidFill>
                  <a:schemeClr val="tx2"/>
                </a:solidFill>
              </a:rPr>
              <a:t>2013-09-30 14:15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7023F81-C7A9-4847-900D-D2BC95790891}" type="datetime8">
              <a:rPr lang="en-CA" smtClean="0">
                <a:solidFill>
                  <a:schemeClr val="tx2"/>
                </a:solidFill>
              </a:rPr>
              <a:t>2013-09-30 14:15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A8C-90DE-0D42-A502-CFEBA983BA00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B238-6BE3-3E40-B5C2-95519845583F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31E284-E95F-C946-AC7E-5917807FD969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D8B9F56-A838-F946-B223-36FDCED6F0B1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9DC0-2766-6C42-8DC2-7748045D6303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3338-18EC-3046-BBBE-7412C33A7208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7A75-5FC0-324A-B080-90E6A769C7A6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362A630-5A32-F24C-B6F7-4831E2CFAD7D}" type="datetime8">
              <a:rPr lang="en-CA" smtClean="0"/>
              <a:t>2013-09-30 14:15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B0B63E3F-57F6-5247-BC8D-AC0FB43CF75F}" type="datetime8">
              <a:rPr lang="en-CA" smtClean="0">
                <a:solidFill>
                  <a:schemeClr val="tx2"/>
                </a:solidFill>
              </a:rPr>
              <a:t>2013-09-30 14:15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Literacy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At the classroom level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sz="2800" dirty="0" smtClean="0">
                <a:latin typeface="Arial"/>
                <a:cs typeface="Arial"/>
              </a:rPr>
              <a:t>Print in the environment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800" dirty="0" smtClean="0">
                <a:latin typeface="Arial"/>
                <a:cs typeface="Arial"/>
              </a:rPr>
              <a:t>Opportunities for reading and writing</a:t>
            </a:r>
          </a:p>
          <a:p>
            <a:pPr marL="834390" lvl="1" indent="-514350"/>
            <a:r>
              <a:rPr lang="en-US" sz="2500" dirty="0" smtClean="0">
                <a:latin typeface="Arial"/>
                <a:cs typeface="Arial"/>
              </a:rPr>
              <a:t>Adapted books</a:t>
            </a:r>
          </a:p>
          <a:p>
            <a:pPr marL="834390" lvl="1" indent="-514350"/>
            <a:r>
              <a:rPr lang="en-US" sz="2500" dirty="0" smtClean="0">
                <a:latin typeface="Arial"/>
                <a:cs typeface="Arial"/>
              </a:rPr>
              <a:t>Visual supports</a:t>
            </a:r>
          </a:p>
          <a:p>
            <a:pPr marL="834390" lvl="1" indent="-514350"/>
            <a:r>
              <a:rPr lang="en-US" sz="2500" dirty="0" smtClean="0">
                <a:latin typeface="Arial"/>
                <a:cs typeface="Arial"/>
              </a:rPr>
              <a:t>Balanced literacy experiences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800" dirty="0" smtClean="0">
                <a:latin typeface="Arial"/>
                <a:cs typeface="Arial"/>
              </a:rPr>
              <a:t>Interactive instructional strategies for book reading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sz="2800" dirty="0" smtClean="0">
                <a:latin typeface="Arial"/>
                <a:cs typeface="Arial"/>
              </a:rPr>
              <a:t>Direct instruction</a:t>
            </a:r>
          </a:p>
          <a:p>
            <a:pPr marL="514350" indent="-514350">
              <a:buFont typeface="+mj-lt"/>
              <a:buAutoNum type="circleNumDbPlain"/>
            </a:pP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8" name="Content Placeholder 7" descr="classroom_17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-401" r="462" b="5776"/>
          <a:stretch/>
        </p:blipFill>
        <p:spPr>
          <a:xfrm>
            <a:off x="4648200" y="1828800"/>
            <a:ext cx="4318821" cy="432627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5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At the individual level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interactive read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r="10898"/>
          <a:stretch/>
        </p:blipFill>
        <p:spPr>
          <a:xfrm>
            <a:off x="457200" y="1828800"/>
            <a:ext cx="4211985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Knowledgeable educators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Student has a means of communication /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Repetition with variety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Cognitive engagement / active participation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Cognitive clarity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Personal connection with the curriculum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Books for Students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Choosing books for individual 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Adapting books to support active engagement and participation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Reading the book interactively (reading to and with students)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Content Placeholder 7" descr="children's book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5" r="12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825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Choosing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learning-to-read.jpg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6860"/>
          <a:stretch/>
        </p:blipFill>
        <p:spPr>
          <a:xfrm>
            <a:off x="304800" y="1752600"/>
            <a:ext cx="4356622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Arial"/>
                <a:cs typeface="Arial"/>
              </a:rPr>
              <a:t>Student’s literacy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Arial"/>
                <a:cs typeface="Arial"/>
              </a:rPr>
              <a:t>Purpose of reading the book (what are you trying to achieve?)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9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Choosing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hildrens literature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r="-656"/>
          <a:stretch/>
        </p:blipFill>
        <p:spPr>
          <a:xfrm>
            <a:off x="37181" y="1752600"/>
            <a:ext cx="4715978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Children’s literature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Picture books (all ages)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Chapter books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Novels</a:t>
            </a:r>
          </a:p>
          <a:p>
            <a:r>
              <a:rPr lang="en-US" dirty="0" smtClean="0">
                <a:latin typeface="Arial"/>
                <a:cs typeface="Arial"/>
              </a:rPr>
              <a:t>Leveled books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Designed to teach how to read</a:t>
            </a:r>
          </a:p>
          <a:p>
            <a:r>
              <a:rPr lang="en-US" dirty="0" smtClean="0">
                <a:latin typeface="Arial"/>
                <a:cs typeface="Arial"/>
              </a:rPr>
              <a:t>Non – fiction</a:t>
            </a:r>
          </a:p>
          <a:p>
            <a:r>
              <a:rPr lang="en-US" dirty="0" smtClean="0">
                <a:latin typeface="Arial"/>
                <a:cs typeface="Arial"/>
              </a:rPr>
              <a:t>Customized books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4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Making Decisions About Books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799"/>
            <a:ext cx="4495800" cy="433276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Are the </a:t>
            </a:r>
            <a:r>
              <a:rPr lang="en-US" sz="2000" b="1" dirty="0" smtClean="0">
                <a:latin typeface="Arial"/>
                <a:cs typeface="Arial"/>
              </a:rPr>
              <a:t>KEY FEATURES </a:t>
            </a:r>
            <a:r>
              <a:rPr lang="en-US" sz="2000" dirty="0" smtClean="0">
                <a:latin typeface="Arial"/>
                <a:cs typeface="Arial"/>
              </a:rPr>
              <a:t>appropriate for the student’s literacy stage and IEP goals?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Are their elements that will support </a:t>
            </a:r>
            <a:r>
              <a:rPr lang="en-US" sz="2000" b="1" dirty="0" smtClean="0">
                <a:latin typeface="Arial"/>
                <a:cs typeface="Arial"/>
              </a:rPr>
              <a:t>ENGAGEMENT  and ACTIVE PARTICIPATION?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Arial"/>
                <a:cs typeface="Arial"/>
              </a:rPr>
              <a:t>Is this </a:t>
            </a:r>
            <a:r>
              <a:rPr lang="en-US" sz="2000" b="1" dirty="0" smtClean="0">
                <a:latin typeface="Arial"/>
                <a:cs typeface="Arial"/>
              </a:rPr>
              <a:t>TOPIC OF INTEREST </a:t>
            </a:r>
            <a:r>
              <a:rPr lang="en-US" sz="2000" dirty="0" smtClean="0">
                <a:latin typeface="Arial"/>
                <a:cs typeface="Arial"/>
              </a:rPr>
              <a:t>or does it </a:t>
            </a:r>
            <a:r>
              <a:rPr lang="en-US" sz="2000" b="1" dirty="0" smtClean="0">
                <a:latin typeface="Arial"/>
                <a:cs typeface="Arial"/>
              </a:rPr>
              <a:t>CONNECT TO THE CURRICULUM?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REMEMBER: with older students books must be age-respectful / age appropriate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6" name="Content Placeholder 5" descr="decision-making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7500"/>
          <a:stretch>
            <a:fillRect/>
          </a:stretch>
        </p:blipFill>
        <p:spPr>
          <a:xfrm>
            <a:off x="5257800" y="2057400"/>
            <a:ext cx="3473301" cy="374443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Selecting Books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Content</a:t>
            </a:r>
          </a:p>
          <a:p>
            <a:pPr marL="834390" lvl="1" indent="-514350"/>
            <a:r>
              <a:rPr lang="en-US" sz="2200" dirty="0" smtClean="0">
                <a:latin typeface="Arial"/>
                <a:cs typeface="Arial"/>
              </a:rPr>
              <a:t>Length of book</a:t>
            </a:r>
          </a:p>
          <a:p>
            <a:pPr marL="834390" lvl="1" indent="-514350"/>
            <a:r>
              <a:rPr lang="en-US" sz="2200" dirty="0" smtClean="0">
                <a:latin typeface="Arial"/>
                <a:cs typeface="Arial"/>
              </a:rPr>
              <a:t>Topic – familiar or not</a:t>
            </a:r>
          </a:p>
          <a:p>
            <a:pPr marL="834390" lvl="1" indent="-514350"/>
            <a:r>
              <a:rPr lang="en-US" sz="2200" dirty="0" smtClean="0">
                <a:latin typeface="Arial"/>
                <a:cs typeface="Arial"/>
              </a:rPr>
              <a:t>Vocabulary and concepts</a:t>
            </a:r>
          </a:p>
          <a:p>
            <a:pPr marL="834390" lvl="1" indent="-514350"/>
            <a:r>
              <a:rPr lang="en-US" sz="2200" dirty="0" smtClean="0">
                <a:latin typeface="Arial"/>
                <a:cs typeface="Arial"/>
              </a:rPr>
              <a:t>Degree of predictability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Sentences</a:t>
            </a:r>
          </a:p>
          <a:p>
            <a:pPr marL="834390" lvl="1" indent="-514350"/>
            <a:r>
              <a:rPr lang="en-US" sz="2200" dirty="0" smtClean="0">
                <a:latin typeface="Arial"/>
                <a:cs typeface="Arial"/>
              </a:rPr>
              <a:t>Simple? Complex? Statements? Questions?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Arial"/>
                <a:cs typeface="Arial"/>
              </a:rPr>
              <a:t>Words within Sentences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How many words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How many are repeated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Content Placeholder 5" descr="simple sentences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r="7951" b="126"/>
          <a:stretch/>
        </p:blipFill>
        <p:spPr>
          <a:xfrm>
            <a:off x="4724400" y="1676400"/>
            <a:ext cx="4247994" cy="45662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Selecting Books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charset="2"/>
              <a:buAutoNum type="arabicPlain" startAt="4"/>
            </a:pPr>
            <a:r>
              <a:rPr lang="en-US" dirty="0" smtClean="0">
                <a:latin typeface="Arial"/>
                <a:cs typeface="Arial"/>
              </a:rPr>
              <a:t>Graphics</a:t>
            </a:r>
          </a:p>
          <a:p>
            <a:pPr marL="708660" lvl="1" indent="-342900"/>
            <a:r>
              <a:rPr lang="en-US" dirty="0" smtClean="0">
                <a:latin typeface="Arial"/>
                <a:cs typeface="Arial"/>
              </a:rPr>
              <a:t>Match between picture and print</a:t>
            </a:r>
          </a:p>
          <a:p>
            <a:pPr marL="514350" indent="-514350">
              <a:buFont typeface="Wingdings" charset="2"/>
              <a:buAutoNum type="arabicPlain" startAt="4"/>
            </a:pPr>
            <a:r>
              <a:rPr lang="en-US" dirty="0" smtClean="0">
                <a:latin typeface="Arial"/>
                <a:cs typeface="Arial"/>
              </a:rPr>
              <a:t>Print</a:t>
            </a:r>
          </a:p>
          <a:p>
            <a:pPr marL="834390" lvl="1" indent="-514350"/>
            <a:r>
              <a:rPr lang="en-US" dirty="0" smtClean="0">
                <a:latin typeface="Arial"/>
                <a:cs typeface="Arial"/>
              </a:rPr>
              <a:t>Size of print</a:t>
            </a:r>
          </a:p>
          <a:p>
            <a:pPr marL="834390" lvl="1" indent="-514350"/>
            <a:r>
              <a:rPr lang="en-US" dirty="0" smtClean="0">
                <a:latin typeface="Arial"/>
                <a:cs typeface="Arial"/>
              </a:rPr>
              <a:t>Placement</a:t>
            </a:r>
          </a:p>
          <a:p>
            <a:pPr marL="834390" lvl="1" indent="-514350"/>
            <a:r>
              <a:rPr lang="en-US" dirty="0" smtClean="0">
                <a:latin typeface="Arial"/>
                <a:cs typeface="Arial"/>
              </a:rPr>
              <a:t>How many lines of print per page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Anne Frank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r="3489"/>
          <a:stretch/>
        </p:blipFill>
        <p:spPr>
          <a:xfrm>
            <a:off x="4572000" y="1676400"/>
            <a:ext cx="4425538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Books for …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read01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360"/>
          <a:stretch/>
        </p:blipFill>
        <p:spPr>
          <a:xfrm>
            <a:off x="228601" y="1752600"/>
            <a:ext cx="4355999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Reading aloud to students</a:t>
            </a:r>
          </a:p>
          <a:p>
            <a:r>
              <a:rPr lang="en-US" dirty="0" smtClean="0">
                <a:latin typeface="Arial"/>
                <a:cs typeface="Arial"/>
              </a:rPr>
              <a:t>Teaching students how to read</a:t>
            </a:r>
          </a:p>
          <a:p>
            <a:r>
              <a:rPr lang="en-US" dirty="0" smtClean="0">
                <a:latin typeface="Arial"/>
                <a:cs typeface="Arial"/>
              </a:rPr>
              <a:t>Students to </a:t>
            </a:r>
            <a:r>
              <a:rPr lang="en-US" dirty="0" smtClean="0">
                <a:latin typeface="Arial"/>
                <a:cs typeface="Arial"/>
              </a:rPr>
              <a:t>read </a:t>
            </a:r>
            <a:r>
              <a:rPr lang="en-US" dirty="0" smtClean="0">
                <a:latin typeface="Arial"/>
                <a:cs typeface="Arial"/>
              </a:rPr>
              <a:t>together with you</a:t>
            </a:r>
          </a:p>
          <a:p>
            <a:r>
              <a:rPr lang="en-US" dirty="0" smtClean="0">
                <a:latin typeface="Arial"/>
                <a:cs typeface="Arial"/>
              </a:rPr>
              <a:t>Students to read independently</a:t>
            </a:r>
          </a:p>
          <a:p>
            <a:r>
              <a:rPr lang="en-US" dirty="0" smtClean="0">
                <a:latin typeface="Arial"/>
                <a:cs typeface="Arial"/>
              </a:rPr>
              <a:t>Recreational reading vs. books for school learning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5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Different Books for Different Purposes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5851514"/>
              </p:ext>
            </p:extLst>
          </p:nvPr>
        </p:nvGraphicFramePr>
        <p:xfrm>
          <a:off x="612648" y="16002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6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Continuum of Literacy Instruction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8180072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1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Let’s Take a Picture Walk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picture-book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r="458"/>
          <a:stretch/>
        </p:blipFill>
        <p:spPr>
          <a:xfrm>
            <a:off x="228600" y="1828800"/>
            <a:ext cx="8496000" cy="4495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6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Let’s Take a Picture Walk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childrensbook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t="-18362" r="-229" b="33"/>
          <a:stretch/>
        </p:blipFill>
        <p:spPr>
          <a:xfrm>
            <a:off x="612648" y="1064420"/>
            <a:ext cx="8153400" cy="52601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5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Your picture books - analysis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What did you learn about the book through this process?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What did you learn about introducing a book this way?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What do you need to develop in yourself to use this strategy?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Sentences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Words within Sentences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Graphics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Print</a:t>
            </a:r>
          </a:p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How do you think this choice would work with a student learning to read?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Picture Walk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Book Selection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1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Components of Reading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Learning to read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368"/>
          <a:stretch/>
        </p:blipFill>
        <p:spPr>
          <a:xfrm>
            <a:off x="4876800" y="1600200"/>
            <a:ext cx="3886200" cy="49074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6926582"/>
              </p:ext>
            </p:extLst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76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Learning to To Read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8362275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1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Literacy Development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5214681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2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Learning to read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Reading is complex</a:t>
            </a:r>
          </a:p>
          <a:p>
            <a:r>
              <a:rPr lang="en-US" sz="2800" dirty="0" smtClean="0">
                <a:latin typeface="Arial"/>
                <a:cs typeface="Arial"/>
              </a:rPr>
              <a:t>Supporting a student to learn to read means working on multiple areas</a:t>
            </a:r>
          </a:p>
          <a:p>
            <a:r>
              <a:rPr lang="en-US" sz="2800" dirty="0" smtClean="0">
                <a:latin typeface="Arial"/>
                <a:cs typeface="Arial"/>
              </a:rPr>
              <a:t>Balanced Literacy: focus on interests with both code related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z="2800" dirty="0" smtClean="0">
                <a:latin typeface="Arial"/>
                <a:cs typeface="Arial"/>
              </a:rPr>
              <a:t> meaning making skills</a:t>
            </a:r>
          </a:p>
          <a:p>
            <a:r>
              <a:rPr lang="en-US" sz="2800" dirty="0" smtClean="0">
                <a:latin typeface="Arial"/>
                <a:cs typeface="Arial"/>
              </a:rPr>
              <a:t>Improvements in one area don’t cross over to the other areas (only working on sight words or decoding will not improve comprehension skills)</a:t>
            </a:r>
          </a:p>
          <a:p>
            <a:r>
              <a:rPr lang="en-US" sz="2800" dirty="0" smtClean="0">
                <a:latin typeface="Arial"/>
                <a:cs typeface="Arial"/>
              </a:rPr>
              <a:t>It doesn’t matter what age a student is at – it matters what stage of literacy development s/he is at!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85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Inclusive Literacy Development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9234046"/>
              </p:ext>
            </p:extLst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844901" y="1676399"/>
            <a:ext cx="3886200" cy="44851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Paraphrase each of the 5 points and insert into web boxes</a:t>
            </a:r>
          </a:p>
          <a:p>
            <a:r>
              <a:rPr lang="en-US" sz="2800" dirty="0" smtClean="0">
                <a:latin typeface="Arial"/>
                <a:cs typeface="Arial"/>
              </a:rPr>
              <a:t>For each point give at least 2 specific ways an education assistant can contribute to this principle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3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Instructional Challenges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Differences in life experience and background knowledge</a:t>
            </a:r>
          </a:p>
          <a:p>
            <a:r>
              <a:rPr lang="en-US" sz="2800" dirty="0" smtClean="0">
                <a:latin typeface="Arial"/>
                <a:cs typeface="Arial"/>
              </a:rPr>
              <a:t>Social communication differences</a:t>
            </a:r>
          </a:p>
          <a:p>
            <a:r>
              <a:rPr lang="en-US" sz="2800" dirty="0" smtClean="0">
                <a:latin typeface="Arial"/>
                <a:cs typeface="Arial"/>
              </a:rPr>
              <a:t>Differences in cognitive processing and learning style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Content Placeholder 5" descr="teaching reading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52" r="22752"/>
          <a:stretch/>
        </p:blipFill>
        <p:spPr>
          <a:xfrm>
            <a:off x="4572000" y="1752600"/>
            <a:ext cx="4267200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3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Instructional Challenges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high school student read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4" r="-111"/>
          <a:stretch/>
        </p:blipFill>
        <p:spPr>
          <a:xfrm>
            <a:off x="0" y="1828800"/>
            <a:ext cx="4499997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1" y="1828799"/>
            <a:ext cx="3886200" cy="433276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Cognitive Processing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Slow speed of information processing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Small short-term memory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Narrower focus of general knowledge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Difficulties with language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Poor attention skills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Distracted by other stimuli</a:t>
            </a:r>
          </a:p>
          <a:p>
            <a:pPr marL="605790" lvl="1" indent="-285750"/>
            <a:r>
              <a:rPr lang="en-US" sz="2000" dirty="0" smtClean="0">
                <a:latin typeface="Arial"/>
                <a:cs typeface="Arial"/>
              </a:rPr>
              <a:t>Difficulties with generalization and problem solving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739</Words>
  <Application>Microsoft Macintosh PowerPoint</Application>
  <PresentationFormat>On-screen Show (4:3)</PresentationFormat>
  <Paragraphs>170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TC103524809990</vt:lpstr>
      <vt:lpstr>Accessing the curriculum for diverse learners</vt:lpstr>
      <vt:lpstr>Continuum of Literacy Instruction</vt:lpstr>
      <vt:lpstr>Components of Reading</vt:lpstr>
      <vt:lpstr>Learning to To Read</vt:lpstr>
      <vt:lpstr>Literacy Development</vt:lpstr>
      <vt:lpstr>Learning to read</vt:lpstr>
      <vt:lpstr>Inclusive Literacy Development</vt:lpstr>
      <vt:lpstr>Instructional Challenges</vt:lpstr>
      <vt:lpstr>Instructional Challenges</vt:lpstr>
      <vt:lpstr>At the classroom level</vt:lpstr>
      <vt:lpstr>At the individual level</vt:lpstr>
      <vt:lpstr>Books for Students</vt:lpstr>
      <vt:lpstr>Choosing Books</vt:lpstr>
      <vt:lpstr>Choosing Books</vt:lpstr>
      <vt:lpstr>Making Decisions About Books</vt:lpstr>
      <vt:lpstr>Selecting Books</vt:lpstr>
      <vt:lpstr>Selecting Books</vt:lpstr>
      <vt:lpstr>Books for …</vt:lpstr>
      <vt:lpstr>Different Books for Different Purposes</vt:lpstr>
      <vt:lpstr>Let’s Take a Picture Walk</vt:lpstr>
      <vt:lpstr>Let’s Take a Picture Walk</vt:lpstr>
      <vt:lpstr>Your picture books -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2013-09-30T21:35:07Z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