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8" r:id="rId4"/>
    <p:sldId id="271" r:id="rId5"/>
    <p:sldId id="272" r:id="rId6"/>
    <p:sldId id="274" r:id="rId7"/>
    <p:sldId id="275" r:id="rId8"/>
    <p:sldId id="277" r:id="rId9"/>
    <p:sldId id="281" r:id="rId10"/>
    <p:sldId id="282" r:id="rId11"/>
    <p:sldId id="27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9" r:id="rId22"/>
    <p:sldId id="270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45" d="100"/>
          <a:sy n="45" d="100"/>
        </p:scale>
        <p:origin x="-22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6468E-20D8-9942-9FE6-2DE90868EC62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F2D014-1651-1448-8A59-84FB7FCDB97E}">
      <dgm:prSet phldrT="[Text]" custT="1"/>
      <dgm:spPr/>
      <dgm:t>
        <a:bodyPr/>
        <a:lstStyle/>
        <a:p>
          <a:r>
            <a:rPr lang="en-US" sz="3600" dirty="0" smtClean="0">
              <a:latin typeface="Arial"/>
              <a:cs typeface="Arial"/>
            </a:rPr>
            <a:t>Directions</a:t>
          </a:r>
          <a:endParaRPr lang="en-US" sz="3600" dirty="0">
            <a:latin typeface="Arial"/>
            <a:cs typeface="Arial"/>
          </a:endParaRPr>
        </a:p>
      </dgm:t>
    </dgm:pt>
    <dgm:pt modelId="{44DA503E-97A7-3340-BB3D-5E778E72337A}" type="parTrans" cxnId="{40CA70F8-7056-D248-9A2A-4E5DF771809C}">
      <dgm:prSet/>
      <dgm:spPr/>
      <dgm:t>
        <a:bodyPr/>
        <a:lstStyle/>
        <a:p>
          <a:endParaRPr lang="en-US"/>
        </a:p>
      </dgm:t>
    </dgm:pt>
    <dgm:pt modelId="{CEC0476D-2165-C346-A254-4ADF8E2F42E4}" type="sibTrans" cxnId="{40CA70F8-7056-D248-9A2A-4E5DF771809C}">
      <dgm:prSet/>
      <dgm:spPr/>
      <dgm:t>
        <a:bodyPr/>
        <a:lstStyle/>
        <a:p>
          <a:endParaRPr lang="en-US"/>
        </a:p>
      </dgm:t>
    </dgm:pt>
    <dgm:pt modelId="{7416CFCB-C74F-964B-895E-1C7E3C6C7814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Count the crayons</a:t>
          </a:r>
          <a:endParaRPr lang="en-US" sz="2800" dirty="0">
            <a:latin typeface="Arial"/>
            <a:cs typeface="Arial"/>
          </a:endParaRPr>
        </a:p>
      </dgm:t>
    </dgm:pt>
    <dgm:pt modelId="{6B5A3E41-B76B-1140-9E4C-C0351BA7FBFB}" type="parTrans" cxnId="{60571421-2034-BD45-86DF-C590B157C98A}">
      <dgm:prSet/>
      <dgm:spPr/>
      <dgm:t>
        <a:bodyPr/>
        <a:lstStyle/>
        <a:p>
          <a:endParaRPr lang="en-US"/>
        </a:p>
      </dgm:t>
    </dgm:pt>
    <dgm:pt modelId="{1150ADB0-531D-E743-A36C-91DDA820F710}" type="sibTrans" cxnId="{60571421-2034-BD45-86DF-C590B157C98A}">
      <dgm:prSet/>
      <dgm:spPr/>
      <dgm:t>
        <a:bodyPr/>
        <a:lstStyle/>
        <a:p>
          <a:endParaRPr lang="en-US"/>
        </a:p>
      </dgm:t>
    </dgm:pt>
    <dgm:pt modelId="{A431F52E-9823-5243-8E1D-60EDC57EECA8}">
      <dgm:prSet phldrT="[Text]" custT="1"/>
      <dgm:spPr/>
      <dgm:t>
        <a:bodyPr/>
        <a:lstStyle/>
        <a:p>
          <a:r>
            <a:rPr lang="en-US" sz="3600" dirty="0" smtClean="0">
              <a:latin typeface="Arial"/>
              <a:cs typeface="Arial"/>
            </a:rPr>
            <a:t>Questions</a:t>
          </a:r>
          <a:endParaRPr lang="en-US" sz="3600" dirty="0">
            <a:latin typeface="Arial"/>
            <a:cs typeface="Arial"/>
          </a:endParaRPr>
        </a:p>
      </dgm:t>
    </dgm:pt>
    <dgm:pt modelId="{8A0DD618-8363-2D4A-A016-45B9168E5DF6}" type="parTrans" cxnId="{A954449E-F6B1-3141-93A9-E5F3172F43F7}">
      <dgm:prSet/>
      <dgm:spPr/>
      <dgm:t>
        <a:bodyPr/>
        <a:lstStyle/>
        <a:p>
          <a:endParaRPr lang="en-US"/>
        </a:p>
      </dgm:t>
    </dgm:pt>
    <dgm:pt modelId="{77435E80-212C-A54B-98DD-BDF9D9EBFBB7}" type="sibTrans" cxnId="{A954449E-F6B1-3141-93A9-E5F3172F43F7}">
      <dgm:prSet/>
      <dgm:spPr/>
      <dgm:t>
        <a:bodyPr/>
        <a:lstStyle/>
        <a:p>
          <a:endParaRPr lang="en-US"/>
        </a:p>
      </dgm:t>
    </dgm:pt>
    <dgm:pt modelId="{EE48332C-7751-3545-B8C2-CEE260CB2FD5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What colour is this?</a:t>
          </a:r>
          <a:endParaRPr lang="en-US" sz="2800" dirty="0">
            <a:latin typeface="Arial"/>
            <a:cs typeface="Arial"/>
          </a:endParaRPr>
        </a:p>
      </dgm:t>
    </dgm:pt>
    <dgm:pt modelId="{2B2C3332-D9F6-9F40-86AD-2832F59F2CA0}" type="parTrans" cxnId="{70F50648-EC35-3F46-9DCA-4797E1CEC497}">
      <dgm:prSet/>
      <dgm:spPr/>
      <dgm:t>
        <a:bodyPr/>
        <a:lstStyle/>
        <a:p>
          <a:endParaRPr lang="en-US"/>
        </a:p>
      </dgm:t>
    </dgm:pt>
    <dgm:pt modelId="{65193901-AAB3-3146-AC9D-267097385A28}" type="sibTrans" cxnId="{70F50648-EC35-3F46-9DCA-4797E1CEC497}">
      <dgm:prSet/>
      <dgm:spPr/>
      <dgm:t>
        <a:bodyPr/>
        <a:lstStyle/>
        <a:p>
          <a:endParaRPr lang="en-US"/>
        </a:p>
      </dgm:t>
    </dgm:pt>
    <dgm:pt modelId="{E7E87544-62CF-D249-B64D-4D8ED9C189E2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Stand up please</a:t>
          </a:r>
          <a:endParaRPr lang="en-US" sz="2800" dirty="0">
            <a:latin typeface="Arial"/>
            <a:cs typeface="Arial"/>
          </a:endParaRPr>
        </a:p>
      </dgm:t>
    </dgm:pt>
    <dgm:pt modelId="{CC06C01A-0217-2C4A-A922-5C2D69B3139F}" type="parTrans" cxnId="{F643E41F-A542-8647-922D-46A9DE089348}">
      <dgm:prSet/>
      <dgm:spPr/>
      <dgm:t>
        <a:bodyPr/>
        <a:lstStyle/>
        <a:p>
          <a:endParaRPr lang="en-US"/>
        </a:p>
      </dgm:t>
    </dgm:pt>
    <dgm:pt modelId="{E6F2EA72-6466-2240-8A4C-E84D4B6F7586}" type="sibTrans" cxnId="{F643E41F-A542-8647-922D-46A9DE089348}">
      <dgm:prSet/>
      <dgm:spPr/>
      <dgm:t>
        <a:bodyPr/>
        <a:lstStyle/>
        <a:p>
          <a:endParaRPr lang="en-US"/>
        </a:p>
      </dgm:t>
    </dgm:pt>
    <dgm:pt modelId="{47FC730A-45D5-684B-97F2-C7F3D8431876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Choose a learning center</a:t>
          </a:r>
          <a:endParaRPr lang="en-US" sz="2800" dirty="0">
            <a:latin typeface="Arial"/>
            <a:cs typeface="Arial"/>
          </a:endParaRPr>
        </a:p>
      </dgm:t>
    </dgm:pt>
    <dgm:pt modelId="{A4EE4CB0-60AD-A24D-80FC-55046FBE5796}" type="parTrans" cxnId="{A7153DD7-FDF6-3D49-951C-899980DE3A8E}">
      <dgm:prSet/>
      <dgm:spPr/>
      <dgm:t>
        <a:bodyPr/>
        <a:lstStyle/>
        <a:p>
          <a:endParaRPr lang="en-US"/>
        </a:p>
      </dgm:t>
    </dgm:pt>
    <dgm:pt modelId="{67EB2146-DD72-EE4B-9B55-66D67F4659C4}" type="sibTrans" cxnId="{A7153DD7-FDF6-3D49-951C-899980DE3A8E}">
      <dgm:prSet/>
      <dgm:spPr/>
      <dgm:t>
        <a:bodyPr/>
        <a:lstStyle/>
        <a:p>
          <a:endParaRPr lang="en-US"/>
        </a:p>
      </dgm:t>
    </dgm:pt>
    <dgm:pt modelId="{ABC6641E-3475-EE40-B7E6-E4BE96AE5F08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Wash your hands</a:t>
          </a:r>
          <a:endParaRPr lang="en-US" sz="2800" dirty="0">
            <a:latin typeface="Arial"/>
            <a:cs typeface="Arial"/>
          </a:endParaRPr>
        </a:p>
      </dgm:t>
    </dgm:pt>
    <dgm:pt modelId="{09C4F19A-2743-8E48-BE87-45EF93405881}" type="parTrans" cxnId="{E16FAEC2-6E8E-E140-AD5B-E7A2A139F676}">
      <dgm:prSet/>
      <dgm:spPr/>
      <dgm:t>
        <a:bodyPr/>
        <a:lstStyle/>
        <a:p>
          <a:endParaRPr lang="en-US"/>
        </a:p>
      </dgm:t>
    </dgm:pt>
    <dgm:pt modelId="{829E9E8C-57A2-CC44-B28B-8E536FA89003}" type="sibTrans" cxnId="{E16FAEC2-6E8E-E140-AD5B-E7A2A139F676}">
      <dgm:prSet/>
      <dgm:spPr/>
      <dgm:t>
        <a:bodyPr/>
        <a:lstStyle/>
        <a:p>
          <a:endParaRPr lang="en-US"/>
        </a:p>
      </dgm:t>
    </dgm:pt>
    <dgm:pt modelId="{CE30CC1B-9D31-2247-B315-0AE6A1D2D0D1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Give Jade the books</a:t>
          </a:r>
          <a:endParaRPr lang="en-US" sz="2800" dirty="0">
            <a:latin typeface="Arial"/>
            <a:cs typeface="Arial"/>
          </a:endParaRPr>
        </a:p>
      </dgm:t>
    </dgm:pt>
    <dgm:pt modelId="{0877A037-F3E6-984E-957B-75B6233F56B3}" type="parTrans" cxnId="{39601364-4D32-8040-A131-CCFAB8DFCA5A}">
      <dgm:prSet/>
      <dgm:spPr/>
      <dgm:t>
        <a:bodyPr/>
        <a:lstStyle/>
        <a:p>
          <a:endParaRPr lang="en-US"/>
        </a:p>
      </dgm:t>
    </dgm:pt>
    <dgm:pt modelId="{807FE362-B142-8D4D-8C70-E431098AF01C}" type="sibTrans" cxnId="{39601364-4D32-8040-A131-CCFAB8DFCA5A}">
      <dgm:prSet/>
      <dgm:spPr/>
      <dgm:t>
        <a:bodyPr/>
        <a:lstStyle/>
        <a:p>
          <a:endParaRPr lang="en-US"/>
        </a:p>
      </dgm:t>
    </dgm:pt>
    <dgm:pt modelId="{7E170330-7441-6946-9430-8C74E512166A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What could you say?</a:t>
          </a:r>
          <a:endParaRPr lang="en-US" sz="2800" dirty="0">
            <a:latin typeface="Arial"/>
            <a:cs typeface="Arial"/>
          </a:endParaRPr>
        </a:p>
      </dgm:t>
    </dgm:pt>
    <dgm:pt modelId="{1F0C22DD-8355-D846-A142-27F48F19411D}" type="parTrans" cxnId="{7F9B198B-314D-0945-9463-8937DA088A5D}">
      <dgm:prSet/>
      <dgm:spPr/>
      <dgm:t>
        <a:bodyPr/>
        <a:lstStyle/>
        <a:p>
          <a:endParaRPr lang="en-US"/>
        </a:p>
      </dgm:t>
    </dgm:pt>
    <dgm:pt modelId="{853E7A7D-0979-3D4A-BB2A-AA3E10571140}" type="sibTrans" cxnId="{7F9B198B-314D-0945-9463-8937DA088A5D}">
      <dgm:prSet/>
      <dgm:spPr/>
      <dgm:t>
        <a:bodyPr/>
        <a:lstStyle/>
        <a:p>
          <a:endParaRPr lang="en-US"/>
        </a:p>
      </dgm:t>
    </dgm:pt>
    <dgm:pt modelId="{BAD89C9E-9744-B749-A615-2F528C049EC8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What letter does your name start with?</a:t>
          </a:r>
          <a:endParaRPr lang="en-US" sz="2800" dirty="0">
            <a:latin typeface="Arial"/>
            <a:cs typeface="Arial"/>
          </a:endParaRPr>
        </a:p>
      </dgm:t>
    </dgm:pt>
    <dgm:pt modelId="{2459612C-2F91-074C-8FFB-99C712F98BCC}" type="parTrans" cxnId="{5D9CDFDF-C6FA-0B44-A2F4-C5E5EAD8D918}">
      <dgm:prSet/>
      <dgm:spPr/>
      <dgm:t>
        <a:bodyPr/>
        <a:lstStyle/>
        <a:p>
          <a:endParaRPr lang="en-US"/>
        </a:p>
      </dgm:t>
    </dgm:pt>
    <dgm:pt modelId="{D05783A0-DFA0-AD4E-A795-F9615D6A3EE8}" type="sibTrans" cxnId="{5D9CDFDF-C6FA-0B44-A2F4-C5E5EAD8D918}">
      <dgm:prSet/>
      <dgm:spPr/>
      <dgm:t>
        <a:bodyPr/>
        <a:lstStyle/>
        <a:p>
          <a:endParaRPr lang="en-US"/>
        </a:p>
      </dgm:t>
    </dgm:pt>
    <dgm:pt modelId="{119C7595-87F6-E24E-AE12-252EEBABE9B5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What comes next?</a:t>
          </a:r>
          <a:endParaRPr lang="en-US" sz="2800" dirty="0">
            <a:latin typeface="Arial"/>
            <a:cs typeface="Arial"/>
          </a:endParaRPr>
        </a:p>
      </dgm:t>
    </dgm:pt>
    <dgm:pt modelId="{BDEAF1EE-EBAE-5A45-B5B0-F965EFAF5770}" type="parTrans" cxnId="{9D9FB321-9F19-8F45-B9D7-EB2367A47414}">
      <dgm:prSet/>
      <dgm:spPr/>
      <dgm:t>
        <a:bodyPr/>
        <a:lstStyle/>
        <a:p>
          <a:endParaRPr lang="en-US"/>
        </a:p>
      </dgm:t>
    </dgm:pt>
    <dgm:pt modelId="{ED52E42C-DC28-2849-93EC-9A626F980781}" type="sibTrans" cxnId="{9D9FB321-9F19-8F45-B9D7-EB2367A47414}">
      <dgm:prSet/>
      <dgm:spPr/>
      <dgm:t>
        <a:bodyPr/>
        <a:lstStyle/>
        <a:p>
          <a:endParaRPr lang="en-US"/>
        </a:p>
      </dgm:t>
    </dgm:pt>
    <dgm:pt modelId="{33A51742-E824-3E43-AC39-518F98E14F01}" type="pres">
      <dgm:prSet presAssocID="{B4C6468E-20D8-9942-9FE6-2DE90868EC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BCA08A-3A35-0747-BAFE-F084BAD0ABB8}" type="pres">
      <dgm:prSet presAssocID="{72F2D014-1651-1448-8A59-84FB7FCDB97E}" presName="composite" presStyleCnt="0"/>
      <dgm:spPr/>
    </dgm:pt>
    <dgm:pt modelId="{FBF26859-EBCB-9649-82C6-885FA57E304F}" type="pres">
      <dgm:prSet presAssocID="{72F2D014-1651-1448-8A59-84FB7FCDB97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F4D3C-D434-B740-B80B-F85A6E91A55C}" type="pres">
      <dgm:prSet presAssocID="{72F2D014-1651-1448-8A59-84FB7FCDB97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ECECD-524B-F94B-8E66-AC5AB642C806}" type="pres">
      <dgm:prSet presAssocID="{CEC0476D-2165-C346-A254-4ADF8E2F42E4}" presName="space" presStyleCnt="0"/>
      <dgm:spPr/>
    </dgm:pt>
    <dgm:pt modelId="{343C9BF0-F472-3244-B284-FFA09A7AC1F4}" type="pres">
      <dgm:prSet presAssocID="{A431F52E-9823-5243-8E1D-60EDC57EECA8}" presName="composite" presStyleCnt="0"/>
      <dgm:spPr/>
    </dgm:pt>
    <dgm:pt modelId="{F7522191-D378-4047-9C49-71E4EF91A3BA}" type="pres">
      <dgm:prSet presAssocID="{A431F52E-9823-5243-8E1D-60EDC57EECA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04274-9543-DB4E-AFCF-9FEA0408351B}" type="pres">
      <dgm:prSet presAssocID="{A431F52E-9823-5243-8E1D-60EDC57EECA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1D28E-19F9-8040-963C-15F06B6F4EB9}" type="presOf" srcId="{72F2D014-1651-1448-8A59-84FB7FCDB97E}" destId="{FBF26859-EBCB-9649-82C6-885FA57E304F}" srcOrd="0" destOrd="0" presId="urn:microsoft.com/office/officeart/2005/8/layout/hList1"/>
    <dgm:cxn modelId="{9D9FB321-9F19-8F45-B9D7-EB2367A47414}" srcId="{A431F52E-9823-5243-8E1D-60EDC57EECA8}" destId="{119C7595-87F6-E24E-AE12-252EEBABE9B5}" srcOrd="3" destOrd="0" parTransId="{BDEAF1EE-EBAE-5A45-B5B0-F965EFAF5770}" sibTransId="{ED52E42C-DC28-2849-93EC-9A626F980781}"/>
    <dgm:cxn modelId="{5D9CDFDF-C6FA-0B44-A2F4-C5E5EAD8D918}" srcId="{A431F52E-9823-5243-8E1D-60EDC57EECA8}" destId="{BAD89C9E-9744-B749-A615-2F528C049EC8}" srcOrd="2" destOrd="0" parTransId="{2459612C-2F91-074C-8FFB-99C712F98BCC}" sibTransId="{D05783A0-DFA0-AD4E-A795-F9615D6A3EE8}"/>
    <dgm:cxn modelId="{75E5250A-AF49-6C4A-A871-05A07FBA26F7}" type="presOf" srcId="{CE30CC1B-9D31-2247-B315-0AE6A1D2D0D1}" destId="{70BF4D3C-D434-B740-B80B-F85A6E91A55C}" srcOrd="0" destOrd="4" presId="urn:microsoft.com/office/officeart/2005/8/layout/hList1"/>
    <dgm:cxn modelId="{A7153DD7-FDF6-3D49-951C-899980DE3A8E}" srcId="{72F2D014-1651-1448-8A59-84FB7FCDB97E}" destId="{47FC730A-45D5-684B-97F2-C7F3D8431876}" srcOrd="2" destOrd="0" parTransId="{A4EE4CB0-60AD-A24D-80FC-55046FBE5796}" sibTransId="{67EB2146-DD72-EE4B-9B55-66D67F4659C4}"/>
    <dgm:cxn modelId="{60571421-2034-BD45-86DF-C590B157C98A}" srcId="{72F2D014-1651-1448-8A59-84FB7FCDB97E}" destId="{7416CFCB-C74F-964B-895E-1C7E3C6C7814}" srcOrd="0" destOrd="0" parTransId="{6B5A3E41-B76B-1140-9E4C-C0351BA7FBFB}" sibTransId="{1150ADB0-531D-E743-A36C-91DDA820F710}"/>
    <dgm:cxn modelId="{5016259F-F379-E940-9822-3957E07FE086}" type="presOf" srcId="{A431F52E-9823-5243-8E1D-60EDC57EECA8}" destId="{F7522191-D378-4047-9C49-71E4EF91A3BA}" srcOrd="0" destOrd="0" presId="urn:microsoft.com/office/officeart/2005/8/layout/hList1"/>
    <dgm:cxn modelId="{A55E7113-07E0-E643-BBB5-F9B187518A0B}" type="presOf" srcId="{119C7595-87F6-E24E-AE12-252EEBABE9B5}" destId="{85704274-9543-DB4E-AFCF-9FEA0408351B}" srcOrd="0" destOrd="3" presId="urn:microsoft.com/office/officeart/2005/8/layout/hList1"/>
    <dgm:cxn modelId="{CF66A34F-840D-E545-8C87-CFFCBE19B636}" type="presOf" srcId="{ABC6641E-3475-EE40-B7E6-E4BE96AE5F08}" destId="{70BF4D3C-D434-B740-B80B-F85A6E91A55C}" srcOrd="0" destOrd="3" presId="urn:microsoft.com/office/officeart/2005/8/layout/hList1"/>
    <dgm:cxn modelId="{16A264FF-EEA2-4D42-A44E-4CD68165B257}" type="presOf" srcId="{7416CFCB-C74F-964B-895E-1C7E3C6C7814}" destId="{70BF4D3C-D434-B740-B80B-F85A6E91A55C}" srcOrd="0" destOrd="0" presId="urn:microsoft.com/office/officeart/2005/8/layout/hList1"/>
    <dgm:cxn modelId="{6C014BCD-C695-8046-A18B-11B49BE30368}" type="presOf" srcId="{EE48332C-7751-3545-B8C2-CEE260CB2FD5}" destId="{85704274-9543-DB4E-AFCF-9FEA0408351B}" srcOrd="0" destOrd="0" presId="urn:microsoft.com/office/officeart/2005/8/layout/hList1"/>
    <dgm:cxn modelId="{70F50648-EC35-3F46-9DCA-4797E1CEC497}" srcId="{A431F52E-9823-5243-8E1D-60EDC57EECA8}" destId="{EE48332C-7751-3545-B8C2-CEE260CB2FD5}" srcOrd="0" destOrd="0" parTransId="{2B2C3332-D9F6-9F40-86AD-2832F59F2CA0}" sibTransId="{65193901-AAB3-3146-AC9D-267097385A28}"/>
    <dgm:cxn modelId="{4DC36766-0224-2345-8450-E115084FBB47}" type="presOf" srcId="{7E170330-7441-6946-9430-8C74E512166A}" destId="{85704274-9543-DB4E-AFCF-9FEA0408351B}" srcOrd="0" destOrd="1" presId="urn:microsoft.com/office/officeart/2005/8/layout/hList1"/>
    <dgm:cxn modelId="{00C326D9-90E6-6341-AB06-890A25383780}" type="presOf" srcId="{B4C6468E-20D8-9942-9FE6-2DE90868EC62}" destId="{33A51742-E824-3E43-AC39-518F98E14F01}" srcOrd="0" destOrd="0" presId="urn:microsoft.com/office/officeart/2005/8/layout/hList1"/>
    <dgm:cxn modelId="{40CA70F8-7056-D248-9A2A-4E5DF771809C}" srcId="{B4C6468E-20D8-9942-9FE6-2DE90868EC62}" destId="{72F2D014-1651-1448-8A59-84FB7FCDB97E}" srcOrd="0" destOrd="0" parTransId="{44DA503E-97A7-3340-BB3D-5E778E72337A}" sibTransId="{CEC0476D-2165-C346-A254-4ADF8E2F42E4}"/>
    <dgm:cxn modelId="{F643E41F-A542-8647-922D-46A9DE089348}" srcId="{72F2D014-1651-1448-8A59-84FB7FCDB97E}" destId="{E7E87544-62CF-D249-B64D-4D8ED9C189E2}" srcOrd="1" destOrd="0" parTransId="{CC06C01A-0217-2C4A-A922-5C2D69B3139F}" sibTransId="{E6F2EA72-6466-2240-8A4C-E84D4B6F7586}"/>
    <dgm:cxn modelId="{051BC1DA-32C4-5644-B77A-44C53F50CDAE}" type="presOf" srcId="{E7E87544-62CF-D249-B64D-4D8ED9C189E2}" destId="{70BF4D3C-D434-B740-B80B-F85A6E91A55C}" srcOrd="0" destOrd="1" presId="urn:microsoft.com/office/officeart/2005/8/layout/hList1"/>
    <dgm:cxn modelId="{39601364-4D32-8040-A131-CCFAB8DFCA5A}" srcId="{72F2D014-1651-1448-8A59-84FB7FCDB97E}" destId="{CE30CC1B-9D31-2247-B315-0AE6A1D2D0D1}" srcOrd="4" destOrd="0" parTransId="{0877A037-F3E6-984E-957B-75B6233F56B3}" sibTransId="{807FE362-B142-8D4D-8C70-E431098AF01C}"/>
    <dgm:cxn modelId="{05C48E5C-E29C-7146-8F48-E5D4B616253A}" type="presOf" srcId="{BAD89C9E-9744-B749-A615-2F528C049EC8}" destId="{85704274-9543-DB4E-AFCF-9FEA0408351B}" srcOrd="0" destOrd="2" presId="urn:microsoft.com/office/officeart/2005/8/layout/hList1"/>
    <dgm:cxn modelId="{7F9B198B-314D-0945-9463-8937DA088A5D}" srcId="{A431F52E-9823-5243-8E1D-60EDC57EECA8}" destId="{7E170330-7441-6946-9430-8C74E512166A}" srcOrd="1" destOrd="0" parTransId="{1F0C22DD-8355-D846-A142-27F48F19411D}" sibTransId="{853E7A7D-0979-3D4A-BB2A-AA3E10571140}"/>
    <dgm:cxn modelId="{A954449E-F6B1-3141-93A9-E5F3172F43F7}" srcId="{B4C6468E-20D8-9942-9FE6-2DE90868EC62}" destId="{A431F52E-9823-5243-8E1D-60EDC57EECA8}" srcOrd="1" destOrd="0" parTransId="{8A0DD618-8363-2D4A-A016-45B9168E5DF6}" sibTransId="{77435E80-212C-A54B-98DD-BDF9D9EBFBB7}"/>
    <dgm:cxn modelId="{02AED52A-A0EA-A644-82FD-56B95264C330}" type="presOf" srcId="{47FC730A-45D5-684B-97F2-C7F3D8431876}" destId="{70BF4D3C-D434-B740-B80B-F85A6E91A55C}" srcOrd="0" destOrd="2" presId="urn:microsoft.com/office/officeart/2005/8/layout/hList1"/>
    <dgm:cxn modelId="{E16FAEC2-6E8E-E140-AD5B-E7A2A139F676}" srcId="{72F2D014-1651-1448-8A59-84FB7FCDB97E}" destId="{ABC6641E-3475-EE40-B7E6-E4BE96AE5F08}" srcOrd="3" destOrd="0" parTransId="{09C4F19A-2743-8E48-BE87-45EF93405881}" sibTransId="{829E9E8C-57A2-CC44-B28B-8E536FA89003}"/>
    <dgm:cxn modelId="{8D9D4884-8128-D344-90ED-E6D5503B9516}" type="presParOf" srcId="{33A51742-E824-3E43-AC39-518F98E14F01}" destId="{B8BCA08A-3A35-0747-BAFE-F084BAD0ABB8}" srcOrd="0" destOrd="0" presId="urn:microsoft.com/office/officeart/2005/8/layout/hList1"/>
    <dgm:cxn modelId="{F0E3D269-ED54-C948-9D79-4FCE733FCBF7}" type="presParOf" srcId="{B8BCA08A-3A35-0747-BAFE-F084BAD0ABB8}" destId="{FBF26859-EBCB-9649-82C6-885FA57E304F}" srcOrd="0" destOrd="0" presId="urn:microsoft.com/office/officeart/2005/8/layout/hList1"/>
    <dgm:cxn modelId="{67D62E33-6D73-6844-9171-3F55B7FAB2F7}" type="presParOf" srcId="{B8BCA08A-3A35-0747-BAFE-F084BAD0ABB8}" destId="{70BF4D3C-D434-B740-B80B-F85A6E91A55C}" srcOrd="1" destOrd="0" presId="urn:microsoft.com/office/officeart/2005/8/layout/hList1"/>
    <dgm:cxn modelId="{C3C17689-7147-8144-8EBC-1D129333E058}" type="presParOf" srcId="{33A51742-E824-3E43-AC39-518F98E14F01}" destId="{365ECECD-524B-F94B-8E66-AC5AB642C806}" srcOrd="1" destOrd="0" presId="urn:microsoft.com/office/officeart/2005/8/layout/hList1"/>
    <dgm:cxn modelId="{B6E58654-2602-354C-83AC-892B415AE1BD}" type="presParOf" srcId="{33A51742-E824-3E43-AC39-518F98E14F01}" destId="{343C9BF0-F472-3244-B284-FFA09A7AC1F4}" srcOrd="2" destOrd="0" presId="urn:microsoft.com/office/officeart/2005/8/layout/hList1"/>
    <dgm:cxn modelId="{1666EE9B-E363-2C47-9217-458D6762535C}" type="presParOf" srcId="{343C9BF0-F472-3244-B284-FFA09A7AC1F4}" destId="{F7522191-D378-4047-9C49-71E4EF91A3BA}" srcOrd="0" destOrd="0" presId="urn:microsoft.com/office/officeart/2005/8/layout/hList1"/>
    <dgm:cxn modelId="{82CACB78-B099-FF41-BB3F-C3C0A4F433A5}" type="presParOf" srcId="{343C9BF0-F472-3244-B284-FFA09A7AC1F4}" destId="{85704274-9543-DB4E-AFCF-9FEA040835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277D1F-3DBC-9C4C-882F-DC0654A711A1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343310-7C8D-B84E-9E82-65BBC1944220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Instruction</a:t>
          </a:r>
          <a:endParaRPr lang="en-US" sz="2400" dirty="0">
            <a:latin typeface="Arial"/>
            <a:cs typeface="Arial"/>
          </a:endParaRPr>
        </a:p>
      </dgm:t>
    </dgm:pt>
    <dgm:pt modelId="{C0A65D97-C22E-B64B-84C6-64421976BDDF}" type="parTrans" cxnId="{DB5097B7-F504-DD4C-BBAF-0198E1525988}">
      <dgm:prSet/>
      <dgm:spPr/>
      <dgm:t>
        <a:bodyPr/>
        <a:lstStyle/>
        <a:p>
          <a:endParaRPr lang="en-US"/>
        </a:p>
      </dgm:t>
    </dgm:pt>
    <dgm:pt modelId="{6983CC4B-C15C-2F4A-BB69-F30BB946E7FA}" type="sibTrans" cxnId="{DB5097B7-F504-DD4C-BBAF-0198E1525988}">
      <dgm:prSet/>
      <dgm:spPr/>
      <dgm:t>
        <a:bodyPr/>
        <a:lstStyle/>
        <a:p>
          <a:endParaRPr lang="en-US"/>
        </a:p>
      </dgm:t>
    </dgm:pt>
    <dgm:pt modelId="{D6DC70CF-6D6B-7446-BD7E-26342BB43C3F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Response</a:t>
          </a:r>
          <a:endParaRPr lang="en-US" sz="2400" dirty="0">
            <a:latin typeface="Arial"/>
            <a:cs typeface="Arial"/>
          </a:endParaRPr>
        </a:p>
      </dgm:t>
    </dgm:pt>
    <dgm:pt modelId="{24C28E0D-D996-0A4C-91B2-BE27BCC6CD89}" type="parTrans" cxnId="{C8B6C5D7-45FB-B444-988A-27ACF3FE7892}">
      <dgm:prSet custT="1"/>
      <dgm:spPr>
        <a:ln w="76200" cap="flat" cmpd="sng">
          <a:solidFill>
            <a:schemeClr val="accent1"/>
          </a:solidFill>
          <a:miter lim="800000"/>
        </a:ln>
      </dgm:spPr>
      <dgm:t>
        <a:bodyPr/>
        <a:lstStyle/>
        <a:p>
          <a:endParaRPr lang="en-US" sz="1200" dirty="0">
            <a:latin typeface="Arial"/>
            <a:cs typeface="Arial"/>
          </a:endParaRPr>
        </a:p>
      </dgm:t>
    </dgm:pt>
    <dgm:pt modelId="{B57527EC-4CE5-544E-B170-53C2D10B3B6C}" type="sibTrans" cxnId="{C8B6C5D7-45FB-B444-988A-27ACF3FE7892}">
      <dgm:prSet/>
      <dgm:spPr/>
      <dgm:t>
        <a:bodyPr/>
        <a:lstStyle/>
        <a:p>
          <a:endParaRPr lang="en-US"/>
        </a:p>
      </dgm:t>
    </dgm:pt>
    <dgm:pt modelId="{8DDE3BE7-D3B0-FF49-B19F-2EFACD1596A8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Reinforcement</a:t>
          </a:r>
          <a:endParaRPr lang="en-US" sz="2400" dirty="0">
            <a:latin typeface="Arial"/>
            <a:cs typeface="Arial"/>
          </a:endParaRPr>
        </a:p>
      </dgm:t>
    </dgm:pt>
    <dgm:pt modelId="{92F42102-1FBA-524E-B0BD-7A9806F022D5}" type="parTrans" cxnId="{39C5E253-8DB3-0248-B4DA-3E4062DFC8A8}">
      <dgm:prSet/>
      <dgm:spPr>
        <a:ln w="76200" cap="flat" cmpd="sng">
          <a:solidFill>
            <a:schemeClr val="accent1"/>
          </a:solidFill>
          <a:round/>
          <a:tailEnd type="triangle" w="lg" len="med"/>
        </a:ln>
      </dgm:spPr>
      <dgm:t>
        <a:bodyPr/>
        <a:lstStyle/>
        <a:p>
          <a:endParaRPr lang="en-US" dirty="0"/>
        </a:p>
      </dgm:t>
    </dgm:pt>
    <dgm:pt modelId="{C1C397EC-77A1-7F48-B88E-42AB91F9AAC4}" type="sibTrans" cxnId="{39C5E253-8DB3-0248-B4DA-3E4062DFC8A8}">
      <dgm:prSet/>
      <dgm:spPr/>
      <dgm:t>
        <a:bodyPr/>
        <a:lstStyle/>
        <a:p>
          <a:endParaRPr lang="en-US"/>
        </a:p>
      </dgm:t>
    </dgm:pt>
    <dgm:pt modelId="{C2ADE0EF-8E7C-284F-9761-13B819AA6B7D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Correction</a:t>
          </a:r>
          <a:endParaRPr lang="en-US" sz="2400" dirty="0">
            <a:latin typeface="Arial"/>
            <a:cs typeface="Arial"/>
          </a:endParaRPr>
        </a:p>
      </dgm:t>
    </dgm:pt>
    <dgm:pt modelId="{4E68999A-94AD-874F-8522-735C66E8214B}" type="parTrans" cxnId="{CA4C4160-1F2E-DB43-8555-F0ED7CC0E441}">
      <dgm:prSet/>
      <dgm:spPr>
        <a:ln w="76200" cmpd="sng">
          <a:solidFill>
            <a:schemeClr val="accent1"/>
          </a:solidFill>
          <a:tailEnd type="triangle" w="lg" len="med"/>
        </a:ln>
      </dgm:spPr>
      <dgm:t>
        <a:bodyPr/>
        <a:lstStyle/>
        <a:p>
          <a:endParaRPr lang="en-US" dirty="0"/>
        </a:p>
      </dgm:t>
    </dgm:pt>
    <dgm:pt modelId="{1951BD15-C2E4-744F-8759-F57245D1BED5}" type="sibTrans" cxnId="{CA4C4160-1F2E-DB43-8555-F0ED7CC0E441}">
      <dgm:prSet/>
      <dgm:spPr/>
      <dgm:t>
        <a:bodyPr/>
        <a:lstStyle/>
        <a:p>
          <a:endParaRPr lang="en-US"/>
        </a:p>
      </dgm:t>
    </dgm:pt>
    <dgm:pt modelId="{D806F07F-DA62-D847-9936-B9451A25E748}" type="pres">
      <dgm:prSet presAssocID="{B2277D1F-3DBC-9C4C-882F-DC0654A711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EC4518-1CAF-304A-9499-1775DED4473D}" type="pres">
      <dgm:prSet presAssocID="{F9343310-7C8D-B84E-9E82-65BBC1944220}" presName="root1" presStyleCnt="0"/>
      <dgm:spPr/>
    </dgm:pt>
    <dgm:pt modelId="{788DB552-69A5-124F-BCF4-D6C2DF180250}" type="pres">
      <dgm:prSet presAssocID="{F9343310-7C8D-B84E-9E82-65BBC1944220}" presName="LevelOneTextNode" presStyleLbl="node0" presStyleIdx="0" presStyleCnt="1" custLinFactNeighborX="6394" custLinFactNeighborY="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17A13B-EE0B-3349-95B9-6C5CE3E16FC9}" type="pres">
      <dgm:prSet presAssocID="{F9343310-7C8D-B84E-9E82-65BBC1944220}" presName="level2hierChild" presStyleCnt="0"/>
      <dgm:spPr/>
    </dgm:pt>
    <dgm:pt modelId="{F60840A6-9A5E-F941-B2E5-DFBD2E45E3A5}" type="pres">
      <dgm:prSet presAssocID="{24C28E0D-D996-0A4C-91B2-BE27BCC6CD89}" presName="conn2-1" presStyleLbl="parChTrans1D2" presStyleIdx="0" presStyleCnt="1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837780CB-A798-4D4C-AE75-A5C6596DE6BC}" type="pres">
      <dgm:prSet presAssocID="{24C28E0D-D996-0A4C-91B2-BE27BCC6CD8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8087171F-43AE-8440-BB2F-689729CA452F}" type="pres">
      <dgm:prSet presAssocID="{D6DC70CF-6D6B-7446-BD7E-26342BB43C3F}" presName="root2" presStyleCnt="0"/>
      <dgm:spPr/>
    </dgm:pt>
    <dgm:pt modelId="{0F4F5171-AB96-DB43-B935-B33DC54E0B6F}" type="pres">
      <dgm:prSet presAssocID="{D6DC70CF-6D6B-7446-BD7E-26342BB43C3F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CC3860-3B90-BF47-B972-468FF0490C39}" type="pres">
      <dgm:prSet presAssocID="{D6DC70CF-6D6B-7446-BD7E-26342BB43C3F}" presName="level3hierChild" presStyleCnt="0"/>
      <dgm:spPr/>
    </dgm:pt>
    <dgm:pt modelId="{A4C0CBA5-438E-BF4C-B1D5-B566FB12B39E}" type="pres">
      <dgm:prSet presAssocID="{92F42102-1FBA-524E-B0BD-7A9806F022D5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12EE190D-2C6E-8F4B-83B2-491C03A90E30}" type="pres">
      <dgm:prSet presAssocID="{92F42102-1FBA-524E-B0BD-7A9806F022D5}" presName="connTx" presStyleLbl="parChTrans1D3" presStyleIdx="0" presStyleCnt="2"/>
      <dgm:spPr/>
      <dgm:t>
        <a:bodyPr/>
        <a:lstStyle/>
        <a:p>
          <a:endParaRPr lang="en-US"/>
        </a:p>
      </dgm:t>
    </dgm:pt>
    <dgm:pt modelId="{87A2EE94-1CA4-E044-B1CD-746F75D70874}" type="pres">
      <dgm:prSet presAssocID="{8DDE3BE7-D3B0-FF49-B19F-2EFACD1596A8}" presName="root2" presStyleCnt="0"/>
      <dgm:spPr/>
    </dgm:pt>
    <dgm:pt modelId="{0E8595A1-DF41-E249-B0ED-B99CC479D13F}" type="pres">
      <dgm:prSet presAssocID="{8DDE3BE7-D3B0-FF49-B19F-2EFACD1596A8}" presName="LevelTwoTextNode" presStyleLbl="node3" presStyleIdx="0" presStyleCnt="2" custLinFactNeighborX="3591" custLinFactNeighborY="-27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7BD1E2-E1CE-CB42-B039-2D23FDC5CB69}" type="pres">
      <dgm:prSet presAssocID="{8DDE3BE7-D3B0-FF49-B19F-2EFACD1596A8}" presName="level3hierChild" presStyleCnt="0"/>
      <dgm:spPr/>
    </dgm:pt>
    <dgm:pt modelId="{D13467F6-4A7D-CE48-8C6D-3A7C1205EB57}" type="pres">
      <dgm:prSet presAssocID="{4E68999A-94AD-874F-8522-735C66E8214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20E9928C-3821-D843-88D4-9C132C071A6C}" type="pres">
      <dgm:prSet presAssocID="{4E68999A-94AD-874F-8522-735C66E8214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7FECD3B-EF8B-D74D-ABEF-3DD841004C66}" type="pres">
      <dgm:prSet presAssocID="{C2ADE0EF-8E7C-284F-9761-13B819AA6B7D}" presName="root2" presStyleCnt="0"/>
      <dgm:spPr/>
    </dgm:pt>
    <dgm:pt modelId="{655EDD00-E4F4-8D42-BA95-1416568FBE25}" type="pres">
      <dgm:prSet presAssocID="{C2ADE0EF-8E7C-284F-9761-13B819AA6B7D}" presName="LevelTwoTextNode" presStyleLbl="node3" presStyleIdx="1" presStyleCnt="2" custLinFactNeighborX="3090" custLinFactNeighborY="286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E00948-3671-E240-96CA-CC0FADFFEC19}" type="pres">
      <dgm:prSet presAssocID="{C2ADE0EF-8E7C-284F-9761-13B819AA6B7D}" presName="level3hierChild" presStyleCnt="0"/>
      <dgm:spPr/>
    </dgm:pt>
  </dgm:ptLst>
  <dgm:cxnLst>
    <dgm:cxn modelId="{13BA7C2C-C997-EB46-8AE1-9AAD4DF0D3C6}" type="presOf" srcId="{D6DC70CF-6D6B-7446-BD7E-26342BB43C3F}" destId="{0F4F5171-AB96-DB43-B935-B33DC54E0B6F}" srcOrd="0" destOrd="0" presId="urn:microsoft.com/office/officeart/2005/8/layout/hierarchy2"/>
    <dgm:cxn modelId="{BDA1486F-FBC0-F04F-A296-B09DDE7C6118}" type="presOf" srcId="{4E68999A-94AD-874F-8522-735C66E8214B}" destId="{20E9928C-3821-D843-88D4-9C132C071A6C}" srcOrd="1" destOrd="0" presId="urn:microsoft.com/office/officeart/2005/8/layout/hierarchy2"/>
    <dgm:cxn modelId="{39C5E253-8DB3-0248-B4DA-3E4062DFC8A8}" srcId="{D6DC70CF-6D6B-7446-BD7E-26342BB43C3F}" destId="{8DDE3BE7-D3B0-FF49-B19F-2EFACD1596A8}" srcOrd="0" destOrd="0" parTransId="{92F42102-1FBA-524E-B0BD-7A9806F022D5}" sibTransId="{C1C397EC-77A1-7F48-B88E-42AB91F9AAC4}"/>
    <dgm:cxn modelId="{6FBDAA35-F757-B649-8F06-E92DCF8459B5}" type="presOf" srcId="{92F42102-1FBA-524E-B0BD-7A9806F022D5}" destId="{12EE190D-2C6E-8F4B-83B2-491C03A90E30}" srcOrd="1" destOrd="0" presId="urn:microsoft.com/office/officeart/2005/8/layout/hierarchy2"/>
    <dgm:cxn modelId="{AF04ACED-54EC-9847-80AE-A95BB3FC2422}" type="presOf" srcId="{24C28E0D-D996-0A4C-91B2-BE27BCC6CD89}" destId="{837780CB-A798-4D4C-AE75-A5C6596DE6BC}" srcOrd="1" destOrd="0" presId="urn:microsoft.com/office/officeart/2005/8/layout/hierarchy2"/>
    <dgm:cxn modelId="{EFBB68B7-977D-7E47-93C0-573543CFA8C1}" type="presOf" srcId="{24C28E0D-D996-0A4C-91B2-BE27BCC6CD89}" destId="{F60840A6-9A5E-F941-B2E5-DFBD2E45E3A5}" srcOrd="0" destOrd="0" presId="urn:microsoft.com/office/officeart/2005/8/layout/hierarchy2"/>
    <dgm:cxn modelId="{70362EE4-81DE-1F49-BB75-870EC32D9AC4}" type="presOf" srcId="{B2277D1F-3DBC-9C4C-882F-DC0654A711A1}" destId="{D806F07F-DA62-D847-9936-B9451A25E748}" srcOrd="0" destOrd="0" presId="urn:microsoft.com/office/officeart/2005/8/layout/hierarchy2"/>
    <dgm:cxn modelId="{C0B7A578-23AD-1F43-91C1-3B2AD3BAB441}" type="presOf" srcId="{F9343310-7C8D-B84E-9E82-65BBC1944220}" destId="{788DB552-69A5-124F-BCF4-D6C2DF180250}" srcOrd="0" destOrd="0" presId="urn:microsoft.com/office/officeart/2005/8/layout/hierarchy2"/>
    <dgm:cxn modelId="{DF7496B1-7B73-8045-9D31-654217E4EFC5}" type="presOf" srcId="{C2ADE0EF-8E7C-284F-9761-13B819AA6B7D}" destId="{655EDD00-E4F4-8D42-BA95-1416568FBE25}" srcOrd="0" destOrd="0" presId="urn:microsoft.com/office/officeart/2005/8/layout/hierarchy2"/>
    <dgm:cxn modelId="{E30BBF71-48B7-3345-ABE5-E24D4BC15F62}" type="presOf" srcId="{92F42102-1FBA-524E-B0BD-7A9806F022D5}" destId="{A4C0CBA5-438E-BF4C-B1D5-B566FB12B39E}" srcOrd="0" destOrd="0" presId="urn:microsoft.com/office/officeart/2005/8/layout/hierarchy2"/>
    <dgm:cxn modelId="{C8B6C5D7-45FB-B444-988A-27ACF3FE7892}" srcId="{F9343310-7C8D-B84E-9E82-65BBC1944220}" destId="{D6DC70CF-6D6B-7446-BD7E-26342BB43C3F}" srcOrd="0" destOrd="0" parTransId="{24C28E0D-D996-0A4C-91B2-BE27BCC6CD89}" sibTransId="{B57527EC-4CE5-544E-B170-53C2D10B3B6C}"/>
    <dgm:cxn modelId="{CA4C4160-1F2E-DB43-8555-F0ED7CC0E441}" srcId="{D6DC70CF-6D6B-7446-BD7E-26342BB43C3F}" destId="{C2ADE0EF-8E7C-284F-9761-13B819AA6B7D}" srcOrd="1" destOrd="0" parTransId="{4E68999A-94AD-874F-8522-735C66E8214B}" sibTransId="{1951BD15-C2E4-744F-8759-F57245D1BED5}"/>
    <dgm:cxn modelId="{A3CA71F1-6FF5-A542-AD5F-C106D56E9207}" type="presOf" srcId="{8DDE3BE7-D3B0-FF49-B19F-2EFACD1596A8}" destId="{0E8595A1-DF41-E249-B0ED-B99CC479D13F}" srcOrd="0" destOrd="0" presId="urn:microsoft.com/office/officeart/2005/8/layout/hierarchy2"/>
    <dgm:cxn modelId="{ED2B61EC-3D4D-1F4C-88E4-9D0F14C3CE37}" type="presOf" srcId="{4E68999A-94AD-874F-8522-735C66E8214B}" destId="{D13467F6-4A7D-CE48-8C6D-3A7C1205EB57}" srcOrd="0" destOrd="0" presId="urn:microsoft.com/office/officeart/2005/8/layout/hierarchy2"/>
    <dgm:cxn modelId="{DB5097B7-F504-DD4C-BBAF-0198E1525988}" srcId="{B2277D1F-3DBC-9C4C-882F-DC0654A711A1}" destId="{F9343310-7C8D-B84E-9E82-65BBC1944220}" srcOrd="0" destOrd="0" parTransId="{C0A65D97-C22E-B64B-84C6-64421976BDDF}" sibTransId="{6983CC4B-C15C-2F4A-BB69-F30BB946E7FA}"/>
    <dgm:cxn modelId="{203293B3-D886-764C-B73A-80167CB209D2}" type="presParOf" srcId="{D806F07F-DA62-D847-9936-B9451A25E748}" destId="{75EC4518-1CAF-304A-9499-1775DED4473D}" srcOrd="0" destOrd="0" presId="urn:microsoft.com/office/officeart/2005/8/layout/hierarchy2"/>
    <dgm:cxn modelId="{7E840A58-1232-B14F-A515-BC7C8EAB7BA4}" type="presParOf" srcId="{75EC4518-1CAF-304A-9499-1775DED4473D}" destId="{788DB552-69A5-124F-BCF4-D6C2DF180250}" srcOrd="0" destOrd="0" presId="urn:microsoft.com/office/officeart/2005/8/layout/hierarchy2"/>
    <dgm:cxn modelId="{C5248288-99D3-BC44-883D-99E4A8BE6353}" type="presParOf" srcId="{75EC4518-1CAF-304A-9499-1775DED4473D}" destId="{6F17A13B-EE0B-3349-95B9-6C5CE3E16FC9}" srcOrd="1" destOrd="0" presId="urn:microsoft.com/office/officeart/2005/8/layout/hierarchy2"/>
    <dgm:cxn modelId="{722CAE85-5C4B-624E-8130-974D034D06A3}" type="presParOf" srcId="{6F17A13B-EE0B-3349-95B9-6C5CE3E16FC9}" destId="{F60840A6-9A5E-F941-B2E5-DFBD2E45E3A5}" srcOrd="0" destOrd="0" presId="urn:microsoft.com/office/officeart/2005/8/layout/hierarchy2"/>
    <dgm:cxn modelId="{B4B228FB-A988-B643-9894-BCD3E3ED08EB}" type="presParOf" srcId="{F60840A6-9A5E-F941-B2E5-DFBD2E45E3A5}" destId="{837780CB-A798-4D4C-AE75-A5C6596DE6BC}" srcOrd="0" destOrd="0" presId="urn:microsoft.com/office/officeart/2005/8/layout/hierarchy2"/>
    <dgm:cxn modelId="{21902DF0-840B-CA44-9666-5D65E5BAE311}" type="presParOf" srcId="{6F17A13B-EE0B-3349-95B9-6C5CE3E16FC9}" destId="{8087171F-43AE-8440-BB2F-689729CA452F}" srcOrd="1" destOrd="0" presId="urn:microsoft.com/office/officeart/2005/8/layout/hierarchy2"/>
    <dgm:cxn modelId="{150A3AAF-8A5B-EA40-BC35-428E0D72A05D}" type="presParOf" srcId="{8087171F-43AE-8440-BB2F-689729CA452F}" destId="{0F4F5171-AB96-DB43-B935-B33DC54E0B6F}" srcOrd="0" destOrd="0" presId="urn:microsoft.com/office/officeart/2005/8/layout/hierarchy2"/>
    <dgm:cxn modelId="{CE9A7028-D843-4640-9F6E-71FAA8929EAE}" type="presParOf" srcId="{8087171F-43AE-8440-BB2F-689729CA452F}" destId="{A2CC3860-3B90-BF47-B972-468FF0490C39}" srcOrd="1" destOrd="0" presId="urn:microsoft.com/office/officeart/2005/8/layout/hierarchy2"/>
    <dgm:cxn modelId="{0BE8217F-A484-F740-8A4E-D818092DD5C7}" type="presParOf" srcId="{A2CC3860-3B90-BF47-B972-468FF0490C39}" destId="{A4C0CBA5-438E-BF4C-B1D5-B566FB12B39E}" srcOrd="0" destOrd="0" presId="urn:microsoft.com/office/officeart/2005/8/layout/hierarchy2"/>
    <dgm:cxn modelId="{A70DBAFE-0200-FD4B-842D-EDE95C3C8749}" type="presParOf" srcId="{A4C0CBA5-438E-BF4C-B1D5-B566FB12B39E}" destId="{12EE190D-2C6E-8F4B-83B2-491C03A90E30}" srcOrd="0" destOrd="0" presId="urn:microsoft.com/office/officeart/2005/8/layout/hierarchy2"/>
    <dgm:cxn modelId="{1E1A1D7C-3B54-8D42-AC09-7756188E0C8D}" type="presParOf" srcId="{A2CC3860-3B90-BF47-B972-468FF0490C39}" destId="{87A2EE94-1CA4-E044-B1CD-746F75D70874}" srcOrd="1" destOrd="0" presId="urn:microsoft.com/office/officeart/2005/8/layout/hierarchy2"/>
    <dgm:cxn modelId="{EB93805D-C090-5D44-A774-CAB1E57A55EF}" type="presParOf" srcId="{87A2EE94-1CA4-E044-B1CD-746F75D70874}" destId="{0E8595A1-DF41-E249-B0ED-B99CC479D13F}" srcOrd="0" destOrd="0" presId="urn:microsoft.com/office/officeart/2005/8/layout/hierarchy2"/>
    <dgm:cxn modelId="{743C633B-9BD8-E441-915B-A84E3FE1FFAC}" type="presParOf" srcId="{87A2EE94-1CA4-E044-B1CD-746F75D70874}" destId="{777BD1E2-E1CE-CB42-B039-2D23FDC5CB69}" srcOrd="1" destOrd="0" presId="urn:microsoft.com/office/officeart/2005/8/layout/hierarchy2"/>
    <dgm:cxn modelId="{F29F73E8-7404-AC4A-AD9C-C703E3B26C1F}" type="presParOf" srcId="{A2CC3860-3B90-BF47-B972-468FF0490C39}" destId="{D13467F6-4A7D-CE48-8C6D-3A7C1205EB57}" srcOrd="2" destOrd="0" presId="urn:microsoft.com/office/officeart/2005/8/layout/hierarchy2"/>
    <dgm:cxn modelId="{BCA6855D-9485-9E4E-BD33-3FD0C5B37B26}" type="presParOf" srcId="{D13467F6-4A7D-CE48-8C6D-3A7C1205EB57}" destId="{20E9928C-3821-D843-88D4-9C132C071A6C}" srcOrd="0" destOrd="0" presId="urn:microsoft.com/office/officeart/2005/8/layout/hierarchy2"/>
    <dgm:cxn modelId="{126B2235-3A9A-8849-AA27-87946AD5C647}" type="presParOf" srcId="{A2CC3860-3B90-BF47-B972-468FF0490C39}" destId="{37FECD3B-EF8B-D74D-ABEF-3DD841004C66}" srcOrd="3" destOrd="0" presId="urn:microsoft.com/office/officeart/2005/8/layout/hierarchy2"/>
    <dgm:cxn modelId="{3D9FE740-415D-804B-AEC2-9E5F95220411}" type="presParOf" srcId="{37FECD3B-EF8B-D74D-ABEF-3DD841004C66}" destId="{655EDD00-E4F4-8D42-BA95-1416568FBE25}" srcOrd="0" destOrd="0" presId="urn:microsoft.com/office/officeart/2005/8/layout/hierarchy2"/>
    <dgm:cxn modelId="{8AD39692-D827-974A-B807-2A1130F429E4}" type="presParOf" srcId="{37FECD3B-EF8B-D74D-ABEF-3DD841004C66}" destId="{D3E00948-3671-E240-96CA-CC0FADFFEC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49BCEF-D122-3743-A818-305082E91321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3F7D8585-A114-3743-B742-978CB394E6EF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Natural Cue</a:t>
          </a:r>
          <a:endParaRPr lang="en-US" dirty="0">
            <a:latin typeface="Arial"/>
            <a:cs typeface="Arial"/>
          </a:endParaRPr>
        </a:p>
      </dgm:t>
    </dgm:pt>
    <dgm:pt modelId="{FDB45303-6CCE-3C4C-9893-70A1D40B8C77}" type="parTrans" cxnId="{444D56AD-EB69-AD41-835C-F8574F223370}">
      <dgm:prSet/>
      <dgm:spPr/>
      <dgm:t>
        <a:bodyPr/>
        <a:lstStyle/>
        <a:p>
          <a:endParaRPr lang="en-US"/>
        </a:p>
      </dgm:t>
    </dgm:pt>
    <dgm:pt modelId="{73ACE13C-3ED1-9A42-9666-59E43A4D4F31}" type="sibTrans" cxnId="{444D56AD-EB69-AD41-835C-F8574F223370}">
      <dgm:prSet/>
      <dgm:spPr/>
      <dgm:t>
        <a:bodyPr/>
        <a:lstStyle/>
        <a:p>
          <a:endParaRPr lang="en-US"/>
        </a:p>
      </dgm:t>
    </dgm:pt>
    <dgm:pt modelId="{E5DB3C97-87AF-0B43-B4B8-6D7988E49B25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Modeling</a:t>
          </a:r>
          <a:endParaRPr lang="en-US" dirty="0">
            <a:latin typeface="Arial"/>
            <a:cs typeface="Arial"/>
          </a:endParaRPr>
        </a:p>
      </dgm:t>
    </dgm:pt>
    <dgm:pt modelId="{96E42823-046A-A841-8642-DE45E81285A3}" type="parTrans" cxnId="{7DE3A4AA-BC02-FE49-A1F1-36833CB2042A}">
      <dgm:prSet/>
      <dgm:spPr/>
      <dgm:t>
        <a:bodyPr/>
        <a:lstStyle/>
        <a:p>
          <a:endParaRPr lang="en-US"/>
        </a:p>
      </dgm:t>
    </dgm:pt>
    <dgm:pt modelId="{BD7B1487-5AF5-8642-B8EA-FCA43E5ED393}" type="sibTrans" cxnId="{7DE3A4AA-BC02-FE49-A1F1-36833CB2042A}">
      <dgm:prSet/>
      <dgm:spPr/>
      <dgm:t>
        <a:bodyPr/>
        <a:lstStyle/>
        <a:p>
          <a:endParaRPr lang="en-US"/>
        </a:p>
      </dgm:t>
    </dgm:pt>
    <dgm:pt modelId="{594541AB-3A17-924F-B234-49CD3B7A15E2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Physica</a:t>
          </a:r>
          <a:r>
            <a:rPr lang="en-US" dirty="0" smtClean="0"/>
            <a:t>l</a:t>
          </a:r>
          <a:endParaRPr lang="en-US" dirty="0"/>
        </a:p>
      </dgm:t>
    </dgm:pt>
    <dgm:pt modelId="{D139E5DF-F394-EA48-8F80-7758F57A3181}" type="parTrans" cxnId="{0EDF8AC7-DD11-1248-AF17-78248691274A}">
      <dgm:prSet/>
      <dgm:spPr/>
      <dgm:t>
        <a:bodyPr/>
        <a:lstStyle/>
        <a:p>
          <a:endParaRPr lang="en-US"/>
        </a:p>
      </dgm:t>
    </dgm:pt>
    <dgm:pt modelId="{90A01ABB-EC6A-DB46-A144-595D58BAE452}" type="sibTrans" cxnId="{0EDF8AC7-DD11-1248-AF17-78248691274A}">
      <dgm:prSet/>
      <dgm:spPr/>
      <dgm:t>
        <a:bodyPr/>
        <a:lstStyle/>
        <a:p>
          <a:endParaRPr lang="en-US"/>
        </a:p>
      </dgm:t>
    </dgm:pt>
    <dgm:pt modelId="{9319B6A9-E84F-E94F-B590-5C5FF323A70C}">
      <dgm:prSet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Gesture</a:t>
          </a:r>
          <a:endParaRPr lang="en-US" dirty="0">
            <a:latin typeface="Arial"/>
            <a:cs typeface="Arial"/>
          </a:endParaRPr>
        </a:p>
      </dgm:t>
    </dgm:pt>
    <dgm:pt modelId="{7F664EF3-5F6A-0945-89B9-59609EA2B653}" type="parTrans" cxnId="{7E35AFF2-D197-8548-89AE-337789FEC5C0}">
      <dgm:prSet/>
      <dgm:spPr/>
      <dgm:t>
        <a:bodyPr/>
        <a:lstStyle/>
        <a:p>
          <a:endParaRPr lang="en-US"/>
        </a:p>
      </dgm:t>
    </dgm:pt>
    <dgm:pt modelId="{45F6420B-E8F7-D742-81D1-06554CB6CC67}" type="sibTrans" cxnId="{7E35AFF2-D197-8548-89AE-337789FEC5C0}">
      <dgm:prSet/>
      <dgm:spPr/>
      <dgm:t>
        <a:bodyPr/>
        <a:lstStyle/>
        <a:p>
          <a:endParaRPr lang="en-US"/>
        </a:p>
      </dgm:t>
    </dgm:pt>
    <dgm:pt modelId="{139E22C5-0F49-F044-8071-9BA052BEF30E}">
      <dgm:prSet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Verbal</a:t>
          </a:r>
          <a:endParaRPr lang="en-US" dirty="0">
            <a:latin typeface="Arial"/>
            <a:cs typeface="Arial"/>
          </a:endParaRPr>
        </a:p>
      </dgm:t>
    </dgm:pt>
    <dgm:pt modelId="{8FAA2488-0DFF-284B-91A2-D493C721EDC7}" type="parTrans" cxnId="{813C546D-DB85-A249-99DC-2C36F4E099D1}">
      <dgm:prSet/>
      <dgm:spPr/>
      <dgm:t>
        <a:bodyPr/>
        <a:lstStyle/>
        <a:p>
          <a:endParaRPr lang="en-US"/>
        </a:p>
      </dgm:t>
    </dgm:pt>
    <dgm:pt modelId="{D94E7CD7-9461-A44F-B8E5-1B5164EE62B7}" type="sibTrans" cxnId="{813C546D-DB85-A249-99DC-2C36F4E099D1}">
      <dgm:prSet/>
      <dgm:spPr/>
      <dgm:t>
        <a:bodyPr/>
        <a:lstStyle/>
        <a:p>
          <a:endParaRPr lang="en-US"/>
        </a:p>
      </dgm:t>
    </dgm:pt>
    <dgm:pt modelId="{7A5D843B-8DE7-DF44-866B-0B55CD604B54}">
      <dgm:prSet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Visual</a:t>
          </a:r>
          <a:endParaRPr lang="en-US" dirty="0">
            <a:latin typeface="Arial"/>
            <a:cs typeface="Arial"/>
          </a:endParaRPr>
        </a:p>
      </dgm:t>
    </dgm:pt>
    <dgm:pt modelId="{1E7317F3-A967-E44D-8CFE-D6F383C08F67}" type="parTrans" cxnId="{852DA683-DFE5-3F4A-AAEC-64E73B1EBE34}">
      <dgm:prSet/>
      <dgm:spPr/>
      <dgm:t>
        <a:bodyPr/>
        <a:lstStyle/>
        <a:p>
          <a:endParaRPr lang="en-US"/>
        </a:p>
      </dgm:t>
    </dgm:pt>
    <dgm:pt modelId="{255BD0EA-2010-6D46-A1C1-829632155DFB}" type="sibTrans" cxnId="{852DA683-DFE5-3F4A-AAEC-64E73B1EBE34}">
      <dgm:prSet/>
      <dgm:spPr/>
      <dgm:t>
        <a:bodyPr/>
        <a:lstStyle/>
        <a:p>
          <a:endParaRPr lang="en-US"/>
        </a:p>
      </dgm:t>
    </dgm:pt>
    <dgm:pt modelId="{26717A0D-BEC0-9540-9BF5-B59BB27C1A06}" type="pres">
      <dgm:prSet presAssocID="{AC49BCEF-D122-3743-A818-305082E91321}" presName="compositeShape" presStyleCnt="0">
        <dgm:presLayoutVars>
          <dgm:dir/>
          <dgm:resizeHandles/>
        </dgm:presLayoutVars>
      </dgm:prSet>
      <dgm:spPr/>
    </dgm:pt>
    <dgm:pt modelId="{94F9A924-9CB8-2D4E-A906-69F69A476B3F}" type="pres">
      <dgm:prSet presAssocID="{AC49BCEF-D122-3743-A818-305082E91321}" presName="pyramid" presStyleLbl="node1" presStyleIdx="0" presStyleCnt="1"/>
      <dgm:spPr/>
    </dgm:pt>
    <dgm:pt modelId="{0527C89A-47DB-A042-8D66-5035F42EE5A3}" type="pres">
      <dgm:prSet presAssocID="{AC49BCEF-D122-3743-A818-305082E91321}" presName="theList" presStyleCnt="0"/>
      <dgm:spPr/>
    </dgm:pt>
    <dgm:pt modelId="{1C9A0D16-220B-F046-A9AE-9CBE728245AF}" type="pres">
      <dgm:prSet presAssocID="{3F7D8585-A114-3743-B742-978CB394E6EF}" presName="aNode" presStyleLbl="fgAcc1" presStyleIdx="0" presStyleCnt="6" custLinFactNeighborX="2308" custLinFactNeighborY="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DF5E8-6858-CC4C-9AAD-820B7BC3D095}" type="pres">
      <dgm:prSet presAssocID="{3F7D8585-A114-3743-B742-978CB394E6EF}" presName="aSpace" presStyleCnt="0"/>
      <dgm:spPr/>
    </dgm:pt>
    <dgm:pt modelId="{43BD44E7-53B8-634D-A263-A80709940011}" type="pres">
      <dgm:prSet presAssocID="{9319B6A9-E84F-E94F-B590-5C5FF323A70C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8EF83-78D7-6C48-A72E-F56D0AF5B368}" type="pres">
      <dgm:prSet presAssocID="{9319B6A9-E84F-E94F-B590-5C5FF323A70C}" presName="aSpace" presStyleCnt="0"/>
      <dgm:spPr/>
    </dgm:pt>
    <dgm:pt modelId="{92511169-88D1-C943-A5ED-5C1060428D90}" type="pres">
      <dgm:prSet presAssocID="{139E22C5-0F49-F044-8071-9BA052BEF30E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7BF80-DC76-3D44-A1FC-68A035C88754}" type="pres">
      <dgm:prSet presAssocID="{139E22C5-0F49-F044-8071-9BA052BEF30E}" presName="aSpace" presStyleCnt="0"/>
      <dgm:spPr/>
    </dgm:pt>
    <dgm:pt modelId="{808C5648-7948-BD44-8B2B-C346A77C9D47}" type="pres">
      <dgm:prSet presAssocID="{7A5D843B-8DE7-DF44-866B-0B55CD604B54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F84AB-5AD2-6C45-BB9E-460B8BB4DE97}" type="pres">
      <dgm:prSet presAssocID="{7A5D843B-8DE7-DF44-866B-0B55CD604B54}" presName="aSpace" presStyleCnt="0"/>
      <dgm:spPr/>
    </dgm:pt>
    <dgm:pt modelId="{138A78BC-7005-2945-A4A5-D3200EF4928C}" type="pres">
      <dgm:prSet presAssocID="{E5DB3C97-87AF-0B43-B4B8-6D7988E49B25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4B306-4C63-9345-999C-79B750801494}" type="pres">
      <dgm:prSet presAssocID="{E5DB3C97-87AF-0B43-B4B8-6D7988E49B25}" presName="aSpace" presStyleCnt="0"/>
      <dgm:spPr/>
    </dgm:pt>
    <dgm:pt modelId="{75487177-9F0E-DF43-9F90-C8C10B243DDF}" type="pres">
      <dgm:prSet presAssocID="{594541AB-3A17-924F-B234-49CD3B7A15E2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D218F-45CA-784E-B7BF-5FCC7A6E02CB}" type="pres">
      <dgm:prSet presAssocID="{594541AB-3A17-924F-B234-49CD3B7A15E2}" presName="aSpace" presStyleCnt="0"/>
      <dgm:spPr/>
    </dgm:pt>
  </dgm:ptLst>
  <dgm:cxnLst>
    <dgm:cxn modelId="{444D56AD-EB69-AD41-835C-F8574F223370}" srcId="{AC49BCEF-D122-3743-A818-305082E91321}" destId="{3F7D8585-A114-3743-B742-978CB394E6EF}" srcOrd="0" destOrd="0" parTransId="{FDB45303-6CCE-3C4C-9893-70A1D40B8C77}" sibTransId="{73ACE13C-3ED1-9A42-9666-59E43A4D4F31}"/>
    <dgm:cxn modelId="{CD588F52-F2CD-A340-8A38-5190173415DE}" type="presOf" srcId="{9319B6A9-E84F-E94F-B590-5C5FF323A70C}" destId="{43BD44E7-53B8-634D-A263-A80709940011}" srcOrd="0" destOrd="0" presId="urn:microsoft.com/office/officeart/2005/8/layout/pyramid2"/>
    <dgm:cxn modelId="{813C546D-DB85-A249-99DC-2C36F4E099D1}" srcId="{AC49BCEF-D122-3743-A818-305082E91321}" destId="{139E22C5-0F49-F044-8071-9BA052BEF30E}" srcOrd="2" destOrd="0" parTransId="{8FAA2488-0DFF-284B-91A2-D493C721EDC7}" sibTransId="{D94E7CD7-9461-A44F-B8E5-1B5164EE62B7}"/>
    <dgm:cxn modelId="{19098601-C131-084D-BEA2-E575F2ADA7E6}" type="presOf" srcId="{7A5D843B-8DE7-DF44-866B-0B55CD604B54}" destId="{808C5648-7948-BD44-8B2B-C346A77C9D47}" srcOrd="0" destOrd="0" presId="urn:microsoft.com/office/officeart/2005/8/layout/pyramid2"/>
    <dgm:cxn modelId="{78E20E60-2BA1-D24B-945B-A5D1A36F21B0}" type="presOf" srcId="{3F7D8585-A114-3743-B742-978CB394E6EF}" destId="{1C9A0D16-220B-F046-A9AE-9CBE728245AF}" srcOrd="0" destOrd="0" presId="urn:microsoft.com/office/officeart/2005/8/layout/pyramid2"/>
    <dgm:cxn modelId="{AF010DA1-30D0-0347-8733-D7FD0C8B8517}" type="presOf" srcId="{594541AB-3A17-924F-B234-49CD3B7A15E2}" destId="{75487177-9F0E-DF43-9F90-C8C10B243DDF}" srcOrd="0" destOrd="0" presId="urn:microsoft.com/office/officeart/2005/8/layout/pyramid2"/>
    <dgm:cxn modelId="{B9BE8157-48B4-974B-991F-3CECD257997C}" type="presOf" srcId="{AC49BCEF-D122-3743-A818-305082E91321}" destId="{26717A0D-BEC0-9540-9BF5-B59BB27C1A06}" srcOrd="0" destOrd="0" presId="urn:microsoft.com/office/officeart/2005/8/layout/pyramid2"/>
    <dgm:cxn modelId="{878BD3CB-7BBC-4643-8254-F3667A9FD8B3}" type="presOf" srcId="{139E22C5-0F49-F044-8071-9BA052BEF30E}" destId="{92511169-88D1-C943-A5ED-5C1060428D90}" srcOrd="0" destOrd="0" presId="urn:microsoft.com/office/officeart/2005/8/layout/pyramid2"/>
    <dgm:cxn modelId="{0EDF8AC7-DD11-1248-AF17-78248691274A}" srcId="{AC49BCEF-D122-3743-A818-305082E91321}" destId="{594541AB-3A17-924F-B234-49CD3B7A15E2}" srcOrd="5" destOrd="0" parTransId="{D139E5DF-F394-EA48-8F80-7758F57A3181}" sibTransId="{90A01ABB-EC6A-DB46-A144-595D58BAE452}"/>
    <dgm:cxn modelId="{852DA683-DFE5-3F4A-AAEC-64E73B1EBE34}" srcId="{AC49BCEF-D122-3743-A818-305082E91321}" destId="{7A5D843B-8DE7-DF44-866B-0B55CD604B54}" srcOrd="3" destOrd="0" parTransId="{1E7317F3-A967-E44D-8CFE-D6F383C08F67}" sibTransId="{255BD0EA-2010-6D46-A1C1-829632155DFB}"/>
    <dgm:cxn modelId="{7E35AFF2-D197-8548-89AE-337789FEC5C0}" srcId="{AC49BCEF-D122-3743-A818-305082E91321}" destId="{9319B6A9-E84F-E94F-B590-5C5FF323A70C}" srcOrd="1" destOrd="0" parTransId="{7F664EF3-5F6A-0945-89B9-59609EA2B653}" sibTransId="{45F6420B-E8F7-D742-81D1-06554CB6CC67}"/>
    <dgm:cxn modelId="{C7B7683B-063E-0D40-AAC6-1DFDA171A368}" type="presOf" srcId="{E5DB3C97-87AF-0B43-B4B8-6D7988E49B25}" destId="{138A78BC-7005-2945-A4A5-D3200EF4928C}" srcOrd="0" destOrd="0" presId="urn:microsoft.com/office/officeart/2005/8/layout/pyramid2"/>
    <dgm:cxn modelId="{7DE3A4AA-BC02-FE49-A1F1-36833CB2042A}" srcId="{AC49BCEF-D122-3743-A818-305082E91321}" destId="{E5DB3C97-87AF-0B43-B4B8-6D7988E49B25}" srcOrd="4" destOrd="0" parTransId="{96E42823-046A-A841-8642-DE45E81285A3}" sibTransId="{BD7B1487-5AF5-8642-B8EA-FCA43E5ED393}"/>
    <dgm:cxn modelId="{B61929D8-DD7E-D548-9965-06601C1D22A2}" type="presParOf" srcId="{26717A0D-BEC0-9540-9BF5-B59BB27C1A06}" destId="{94F9A924-9CB8-2D4E-A906-69F69A476B3F}" srcOrd="0" destOrd="0" presId="urn:microsoft.com/office/officeart/2005/8/layout/pyramid2"/>
    <dgm:cxn modelId="{28D526FA-50EB-6240-AF71-F77D85DC4827}" type="presParOf" srcId="{26717A0D-BEC0-9540-9BF5-B59BB27C1A06}" destId="{0527C89A-47DB-A042-8D66-5035F42EE5A3}" srcOrd="1" destOrd="0" presId="urn:microsoft.com/office/officeart/2005/8/layout/pyramid2"/>
    <dgm:cxn modelId="{548E9B7A-5894-6A49-89CE-6884D8ABA4C7}" type="presParOf" srcId="{0527C89A-47DB-A042-8D66-5035F42EE5A3}" destId="{1C9A0D16-220B-F046-A9AE-9CBE728245AF}" srcOrd="0" destOrd="0" presId="urn:microsoft.com/office/officeart/2005/8/layout/pyramid2"/>
    <dgm:cxn modelId="{41348E3C-CF03-264C-9C07-FD59ADE4806E}" type="presParOf" srcId="{0527C89A-47DB-A042-8D66-5035F42EE5A3}" destId="{79FDF5E8-6858-CC4C-9AAD-820B7BC3D095}" srcOrd="1" destOrd="0" presId="urn:microsoft.com/office/officeart/2005/8/layout/pyramid2"/>
    <dgm:cxn modelId="{B28972F4-A7D7-6C44-8F8E-EAA5C553E353}" type="presParOf" srcId="{0527C89A-47DB-A042-8D66-5035F42EE5A3}" destId="{43BD44E7-53B8-634D-A263-A80709940011}" srcOrd="2" destOrd="0" presId="urn:microsoft.com/office/officeart/2005/8/layout/pyramid2"/>
    <dgm:cxn modelId="{C1DE9D5E-426A-DA45-BDFC-A8DC8758ACC8}" type="presParOf" srcId="{0527C89A-47DB-A042-8D66-5035F42EE5A3}" destId="{8438EF83-78D7-6C48-A72E-F56D0AF5B368}" srcOrd="3" destOrd="0" presId="urn:microsoft.com/office/officeart/2005/8/layout/pyramid2"/>
    <dgm:cxn modelId="{4D56360D-70F0-D945-B2B6-484A4FA1B021}" type="presParOf" srcId="{0527C89A-47DB-A042-8D66-5035F42EE5A3}" destId="{92511169-88D1-C943-A5ED-5C1060428D90}" srcOrd="4" destOrd="0" presId="urn:microsoft.com/office/officeart/2005/8/layout/pyramid2"/>
    <dgm:cxn modelId="{60068C69-8D12-3341-935A-79ECCB37CC97}" type="presParOf" srcId="{0527C89A-47DB-A042-8D66-5035F42EE5A3}" destId="{7FF7BF80-DC76-3D44-A1FC-68A035C88754}" srcOrd="5" destOrd="0" presId="urn:microsoft.com/office/officeart/2005/8/layout/pyramid2"/>
    <dgm:cxn modelId="{FFC87DFE-7029-514E-A744-414CA30190E2}" type="presParOf" srcId="{0527C89A-47DB-A042-8D66-5035F42EE5A3}" destId="{808C5648-7948-BD44-8B2B-C346A77C9D47}" srcOrd="6" destOrd="0" presId="urn:microsoft.com/office/officeart/2005/8/layout/pyramid2"/>
    <dgm:cxn modelId="{29C66A1F-DF83-864A-8E7D-B5851F10C627}" type="presParOf" srcId="{0527C89A-47DB-A042-8D66-5035F42EE5A3}" destId="{0DFF84AB-5AD2-6C45-BB9E-460B8BB4DE97}" srcOrd="7" destOrd="0" presId="urn:microsoft.com/office/officeart/2005/8/layout/pyramid2"/>
    <dgm:cxn modelId="{E22C41B7-1CC8-2B4F-90C0-A8F231864F6A}" type="presParOf" srcId="{0527C89A-47DB-A042-8D66-5035F42EE5A3}" destId="{138A78BC-7005-2945-A4A5-D3200EF4928C}" srcOrd="8" destOrd="0" presId="urn:microsoft.com/office/officeart/2005/8/layout/pyramid2"/>
    <dgm:cxn modelId="{D2A7C3B1-A26E-0F40-927C-78F3BC5B74CC}" type="presParOf" srcId="{0527C89A-47DB-A042-8D66-5035F42EE5A3}" destId="{9B64B306-4C63-9345-999C-79B750801494}" srcOrd="9" destOrd="0" presId="urn:microsoft.com/office/officeart/2005/8/layout/pyramid2"/>
    <dgm:cxn modelId="{C26DC8E7-8F03-1342-B25E-6C7A73A86E4F}" type="presParOf" srcId="{0527C89A-47DB-A042-8D66-5035F42EE5A3}" destId="{75487177-9F0E-DF43-9F90-C8C10B243DDF}" srcOrd="10" destOrd="0" presId="urn:microsoft.com/office/officeart/2005/8/layout/pyramid2"/>
    <dgm:cxn modelId="{17866846-5291-2E4E-AE9C-879EBB8BA5F1}" type="presParOf" srcId="{0527C89A-47DB-A042-8D66-5035F42EE5A3}" destId="{4D8D218F-45CA-784E-B7BF-5FCC7A6E02CB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BC1A84-AC30-1046-8000-9FF89855899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56DAF-5C41-C049-95FC-61E77FAE7BBE}">
      <dgm:prSet phldrT="[Text]" custT="1"/>
      <dgm:spPr/>
      <dgm:t>
        <a:bodyPr/>
        <a:lstStyle/>
        <a:p>
          <a:r>
            <a:rPr lang="en-US" sz="3200" dirty="0" smtClean="0">
              <a:latin typeface="Arial"/>
              <a:cs typeface="Arial"/>
            </a:rPr>
            <a:t>Delivered after or with the presentation      (item or direction)</a:t>
          </a:r>
          <a:endParaRPr lang="en-US" sz="3200" dirty="0">
            <a:latin typeface="Arial"/>
            <a:cs typeface="Arial"/>
          </a:endParaRPr>
        </a:p>
      </dgm:t>
    </dgm:pt>
    <dgm:pt modelId="{FDE66956-41DF-7C45-9A75-E36A000BC5F9}" type="parTrans" cxnId="{E5D1C5DB-6445-6D44-B49F-A1FECB5EB2AF}">
      <dgm:prSet/>
      <dgm:spPr/>
      <dgm:t>
        <a:bodyPr/>
        <a:lstStyle/>
        <a:p>
          <a:endParaRPr lang="en-US"/>
        </a:p>
      </dgm:t>
    </dgm:pt>
    <dgm:pt modelId="{ED2ED194-C077-1A4D-90AF-C0F559D9C689}" type="sibTrans" cxnId="{E5D1C5DB-6445-6D44-B49F-A1FECB5EB2AF}">
      <dgm:prSet/>
      <dgm:spPr/>
      <dgm:t>
        <a:bodyPr/>
        <a:lstStyle/>
        <a:p>
          <a:endParaRPr lang="en-US"/>
        </a:p>
      </dgm:t>
    </dgm:pt>
    <dgm:pt modelId="{6A6679D1-D5E5-6E4A-80E4-859CFF47E6AF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Most to least prompts</a:t>
          </a:r>
          <a:endParaRPr lang="en-US" sz="2800" dirty="0">
            <a:latin typeface="Arial"/>
            <a:cs typeface="Arial"/>
          </a:endParaRPr>
        </a:p>
      </dgm:t>
    </dgm:pt>
    <dgm:pt modelId="{5854C13E-3F03-7A4A-B9E9-8B396A630E2E}" type="parTrans" cxnId="{E1A78511-0C3D-F84B-B09E-3575FE232A33}">
      <dgm:prSet/>
      <dgm:spPr/>
      <dgm:t>
        <a:bodyPr/>
        <a:lstStyle/>
        <a:p>
          <a:endParaRPr lang="en-US" dirty="0"/>
        </a:p>
      </dgm:t>
    </dgm:pt>
    <dgm:pt modelId="{BEA6CE8C-D6BE-0A49-B180-23AE0F99529B}" type="sibTrans" cxnId="{E1A78511-0C3D-F84B-B09E-3575FE232A33}">
      <dgm:prSet/>
      <dgm:spPr/>
      <dgm:t>
        <a:bodyPr/>
        <a:lstStyle/>
        <a:p>
          <a:endParaRPr lang="en-US"/>
        </a:p>
      </dgm:t>
    </dgm:pt>
    <dgm:pt modelId="{BA5B06E5-00F1-FB46-B25B-4DBBF5D856BF}">
      <dgm:prSet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System of least prompts</a:t>
          </a:r>
          <a:endParaRPr lang="en-US" sz="2800" dirty="0">
            <a:latin typeface="Arial"/>
            <a:cs typeface="Arial"/>
          </a:endParaRPr>
        </a:p>
      </dgm:t>
    </dgm:pt>
    <dgm:pt modelId="{B03DDE81-A66E-3B4B-8AFB-F83DC2D3298E}" type="parTrans" cxnId="{FE2C177F-FB16-2D4F-8244-396970E66D73}">
      <dgm:prSet/>
      <dgm:spPr/>
      <dgm:t>
        <a:bodyPr/>
        <a:lstStyle/>
        <a:p>
          <a:endParaRPr lang="en-US" dirty="0"/>
        </a:p>
      </dgm:t>
    </dgm:pt>
    <dgm:pt modelId="{98174A25-3484-D24A-A1B0-FD68CB9B1D14}" type="sibTrans" cxnId="{FE2C177F-FB16-2D4F-8244-396970E66D73}">
      <dgm:prSet/>
      <dgm:spPr/>
      <dgm:t>
        <a:bodyPr/>
        <a:lstStyle/>
        <a:p>
          <a:endParaRPr lang="en-US"/>
        </a:p>
      </dgm:t>
    </dgm:pt>
    <dgm:pt modelId="{1C36F0AA-E36E-E847-8A07-786D0EF2862B}">
      <dgm:prSet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Graduated Guidance</a:t>
          </a:r>
          <a:endParaRPr lang="en-US" sz="2800" dirty="0">
            <a:latin typeface="Arial"/>
            <a:cs typeface="Arial"/>
          </a:endParaRPr>
        </a:p>
      </dgm:t>
    </dgm:pt>
    <dgm:pt modelId="{D005417D-966F-CF4D-A641-F29040E887EE}" type="parTrans" cxnId="{A284ED1D-557E-704B-8C05-E44A9E0EE3D2}">
      <dgm:prSet/>
      <dgm:spPr/>
      <dgm:t>
        <a:bodyPr/>
        <a:lstStyle/>
        <a:p>
          <a:endParaRPr lang="en-US" dirty="0"/>
        </a:p>
      </dgm:t>
    </dgm:pt>
    <dgm:pt modelId="{BF7D8FA4-A9B1-DC4B-8F61-39DBF3FFF218}" type="sibTrans" cxnId="{A284ED1D-557E-704B-8C05-E44A9E0EE3D2}">
      <dgm:prSet/>
      <dgm:spPr/>
      <dgm:t>
        <a:bodyPr/>
        <a:lstStyle/>
        <a:p>
          <a:endParaRPr lang="en-US"/>
        </a:p>
      </dgm:t>
    </dgm:pt>
    <dgm:pt modelId="{FA578B63-3C7C-4942-A7CD-FA0181E3E686}">
      <dgm:prSet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Time Delay</a:t>
          </a:r>
          <a:endParaRPr lang="en-US" sz="2800" dirty="0">
            <a:latin typeface="Arial"/>
            <a:cs typeface="Arial"/>
          </a:endParaRPr>
        </a:p>
      </dgm:t>
    </dgm:pt>
    <dgm:pt modelId="{0DE83433-E079-394B-8CF1-70B103B08922}" type="parTrans" cxnId="{3FBF32DD-86A9-5542-9A9D-854AE25C7FC3}">
      <dgm:prSet/>
      <dgm:spPr/>
      <dgm:t>
        <a:bodyPr/>
        <a:lstStyle/>
        <a:p>
          <a:endParaRPr lang="en-US" dirty="0"/>
        </a:p>
      </dgm:t>
    </dgm:pt>
    <dgm:pt modelId="{9E5A222D-1583-BE45-A454-460EE47517CC}" type="sibTrans" cxnId="{3FBF32DD-86A9-5542-9A9D-854AE25C7FC3}">
      <dgm:prSet/>
      <dgm:spPr/>
      <dgm:t>
        <a:bodyPr/>
        <a:lstStyle/>
        <a:p>
          <a:endParaRPr lang="en-US"/>
        </a:p>
      </dgm:t>
    </dgm:pt>
    <dgm:pt modelId="{43F88D24-FB7C-4E45-AF38-AC1BB8C8DD4D}" type="pres">
      <dgm:prSet presAssocID="{B7BC1A84-AC30-1046-8000-9FF89855899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EAFA3C-2E39-1D47-BACD-C2E2BBC75AEC}" type="pres">
      <dgm:prSet presAssocID="{AA856DAF-5C41-C049-95FC-61E77FAE7BBE}" presName="root1" presStyleCnt="0"/>
      <dgm:spPr/>
    </dgm:pt>
    <dgm:pt modelId="{1CF7E715-F5A5-D745-A1A4-A4E10DFCE437}" type="pres">
      <dgm:prSet presAssocID="{AA856DAF-5C41-C049-95FC-61E77FAE7BBE}" presName="LevelOneTextNode" presStyleLbl="node0" presStyleIdx="0" presStyleCnt="1" custScaleX="241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BE1B56-BDC7-2743-B60E-F1ED816FB1A0}" type="pres">
      <dgm:prSet presAssocID="{AA856DAF-5C41-C049-95FC-61E77FAE7BBE}" presName="level2hierChild" presStyleCnt="0"/>
      <dgm:spPr/>
    </dgm:pt>
    <dgm:pt modelId="{22AF9C28-3A38-C049-8FE7-86FD85D10A2D}" type="pres">
      <dgm:prSet presAssocID="{5854C13E-3F03-7A4A-B9E9-8B396A630E2E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3DFAF3A4-3B8E-B447-81E5-604CBBC8C59C}" type="pres">
      <dgm:prSet presAssocID="{5854C13E-3F03-7A4A-B9E9-8B396A630E2E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F50EECE-2A0A-3E4B-BCDA-0B88552E11EF}" type="pres">
      <dgm:prSet presAssocID="{6A6679D1-D5E5-6E4A-80E4-859CFF47E6AF}" presName="root2" presStyleCnt="0"/>
      <dgm:spPr/>
    </dgm:pt>
    <dgm:pt modelId="{22988B38-07B4-8B43-AF6A-86C1EC28DA7E}" type="pres">
      <dgm:prSet presAssocID="{6A6679D1-D5E5-6E4A-80E4-859CFF47E6AF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6F4A6-6711-9A4C-9046-5D30448F4740}" type="pres">
      <dgm:prSet presAssocID="{6A6679D1-D5E5-6E4A-80E4-859CFF47E6AF}" presName="level3hierChild" presStyleCnt="0"/>
      <dgm:spPr/>
    </dgm:pt>
    <dgm:pt modelId="{3BEC12AF-13B7-6D4F-ABD7-241B4221E6D9}" type="pres">
      <dgm:prSet presAssocID="{B03DDE81-A66E-3B4B-8AFB-F83DC2D3298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EAD6A0-6CCA-454C-B307-A212F569D794}" type="pres">
      <dgm:prSet presAssocID="{B03DDE81-A66E-3B4B-8AFB-F83DC2D3298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AFA4926-67F0-644A-A7DC-AF0F3022950B}" type="pres">
      <dgm:prSet presAssocID="{BA5B06E5-00F1-FB46-B25B-4DBBF5D856BF}" presName="root2" presStyleCnt="0"/>
      <dgm:spPr/>
    </dgm:pt>
    <dgm:pt modelId="{EE4B5FC1-9B2C-744B-B6B2-2CDDC390D819}" type="pres">
      <dgm:prSet presAssocID="{BA5B06E5-00F1-FB46-B25B-4DBBF5D856BF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66D32-C5EC-9F4A-BF9E-0F5081CDDA16}" type="pres">
      <dgm:prSet presAssocID="{BA5B06E5-00F1-FB46-B25B-4DBBF5D856BF}" presName="level3hierChild" presStyleCnt="0"/>
      <dgm:spPr/>
    </dgm:pt>
    <dgm:pt modelId="{059A8472-1C35-7740-B87B-5D128C840213}" type="pres">
      <dgm:prSet presAssocID="{D005417D-966F-CF4D-A641-F29040E887EE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BBDCC170-7A4B-F344-A00F-93D1E2522B7C}" type="pres">
      <dgm:prSet presAssocID="{D005417D-966F-CF4D-A641-F29040E887E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7D9B5387-B7B1-D44E-95AD-CD4CBA79F674}" type="pres">
      <dgm:prSet presAssocID="{1C36F0AA-E36E-E847-8A07-786D0EF2862B}" presName="root2" presStyleCnt="0"/>
      <dgm:spPr/>
    </dgm:pt>
    <dgm:pt modelId="{83EA5F8A-6DAF-8640-B773-12755E28AAD1}" type="pres">
      <dgm:prSet presAssocID="{1C36F0AA-E36E-E847-8A07-786D0EF2862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6352B9-400F-C34E-AF93-014E2168DA83}" type="pres">
      <dgm:prSet presAssocID="{1C36F0AA-E36E-E847-8A07-786D0EF2862B}" presName="level3hierChild" presStyleCnt="0"/>
      <dgm:spPr/>
    </dgm:pt>
    <dgm:pt modelId="{1F98A5A1-1AC4-874B-8426-D4D2D007C22A}" type="pres">
      <dgm:prSet presAssocID="{0DE83433-E079-394B-8CF1-70B103B08922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0FA589EB-7BBD-2F4D-A48E-A5C6C26B6CAD}" type="pres">
      <dgm:prSet presAssocID="{0DE83433-E079-394B-8CF1-70B103B0892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C73D902-1293-D547-A4E4-F22B5C77FC74}" type="pres">
      <dgm:prSet presAssocID="{FA578B63-3C7C-4942-A7CD-FA0181E3E686}" presName="root2" presStyleCnt="0"/>
      <dgm:spPr/>
    </dgm:pt>
    <dgm:pt modelId="{59A73637-6990-384D-8069-73FE8A0AAB50}" type="pres">
      <dgm:prSet presAssocID="{FA578B63-3C7C-4942-A7CD-FA0181E3E68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55BD05-1FFE-284A-9A67-A265A9539936}" type="pres">
      <dgm:prSet presAssocID="{FA578B63-3C7C-4942-A7CD-FA0181E3E686}" presName="level3hierChild" presStyleCnt="0"/>
      <dgm:spPr/>
    </dgm:pt>
  </dgm:ptLst>
  <dgm:cxnLst>
    <dgm:cxn modelId="{49F9A688-09E5-8846-9485-3BA1B87F84D1}" type="presOf" srcId="{BA5B06E5-00F1-FB46-B25B-4DBBF5D856BF}" destId="{EE4B5FC1-9B2C-744B-B6B2-2CDDC390D819}" srcOrd="0" destOrd="0" presId="urn:microsoft.com/office/officeart/2008/layout/HorizontalMultiLevelHierarchy"/>
    <dgm:cxn modelId="{CCFEE537-A91F-9E4E-BE28-0D882D4167F6}" type="presOf" srcId="{5854C13E-3F03-7A4A-B9E9-8B396A630E2E}" destId="{3DFAF3A4-3B8E-B447-81E5-604CBBC8C59C}" srcOrd="1" destOrd="0" presId="urn:microsoft.com/office/officeart/2008/layout/HorizontalMultiLevelHierarchy"/>
    <dgm:cxn modelId="{3B0596FD-0E91-9A4E-B224-3985B96E1F53}" type="presOf" srcId="{D005417D-966F-CF4D-A641-F29040E887EE}" destId="{059A8472-1C35-7740-B87B-5D128C840213}" srcOrd="0" destOrd="0" presId="urn:microsoft.com/office/officeart/2008/layout/HorizontalMultiLevelHierarchy"/>
    <dgm:cxn modelId="{D51ACF37-0F77-254F-9565-675877675816}" type="presOf" srcId="{D005417D-966F-CF4D-A641-F29040E887EE}" destId="{BBDCC170-7A4B-F344-A00F-93D1E2522B7C}" srcOrd="1" destOrd="0" presId="urn:microsoft.com/office/officeart/2008/layout/HorizontalMultiLevelHierarchy"/>
    <dgm:cxn modelId="{D8BD7D51-0CB5-E94B-82B3-88E61EC5F160}" type="presOf" srcId="{0DE83433-E079-394B-8CF1-70B103B08922}" destId="{0FA589EB-7BBD-2F4D-A48E-A5C6C26B6CAD}" srcOrd="1" destOrd="0" presId="urn:microsoft.com/office/officeart/2008/layout/HorizontalMultiLevelHierarchy"/>
    <dgm:cxn modelId="{4EB85A83-B55F-A94B-B834-11246BADE37F}" type="presOf" srcId="{B03DDE81-A66E-3B4B-8AFB-F83DC2D3298E}" destId="{DFEAD6A0-6CCA-454C-B307-A212F569D794}" srcOrd="1" destOrd="0" presId="urn:microsoft.com/office/officeart/2008/layout/HorizontalMultiLevelHierarchy"/>
    <dgm:cxn modelId="{5039C331-E6C3-8D44-9623-E0EA01B6D40D}" type="presOf" srcId="{0DE83433-E079-394B-8CF1-70B103B08922}" destId="{1F98A5A1-1AC4-874B-8426-D4D2D007C22A}" srcOrd="0" destOrd="0" presId="urn:microsoft.com/office/officeart/2008/layout/HorizontalMultiLevelHierarchy"/>
    <dgm:cxn modelId="{A6D6D0B7-500D-164E-BBB5-77F9EBA06498}" type="presOf" srcId="{B03DDE81-A66E-3B4B-8AFB-F83DC2D3298E}" destId="{3BEC12AF-13B7-6D4F-ABD7-241B4221E6D9}" srcOrd="0" destOrd="0" presId="urn:microsoft.com/office/officeart/2008/layout/HorizontalMultiLevelHierarchy"/>
    <dgm:cxn modelId="{FE2C177F-FB16-2D4F-8244-396970E66D73}" srcId="{AA856DAF-5C41-C049-95FC-61E77FAE7BBE}" destId="{BA5B06E5-00F1-FB46-B25B-4DBBF5D856BF}" srcOrd="1" destOrd="0" parTransId="{B03DDE81-A66E-3B4B-8AFB-F83DC2D3298E}" sibTransId="{98174A25-3484-D24A-A1B0-FD68CB9B1D14}"/>
    <dgm:cxn modelId="{7E9CD94C-61F1-BB44-BD4F-33AC796FD74D}" type="presOf" srcId="{AA856DAF-5C41-C049-95FC-61E77FAE7BBE}" destId="{1CF7E715-F5A5-D745-A1A4-A4E10DFCE437}" srcOrd="0" destOrd="0" presId="urn:microsoft.com/office/officeart/2008/layout/HorizontalMultiLevelHierarchy"/>
    <dgm:cxn modelId="{E5D1C5DB-6445-6D44-B49F-A1FECB5EB2AF}" srcId="{B7BC1A84-AC30-1046-8000-9FF898558999}" destId="{AA856DAF-5C41-C049-95FC-61E77FAE7BBE}" srcOrd="0" destOrd="0" parTransId="{FDE66956-41DF-7C45-9A75-E36A000BC5F9}" sibTransId="{ED2ED194-C077-1A4D-90AF-C0F559D9C689}"/>
    <dgm:cxn modelId="{0CBE227D-FB0C-A845-9314-9B226155E896}" type="presOf" srcId="{5854C13E-3F03-7A4A-B9E9-8B396A630E2E}" destId="{22AF9C28-3A38-C049-8FE7-86FD85D10A2D}" srcOrd="0" destOrd="0" presId="urn:microsoft.com/office/officeart/2008/layout/HorizontalMultiLevelHierarchy"/>
    <dgm:cxn modelId="{A284ED1D-557E-704B-8C05-E44A9E0EE3D2}" srcId="{AA856DAF-5C41-C049-95FC-61E77FAE7BBE}" destId="{1C36F0AA-E36E-E847-8A07-786D0EF2862B}" srcOrd="2" destOrd="0" parTransId="{D005417D-966F-CF4D-A641-F29040E887EE}" sibTransId="{BF7D8FA4-A9B1-DC4B-8F61-39DBF3FFF218}"/>
    <dgm:cxn modelId="{9C20B2B2-2D49-444E-8B12-C3F681CA1320}" type="presOf" srcId="{FA578B63-3C7C-4942-A7CD-FA0181E3E686}" destId="{59A73637-6990-384D-8069-73FE8A0AAB50}" srcOrd="0" destOrd="0" presId="urn:microsoft.com/office/officeart/2008/layout/HorizontalMultiLevelHierarchy"/>
    <dgm:cxn modelId="{5E61DD19-DA79-384B-976B-929E38277B43}" type="presOf" srcId="{1C36F0AA-E36E-E847-8A07-786D0EF2862B}" destId="{83EA5F8A-6DAF-8640-B773-12755E28AAD1}" srcOrd="0" destOrd="0" presId="urn:microsoft.com/office/officeart/2008/layout/HorizontalMultiLevelHierarchy"/>
    <dgm:cxn modelId="{5C9F99E3-E48D-4B45-95B8-2D6522E177EF}" type="presOf" srcId="{6A6679D1-D5E5-6E4A-80E4-859CFF47E6AF}" destId="{22988B38-07B4-8B43-AF6A-86C1EC28DA7E}" srcOrd="0" destOrd="0" presId="urn:microsoft.com/office/officeart/2008/layout/HorizontalMultiLevelHierarchy"/>
    <dgm:cxn modelId="{7BCCE817-62DE-3A43-A533-209EEA5EA7E8}" type="presOf" srcId="{B7BC1A84-AC30-1046-8000-9FF898558999}" destId="{43F88D24-FB7C-4E45-AF38-AC1BB8C8DD4D}" srcOrd="0" destOrd="0" presId="urn:microsoft.com/office/officeart/2008/layout/HorizontalMultiLevelHierarchy"/>
    <dgm:cxn modelId="{3FBF32DD-86A9-5542-9A9D-854AE25C7FC3}" srcId="{AA856DAF-5C41-C049-95FC-61E77FAE7BBE}" destId="{FA578B63-3C7C-4942-A7CD-FA0181E3E686}" srcOrd="3" destOrd="0" parTransId="{0DE83433-E079-394B-8CF1-70B103B08922}" sibTransId="{9E5A222D-1583-BE45-A454-460EE47517CC}"/>
    <dgm:cxn modelId="{E1A78511-0C3D-F84B-B09E-3575FE232A33}" srcId="{AA856DAF-5C41-C049-95FC-61E77FAE7BBE}" destId="{6A6679D1-D5E5-6E4A-80E4-859CFF47E6AF}" srcOrd="0" destOrd="0" parTransId="{5854C13E-3F03-7A4A-B9E9-8B396A630E2E}" sibTransId="{BEA6CE8C-D6BE-0A49-B180-23AE0F99529B}"/>
    <dgm:cxn modelId="{A932A5C2-A2E1-844B-8A5D-4E7EBB9452B5}" type="presParOf" srcId="{43F88D24-FB7C-4E45-AF38-AC1BB8C8DD4D}" destId="{42EAFA3C-2E39-1D47-BACD-C2E2BBC75AEC}" srcOrd="0" destOrd="0" presId="urn:microsoft.com/office/officeart/2008/layout/HorizontalMultiLevelHierarchy"/>
    <dgm:cxn modelId="{B1945F34-228C-734F-BABC-6BD545F23BD4}" type="presParOf" srcId="{42EAFA3C-2E39-1D47-BACD-C2E2BBC75AEC}" destId="{1CF7E715-F5A5-D745-A1A4-A4E10DFCE437}" srcOrd="0" destOrd="0" presId="urn:microsoft.com/office/officeart/2008/layout/HorizontalMultiLevelHierarchy"/>
    <dgm:cxn modelId="{B9F02680-D5A4-1243-862C-78626953AFA5}" type="presParOf" srcId="{42EAFA3C-2E39-1D47-BACD-C2E2BBC75AEC}" destId="{7EBE1B56-BDC7-2743-B60E-F1ED816FB1A0}" srcOrd="1" destOrd="0" presId="urn:microsoft.com/office/officeart/2008/layout/HorizontalMultiLevelHierarchy"/>
    <dgm:cxn modelId="{D3F28B30-55A7-B44E-9C13-3911D7EBDCB8}" type="presParOf" srcId="{7EBE1B56-BDC7-2743-B60E-F1ED816FB1A0}" destId="{22AF9C28-3A38-C049-8FE7-86FD85D10A2D}" srcOrd="0" destOrd="0" presId="urn:microsoft.com/office/officeart/2008/layout/HorizontalMultiLevelHierarchy"/>
    <dgm:cxn modelId="{779CB186-7941-F14B-A153-CEA93D6F324D}" type="presParOf" srcId="{22AF9C28-3A38-C049-8FE7-86FD85D10A2D}" destId="{3DFAF3A4-3B8E-B447-81E5-604CBBC8C59C}" srcOrd="0" destOrd="0" presId="urn:microsoft.com/office/officeart/2008/layout/HorizontalMultiLevelHierarchy"/>
    <dgm:cxn modelId="{30530B62-774B-C342-ACA2-62D2288292CE}" type="presParOf" srcId="{7EBE1B56-BDC7-2743-B60E-F1ED816FB1A0}" destId="{3F50EECE-2A0A-3E4B-BCDA-0B88552E11EF}" srcOrd="1" destOrd="0" presId="urn:microsoft.com/office/officeart/2008/layout/HorizontalMultiLevelHierarchy"/>
    <dgm:cxn modelId="{5DA13D26-FEAF-7944-8D7D-725BAD7F54E9}" type="presParOf" srcId="{3F50EECE-2A0A-3E4B-BCDA-0B88552E11EF}" destId="{22988B38-07B4-8B43-AF6A-86C1EC28DA7E}" srcOrd="0" destOrd="0" presId="urn:microsoft.com/office/officeart/2008/layout/HorizontalMultiLevelHierarchy"/>
    <dgm:cxn modelId="{7875EEBD-842B-364D-8F34-4A23B1DDA41C}" type="presParOf" srcId="{3F50EECE-2A0A-3E4B-BCDA-0B88552E11EF}" destId="{0236F4A6-6711-9A4C-9046-5D30448F4740}" srcOrd="1" destOrd="0" presId="urn:microsoft.com/office/officeart/2008/layout/HorizontalMultiLevelHierarchy"/>
    <dgm:cxn modelId="{18A50B75-DDBC-4C4A-A20A-D83AC622D5DB}" type="presParOf" srcId="{7EBE1B56-BDC7-2743-B60E-F1ED816FB1A0}" destId="{3BEC12AF-13B7-6D4F-ABD7-241B4221E6D9}" srcOrd="2" destOrd="0" presId="urn:microsoft.com/office/officeart/2008/layout/HorizontalMultiLevelHierarchy"/>
    <dgm:cxn modelId="{CA834F7D-642D-1E47-B624-D720FDE99105}" type="presParOf" srcId="{3BEC12AF-13B7-6D4F-ABD7-241B4221E6D9}" destId="{DFEAD6A0-6CCA-454C-B307-A212F569D794}" srcOrd="0" destOrd="0" presId="urn:microsoft.com/office/officeart/2008/layout/HorizontalMultiLevelHierarchy"/>
    <dgm:cxn modelId="{2D8C8C8B-118E-1543-A85B-7395B7E59F02}" type="presParOf" srcId="{7EBE1B56-BDC7-2743-B60E-F1ED816FB1A0}" destId="{2AFA4926-67F0-644A-A7DC-AF0F3022950B}" srcOrd="3" destOrd="0" presId="urn:microsoft.com/office/officeart/2008/layout/HorizontalMultiLevelHierarchy"/>
    <dgm:cxn modelId="{9BD5C468-E6D9-BF48-A19A-4A1CCB8FB13C}" type="presParOf" srcId="{2AFA4926-67F0-644A-A7DC-AF0F3022950B}" destId="{EE4B5FC1-9B2C-744B-B6B2-2CDDC390D819}" srcOrd="0" destOrd="0" presId="urn:microsoft.com/office/officeart/2008/layout/HorizontalMultiLevelHierarchy"/>
    <dgm:cxn modelId="{6A93952A-87C6-F24F-B796-058EDB4E5D31}" type="presParOf" srcId="{2AFA4926-67F0-644A-A7DC-AF0F3022950B}" destId="{0EC66D32-C5EC-9F4A-BF9E-0F5081CDDA16}" srcOrd="1" destOrd="0" presId="urn:microsoft.com/office/officeart/2008/layout/HorizontalMultiLevelHierarchy"/>
    <dgm:cxn modelId="{3D759D6C-C6CF-AE4F-B12F-FCF445CB5F54}" type="presParOf" srcId="{7EBE1B56-BDC7-2743-B60E-F1ED816FB1A0}" destId="{059A8472-1C35-7740-B87B-5D128C840213}" srcOrd="4" destOrd="0" presId="urn:microsoft.com/office/officeart/2008/layout/HorizontalMultiLevelHierarchy"/>
    <dgm:cxn modelId="{97CC3CEC-F865-104A-B12A-02EFA298FF85}" type="presParOf" srcId="{059A8472-1C35-7740-B87B-5D128C840213}" destId="{BBDCC170-7A4B-F344-A00F-93D1E2522B7C}" srcOrd="0" destOrd="0" presId="urn:microsoft.com/office/officeart/2008/layout/HorizontalMultiLevelHierarchy"/>
    <dgm:cxn modelId="{EB62DE39-025C-2B4C-B46F-E74797864948}" type="presParOf" srcId="{7EBE1B56-BDC7-2743-B60E-F1ED816FB1A0}" destId="{7D9B5387-B7B1-D44E-95AD-CD4CBA79F674}" srcOrd="5" destOrd="0" presId="urn:microsoft.com/office/officeart/2008/layout/HorizontalMultiLevelHierarchy"/>
    <dgm:cxn modelId="{7ED7F674-D6DE-664C-883C-64F4DFCBDB92}" type="presParOf" srcId="{7D9B5387-B7B1-D44E-95AD-CD4CBA79F674}" destId="{83EA5F8A-6DAF-8640-B773-12755E28AAD1}" srcOrd="0" destOrd="0" presId="urn:microsoft.com/office/officeart/2008/layout/HorizontalMultiLevelHierarchy"/>
    <dgm:cxn modelId="{CF20DB23-2437-3A47-AF35-9DABED311FAF}" type="presParOf" srcId="{7D9B5387-B7B1-D44E-95AD-CD4CBA79F674}" destId="{096352B9-400F-C34E-AF93-014E2168DA83}" srcOrd="1" destOrd="0" presId="urn:microsoft.com/office/officeart/2008/layout/HorizontalMultiLevelHierarchy"/>
    <dgm:cxn modelId="{9ADCA99A-8993-6F43-8A27-2C5CC6F6C458}" type="presParOf" srcId="{7EBE1B56-BDC7-2743-B60E-F1ED816FB1A0}" destId="{1F98A5A1-1AC4-874B-8426-D4D2D007C22A}" srcOrd="6" destOrd="0" presId="urn:microsoft.com/office/officeart/2008/layout/HorizontalMultiLevelHierarchy"/>
    <dgm:cxn modelId="{01F68A4C-A290-414E-9431-D812DD0B2B41}" type="presParOf" srcId="{1F98A5A1-1AC4-874B-8426-D4D2D007C22A}" destId="{0FA589EB-7BBD-2F4D-A48E-A5C6C26B6CAD}" srcOrd="0" destOrd="0" presId="urn:microsoft.com/office/officeart/2008/layout/HorizontalMultiLevelHierarchy"/>
    <dgm:cxn modelId="{A0E7FFCB-E2E5-DA4C-998B-5970534423E7}" type="presParOf" srcId="{7EBE1B56-BDC7-2743-B60E-F1ED816FB1A0}" destId="{AC73D902-1293-D547-A4E4-F22B5C77FC74}" srcOrd="7" destOrd="0" presId="urn:microsoft.com/office/officeart/2008/layout/HorizontalMultiLevelHierarchy"/>
    <dgm:cxn modelId="{EF8F38AC-9712-6F46-AFAB-3CFF5C24418B}" type="presParOf" srcId="{AC73D902-1293-D547-A4E4-F22B5C77FC74}" destId="{59A73637-6990-384D-8069-73FE8A0AAB50}" srcOrd="0" destOrd="0" presId="urn:microsoft.com/office/officeart/2008/layout/HorizontalMultiLevelHierarchy"/>
    <dgm:cxn modelId="{272E87A1-0085-D745-B7BD-A378B7524ED6}" type="presParOf" srcId="{AC73D902-1293-D547-A4E4-F22B5C77FC74}" destId="{0455BD05-1FFE-284A-9A67-A265A953993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26859-EBCB-9649-82C6-885FA57E304F}">
      <dsp:nvSpPr>
        <dsp:cNvPr id="0" name=""/>
        <dsp:cNvSpPr/>
      </dsp:nvSpPr>
      <dsp:spPr>
        <a:xfrm>
          <a:off x="39" y="183"/>
          <a:ext cx="3809962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"/>
              <a:cs typeface="Arial"/>
            </a:rPr>
            <a:t>Directions</a:t>
          </a:r>
          <a:endParaRPr lang="en-US" sz="3600" kern="1200" dirty="0">
            <a:latin typeface="Arial"/>
            <a:cs typeface="Arial"/>
          </a:endParaRPr>
        </a:p>
      </dsp:txBody>
      <dsp:txXfrm>
        <a:off x="39" y="183"/>
        <a:ext cx="3809962" cy="1123200"/>
      </dsp:txXfrm>
    </dsp:sp>
    <dsp:sp modelId="{70BF4D3C-D434-B740-B80B-F85A6E91A55C}">
      <dsp:nvSpPr>
        <dsp:cNvPr id="0" name=""/>
        <dsp:cNvSpPr/>
      </dsp:nvSpPr>
      <dsp:spPr>
        <a:xfrm>
          <a:off x="39" y="1123383"/>
          <a:ext cx="3809962" cy="33722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Count the crayons</a:t>
          </a:r>
          <a:endParaRPr lang="en-US" sz="2800" kern="1200" dirty="0">
            <a:latin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Stand up please</a:t>
          </a:r>
          <a:endParaRPr lang="en-US" sz="2800" kern="1200" dirty="0">
            <a:latin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Choose a learning center</a:t>
          </a:r>
          <a:endParaRPr lang="en-US" sz="2800" kern="1200" dirty="0">
            <a:latin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Wash your hands</a:t>
          </a:r>
          <a:endParaRPr lang="en-US" sz="2800" kern="1200" dirty="0">
            <a:latin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Give Jade the books</a:t>
          </a:r>
          <a:endParaRPr lang="en-US" sz="2800" kern="1200" dirty="0">
            <a:latin typeface="Arial"/>
            <a:cs typeface="Arial"/>
          </a:endParaRPr>
        </a:p>
      </dsp:txBody>
      <dsp:txXfrm>
        <a:off x="39" y="1123383"/>
        <a:ext cx="3809962" cy="3372232"/>
      </dsp:txXfrm>
    </dsp:sp>
    <dsp:sp modelId="{F7522191-D378-4047-9C49-71E4EF91A3BA}">
      <dsp:nvSpPr>
        <dsp:cNvPr id="0" name=""/>
        <dsp:cNvSpPr/>
      </dsp:nvSpPr>
      <dsp:spPr>
        <a:xfrm>
          <a:off x="4343397" y="183"/>
          <a:ext cx="3809962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"/>
              <a:cs typeface="Arial"/>
            </a:rPr>
            <a:t>Questions</a:t>
          </a:r>
          <a:endParaRPr lang="en-US" sz="3600" kern="1200" dirty="0">
            <a:latin typeface="Arial"/>
            <a:cs typeface="Arial"/>
          </a:endParaRPr>
        </a:p>
      </dsp:txBody>
      <dsp:txXfrm>
        <a:off x="4343397" y="183"/>
        <a:ext cx="3809962" cy="1123200"/>
      </dsp:txXfrm>
    </dsp:sp>
    <dsp:sp modelId="{85704274-9543-DB4E-AFCF-9FEA0408351B}">
      <dsp:nvSpPr>
        <dsp:cNvPr id="0" name=""/>
        <dsp:cNvSpPr/>
      </dsp:nvSpPr>
      <dsp:spPr>
        <a:xfrm>
          <a:off x="4343397" y="1123383"/>
          <a:ext cx="3809962" cy="33722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What colour is this?</a:t>
          </a:r>
          <a:endParaRPr lang="en-US" sz="2800" kern="1200" dirty="0">
            <a:latin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What could you say?</a:t>
          </a:r>
          <a:endParaRPr lang="en-US" sz="2800" kern="1200" dirty="0">
            <a:latin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What letter does your name start with?</a:t>
          </a:r>
          <a:endParaRPr lang="en-US" sz="2800" kern="1200" dirty="0">
            <a:latin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What comes next?</a:t>
          </a:r>
          <a:endParaRPr lang="en-US" sz="2800" kern="1200" dirty="0">
            <a:latin typeface="Arial"/>
            <a:cs typeface="Arial"/>
          </a:endParaRPr>
        </a:p>
      </dsp:txBody>
      <dsp:txXfrm>
        <a:off x="4343397" y="1123383"/>
        <a:ext cx="3809962" cy="3372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DB552-69A5-124F-BCF4-D6C2DF180250}">
      <dsp:nvSpPr>
        <dsp:cNvPr id="0" name=""/>
        <dsp:cNvSpPr/>
      </dsp:nvSpPr>
      <dsp:spPr>
        <a:xfrm>
          <a:off x="152398" y="1676395"/>
          <a:ext cx="2318146" cy="1159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Instruction</a:t>
          </a:r>
          <a:endParaRPr lang="en-US" sz="2400" kern="1200" dirty="0">
            <a:latin typeface="Arial"/>
            <a:cs typeface="Arial"/>
          </a:endParaRPr>
        </a:p>
      </dsp:txBody>
      <dsp:txXfrm>
        <a:off x="186346" y="1710343"/>
        <a:ext cx="2250250" cy="1091177"/>
      </dsp:txXfrm>
    </dsp:sp>
    <dsp:sp modelId="{F60840A6-9A5E-F941-B2E5-DFBD2E45E3A5}">
      <dsp:nvSpPr>
        <dsp:cNvPr id="0" name=""/>
        <dsp:cNvSpPr/>
      </dsp:nvSpPr>
      <dsp:spPr>
        <a:xfrm rot="21564556">
          <a:off x="2470524" y="2228713"/>
          <a:ext cx="779077" cy="46406"/>
        </a:xfrm>
        <a:prstGeom prst="rightArrow">
          <a:avLst/>
        </a:pr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latin typeface="Arial"/>
            <a:cs typeface="Arial"/>
          </a:endParaRPr>
        </a:p>
      </dsp:txBody>
      <dsp:txXfrm>
        <a:off x="2840586" y="2232439"/>
        <a:ext cx="38953" cy="38953"/>
      </dsp:txXfrm>
    </dsp:sp>
    <dsp:sp modelId="{0F4F5171-AB96-DB43-B935-B33DC54E0B6F}">
      <dsp:nvSpPr>
        <dsp:cNvPr id="0" name=""/>
        <dsp:cNvSpPr/>
      </dsp:nvSpPr>
      <dsp:spPr>
        <a:xfrm>
          <a:off x="3249582" y="1668363"/>
          <a:ext cx="2318146" cy="1159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Response</a:t>
          </a:r>
          <a:endParaRPr lang="en-US" sz="2400" kern="1200" dirty="0">
            <a:latin typeface="Arial"/>
            <a:cs typeface="Arial"/>
          </a:endParaRPr>
        </a:p>
      </dsp:txBody>
      <dsp:txXfrm>
        <a:off x="3283530" y="1702311"/>
        <a:ext cx="2250250" cy="1091177"/>
      </dsp:txXfrm>
    </dsp:sp>
    <dsp:sp modelId="{A4C0CBA5-438E-BF4C-B1D5-B566FB12B39E}">
      <dsp:nvSpPr>
        <dsp:cNvPr id="0" name=""/>
        <dsp:cNvSpPr/>
      </dsp:nvSpPr>
      <dsp:spPr>
        <a:xfrm rot="18808199">
          <a:off x="5356506" y="1733417"/>
          <a:ext cx="135388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353880" y="23203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999599" y="1722773"/>
        <a:ext cx="67694" cy="67694"/>
      </dsp:txXfrm>
    </dsp:sp>
    <dsp:sp modelId="{0E8595A1-DF41-E249-B0ED-B99CC479D13F}">
      <dsp:nvSpPr>
        <dsp:cNvPr id="0" name=""/>
        <dsp:cNvSpPr/>
      </dsp:nvSpPr>
      <dsp:spPr>
        <a:xfrm>
          <a:off x="6499164" y="685805"/>
          <a:ext cx="2318146" cy="1159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Reinforcement</a:t>
          </a:r>
          <a:endParaRPr lang="en-US" sz="2400" kern="1200" dirty="0">
            <a:latin typeface="Arial"/>
            <a:cs typeface="Arial"/>
          </a:endParaRPr>
        </a:p>
      </dsp:txBody>
      <dsp:txXfrm>
        <a:off x="6533112" y="719753"/>
        <a:ext cx="2250250" cy="1091177"/>
      </dsp:txXfrm>
    </dsp:sp>
    <dsp:sp modelId="{D13467F6-4A7D-CE48-8C6D-3A7C1205EB57}">
      <dsp:nvSpPr>
        <dsp:cNvPr id="0" name=""/>
        <dsp:cNvSpPr/>
      </dsp:nvSpPr>
      <dsp:spPr>
        <a:xfrm rot="2819644">
          <a:off x="5350650" y="2724014"/>
          <a:ext cx="136559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365592" y="23203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999306" y="2713077"/>
        <a:ext cx="68279" cy="68279"/>
      </dsp:txXfrm>
    </dsp:sp>
    <dsp:sp modelId="{655EDD00-E4F4-8D42-BA95-1416568FBE25}">
      <dsp:nvSpPr>
        <dsp:cNvPr id="0" name=""/>
        <dsp:cNvSpPr/>
      </dsp:nvSpPr>
      <dsp:spPr>
        <a:xfrm>
          <a:off x="6499164" y="2666997"/>
          <a:ext cx="2318146" cy="1159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Correction</a:t>
          </a:r>
          <a:endParaRPr lang="en-US" sz="2400" kern="1200" dirty="0">
            <a:latin typeface="Arial"/>
            <a:cs typeface="Arial"/>
          </a:endParaRPr>
        </a:p>
      </dsp:txBody>
      <dsp:txXfrm>
        <a:off x="6533112" y="2700945"/>
        <a:ext cx="2250250" cy="1091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9A924-9CB8-2D4E-A906-69F69A476B3F}">
      <dsp:nvSpPr>
        <dsp:cNvPr id="0" name=""/>
        <dsp:cNvSpPr/>
      </dsp:nvSpPr>
      <dsp:spPr>
        <a:xfrm>
          <a:off x="1491614" y="0"/>
          <a:ext cx="4495800" cy="44958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A0D16-220B-F046-A9AE-9CBE728245AF}">
      <dsp:nvSpPr>
        <dsp:cNvPr id="0" name=""/>
        <dsp:cNvSpPr/>
      </dsp:nvSpPr>
      <dsp:spPr>
        <a:xfrm>
          <a:off x="3806960" y="457200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Natural Cue</a:t>
          </a:r>
          <a:endParaRPr lang="en-US" sz="2200" kern="1200" dirty="0">
            <a:latin typeface="Arial"/>
            <a:cs typeface="Arial"/>
          </a:endParaRPr>
        </a:p>
      </dsp:txBody>
      <dsp:txXfrm>
        <a:off x="3832936" y="483176"/>
        <a:ext cx="2870318" cy="480168"/>
      </dsp:txXfrm>
    </dsp:sp>
    <dsp:sp modelId="{43BD44E7-53B8-634D-A263-A80709940011}">
      <dsp:nvSpPr>
        <dsp:cNvPr id="0" name=""/>
        <dsp:cNvSpPr/>
      </dsp:nvSpPr>
      <dsp:spPr>
        <a:xfrm>
          <a:off x="3739514" y="1050629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Gesture</a:t>
          </a:r>
          <a:endParaRPr lang="en-US" sz="2200" kern="1200" dirty="0">
            <a:latin typeface="Arial"/>
            <a:cs typeface="Arial"/>
          </a:endParaRPr>
        </a:p>
      </dsp:txBody>
      <dsp:txXfrm>
        <a:off x="3765490" y="1076605"/>
        <a:ext cx="2870318" cy="480168"/>
      </dsp:txXfrm>
    </dsp:sp>
    <dsp:sp modelId="{92511169-88D1-C943-A5ED-5C1060428D90}">
      <dsp:nvSpPr>
        <dsp:cNvPr id="0" name=""/>
        <dsp:cNvSpPr/>
      </dsp:nvSpPr>
      <dsp:spPr>
        <a:xfrm>
          <a:off x="3739514" y="1649264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Verbal</a:t>
          </a:r>
          <a:endParaRPr lang="en-US" sz="2200" kern="1200" dirty="0">
            <a:latin typeface="Arial"/>
            <a:cs typeface="Arial"/>
          </a:endParaRPr>
        </a:p>
      </dsp:txBody>
      <dsp:txXfrm>
        <a:off x="3765490" y="1675240"/>
        <a:ext cx="2870318" cy="480168"/>
      </dsp:txXfrm>
    </dsp:sp>
    <dsp:sp modelId="{808C5648-7948-BD44-8B2B-C346A77C9D47}">
      <dsp:nvSpPr>
        <dsp:cNvPr id="0" name=""/>
        <dsp:cNvSpPr/>
      </dsp:nvSpPr>
      <dsp:spPr>
        <a:xfrm>
          <a:off x="3739514" y="2247900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Visual</a:t>
          </a:r>
          <a:endParaRPr lang="en-US" sz="2200" kern="1200" dirty="0">
            <a:latin typeface="Arial"/>
            <a:cs typeface="Arial"/>
          </a:endParaRPr>
        </a:p>
      </dsp:txBody>
      <dsp:txXfrm>
        <a:off x="3765490" y="2273876"/>
        <a:ext cx="2870318" cy="480168"/>
      </dsp:txXfrm>
    </dsp:sp>
    <dsp:sp modelId="{138A78BC-7005-2945-A4A5-D3200EF4928C}">
      <dsp:nvSpPr>
        <dsp:cNvPr id="0" name=""/>
        <dsp:cNvSpPr/>
      </dsp:nvSpPr>
      <dsp:spPr>
        <a:xfrm>
          <a:off x="3739514" y="2846535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Modeling</a:t>
          </a:r>
          <a:endParaRPr lang="en-US" sz="2200" kern="1200" dirty="0">
            <a:latin typeface="Arial"/>
            <a:cs typeface="Arial"/>
          </a:endParaRPr>
        </a:p>
      </dsp:txBody>
      <dsp:txXfrm>
        <a:off x="3765490" y="2872511"/>
        <a:ext cx="2870318" cy="480168"/>
      </dsp:txXfrm>
    </dsp:sp>
    <dsp:sp modelId="{75487177-9F0E-DF43-9F90-C8C10B243DDF}">
      <dsp:nvSpPr>
        <dsp:cNvPr id="0" name=""/>
        <dsp:cNvSpPr/>
      </dsp:nvSpPr>
      <dsp:spPr>
        <a:xfrm>
          <a:off x="3739514" y="3445170"/>
          <a:ext cx="2922270" cy="5321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/>
              <a:cs typeface="Arial"/>
            </a:rPr>
            <a:t>Physica</a:t>
          </a:r>
          <a:r>
            <a:rPr lang="en-US" sz="2200" kern="1200" dirty="0" smtClean="0"/>
            <a:t>l</a:t>
          </a:r>
          <a:endParaRPr lang="en-US" sz="2200" kern="1200" dirty="0"/>
        </a:p>
      </dsp:txBody>
      <dsp:txXfrm>
        <a:off x="3765490" y="3471146"/>
        <a:ext cx="2870318" cy="480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A5A1-1AC4-874B-8426-D4D2D007C22A}">
      <dsp:nvSpPr>
        <dsp:cNvPr id="0" name=""/>
        <dsp:cNvSpPr/>
      </dsp:nvSpPr>
      <dsp:spPr>
        <a:xfrm>
          <a:off x="3429272" y="2247900"/>
          <a:ext cx="559262" cy="1598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9631" y="0"/>
              </a:lnTo>
              <a:lnTo>
                <a:pt x="279631" y="1598502"/>
              </a:lnTo>
              <a:lnTo>
                <a:pt x="559262" y="159850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3666566" y="3004813"/>
        <a:ext cx="84675" cy="84675"/>
      </dsp:txXfrm>
    </dsp:sp>
    <dsp:sp modelId="{059A8472-1C35-7740-B87B-5D128C840213}">
      <dsp:nvSpPr>
        <dsp:cNvPr id="0" name=""/>
        <dsp:cNvSpPr/>
      </dsp:nvSpPr>
      <dsp:spPr>
        <a:xfrm>
          <a:off x="3429272" y="2247900"/>
          <a:ext cx="559262" cy="53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9631" y="0"/>
              </a:lnTo>
              <a:lnTo>
                <a:pt x="279631" y="532834"/>
              </a:lnTo>
              <a:lnTo>
                <a:pt x="559262" y="53283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89592" y="2495005"/>
        <a:ext cx="38622" cy="38622"/>
      </dsp:txXfrm>
    </dsp:sp>
    <dsp:sp modelId="{3BEC12AF-13B7-6D4F-ABD7-241B4221E6D9}">
      <dsp:nvSpPr>
        <dsp:cNvPr id="0" name=""/>
        <dsp:cNvSpPr/>
      </dsp:nvSpPr>
      <dsp:spPr>
        <a:xfrm>
          <a:off x="3429272" y="1715065"/>
          <a:ext cx="559262" cy="532834"/>
        </a:xfrm>
        <a:custGeom>
          <a:avLst/>
          <a:gdLst/>
          <a:ahLst/>
          <a:cxnLst/>
          <a:rect l="0" t="0" r="0" b="0"/>
          <a:pathLst>
            <a:path>
              <a:moveTo>
                <a:pt x="0" y="532834"/>
              </a:moveTo>
              <a:lnTo>
                <a:pt x="279631" y="532834"/>
              </a:lnTo>
              <a:lnTo>
                <a:pt x="279631" y="0"/>
              </a:lnTo>
              <a:lnTo>
                <a:pt x="559262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89592" y="1962171"/>
        <a:ext cx="38622" cy="38622"/>
      </dsp:txXfrm>
    </dsp:sp>
    <dsp:sp modelId="{22AF9C28-3A38-C049-8FE7-86FD85D10A2D}">
      <dsp:nvSpPr>
        <dsp:cNvPr id="0" name=""/>
        <dsp:cNvSpPr/>
      </dsp:nvSpPr>
      <dsp:spPr>
        <a:xfrm>
          <a:off x="3429272" y="649397"/>
          <a:ext cx="559262" cy="1598502"/>
        </a:xfrm>
        <a:custGeom>
          <a:avLst/>
          <a:gdLst/>
          <a:ahLst/>
          <a:cxnLst/>
          <a:rect l="0" t="0" r="0" b="0"/>
          <a:pathLst>
            <a:path>
              <a:moveTo>
                <a:pt x="0" y="1598502"/>
              </a:moveTo>
              <a:lnTo>
                <a:pt x="279631" y="1598502"/>
              </a:lnTo>
              <a:lnTo>
                <a:pt x="279631" y="0"/>
              </a:lnTo>
              <a:lnTo>
                <a:pt x="559262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3666566" y="1406311"/>
        <a:ext cx="84675" cy="84675"/>
      </dsp:txXfrm>
    </dsp:sp>
    <dsp:sp modelId="{1CF7E715-F5A5-D745-A1A4-A4E10DFCE437}">
      <dsp:nvSpPr>
        <dsp:cNvPr id="0" name=""/>
        <dsp:cNvSpPr/>
      </dsp:nvSpPr>
      <dsp:spPr>
        <a:xfrm rot="16200000">
          <a:off x="155400" y="1217539"/>
          <a:ext cx="4487023" cy="206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/>
              <a:cs typeface="Arial"/>
            </a:rPr>
            <a:t>Delivered after or with the presentation      (item or direction)</a:t>
          </a:r>
          <a:endParaRPr lang="en-US" sz="3200" kern="1200" dirty="0">
            <a:latin typeface="Arial"/>
            <a:cs typeface="Arial"/>
          </a:endParaRPr>
        </a:p>
      </dsp:txBody>
      <dsp:txXfrm>
        <a:off x="155400" y="1217539"/>
        <a:ext cx="4487023" cy="2060720"/>
      </dsp:txXfrm>
    </dsp:sp>
    <dsp:sp modelId="{22988B38-07B4-8B43-AF6A-86C1EC28DA7E}">
      <dsp:nvSpPr>
        <dsp:cNvPr id="0" name=""/>
        <dsp:cNvSpPr/>
      </dsp:nvSpPr>
      <dsp:spPr>
        <a:xfrm>
          <a:off x="3988535" y="223130"/>
          <a:ext cx="2796313" cy="85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Most to least prompts</a:t>
          </a:r>
          <a:endParaRPr lang="en-US" sz="2800" kern="1200" dirty="0">
            <a:latin typeface="Arial"/>
            <a:cs typeface="Arial"/>
          </a:endParaRPr>
        </a:p>
      </dsp:txBody>
      <dsp:txXfrm>
        <a:off x="3988535" y="223130"/>
        <a:ext cx="2796313" cy="852534"/>
      </dsp:txXfrm>
    </dsp:sp>
    <dsp:sp modelId="{EE4B5FC1-9B2C-744B-B6B2-2CDDC390D819}">
      <dsp:nvSpPr>
        <dsp:cNvPr id="0" name=""/>
        <dsp:cNvSpPr/>
      </dsp:nvSpPr>
      <dsp:spPr>
        <a:xfrm>
          <a:off x="3988535" y="1288798"/>
          <a:ext cx="2796313" cy="85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System of least prompts</a:t>
          </a:r>
          <a:endParaRPr lang="en-US" sz="2800" kern="1200" dirty="0">
            <a:latin typeface="Arial"/>
            <a:cs typeface="Arial"/>
          </a:endParaRPr>
        </a:p>
      </dsp:txBody>
      <dsp:txXfrm>
        <a:off x="3988535" y="1288798"/>
        <a:ext cx="2796313" cy="852534"/>
      </dsp:txXfrm>
    </dsp:sp>
    <dsp:sp modelId="{83EA5F8A-6DAF-8640-B773-12755E28AAD1}">
      <dsp:nvSpPr>
        <dsp:cNvPr id="0" name=""/>
        <dsp:cNvSpPr/>
      </dsp:nvSpPr>
      <dsp:spPr>
        <a:xfrm>
          <a:off x="3988535" y="2354466"/>
          <a:ext cx="2796313" cy="85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Graduated Guidance</a:t>
          </a:r>
          <a:endParaRPr lang="en-US" sz="2800" kern="1200" dirty="0">
            <a:latin typeface="Arial"/>
            <a:cs typeface="Arial"/>
          </a:endParaRPr>
        </a:p>
      </dsp:txBody>
      <dsp:txXfrm>
        <a:off x="3988535" y="2354466"/>
        <a:ext cx="2796313" cy="852534"/>
      </dsp:txXfrm>
    </dsp:sp>
    <dsp:sp modelId="{59A73637-6990-384D-8069-73FE8A0AAB50}">
      <dsp:nvSpPr>
        <dsp:cNvPr id="0" name=""/>
        <dsp:cNvSpPr/>
      </dsp:nvSpPr>
      <dsp:spPr>
        <a:xfrm>
          <a:off x="3988535" y="3420134"/>
          <a:ext cx="2796313" cy="85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Time Delay</a:t>
          </a:r>
          <a:endParaRPr lang="en-US" sz="2800" kern="1200" dirty="0">
            <a:latin typeface="Arial"/>
            <a:cs typeface="Arial"/>
          </a:endParaRPr>
        </a:p>
      </dsp:txBody>
      <dsp:txXfrm>
        <a:off x="3988535" y="3420134"/>
        <a:ext cx="2796313" cy="852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2302-5B4C-3C4D-BF4F-BE9E13DBB77B}" type="datetimeFigureOut">
              <a:rPr lang="en-US" smtClean="0"/>
              <a:t>2013-09-23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4BDAF-4F94-304E-9CBF-B25336030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45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2013-09-23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4C19AC24-C761-2942-A736-D70542AE7F30}" type="datetime8">
              <a:rPr lang="en-CA" smtClean="0"/>
              <a:t>2013-09-23 11:34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192B-06DF-254C-BE56-388741982651}" type="datetime8">
              <a:rPr lang="en-CA" smtClean="0">
                <a:solidFill>
                  <a:schemeClr val="tx2"/>
                </a:solidFill>
              </a:rPr>
              <a:t>2013-09-23 11:34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97C2BB-F361-7F46-96EA-814B71913FBB}" type="datetime8">
              <a:rPr lang="en-CA" smtClean="0">
                <a:solidFill>
                  <a:schemeClr val="tx2"/>
                </a:solidFill>
              </a:rPr>
              <a:t>2013-09-23 11:34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1377-6ED1-F644-A258-1AE38FDF157C}" type="datetime8">
              <a:rPr lang="en-CA" smtClean="0"/>
              <a:t>2013-09-23 11:34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65A9-F3E3-1644-8F54-CFBBB26963A8}" type="datetime8">
              <a:rPr lang="en-CA" smtClean="0"/>
              <a:t>2013-09-23 11:34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13682F-6760-C647-9E6F-CF12940E9348}" type="datetime8">
              <a:rPr lang="en-CA" smtClean="0"/>
              <a:t>2013-09-23 11:34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3F1225-0EBB-8240-BB2E-3696E3BC9DCB}" type="datetime8">
              <a:rPr lang="en-CA" smtClean="0"/>
              <a:t>2013-09-23 11:34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FD0B-0EE6-2D47-B28D-869FD9EC1E26}" type="datetime8">
              <a:rPr lang="en-CA" smtClean="0"/>
              <a:t>2013-09-23 11:34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6228-30C1-F649-8A82-9AD3CACFC5B3}" type="datetime8">
              <a:rPr lang="en-CA" smtClean="0"/>
              <a:t>2013-09-23 11:34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AF31-C26A-E94D-9DA9-17C2EC11E27E}" type="datetime8">
              <a:rPr lang="en-CA" smtClean="0"/>
              <a:t>2013-09-23 11:34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E16320D-67BB-4548-A10E-EC715612B992}" type="datetime8">
              <a:rPr lang="en-CA" smtClean="0"/>
              <a:t>2013-09-23 11:34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0A0A31C-9F90-454B-8203-7A8CE9FD540B}" type="datetime8">
              <a:rPr lang="en-CA" smtClean="0">
                <a:solidFill>
                  <a:schemeClr val="tx2"/>
                </a:solidFill>
              </a:rPr>
              <a:t>2013-09-23 11:34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Fading Prompts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When do you prompt?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30953507"/>
              </p:ext>
            </p:extLst>
          </p:nvPr>
        </p:nvGraphicFramePr>
        <p:xfrm>
          <a:off x="228600" y="1600200"/>
          <a:ext cx="8817311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own Arrow 9"/>
          <p:cNvSpPr/>
          <p:nvPr/>
        </p:nvSpPr>
        <p:spPr>
          <a:xfrm>
            <a:off x="2971800" y="2438400"/>
            <a:ext cx="2560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1752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Prompt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7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Types of Prompts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9160805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4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Fading Prompts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8120743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0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Prompting Hierarchy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prompting_hi_640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8834" r="-247" b="11640"/>
          <a:stretch/>
        </p:blipFill>
        <p:spPr>
          <a:xfrm>
            <a:off x="533400" y="1676400"/>
            <a:ext cx="8153400" cy="487769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3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Most-to-least prompts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Starts with physical support, so considered the most intrusive</a:t>
            </a:r>
          </a:p>
          <a:p>
            <a:r>
              <a:rPr lang="en-US" sz="2800" dirty="0" smtClean="0">
                <a:latin typeface="Arial"/>
                <a:cs typeface="Arial"/>
              </a:rPr>
              <a:t>Move, systematically,  from the most up the hierarchy as student acquires the skill</a:t>
            </a:r>
          </a:p>
          <a:p>
            <a:r>
              <a:rPr lang="en-US" sz="2800" dirty="0" smtClean="0">
                <a:latin typeface="Arial"/>
                <a:cs typeface="Arial"/>
              </a:rPr>
              <a:t>Fade across trials</a:t>
            </a:r>
          </a:p>
          <a:p>
            <a:r>
              <a:rPr lang="en-US" sz="2800" dirty="0" smtClean="0">
                <a:latin typeface="Arial"/>
                <a:cs typeface="Arial"/>
              </a:rPr>
              <a:t>Need to consider students responses to touch (sometimes simply asking or letting a student know you are going to physically guide them can make a difference to any resistance)</a:t>
            </a:r>
          </a:p>
          <a:p>
            <a:r>
              <a:rPr lang="en-US" sz="2800" dirty="0" smtClean="0">
                <a:latin typeface="Arial"/>
                <a:cs typeface="Arial"/>
              </a:rPr>
              <a:t>May limit errors – so often used when a student is first learning an activity (though must remember the abilities of the learner as this can be too much support for some 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5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Least-to-most prompts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Provides student with an opportunity to perform the response with the least amount of assistance</a:t>
            </a:r>
          </a:p>
          <a:p>
            <a:r>
              <a:rPr lang="en-US" sz="2800" dirty="0" smtClean="0">
                <a:latin typeface="Arial"/>
                <a:cs typeface="Arial"/>
              </a:rPr>
              <a:t>The student always has an opportunity to respond and the instructor is guided by the student’s behaviour in terms of determining the degree of assistance necessary</a:t>
            </a:r>
          </a:p>
          <a:p>
            <a:r>
              <a:rPr lang="en-US" sz="2800" dirty="0" smtClean="0">
                <a:latin typeface="Arial"/>
                <a:cs typeface="Arial"/>
              </a:rPr>
              <a:t>May </a:t>
            </a:r>
            <a:r>
              <a:rPr lang="en-US" sz="2800" dirty="0" smtClean="0">
                <a:latin typeface="Arial"/>
                <a:cs typeface="Arial"/>
              </a:rPr>
              <a:t>lead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to more errors</a:t>
            </a:r>
          </a:p>
          <a:p>
            <a:r>
              <a:rPr lang="en-US" sz="2800" dirty="0" smtClean="0">
                <a:latin typeface="Arial"/>
                <a:cs typeface="Arial"/>
              </a:rPr>
              <a:t>Used once a skill is learned</a:t>
            </a: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Graduated Guidance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Shadowing: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The instructor follows the student’s movements with their hands very near, but not touching the student.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Systematically increase the distance of hands from the student</a:t>
            </a:r>
          </a:p>
          <a:p>
            <a:pPr lvl="1"/>
            <a:endParaRPr lang="en-US" sz="2500" dirty="0">
              <a:latin typeface="Arial"/>
              <a:cs typeface="Arial"/>
            </a:endParaRPr>
          </a:p>
        </p:txBody>
      </p:sp>
      <p:pic>
        <p:nvPicPr>
          <p:cNvPr id="5" name="Content Placeholder 4" descr="learning to swim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-2586" r="11329" b="11329"/>
          <a:stretch/>
        </p:blipFill>
        <p:spPr>
          <a:xfrm>
            <a:off x="4495800" y="2057400"/>
            <a:ext cx="4355994" cy="339428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Time Delay (aka Wait Time)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man-with-blue-duct-tape-over-mouth-600x360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0" r="24500"/>
          <a:stretch/>
        </p:blipFill>
        <p:spPr>
          <a:xfrm>
            <a:off x="381000" y="1752600"/>
            <a:ext cx="3886200" cy="45720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Insert a delay between giving an instruction and stepping in and prompting</a:t>
            </a:r>
          </a:p>
          <a:p>
            <a:r>
              <a:rPr lang="en-US" sz="2400" dirty="0" smtClean="0">
                <a:latin typeface="Arial"/>
                <a:cs typeface="Arial"/>
              </a:rPr>
              <a:t>Minimizes errors while learning a new skill</a:t>
            </a:r>
          </a:p>
          <a:p>
            <a:r>
              <a:rPr lang="en-US" sz="2400" dirty="0" smtClean="0">
                <a:latin typeface="Arial"/>
                <a:cs typeface="Arial"/>
              </a:rPr>
              <a:t>Sometimes the most effective (and hardest) thing to do is WAIT</a:t>
            </a:r>
          </a:p>
          <a:p>
            <a:r>
              <a:rPr lang="en-US" sz="2400" b="1" dirty="0" smtClean="0">
                <a:latin typeface="Arial"/>
                <a:cs typeface="Arial"/>
              </a:rPr>
              <a:t>Always</a:t>
            </a:r>
            <a:r>
              <a:rPr lang="en-US" sz="2400" dirty="0" smtClean="0">
                <a:latin typeface="Arial"/>
                <a:cs typeface="Arial"/>
              </a:rPr>
              <a:t> give wait time!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Time / Time Delay </a:t>
            </a:r>
            <a:endParaRPr lang="en-US" dirty="0"/>
          </a:p>
        </p:txBody>
      </p:sp>
      <p:pic>
        <p:nvPicPr>
          <p:cNvPr id="7" name="Content Placeholder 6" descr="no_talking_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r="2964"/>
          <a:stretch/>
        </p:blipFill>
        <p:spPr>
          <a:xfrm>
            <a:off x="362837" y="1589567"/>
            <a:ext cx="4414519" cy="4572000"/>
          </a:xfrm>
        </p:spPr>
      </p:pic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Following a direction or question, WAIT for the student to</a:t>
            </a:r>
          </a:p>
          <a:p>
            <a:pPr lvl="1"/>
            <a:r>
              <a:rPr lang="en-US" dirty="0" smtClean="0"/>
              <a:t>Process what you said</a:t>
            </a:r>
          </a:p>
          <a:p>
            <a:pPr lvl="1"/>
            <a:r>
              <a:rPr lang="en-US" dirty="0" smtClean="0"/>
              <a:t>Formulate his/her response</a:t>
            </a:r>
          </a:p>
          <a:p>
            <a:r>
              <a:rPr lang="en-US" dirty="0" smtClean="0"/>
              <a:t>Instead of prompting a student to initiate a task, WAIT</a:t>
            </a:r>
          </a:p>
          <a:p>
            <a:r>
              <a:rPr lang="en-US" dirty="0" smtClean="0"/>
              <a:t>Increase length of pause over time to promote independence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Delay / Wait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Usually 3-5 seconds, but may need to be longer or shorter depending on the student</a:t>
            </a:r>
          </a:p>
          <a:p>
            <a:r>
              <a:rPr lang="en-US" dirty="0" smtClean="0"/>
              <a:t>Pair with a “expectant look” (not a verbal prompt if possible, as a verbal prompt is harder to fade)</a:t>
            </a:r>
            <a:endParaRPr lang="en-US" dirty="0"/>
          </a:p>
        </p:txBody>
      </p:sp>
      <p:pic>
        <p:nvPicPr>
          <p:cNvPr id="8" name="Content Placeholder 7" descr="zip it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-6580" r="-961" b="-661"/>
          <a:stretch/>
        </p:blipFill>
        <p:spPr>
          <a:xfrm>
            <a:off x="4844901" y="1381870"/>
            <a:ext cx="3886200" cy="51713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4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Find the mistake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828800"/>
            <a:ext cx="6781800" cy="43434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49519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/>
                <a:cs typeface="Arial"/>
              </a:rPr>
              <a:t>10</a:t>
            </a:r>
            <a:r>
              <a:rPr lang="en-US" dirty="0" smtClean="0">
                <a:latin typeface="Arial"/>
                <a:cs typeface="Arial"/>
              </a:rPr>
              <a:t> Ways to Prompt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without</a:t>
            </a:r>
            <a:r>
              <a:rPr lang="en-US" dirty="0" smtClean="0">
                <a:latin typeface="Arial"/>
                <a:cs typeface="Arial"/>
              </a:rPr>
              <a:t> talking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844901" y="1904999"/>
            <a:ext cx="3886200" cy="42565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SzPct val="75000"/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Touch the student lightly</a:t>
            </a:r>
          </a:p>
          <a:p>
            <a:pPr marL="514350" indent="-514350">
              <a:buSzPct val="75000"/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Model it</a:t>
            </a:r>
          </a:p>
          <a:p>
            <a:pPr marL="514350" indent="-514350">
              <a:buSzPct val="75000"/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Point to / tap book or paper</a:t>
            </a:r>
          </a:p>
          <a:p>
            <a:pPr marL="514350" indent="-514350">
              <a:buSzPct val="75000"/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Use a high lighter</a:t>
            </a:r>
          </a:p>
          <a:p>
            <a:pPr marL="514350" indent="-514350">
              <a:buSzPct val="75000"/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Draw a picture (small dry eraser boards work well)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20</a:t>
            </a:fld>
            <a:endParaRPr lang="en-US" dirty="0"/>
          </a:p>
        </p:txBody>
      </p:sp>
      <p:pic>
        <p:nvPicPr>
          <p:cNvPr id="10" name="Content Placeholder 9" descr="white-board-template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-11158" r="882" b="3739"/>
          <a:stretch/>
        </p:blipFill>
        <p:spPr>
          <a:xfrm>
            <a:off x="168081" y="1589570"/>
            <a:ext cx="4607995" cy="4125430"/>
          </a:xfrm>
        </p:spPr>
      </p:pic>
    </p:spTree>
    <p:extLst>
      <p:ext uri="{BB962C8B-B14F-4D97-AF65-F5344CB8AC3E}">
        <p14:creationId xmlns:p14="http://schemas.microsoft.com/office/powerpoint/2010/main" val="304828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/>
                <a:cs typeface="Arial"/>
              </a:rPr>
              <a:t>10</a:t>
            </a:r>
            <a:r>
              <a:rPr lang="en-US" dirty="0" smtClean="0">
                <a:latin typeface="Arial"/>
                <a:cs typeface="Arial"/>
              </a:rPr>
              <a:t> Ways to Prompt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without</a:t>
            </a:r>
            <a:r>
              <a:rPr lang="en-US" dirty="0" smtClean="0">
                <a:latin typeface="Arial"/>
                <a:cs typeface="Arial"/>
              </a:rPr>
              <a:t> talking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shrugging shoulders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t="4469" r="1996"/>
          <a:stretch/>
        </p:blipFill>
        <p:spPr>
          <a:xfrm>
            <a:off x="152400" y="1905000"/>
            <a:ext cx="4787994" cy="38862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844901" y="1904999"/>
            <a:ext cx="3886200" cy="425656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75000"/>
              <a:buFont typeface="+mj-lt"/>
              <a:buAutoNum type="arabicPeriod" startAt="6"/>
            </a:pPr>
            <a:r>
              <a:rPr lang="en-US" sz="3200" dirty="0" smtClean="0">
                <a:latin typeface="Arial"/>
                <a:cs typeface="Arial"/>
              </a:rPr>
              <a:t>Move closer</a:t>
            </a:r>
          </a:p>
          <a:p>
            <a:pPr marL="514350" indent="-514350">
              <a:buSzPct val="75000"/>
              <a:buFont typeface="+mj-lt"/>
              <a:buAutoNum type="arabicPeriod" startAt="6"/>
            </a:pPr>
            <a:r>
              <a:rPr lang="en-US" sz="3200" dirty="0" smtClean="0">
                <a:latin typeface="Arial"/>
                <a:cs typeface="Arial"/>
              </a:rPr>
              <a:t>Write on a post it note</a:t>
            </a:r>
          </a:p>
          <a:p>
            <a:pPr marL="514350" indent="-514350">
              <a:buSzPct val="75000"/>
              <a:buFont typeface="+mj-lt"/>
              <a:buAutoNum type="arabicPeriod" startAt="6"/>
            </a:pPr>
            <a:r>
              <a:rPr lang="en-US" sz="3200" dirty="0" smtClean="0">
                <a:latin typeface="Arial"/>
                <a:cs typeface="Arial"/>
              </a:rPr>
              <a:t>Use a pen-light</a:t>
            </a:r>
          </a:p>
          <a:p>
            <a:pPr marL="514350" indent="-514350">
              <a:buSzPct val="75000"/>
              <a:buFont typeface="+mj-lt"/>
              <a:buAutoNum type="arabicPeriod" startAt="6"/>
            </a:pPr>
            <a:r>
              <a:rPr lang="en-US" sz="3200" dirty="0" smtClean="0">
                <a:latin typeface="Arial"/>
                <a:cs typeface="Arial"/>
              </a:rPr>
              <a:t>Use gesture / sign (thumbs up, expectant look, shrugging of shoulders)</a:t>
            </a:r>
          </a:p>
          <a:p>
            <a:pPr marL="514350" indent="-514350">
              <a:buSzPct val="75000"/>
              <a:buFont typeface="+mj-lt"/>
              <a:buAutoNum type="arabicPeriod" startAt="6"/>
            </a:pPr>
            <a:r>
              <a:rPr lang="en-US" sz="3200" dirty="0" smtClean="0">
                <a:latin typeface="Arial"/>
                <a:cs typeface="Arial"/>
              </a:rPr>
              <a:t>Have peer give assistance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7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Activity: Using a vending machine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Watch video</a:t>
            </a:r>
          </a:p>
          <a:p>
            <a:r>
              <a:rPr lang="en-US" dirty="0" smtClean="0">
                <a:latin typeface="Arial"/>
                <a:cs typeface="Arial"/>
              </a:rPr>
              <a:t>Record the prompts</a:t>
            </a:r>
          </a:p>
          <a:p>
            <a:r>
              <a:rPr lang="en-US" dirty="0" smtClean="0">
                <a:latin typeface="Arial"/>
                <a:cs typeface="Arial"/>
              </a:rPr>
              <a:t>Discuss what is working / not working</a:t>
            </a:r>
          </a:p>
          <a:p>
            <a:r>
              <a:rPr lang="en-US" dirty="0" smtClean="0">
                <a:latin typeface="Arial"/>
                <a:cs typeface="Arial"/>
              </a:rPr>
              <a:t>What skills does this student have?</a:t>
            </a:r>
          </a:p>
          <a:p>
            <a:r>
              <a:rPr lang="en-US" dirty="0" smtClean="0">
                <a:latin typeface="Arial"/>
                <a:cs typeface="Arial"/>
              </a:rPr>
              <a:t>Create a discrepancy analysis</a:t>
            </a:r>
          </a:p>
          <a:p>
            <a:r>
              <a:rPr lang="en-US" dirty="0" smtClean="0">
                <a:latin typeface="Arial"/>
                <a:cs typeface="Arial"/>
              </a:rPr>
              <a:t>What instructional strategies, adaptations and prompts would you use next time?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Vending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r="15708"/>
          <a:stretch/>
        </p:blipFill>
        <p:spPr>
          <a:xfrm>
            <a:off x="4572001" y="1828806"/>
            <a:ext cx="4319996" cy="40385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6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Review – what do you need to practice?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23</a:t>
            </a:fld>
            <a:endParaRPr lang="en-US" dirty="0"/>
          </a:p>
        </p:txBody>
      </p:sp>
      <p:pic>
        <p:nvPicPr>
          <p:cNvPr id="8" name="Content Placeholder 7" descr="video clip copy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" b="-904"/>
          <a:stretch/>
        </p:blipFill>
        <p:spPr>
          <a:xfrm>
            <a:off x="1828800" y="1700452"/>
            <a:ext cx="4931969" cy="4838330"/>
          </a:xfrm>
        </p:spPr>
      </p:pic>
    </p:spTree>
    <p:extLst>
      <p:ext uri="{BB962C8B-B14F-4D97-AF65-F5344CB8AC3E}">
        <p14:creationId xmlns:p14="http://schemas.microsoft.com/office/powerpoint/2010/main" val="429273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Lesson to be Learned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The student will NEVER be independent if s/he cannot learn to “see, read or hear” and respond to the natural cues.</a:t>
            </a:r>
          </a:p>
          <a:p>
            <a:r>
              <a:rPr lang="en-US" sz="3200" dirty="0" smtClean="0">
                <a:latin typeface="Arial"/>
                <a:cs typeface="Arial"/>
              </a:rPr>
              <a:t>If we continue to introduce unnatural cues or indicators, the student will never be able to respond to the natural indicator.</a:t>
            </a:r>
          </a:p>
          <a:p>
            <a:r>
              <a:rPr lang="en-US" sz="3200" dirty="0" smtClean="0">
                <a:latin typeface="Arial"/>
                <a:cs typeface="Arial"/>
              </a:rPr>
              <a:t>It is crucial students are taught to respond to the natural cues/indicators.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62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Cues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Something a teacher does or says to start instruction</a:t>
            </a:r>
          </a:p>
          <a:p>
            <a:r>
              <a:rPr lang="en-US" sz="3200" dirty="0" smtClean="0">
                <a:latin typeface="Arial"/>
                <a:cs typeface="Arial"/>
              </a:rPr>
              <a:t>Its purpose is to elicit a specific skill or behaviour from a student</a:t>
            </a:r>
          </a:p>
          <a:p>
            <a:r>
              <a:rPr lang="en-US" sz="3200" dirty="0" smtClean="0">
                <a:latin typeface="Arial"/>
                <a:cs typeface="Arial"/>
              </a:rPr>
              <a:t>Two basic types</a:t>
            </a:r>
          </a:p>
          <a:p>
            <a:pPr lvl="1"/>
            <a:r>
              <a:rPr lang="en-US" sz="3200" dirty="0" smtClean="0">
                <a:latin typeface="Arial"/>
                <a:cs typeface="Arial"/>
              </a:rPr>
              <a:t>Verbal (directions or questions)</a:t>
            </a:r>
          </a:p>
          <a:p>
            <a:pPr lvl="1"/>
            <a:r>
              <a:rPr lang="en-US" sz="3200" dirty="0" smtClean="0">
                <a:latin typeface="Arial"/>
                <a:cs typeface="Arial"/>
              </a:rPr>
              <a:t>Non-verbal (gestures, environmental, activity based)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05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Verbal Cues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06649905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79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Non-verbal cues: what are these signaling to the student?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Passing a student a bowl of popcorn?</a:t>
            </a:r>
          </a:p>
          <a:p>
            <a:r>
              <a:rPr lang="en-US" sz="3200" dirty="0" smtClean="0">
                <a:latin typeface="Arial"/>
                <a:cs typeface="Arial"/>
              </a:rPr>
              <a:t>Patting the seat of an empty chair?</a:t>
            </a:r>
          </a:p>
          <a:p>
            <a:r>
              <a:rPr lang="en-US" sz="3200" dirty="0" smtClean="0">
                <a:latin typeface="Arial"/>
                <a:cs typeface="Arial"/>
              </a:rPr>
              <a:t>Flicking the light switch 2 times?</a:t>
            </a:r>
          </a:p>
          <a:p>
            <a:r>
              <a:rPr lang="en-US" sz="3200" dirty="0" smtClean="0">
                <a:latin typeface="Arial"/>
                <a:cs typeface="Arial"/>
              </a:rPr>
              <a:t>Providing only some of the supplies for a task?</a:t>
            </a:r>
          </a:p>
          <a:p>
            <a:r>
              <a:rPr lang="en-US" sz="3200" dirty="0" smtClean="0">
                <a:latin typeface="Arial"/>
                <a:cs typeface="Arial"/>
              </a:rPr>
              <a:t>Lifting your hands to gesture, “I don’t understand”.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94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Principles of Effective Instructional Cues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Given after the student’s attention is gained</a:t>
            </a:r>
          </a:p>
          <a:p>
            <a:r>
              <a:rPr lang="en-US" sz="2800" dirty="0" smtClean="0">
                <a:latin typeface="Arial"/>
                <a:cs typeface="Arial"/>
              </a:rPr>
              <a:t>Given once</a:t>
            </a:r>
          </a:p>
          <a:p>
            <a:pPr lvl="1"/>
            <a:r>
              <a:rPr lang="en-US" sz="2800" dirty="0" smtClean="0">
                <a:latin typeface="Arial"/>
                <a:cs typeface="Arial"/>
              </a:rPr>
              <a:t>To support the student learning to respond when a direction given, not after hearing a direction several times</a:t>
            </a:r>
          </a:p>
          <a:p>
            <a:pPr lvl="1"/>
            <a:r>
              <a:rPr lang="en-US" sz="2800" dirty="0" smtClean="0">
                <a:latin typeface="Arial"/>
                <a:cs typeface="Arial"/>
              </a:rPr>
              <a:t>Remember to provide time (wait time) to respond (rather than repeating the direction again and again)</a:t>
            </a:r>
          </a:p>
          <a:p>
            <a:pPr lvl="1"/>
            <a:r>
              <a:rPr lang="en-US" sz="2800" dirty="0" smtClean="0">
                <a:latin typeface="Arial"/>
                <a:cs typeface="Arial"/>
              </a:rPr>
              <a:t>The student needs think time to formulate what to say or to begin to take the appropriate action. 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68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Principles of Effective Instructional Cues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Are clear and specifically stated, particularly when a student is first learning</a:t>
            </a:r>
          </a:p>
          <a:p>
            <a:r>
              <a:rPr lang="en-US" sz="2800" dirty="0" smtClean="0">
                <a:latin typeface="Arial"/>
                <a:cs typeface="Arial"/>
              </a:rPr>
              <a:t>Elicits a students response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Needs to involve some type of question, direction or action that requires a response from the student</a:t>
            </a:r>
          </a:p>
          <a:p>
            <a:r>
              <a:rPr lang="en-US" sz="2800" dirty="0" smtClean="0">
                <a:latin typeface="Arial"/>
                <a:cs typeface="Arial"/>
              </a:rPr>
              <a:t>Concise  and not too many instructions at one time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Start with only a few directions at one time (depending on the learner as it can be difficult to work through several or long instructions to find the appropriate response </a:t>
            </a:r>
          </a:p>
          <a:p>
            <a:pPr algn="dist"/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27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Principles of Effective Instructional Cues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Stay around to see that the student has completed the request – then move away, if appropriate, or continue to support the student in the least intrusive way</a:t>
            </a:r>
          </a:p>
          <a:p>
            <a:endParaRPr lang="en-US" dirty="0"/>
          </a:p>
        </p:txBody>
      </p:sp>
      <p:pic>
        <p:nvPicPr>
          <p:cNvPr id="6" name="Content Placeholder 5" descr="Teacher Helping Student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02" t="-3443" r="-3813" b="7225"/>
          <a:stretch/>
        </p:blipFill>
        <p:spPr>
          <a:xfrm>
            <a:off x="4140006" y="1828800"/>
            <a:ext cx="5003994" cy="4038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24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930</Words>
  <Application>Microsoft Macintosh PowerPoint</Application>
  <PresentationFormat>On-screen Show (4:3)</PresentationFormat>
  <Paragraphs>137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TC103524809990</vt:lpstr>
      <vt:lpstr>Accessing the Curriculum for Diverse Learners</vt:lpstr>
      <vt:lpstr>Find the mistake</vt:lpstr>
      <vt:lpstr>The Lesson to be Learned</vt:lpstr>
      <vt:lpstr>Cues</vt:lpstr>
      <vt:lpstr>Verbal Cues</vt:lpstr>
      <vt:lpstr>Non-verbal cues: what are these signaling to the student?</vt:lpstr>
      <vt:lpstr>Principles of Effective Instructional Cues</vt:lpstr>
      <vt:lpstr>Principles of Effective Instructional Cues</vt:lpstr>
      <vt:lpstr>Principles of Effective Instructional Cues</vt:lpstr>
      <vt:lpstr>When do you prompt?</vt:lpstr>
      <vt:lpstr>Types of Prompts</vt:lpstr>
      <vt:lpstr>Fading Prompts</vt:lpstr>
      <vt:lpstr>Prompting Hierarchy</vt:lpstr>
      <vt:lpstr>Most-to-least prompts</vt:lpstr>
      <vt:lpstr>Least-to-most prompts</vt:lpstr>
      <vt:lpstr>Graduated Guidance</vt:lpstr>
      <vt:lpstr>Time Delay (aka Wait Time)</vt:lpstr>
      <vt:lpstr>Wait Time / Time Delay </vt:lpstr>
      <vt:lpstr>Time Delay / Wait Time</vt:lpstr>
      <vt:lpstr>10 Ways to Prompt without talking</vt:lpstr>
      <vt:lpstr>10 Ways to Prompt without talking</vt:lpstr>
      <vt:lpstr>Activity: Using a vending machine</vt:lpstr>
      <vt:lpstr>Review – what do you need to practice?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2013-09-23T18:34:28Z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