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4" r:id="rId2"/>
  </p:sldMasterIdLst>
  <p:notesMasterIdLst>
    <p:notesMasterId r:id="rId31"/>
  </p:notesMasterIdLst>
  <p:handoutMasterIdLst>
    <p:handoutMasterId r:id="rId32"/>
  </p:handoutMasterIdLst>
  <p:sldIdLst>
    <p:sldId id="256" r:id="rId3"/>
    <p:sldId id="266" r:id="rId4"/>
    <p:sldId id="275" r:id="rId5"/>
    <p:sldId id="276" r:id="rId6"/>
    <p:sldId id="277" r:id="rId7"/>
    <p:sldId id="269" r:id="rId8"/>
    <p:sldId id="280" r:id="rId9"/>
    <p:sldId id="257" r:id="rId10"/>
    <p:sldId id="273" r:id="rId11"/>
    <p:sldId id="270" r:id="rId12"/>
    <p:sldId id="271" r:id="rId13"/>
    <p:sldId id="272" r:id="rId14"/>
    <p:sldId id="274" r:id="rId15"/>
    <p:sldId id="268" r:id="rId16"/>
    <p:sldId id="258" r:id="rId17"/>
    <p:sldId id="259" r:id="rId18"/>
    <p:sldId id="261" r:id="rId19"/>
    <p:sldId id="260" r:id="rId20"/>
    <p:sldId id="262" r:id="rId21"/>
    <p:sldId id="267" r:id="rId22"/>
    <p:sldId id="263" r:id="rId23"/>
    <p:sldId id="264" r:id="rId24"/>
    <p:sldId id="265" r:id="rId25"/>
    <p:sldId id="281" r:id="rId26"/>
    <p:sldId id="278" r:id="rId27"/>
    <p:sldId id="284" r:id="rId28"/>
    <p:sldId id="282" r:id="rId29"/>
    <p:sldId id="283" r:id="rId30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3" autoAdjust="0"/>
    <p:restoredTop sz="94697" autoAdjust="0"/>
  </p:normalViewPr>
  <p:slideViewPr>
    <p:cSldViewPr>
      <p:cViewPr>
        <p:scale>
          <a:sx n="54" d="100"/>
          <a:sy n="54" d="100"/>
        </p:scale>
        <p:origin x="-1952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jpg"/><Relationship Id="rId2" Type="http://schemas.openxmlformats.org/officeDocument/2006/relationships/image" Target="../media/image14.jp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jpg"/><Relationship Id="rId2" Type="http://schemas.openxmlformats.org/officeDocument/2006/relationships/image" Target="../media/image16.jp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jpg"/><Relationship Id="rId2" Type="http://schemas.openxmlformats.org/officeDocument/2006/relationships/image" Target="../media/image14.jp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jpg"/><Relationship Id="rId2" Type="http://schemas.openxmlformats.org/officeDocument/2006/relationships/image" Target="../media/image16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277D1F-3DBC-9C4C-882F-DC0654A711A1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343310-7C8D-B84E-9E82-65BBC1944220}">
      <dgm:prSet phldrT="[Text]" custT="1"/>
      <dgm:spPr/>
      <dgm:t>
        <a:bodyPr/>
        <a:lstStyle/>
        <a:p>
          <a:r>
            <a:rPr lang="en-US" sz="2400" dirty="0" smtClean="0">
              <a:latin typeface="Arial"/>
              <a:cs typeface="Arial"/>
            </a:rPr>
            <a:t>Instruction</a:t>
          </a:r>
          <a:endParaRPr lang="en-US" sz="2400" dirty="0">
            <a:latin typeface="Arial"/>
            <a:cs typeface="Arial"/>
          </a:endParaRPr>
        </a:p>
      </dgm:t>
    </dgm:pt>
    <dgm:pt modelId="{C0A65D97-C22E-B64B-84C6-64421976BDDF}" type="parTrans" cxnId="{DB5097B7-F504-DD4C-BBAF-0198E1525988}">
      <dgm:prSet/>
      <dgm:spPr/>
      <dgm:t>
        <a:bodyPr/>
        <a:lstStyle/>
        <a:p>
          <a:endParaRPr lang="en-US"/>
        </a:p>
      </dgm:t>
    </dgm:pt>
    <dgm:pt modelId="{6983CC4B-C15C-2F4A-BB69-F30BB946E7FA}" type="sibTrans" cxnId="{DB5097B7-F504-DD4C-BBAF-0198E1525988}">
      <dgm:prSet/>
      <dgm:spPr/>
      <dgm:t>
        <a:bodyPr/>
        <a:lstStyle/>
        <a:p>
          <a:endParaRPr lang="en-US"/>
        </a:p>
      </dgm:t>
    </dgm:pt>
    <dgm:pt modelId="{D6DC70CF-6D6B-7446-BD7E-26342BB43C3F}">
      <dgm:prSet phldrT="[Text]" custT="1"/>
      <dgm:spPr/>
      <dgm:t>
        <a:bodyPr/>
        <a:lstStyle/>
        <a:p>
          <a:r>
            <a:rPr lang="en-US" sz="2400" dirty="0" smtClean="0">
              <a:latin typeface="Arial"/>
              <a:cs typeface="Arial"/>
            </a:rPr>
            <a:t>Response</a:t>
          </a:r>
          <a:endParaRPr lang="en-US" sz="2400" dirty="0">
            <a:latin typeface="Arial"/>
            <a:cs typeface="Arial"/>
          </a:endParaRPr>
        </a:p>
      </dgm:t>
    </dgm:pt>
    <dgm:pt modelId="{24C28E0D-D996-0A4C-91B2-BE27BCC6CD89}" type="parTrans" cxnId="{C8B6C5D7-45FB-B444-988A-27ACF3FE7892}">
      <dgm:prSet custT="1"/>
      <dgm:spPr>
        <a:ln w="76200" cap="flat" cmpd="sng">
          <a:solidFill>
            <a:schemeClr val="accent1"/>
          </a:solidFill>
          <a:miter lim="800000"/>
        </a:ln>
      </dgm:spPr>
      <dgm:t>
        <a:bodyPr/>
        <a:lstStyle/>
        <a:p>
          <a:endParaRPr lang="en-US" sz="1200" dirty="0">
            <a:latin typeface="Arial"/>
            <a:cs typeface="Arial"/>
          </a:endParaRPr>
        </a:p>
      </dgm:t>
    </dgm:pt>
    <dgm:pt modelId="{B57527EC-4CE5-544E-B170-53C2D10B3B6C}" type="sibTrans" cxnId="{C8B6C5D7-45FB-B444-988A-27ACF3FE7892}">
      <dgm:prSet/>
      <dgm:spPr/>
      <dgm:t>
        <a:bodyPr/>
        <a:lstStyle/>
        <a:p>
          <a:endParaRPr lang="en-US"/>
        </a:p>
      </dgm:t>
    </dgm:pt>
    <dgm:pt modelId="{8DDE3BE7-D3B0-FF49-B19F-2EFACD1596A8}">
      <dgm:prSet phldrT="[Text]" custT="1"/>
      <dgm:spPr/>
      <dgm:t>
        <a:bodyPr/>
        <a:lstStyle/>
        <a:p>
          <a:r>
            <a:rPr lang="en-US" sz="2400" dirty="0" smtClean="0">
              <a:latin typeface="Arial"/>
              <a:cs typeface="Arial"/>
            </a:rPr>
            <a:t>Reinforcement</a:t>
          </a:r>
          <a:endParaRPr lang="en-US" sz="2400" dirty="0">
            <a:latin typeface="Arial"/>
            <a:cs typeface="Arial"/>
          </a:endParaRPr>
        </a:p>
      </dgm:t>
    </dgm:pt>
    <dgm:pt modelId="{92F42102-1FBA-524E-B0BD-7A9806F022D5}" type="parTrans" cxnId="{39C5E253-8DB3-0248-B4DA-3E4062DFC8A8}">
      <dgm:prSet/>
      <dgm:spPr>
        <a:ln w="76200" cap="flat" cmpd="sng">
          <a:solidFill>
            <a:schemeClr val="accent1"/>
          </a:solidFill>
          <a:round/>
          <a:tailEnd type="triangle" w="lg" len="med"/>
        </a:ln>
      </dgm:spPr>
      <dgm:t>
        <a:bodyPr/>
        <a:lstStyle/>
        <a:p>
          <a:endParaRPr lang="en-US" dirty="0"/>
        </a:p>
      </dgm:t>
    </dgm:pt>
    <dgm:pt modelId="{C1C397EC-77A1-7F48-B88E-42AB91F9AAC4}" type="sibTrans" cxnId="{39C5E253-8DB3-0248-B4DA-3E4062DFC8A8}">
      <dgm:prSet/>
      <dgm:spPr/>
      <dgm:t>
        <a:bodyPr/>
        <a:lstStyle/>
        <a:p>
          <a:endParaRPr lang="en-US"/>
        </a:p>
      </dgm:t>
    </dgm:pt>
    <dgm:pt modelId="{C2ADE0EF-8E7C-284F-9761-13B819AA6B7D}">
      <dgm:prSet phldrT="[Text]" custT="1"/>
      <dgm:spPr/>
      <dgm:t>
        <a:bodyPr/>
        <a:lstStyle/>
        <a:p>
          <a:r>
            <a:rPr lang="en-US" sz="2400" dirty="0" smtClean="0">
              <a:latin typeface="Arial"/>
              <a:cs typeface="Arial"/>
            </a:rPr>
            <a:t>Correction</a:t>
          </a:r>
          <a:endParaRPr lang="en-US" sz="2400" dirty="0">
            <a:latin typeface="Arial"/>
            <a:cs typeface="Arial"/>
          </a:endParaRPr>
        </a:p>
      </dgm:t>
    </dgm:pt>
    <dgm:pt modelId="{4E68999A-94AD-874F-8522-735C66E8214B}" type="parTrans" cxnId="{CA4C4160-1F2E-DB43-8555-F0ED7CC0E441}">
      <dgm:prSet/>
      <dgm:spPr>
        <a:ln w="76200" cmpd="sng">
          <a:solidFill>
            <a:schemeClr val="accent1"/>
          </a:solidFill>
          <a:tailEnd type="triangle" w="lg" len="med"/>
        </a:ln>
      </dgm:spPr>
      <dgm:t>
        <a:bodyPr/>
        <a:lstStyle/>
        <a:p>
          <a:endParaRPr lang="en-US" dirty="0"/>
        </a:p>
      </dgm:t>
    </dgm:pt>
    <dgm:pt modelId="{1951BD15-C2E4-744F-8759-F57245D1BED5}" type="sibTrans" cxnId="{CA4C4160-1F2E-DB43-8555-F0ED7CC0E441}">
      <dgm:prSet/>
      <dgm:spPr/>
      <dgm:t>
        <a:bodyPr/>
        <a:lstStyle/>
        <a:p>
          <a:endParaRPr lang="en-US"/>
        </a:p>
      </dgm:t>
    </dgm:pt>
    <dgm:pt modelId="{D806F07F-DA62-D847-9936-B9451A25E748}" type="pres">
      <dgm:prSet presAssocID="{B2277D1F-3DBC-9C4C-882F-DC0654A711A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5EC4518-1CAF-304A-9499-1775DED4473D}" type="pres">
      <dgm:prSet presAssocID="{F9343310-7C8D-B84E-9E82-65BBC1944220}" presName="root1" presStyleCnt="0"/>
      <dgm:spPr/>
    </dgm:pt>
    <dgm:pt modelId="{788DB552-69A5-124F-BCF4-D6C2DF180250}" type="pres">
      <dgm:prSet presAssocID="{F9343310-7C8D-B84E-9E82-65BBC1944220}" presName="LevelOneTextNode" presStyleLbl="node0" presStyleIdx="0" presStyleCnt="1" custLinFactNeighborX="6394" custLinFactNeighborY="69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17A13B-EE0B-3349-95B9-6C5CE3E16FC9}" type="pres">
      <dgm:prSet presAssocID="{F9343310-7C8D-B84E-9E82-65BBC1944220}" presName="level2hierChild" presStyleCnt="0"/>
      <dgm:spPr/>
    </dgm:pt>
    <dgm:pt modelId="{F60840A6-9A5E-F941-B2E5-DFBD2E45E3A5}" type="pres">
      <dgm:prSet presAssocID="{24C28E0D-D996-0A4C-91B2-BE27BCC6CD89}" presName="conn2-1" presStyleLbl="parChTrans1D2" presStyleIdx="0" presStyleCnt="1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837780CB-A798-4D4C-AE75-A5C6596DE6BC}" type="pres">
      <dgm:prSet presAssocID="{24C28E0D-D996-0A4C-91B2-BE27BCC6CD89}" presName="connTx" presStyleLbl="parChTrans1D2" presStyleIdx="0" presStyleCnt="1"/>
      <dgm:spPr/>
      <dgm:t>
        <a:bodyPr/>
        <a:lstStyle/>
        <a:p>
          <a:endParaRPr lang="en-US"/>
        </a:p>
      </dgm:t>
    </dgm:pt>
    <dgm:pt modelId="{8087171F-43AE-8440-BB2F-689729CA452F}" type="pres">
      <dgm:prSet presAssocID="{D6DC70CF-6D6B-7446-BD7E-26342BB43C3F}" presName="root2" presStyleCnt="0"/>
      <dgm:spPr/>
    </dgm:pt>
    <dgm:pt modelId="{0F4F5171-AB96-DB43-B935-B33DC54E0B6F}" type="pres">
      <dgm:prSet presAssocID="{D6DC70CF-6D6B-7446-BD7E-26342BB43C3F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CC3860-3B90-BF47-B972-468FF0490C39}" type="pres">
      <dgm:prSet presAssocID="{D6DC70CF-6D6B-7446-BD7E-26342BB43C3F}" presName="level3hierChild" presStyleCnt="0"/>
      <dgm:spPr/>
    </dgm:pt>
    <dgm:pt modelId="{A4C0CBA5-438E-BF4C-B1D5-B566FB12B39E}" type="pres">
      <dgm:prSet presAssocID="{92F42102-1FBA-524E-B0BD-7A9806F022D5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12EE190D-2C6E-8F4B-83B2-491C03A90E30}" type="pres">
      <dgm:prSet presAssocID="{92F42102-1FBA-524E-B0BD-7A9806F022D5}" presName="connTx" presStyleLbl="parChTrans1D3" presStyleIdx="0" presStyleCnt="2"/>
      <dgm:spPr/>
      <dgm:t>
        <a:bodyPr/>
        <a:lstStyle/>
        <a:p>
          <a:endParaRPr lang="en-US"/>
        </a:p>
      </dgm:t>
    </dgm:pt>
    <dgm:pt modelId="{87A2EE94-1CA4-E044-B1CD-746F75D70874}" type="pres">
      <dgm:prSet presAssocID="{8DDE3BE7-D3B0-FF49-B19F-2EFACD1596A8}" presName="root2" presStyleCnt="0"/>
      <dgm:spPr/>
    </dgm:pt>
    <dgm:pt modelId="{0E8595A1-DF41-E249-B0ED-B99CC479D13F}" type="pres">
      <dgm:prSet presAssocID="{8DDE3BE7-D3B0-FF49-B19F-2EFACD1596A8}" presName="LevelTwoTextNode" presStyleLbl="node3" presStyleIdx="0" presStyleCnt="2" custLinFactNeighborX="3591" custLinFactNeighborY="-2727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7BD1E2-E1CE-CB42-B039-2D23FDC5CB69}" type="pres">
      <dgm:prSet presAssocID="{8DDE3BE7-D3B0-FF49-B19F-2EFACD1596A8}" presName="level3hierChild" presStyleCnt="0"/>
      <dgm:spPr/>
    </dgm:pt>
    <dgm:pt modelId="{D13467F6-4A7D-CE48-8C6D-3A7C1205EB57}" type="pres">
      <dgm:prSet presAssocID="{4E68999A-94AD-874F-8522-735C66E8214B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20E9928C-3821-D843-88D4-9C132C071A6C}" type="pres">
      <dgm:prSet presAssocID="{4E68999A-94AD-874F-8522-735C66E8214B}" presName="connTx" presStyleLbl="parChTrans1D3" presStyleIdx="1" presStyleCnt="2"/>
      <dgm:spPr/>
      <dgm:t>
        <a:bodyPr/>
        <a:lstStyle/>
        <a:p>
          <a:endParaRPr lang="en-US"/>
        </a:p>
      </dgm:t>
    </dgm:pt>
    <dgm:pt modelId="{37FECD3B-EF8B-D74D-ABEF-3DD841004C66}" type="pres">
      <dgm:prSet presAssocID="{C2ADE0EF-8E7C-284F-9761-13B819AA6B7D}" presName="root2" presStyleCnt="0"/>
      <dgm:spPr/>
    </dgm:pt>
    <dgm:pt modelId="{655EDD00-E4F4-8D42-BA95-1416568FBE25}" type="pres">
      <dgm:prSet presAssocID="{C2ADE0EF-8E7C-284F-9761-13B819AA6B7D}" presName="LevelTwoTextNode" presStyleLbl="node3" presStyleIdx="1" presStyleCnt="2" custLinFactNeighborX="3090" custLinFactNeighborY="286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E00948-3671-E240-96CA-CC0FADFFEC19}" type="pres">
      <dgm:prSet presAssocID="{C2ADE0EF-8E7C-284F-9761-13B819AA6B7D}" presName="level3hierChild" presStyleCnt="0"/>
      <dgm:spPr/>
    </dgm:pt>
  </dgm:ptLst>
  <dgm:cxnLst>
    <dgm:cxn modelId="{56427B44-B7E5-1C48-BBEB-D62932BFAFBC}" type="presOf" srcId="{B2277D1F-3DBC-9C4C-882F-DC0654A711A1}" destId="{D806F07F-DA62-D847-9936-B9451A25E748}" srcOrd="0" destOrd="0" presId="urn:microsoft.com/office/officeart/2005/8/layout/hierarchy2"/>
    <dgm:cxn modelId="{08E56553-57E1-DC4B-B161-4CE6AEE68BB3}" type="presOf" srcId="{F9343310-7C8D-B84E-9E82-65BBC1944220}" destId="{788DB552-69A5-124F-BCF4-D6C2DF180250}" srcOrd="0" destOrd="0" presId="urn:microsoft.com/office/officeart/2005/8/layout/hierarchy2"/>
    <dgm:cxn modelId="{C7249D84-4C6B-3343-91CB-ABB7E0322505}" type="presOf" srcId="{4E68999A-94AD-874F-8522-735C66E8214B}" destId="{D13467F6-4A7D-CE48-8C6D-3A7C1205EB57}" srcOrd="0" destOrd="0" presId="urn:microsoft.com/office/officeart/2005/8/layout/hierarchy2"/>
    <dgm:cxn modelId="{39C5E253-8DB3-0248-B4DA-3E4062DFC8A8}" srcId="{D6DC70CF-6D6B-7446-BD7E-26342BB43C3F}" destId="{8DDE3BE7-D3B0-FF49-B19F-2EFACD1596A8}" srcOrd="0" destOrd="0" parTransId="{92F42102-1FBA-524E-B0BD-7A9806F022D5}" sibTransId="{C1C397EC-77A1-7F48-B88E-42AB91F9AAC4}"/>
    <dgm:cxn modelId="{9CF1F8BD-3AE1-A842-AADB-1D747D5E9BA6}" type="presOf" srcId="{24C28E0D-D996-0A4C-91B2-BE27BCC6CD89}" destId="{F60840A6-9A5E-F941-B2E5-DFBD2E45E3A5}" srcOrd="0" destOrd="0" presId="urn:microsoft.com/office/officeart/2005/8/layout/hierarchy2"/>
    <dgm:cxn modelId="{FA2A3AC6-ED2E-CF4A-8E4C-C9C6CF40FA3E}" type="presOf" srcId="{4E68999A-94AD-874F-8522-735C66E8214B}" destId="{20E9928C-3821-D843-88D4-9C132C071A6C}" srcOrd="1" destOrd="0" presId="urn:microsoft.com/office/officeart/2005/8/layout/hierarchy2"/>
    <dgm:cxn modelId="{F514216F-7899-4A49-8F33-26D0F2845522}" type="presOf" srcId="{92F42102-1FBA-524E-B0BD-7A9806F022D5}" destId="{A4C0CBA5-438E-BF4C-B1D5-B566FB12B39E}" srcOrd="0" destOrd="0" presId="urn:microsoft.com/office/officeart/2005/8/layout/hierarchy2"/>
    <dgm:cxn modelId="{2CECD08E-76CB-B740-9EC6-BA4FCB71E0CF}" type="presOf" srcId="{D6DC70CF-6D6B-7446-BD7E-26342BB43C3F}" destId="{0F4F5171-AB96-DB43-B935-B33DC54E0B6F}" srcOrd="0" destOrd="0" presId="urn:microsoft.com/office/officeart/2005/8/layout/hierarchy2"/>
    <dgm:cxn modelId="{410DC13C-2F34-DD47-8AC9-00973E21210D}" type="presOf" srcId="{92F42102-1FBA-524E-B0BD-7A9806F022D5}" destId="{12EE190D-2C6E-8F4B-83B2-491C03A90E30}" srcOrd="1" destOrd="0" presId="urn:microsoft.com/office/officeart/2005/8/layout/hierarchy2"/>
    <dgm:cxn modelId="{C8B6C5D7-45FB-B444-988A-27ACF3FE7892}" srcId="{F9343310-7C8D-B84E-9E82-65BBC1944220}" destId="{D6DC70CF-6D6B-7446-BD7E-26342BB43C3F}" srcOrd="0" destOrd="0" parTransId="{24C28E0D-D996-0A4C-91B2-BE27BCC6CD89}" sibTransId="{B57527EC-4CE5-544E-B170-53C2D10B3B6C}"/>
    <dgm:cxn modelId="{A8C14E99-AEBE-E549-8165-CD43773F38A1}" type="presOf" srcId="{24C28E0D-D996-0A4C-91B2-BE27BCC6CD89}" destId="{837780CB-A798-4D4C-AE75-A5C6596DE6BC}" srcOrd="1" destOrd="0" presId="urn:microsoft.com/office/officeart/2005/8/layout/hierarchy2"/>
    <dgm:cxn modelId="{6A1848EE-F548-8B40-A8F7-8AF13B7E4ADB}" type="presOf" srcId="{8DDE3BE7-D3B0-FF49-B19F-2EFACD1596A8}" destId="{0E8595A1-DF41-E249-B0ED-B99CC479D13F}" srcOrd="0" destOrd="0" presId="urn:microsoft.com/office/officeart/2005/8/layout/hierarchy2"/>
    <dgm:cxn modelId="{CA4C4160-1F2E-DB43-8555-F0ED7CC0E441}" srcId="{D6DC70CF-6D6B-7446-BD7E-26342BB43C3F}" destId="{C2ADE0EF-8E7C-284F-9761-13B819AA6B7D}" srcOrd="1" destOrd="0" parTransId="{4E68999A-94AD-874F-8522-735C66E8214B}" sibTransId="{1951BD15-C2E4-744F-8759-F57245D1BED5}"/>
    <dgm:cxn modelId="{2575653D-29C9-6C47-B8B3-5D9251F6028D}" type="presOf" srcId="{C2ADE0EF-8E7C-284F-9761-13B819AA6B7D}" destId="{655EDD00-E4F4-8D42-BA95-1416568FBE25}" srcOrd="0" destOrd="0" presId="urn:microsoft.com/office/officeart/2005/8/layout/hierarchy2"/>
    <dgm:cxn modelId="{DB5097B7-F504-DD4C-BBAF-0198E1525988}" srcId="{B2277D1F-3DBC-9C4C-882F-DC0654A711A1}" destId="{F9343310-7C8D-B84E-9E82-65BBC1944220}" srcOrd="0" destOrd="0" parTransId="{C0A65D97-C22E-B64B-84C6-64421976BDDF}" sibTransId="{6983CC4B-C15C-2F4A-BB69-F30BB946E7FA}"/>
    <dgm:cxn modelId="{EC1FF92B-3CDD-F54B-9828-DA2F666DA31E}" type="presParOf" srcId="{D806F07F-DA62-D847-9936-B9451A25E748}" destId="{75EC4518-1CAF-304A-9499-1775DED4473D}" srcOrd="0" destOrd="0" presId="urn:microsoft.com/office/officeart/2005/8/layout/hierarchy2"/>
    <dgm:cxn modelId="{C662EC0C-1947-8041-9260-D3B0C5D71E06}" type="presParOf" srcId="{75EC4518-1CAF-304A-9499-1775DED4473D}" destId="{788DB552-69A5-124F-BCF4-D6C2DF180250}" srcOrd="0" destOrd="0" presId="urn:microsoft.com/office/officeart/2005/8/layout/hierarchy2"/>
    <dgm:cxn modelId="{CDEB8FA2-F7EF-214E-8469-2A52F5964D36}" type="presParOf" srcId="{75EC4518-1CAF-304A-9499-1775DED4473D}" destId="{6F17A13B-EE0B-3349-95B9-6C5CE3E16FC9}" srcOrd="1" destOrd="0" presId="urn:microsoft.com/office/officeart/2005/8/layout/hierarchy2"/>
    <dgm:cxn modelId="{EC94E1AE-919F-0E41-BC5D-21B280021CA5}" type="presParOf" srcId="{6F17A13B-EE0B-3349-95B9-6C5CE3E16FC9}" destId="{F60840A6-9A5E-F941-B2E5-DFBD2E45E3A5}" srcOrd="0" destOrd="0" presId="urn:microsoft.com/office/officeart/2005/8/layout/hierarchy2"/>
    <dgm:cxn modelId="{D4A017CC-68E6-154C-9FDE-D2EFAAFFE095}" type="presParOf" srcId="{F60840A6-9A5E-F941-B2E5-DFBD2E45E3A5}" destId="{837780CB-A798-4D4C-AE75-A5C6596DE6BC}" srcOrd="0" destOrd="0" presId="urn:microsoft.com/office/officeart/2005/8/layout/hierarchy2"/>
    <dgm:cxn modelId="{C6BDA688-3061-EB40-8F5D-05DD9B2BC711}" type="presParOf" srcId="{6F17A13B-EE0B-3349-95B9-6C5CE3E16FC9}" destId="{8087171F-43AE-8440-BB2F-689729CA452F}" srcOrd="1" destOrd="0" presId="urn:microsoft.com/office/officeart/2005/8/layout/hierarchy2"/>
    <dgm:cxn modelId="{820139A2-4991-AC4B-B4C0-438453F4C23F}" type="presParOf" srcId="{8087171F-43AE-8440-BB2F-689729CA452F}" destId="{0F4F5171-AB96-DB43-B935-B33DC54E0B6F}" srcOrd="0" destOrd="0" presId="urn:microsoft.com/office/officeart/2005/8/layout/hierarchy2"/>
    <dgm:cxn modelId="{E13C9702-F772-514F-9D71-7669502637B7}" type="presParOf" srcId="{8087171F-43AE-8440-BB2F-689729CA452F}" destId="{A2CC3860-3B90-BF47-B972-468FF0490C39}" srcOrd="1" destOrd="0" presId="urn:microsoft.com/office/officeart/2005/8/layout/hierarchy2"/>
    <dgm:cxn modelId="{5C007A66-EE5F-C640-A333-E967D9F2D8D6}" type="presParOf" srcId="{A2CC3860-3B90-BF47-B972-468FF0490C39}" destId="{A4C0CBA5-438E-BF4C-B1D5-B566FB12B39E}" srcOrd="0" destOrd="0" presId="urn:microsoft.com/office/officeart/2005/8/layout/hierarchy2"/>
    <dgm:cxn modelId="{D01D3D7A-B76A-9347-9D73-EF7C173959F6}" type="presParOf" srcId="{A4C0CBA5-438E-BF4C-B1D5-B566FB12B39E}" destId="{12EE190D-2C6E-8F4B-83B2-491C03A90E30}" srcOrd="0" destOrd="0" presId="urn:microsoft.com/office/officeart/2005/8/layout/hierarchy2"/>
    <dgm:cxn modelId="{64FABD7E-D61B-CB41-B323-9DE78DC153FD}" type="presParOf" srcId="{A2CC3860-3B90-BF47-B972-468FF0490C39}" destId="{87A2EE94-1CA4-E044-B1CD-746F75D70874}" srcOrd="1" destOrd="0" presId="urn:microsoft.com/office/officeart/2005/8/layout/hierarchy2"/>
    <dgm:cxn modelId="{0F97C848-0511-8843-96FC-C4D4FB3E92B9}" type="presParOf" srcId="{87A2EE94-1CA4-E044-B1CD-746F75D70874}" destId="{0E8595A1-DF41-E249-B0ED-B99CC479D13F}" srcOrd="0" destOrd="0" presId="urn:microsoft.com/office/officeart/2005/8/layout/hierarchy2"/>
    <dgm:cxn modelId="{44792C07-8872-8C4B-9C2D-38E19BEADA2B}" type="presParOf" srcId="{87A2EE94-1CA4-E044-B1CD-746F75D70874}" destId="{777BD1E2-E1CE-CB42-B039-2D23FDC5CB69}" srcOrd="1" destOrd="0" presId="urn:microsoft.com/office/officeart/2005/8/layout/hierarchy2"/>
    <dgm:cxn modelId="{6346ECD1-5394-454B-8941-61E4EED9A3BE}" type="presParOf" srcId="{A2CC3860-3B90-BF47-B972-468FF0490C39}" destId="{D13467F6-4A7D-CE48-8C6D-3A7C1205EB57}" srcOrd="2" destOrd="0" presId="urn:microsoft.com/office/officeart/2005/8/layout/hierarchy2"/>
    <dgm:cxn modelId="{7E3421D2-B246-0D4E-9536-ADAD2B76A7F1}" type="presParOf" srcId="{D13467F6-4A7D-CE48-8C6D-3A7C1205EB57}" destId="{20E9928C-3821-D843-88D4-9C132C071A6C}" srcOrd="0" destOrd="0" presId="urn:microsoft.com/office/officeart/2005/8/layout/hierarchy2"/>
    <dgm:cxn modelId="{E832CFF7-523C-FD4A-841C-97EB8EACA555}" type="presParOf" srcId="{A2CC3860-3B90-BF47-B972-468FF0490C39}" destId="{37FECD3B-EF8B-D74D-ABEF-3DD841004C66}" srcOrd="3" destOrd="0" presId="urn:microsoft.com/office/officeart/2005/8/layout/hierarchy2"/>
    <dgm:cxn modelId="{B9416785-80A0-CC48-ACB3-5007C52E542D}" type="presParOf" srcId="{37FECD3B-EF8B-D74D-ABEF-3DD841004C66}" destId="{655EDD00-E4F4-8D42-BA95-1416568FBE25}" srcOrd="0" destOrd="0" presId="urn:microsoft.com/office/officeart/2005/8/layout/hierarchy2"/>
    <dgm:cxn modelId="{7CA3AAA2-48CE-F249-B15A-7C3A61C0139D}" type="presParOf" srcId="{37FECD3B-EF8B-D74D-ABEF-3DD841004C66}" destId="{D3E00948-3671-E240-96CA-CC0FADFFEC1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994C0E-0BAB-4142-84DA-49E74489731E}" type="doc">
      <dgm:prSet loTypeId="urn:microsoft.com/office/officeart/2008/layout/BendingPictureCaption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1B950A-7251-9A49-BEDE-F4A1274E9206}">
      <dgm:prSet phldrT="[Text]" custT="1"/>
      <dgm:spPr/>
      <dgm:t>
        <a:bodyPr/>
        <a:lstStyle/>
        <a:p>
          <a:r>
            <a:rPr lang="en-US" sz="2400" dirty="0" smtClean="0">
              <a:latin typeface="Arial"/>
              <a:cs typeface="Arial"/>
            </a:rPr>
            <a:t>A point or other gesture to prompt the expected response</a:t>
          </a:r>
          <a:endParaRPr lang="en-US" sz="2400" dirty="0">
            <a:latin typeface="Arial"/>
            <a:cs typeface="Arial"/>
          </a:endParaRPr>
        </a:p>
      </dgm:t>
    </dgm:pt>
    <dgm:pt modelId="{1067FC70-96E4-EF42-A653-874902CB8BB7}" type="parTrans" cxnId="{B0A88978-8C36-2A45-AE93-384519D2C440}">
      <dgm:prSet/>
      <dgm:spPr/>
      <dgm:t>
        <a:bodyPr/>
        <a:lstStyle/>
        <a:p>
          <a:endParaRPr lang="en-US"/>
        </a:p>
      </dgm:t>
    </dgm:pt>
    <dgm:pt modelId="{7EB572FC-D03B-F443-88EE-E561953A5294}" type="sibTrans" cxnId="{B0A88978-8C36-2A45-AE93-384519D2C440}">
      <dgm:prSet/>
      <dgm:spPr/>
      <dgm:t>
        <a:bodyPr/>
        <a:lstStyle/>
        <a:p>
          <a:endParaRPr lang="en-US"/>
        </a:p>
      </dgm:t>
    </dgm:pt>
    <dgm:pt modelId="{F7E54BCA-D691-9644-8935-A7E67536763A}" type="pres">
      <dgm:prSet presAssocID="{2A994C0E-0BAB-4142-84DA-49E74489731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4E6B316-4439-6D4E-9C81-D1D19AC25F51}" type="pres">
      <dgm:prSet presAssocID="{DB1B950A-7251-9A49-BEDE-F4A1274E9206}" presName="composite" presStyleCnt="0"/>
      <dgm:spPr/>
    </dgm:pt>
    <dgm:pt modelId="{6A222E9A-AC68-C34B-B095-1AB27534023B}" type="pres">
      <dgm:prSet presAssocID="{DB1B950A-7251-9A49-BEDE-F4A1274E9206}" presName="rect1" presStyleLbl="b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</dgm:pt>
    <dgm:pt modelId="{9F322965-3578-6F43-ABCA-96D4267729D9}" type="pres">
      <dgm:prSet presAssocID="{DB1B950A-7251-9A49-BEDE-F4A1274E9206}" presName="wedgeRectCallout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A88978-8C36-2A45-AE93-384519D2C440}" srcId="{2A994C0E-0BAB-4142-84DA-49E74489731E}" destId="{DB1B950A-7251-9A49-BEDE-F4A1274E9206}" srcOrd="0" destOrd="0" parTransId="{1067FC70-96E4-EF42-A653-874902CB8BB7}" sibTransId="{7EB572FC-D03B-F443-88EE-E561953A5294}"/>
    <dgm:cxn modelId="{95BD3900-A17F-F449-AB06-7BC392B0B40B}" type="presOf" srcId="{DB1B950A-7251-9A49-BEDE-F4A1274E9206}" destId="{9F322965-3578-6F43-ABCA-96D4267729D9}" srcOrd="0" destOrd="0" presId="urn:microsoft.com/office/officeart/2008/layout/BendingPictureCaptionList"/>
    <dgm:cxn modelId="{8D9445FC-E0E2-324F-A98C-F500D4A6CA34}" type="presOf" srcId="{2A994C0E-0BAB-4142-84DA-49E74489731E}" destId="{F7E54BCA-D691-9644-8935-A7E67536763A}" srcOrd="0" destOrd="0" presId="urn:microsoft.com/office/officeart/2008/layout/BendingPictureCaptionList"/>
    <dgm:cxn modelId="{F3E18E12-2CD4-D148-8C46-2B5BBE730B84}" type="presParOf" srcId="{F7E54BCA-D691-9644-8935-A7E67536763A}" destId="{B4E6B316-4439-6D4E-9C81-D1D19AC25F51}" srcOrd="0" destOrd="0" presId="urn:microsoft.com/office/officeart/2008/layout/BendingPictureCaptionList"/>
    <dgm:cxn modelId="{17E20677-AB2A-1E41-8BD1-D5876B634446}" type="presParOf" srcId="{B4E6B316-4439-6D4E-9C81-D1D19AC25F51}" destId="{6A222E9A-AC68-C34B-B095-1AB27534023B}" srcOrd="0" destOrd="0" presId="urn:microsoft.com/office/officeart/2008/layout/BendingPictureCaptionList"/>
    <dgm:cxn modelId="{B6A1FFF3-DDF7-1447-9CEB-26BD2EAF383D}" type="presParOf" srcId="{B4E6B316-4439-6D4E-9C81-D1D19AC25F51}" destId="{9F322965-3578-6F43-ABCA-96D4267729D9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06DEC9-A03F-6248-9DAC-5540BB8C2B0E}" type="doc">
      <dgm:prSet loTypeId="urn:microsoft.com/office/officeart/2008/layout/BendingPictureCaption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018DC7-F90F-B948-B09F-908EAE2E0978}">
      <dgm:prSet phldrT="[Text]" custT="1"/>
      <dgm:spPr/>
      <dgm:t>
        <a:bodyPr/>
        <a:lstStyle/>
        <a:p>
          <a:r>
            <a:rPr lang="en-US" sz="2400" dirty="0" smtClean="0">
              <a:latin typeface="Arial"/>
              <a:cs typeface="Arial"/>
            </a:rPr>
            <a:t>The object or images acts as the stimulus for the response</a:t>
          </a:r>
          <a:endParaRPr lang="en-US" sz="2400" dirty="0">
            <a:latin typeface="Arial"/>
            <a:cs typeface="Arial"/>
          </a:endParaRPr>
        </a:p>
      </dgm:t>
    </dgm:pt>
    <dgm:pt modelId="{49BCF6FF-7836-A241-8BFB-79729EB65BC7}" type="parTrans" cxnId="{17CE6F6E-7DA2-2241-B327-BD3D588D8197}">
      <dgm:prSet/>
      <dgm:spPr/>
      <dgm:t>
        <a:bodyPr/>
        <a:lstStyle/>
        <a:p>
          <a:endParaRPr lang="en-US"/>
        </a:p>
      </dgm:t>
    </dgm:pt>
    <dgm:pt modelId="{1717D489-2967-E544-8585-E903ECC8CDDA}" type="sibTrans" cxnId="{17CE6F6E-7DA2-2241-B327-BD3D588D8197}">
      <dgm:prSet/>
      <dgm:spPr/>
      <dgm:t>
        <a:bodyPr/>
        <a:lstStyle/>
        <a:p>
          <a:endParaRPr lang="en-US"/>
        </a:p>
      </dgm:t>
    </dgm:pt>
    <dgm:pt modelId="{E3E8E9C5-78A4-D546-A365-B18061DF8D12}" type="pres">
      <dgm:prSet presAssocID="{7E06DEC9-A03F-6248-9DAC-5540BB8C2B0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E5CF8EE-5E71-6843-A1D1-C95DF5EFBD31}" type="pres">
      <dgm:prSet presAssocID="{CC018DC7-F90F-B948-B09F-908EAE2E0978}" presName="composite" presStyleCnt="0"/>
      <dgm:spPr/>
    </dgm:pt>
    <dgm:pt modelId="{23DC3DFF-102C-AB4A-B9C1-AAF79C64746E}" type="pres">
      <dgm:prSet presAssocID="{CC018DC7-F90F-B948-B09F-908EAE2E0978}" presName="rect1" presStyleLbl="bgImgPlace1" presStyleIdx="0" presStyleCnt="1" custScaleX="120610" custLinFactNeighborX="-1697" custLinFactNeighborY="629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DF536380-C353-974D-A9F7-90E457F7DBF5}" type="pres">
      <dgm:prSet presAssocID="{CC018DC7-F90F-B948-B09F-908EAE2E0978}" presName="wedgeRectCallout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7CE6F6E-7DA2-2241-B327-BD3D588D8197}" srcId="{7E06DEC9-A03F-6248-9DAC-5540BB8C2B0E}" destId="{CC018DC7-F90F-B948-B09F-908EAE2E0978}" srcOrd="0" destOrd="0" parTransId="{49BCF6FF-7836-A241-8BFB-79729EB65BC7}" sibTransId="{1717D489-2967-E544-8585-E903ECC8CDDA}"/>
    <dgm:cxn modelId="{48FA8FDF-8753-B646-B209-F73AB3AB1B1A}" type="presOf" srcId="{7E06DEC9-A03F-6248-9DAC-5540BB8C2B0E}" destId="{E3E8E9C5-78A4-D546-A365-B18061DF8D12}" srcOrd="0" destOrd="0" presId="urn:microsoft.com/office/officeart/2008/layout/BendingPictureCaptionList"/>
    <dgm:cxn modelId="{5890A3C2-7AA2-4C43-BB62-C399CFB3ADF0}" type="presOf" srcId="{CC018DC7-F90F-B948-B09F-908EAE2E0978}" destId="{DF536380-C353-974D-A9F7-90E457F7DBF5}" srcOrd="0" destOrd="0" presId="urn:microsoft.com/office/officeart/2008/layout/BendingPictureCaptionList"/>
    <dgm:cxn modelId="{96DF3A11-E4B2-2043-B122-CF233B45495D}" type="presParOf" srcId="{E3E8E9C5-78A4-D546-A365-B18061DF8D12}" destId="{1E5CF8EE-5E71-6843-A1D1-C95DF5EFBD31}" srcOrd="0" destOrd="0" presId="urn:microsoft.com/office/officeart/2008/layout/BendingPictureCaptionList"/>
    <dgm:cxn modelId="{00818741-813F-D748-B4C5-C440410C542F}" type="presParOf" srcId="{1E5CF8EE-5E71-6843-A1D1-C95DF5EFBD31}" destId="{23DC3DFF-102C-AB4A-B9C1-AAF79C64746E}" srcOrd="0" destOrd="0" presId="urn:microsoft.com/office/officeart/2008/layout/BendingPictureCaptionList"/>
    <dgm:cxn modelId="{CB234A9D-E3B2-8F4E-B2B9-7ABB758FD247}" type="presParOf" srcId="{1E5CF8EE-5E71-6843-A1D1-C95DF5EFBD31}" destId="{DF536380-C353-974D-A9F7-90E457F7DBF5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DC827CE-BD87-6443-8ED7-4DEA0CD4860E}" type="doc">
      <dgm:prSet loTypeId="urn:microsoft.com/office/officeart/2008/layout/BendingPictureCaption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637001-77D3-ED46-91DC-91DE41CA7E5B}">
      <dgm:prSet phldrT="[Text]" custT="1"/>
      <dgm:spPr/>
      <dgm:t>
        <a:bodyPr/>
        <a:lstStyle/>
        <a:p>
          <a:r>
            <a:rPr lang="en-US" sz="2400" dirty="0" smtClean="0">
              <a:latin typeface="Arial"/>
              <a:cs typeface="Arial"/>
            </a:rPr>
            <a:t>Verbal instructions to perform the required actions – direct</a:t>
          </a:r>
          <a:endParaRPr lang="en-US" sz="2400" dirty="0">
            <a:latin typeface="Arial"/>
            <a:cs typeface="Arial"/>
          </a:endParaRPr>
        </a:p>
      </dgm:t>
    </dgm:pt>
    <dgm:pt modelId="{9978218B-0538-1441-A176-666A9583F1ED}" type="parTrans" cxnId="{FC00BD7C-741D-5F4D-8453-3775E7969844}">
      <dgm:prSet/>
      <dgm:spPr/>
      <dgm:t>
        <a:bodyPr/>
        <a:lstStyle/>
        <a:p>
          <a:endParaRPr lang="en-US"/>
        </a:p>
      </dgm:t>
    </dgm:pt>
    <dgm:pt modelId="{4394B556-A34E-654C-9D8C-E52BBFEDE301}" type="sibTrans" cxnId="{FC00BD7C-741D-5F4D-8453-3775E7969844}">
      <dgm:prSet/>
      <dgm:spPr/>
      <dgm:t>
        <a:bodyPr/>
        <a:lstStyle/>
        <a:p>
          <a:endParaRPr lang="en-US"/>
        </a:p>
      </dgm:t>
    </dgm:pt>
    <dgm:pt modelId="{3571D271-CD6F-344D-929E-36B48FDBB7AC}">
      <dgm:prSet phldrT="[Text]" custT="1"/>
      <dgm:spPr/>
      <dgm:t>
        <a:bodyPr/>
        <a:lstStyle/>
        <a:p>
          <a:r>
            <a:rPr lang="en-US" sz="2400" dirty="0" smtClean="0">
              <a:latin typeface="Arial"/>
              <a:cs typeface="Arial"/>
            </a:rPr>
            <a:t>Indirect </a:t>
          </a:r>
          <a:endParaRPr lang="en-US" sz="2400" dirty="0">
            <a:latin typeface="Arial"/>
            <a:cs typeface="Arial"/>
          </a:endParaRPr>
        </a:p>
      </dgm:t>
    </dgm:pt>
    <dgm:pt modelId="{3D42F87E-6981-1445-B4B8-99FF719C2F0B}" type="parTrans" cxnId="{96EAF473-5A2F-D745-9A3E-BE6844353B39}">
      <dgm:prSet/>
      <dgm:spPr/>
      <dgm:t>
        <a:bodyPr/>
        <a:lstStyle/>
        <a:p>
          <a:endParaRPr lang="en-US"/>
        </a:p>
      </dgm:t>
    </dgm:pt>
    <dgm:pt modelId="{6B7C0954-54E3-014B-8704-EF50C472F3B5}" type="sibTrans" cxnId="{96EAF473-5A2F-D745-9A3E-BE6844353B39}">
      <dgm:prSet/>
      <dgm:spPr/>
      <dgm:t>
        <a:bodyPr/>
        <a:lstStyle/>
        <a:p>
          <a:endParaRPr lang="en-US"/>
        </a:p>
      </dgm:t>
    </dgm:pt>
    <dgm:pt modelId="{F68A5144-2DA7-2E41-9FDC-50F23CC0ABC7}" type="pres">
      <dgm:prSet presAssocID="{BDC827CE-BD87-6443-8ED7-4DEA0CD4860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9CD3AB2-7A4D-134C-B939-B48ED7BCE10A}" type="pres">
      <dgm:prSet presAssocID="{B0637001-77D3-ED46-91DC-91DE41CA7E5B}" presName="composite" presStyleCnt="0"/>
      <dgm:spPr/>
    </dgm:pt>
    <dgm:pt modelId="{C548CF05-0684-AC40-8770-D1844D5EE647}" type="pres">
      <dgm:prSet presAssocID="{B0637001-77D3-ED46-91DC-91DE41CA7E5B}" presName="rect1" presStyleLbl="bgImgPlace1" presStyleIdx="0" presStyleCnt="2" custScaleX="107824" custScaleY="11751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851AE71-DD4B-3B4B-A9D8-453F6BBFCD90}" type="pres">
      <dgm:prSet presAssocID="{B0637001-77D3-ED46-91DC-91DE41CA7E5B}" presName="wedgeRectCallout1" presStyleLbl="node1" presStyleIdx="0" presStyleCnt="2" custLinFactNeighborX="1388" custLinFactNeighborY="232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C3063C-C97D-CE49-9BA8-89E116A43CE7}" type="pres">
      <dgm:prSet presAssocID="{4394B556-A34E-654C-9D8C-E52BBFEDE301}" presName="sibTrans" presStyleCnt="0"/>
      <dgm:spPr/>
    </dgm:pt>
    <dgm:pt modelId="{BB6612B3-D03F-3A45-89C0-484BED8B22D9}" type="pres">
      <dgm:prSet presAssocID="{3571D271-CD6F-344D-929E-36B48FDBB7AC}" presName="composite" presStyleCnt="0"/>
      <dgm:spPr/>
    </dgm:pt>
    <dgm:pt modelId="{E75E031B-47B3-5E4B-AB79-7432705B3839}" type="pres">
      <dgm:prSet presAssocID="{3571D271-CD6F-344D-929E-36B48FDBB7AC}" presName="rect1" presStyleLbl="bgImgPlace1" presStyleIdx="1" presStyleCnt="2"/>
      <dgm:spPr/>
    </dgm:pt>
    <dgm:pt modelId="{25A7F3EA-A026-8B48-ACC4-4E0FFB4EC850}" type="pres">
      <dgm:prSet presAssocID="{3571D271-CD6F-344D-929E-36B48FDBB7AC}" presName="wedgeRectCallout1" presStyleLbl="node1" presStyleIdx="1" presStyleCnt="2" custLinFactNeighborX="-7634" custLinFactNeighborY="414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7182E8E-0474-C14E-BA8D-59511F62D2AA}" type="presOf" srcId="{3571D271-CD6F-344D-929E-36B48FDBB7AC}" destId="{25A7F3EA-A026-8B48-ACC4-4E0FFB4EC850}" srcOrd="0" destOrd="0" presId="urn:microsoft.com/office/officeart/2008/layout/BendingPictureCaptionList"/>
    <dgm:cxn modelId="{96EAF473-5A2F-D745-9A3E-BE6844353B39}" srcId="{BDC827CE-BD87-6443-8ED7-4DEA0CD4860E}" destId="{3571D271-CD6F-344D-929E-36B48FDBB7AC}" srcOrd="1" destOrd="0" parTransId="{3D42F87E-6981-1445-B4B8-99FF719C2F0B}" sibTransId="{6B7C0954-54E3-014B-8704-EF50C472F3B5}"/>
    <dgm:cxn modelId="{5EFBC3DA-0C1E-7447-9EFF-D17CEBD9DCB7}" type="presOf" srcId="{BDC827CE-BD87-6443-8ED7-4DEA0CD4860E}" destId="{F68A5144-2DA7-2E41-9FDC-50F23CC0ABC7}" srcOrd="0" destOrd="0" presId="urn:microsoft.com/office/officeart/2008/layout/BendingPictureCaptionList"/>
    <dgm:cxn modelId="{FC00BD7C-741D-5F4D-8453-3775E7969844}" srcId="{BDC827CE-BD87-6443-8ED7-4DEA0CD4860E}" destId="{B0637001-77D3-ED46-91DC-91DE41CA7E5B}" srcOrd="0" destOrd="0" parTransId="{9978218B-0538-1441-A176-666A9583F1ED}" sibTransId="{4394B556-A34E-654C-9D8C-E52BBFEDE301}"/>
    <dgm:cxn modelId="{C8BC955D-8548-284C-A76A-9160F504CCCF}" type="presOf" srcId="{B0637001-77D3-ED46-91DC-91DE41CA7E5B}" destId="{5851AE71-DD4B-3B4B-A9D8-453F6BBFCD90}" srcOrd="0" destOrd="0" presId="urn:microsoft.com/office/officeart/2008/layout/BendingPictureCaptionList"/>
    <dgm:cxn modelId="{9912E9EF-5644-554E-B00D-696EED79562F}" type="presParOf" srcId="{F68A5144-2DA7-2E41-9FDC-50F23CC0ABC7}" destId="{59CD3AB2-7A4D-134C-B939-B48ED7BCE10A}" srcOrd="0" destOrd="0" presId="urn:microsoft.com/office/officeart/2008/layout/BendingPictureCaptionList"/>
    <dgm:cxn modelId="{2C505A27-2EC1-CA47-8346-2E67FC98FD05}" type="presParOf" srcId="{59CD3AB2-7A4D-134C-B939-B48ED7BCE10A}" destId="{C548CF05-0684-AC40-8770-D1844D5EE647}" srcOrd="0" destOrd="0" presId="urn:microsoft.com/office/officeart/2008/layout/BendingPictureCaptionList"/>
    <dgm:cxn modelId="{A1369F59-7D0A-7441-B240-7A7AC7E978D4}" type="presParOf" srcId="{59CD3AB2-7A4D-134C-B939-B48ED7BCE10A}" destId="{5851AE71-DD4B-3B4B-A9D8-453F6BBFCD90}" srcOrd="1" destOrd="0" presId="urn:microsoft.com/office/officeart/2008/layout/BendingPictureCaptionList"/>
    <dgm:cxn modelId="{ED26BA46-D619-5845-83BC-11AD0DB34177}" type="presParOf" srcId="{F68A5144-2DA7-2E41-9FDC-50F23CC0ABC7}" destId="{91C3063C-C97D-CE49-9BA8-89E116A43CE7}" srcOrd="1" destOrd="0" presId="urn:microsoft.com/office/officeart/2008/layout/BendingPictureCaptionList"/>
    <dgm:cxn modelId="{ABE1192C-18AA-F344-80BB-A79229CCEB70}" type="presParOf" srcId="{F68A5144-2DA7-2E41-9FDC-50F23CC0ABC7}" destId="{BB6612B3-D03F-3A45-89C0-484BED8B22D9}" srcOrd="2" destOrd="0" presId="urn:microsoft.com/office/officeart/2008/layout/BendingPictureCaptionList"/>
    <dgm:cxn modelId="{F7EFA2FC-AAE6-C549-B3BC-E3E4240A66A3}" type="presParOf" srcId="{BB6612B3-D03F-3A45-89C0-484BED8B22D9}" destId="{E75E031B-47B3-5E4B-AB79-7432705B3839}" srcOrd="0" destOrd="0" presId="urn:microsoft.com/office/officeart/2008/layout/BendingPictureCaptionList"/>
    <dgm:cxn modelId="{82DC05A9-276F-1A45-9B14-277CC6F11F66}" type="presParOf" srcId="{BB6612B3-D03F-3A45-89C0-484BED8B22D9}" destId="{25A7F3EA-A026-8B48-ACC4-4E0FFB4EC850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9A43BAF-7579-A745-B317-1528163C1568}" type="doc">
      <dgm:prSet loTypeId="urn:microsoft.com/office/officeart/2008/layout/BendingPictureCaption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C31691-B4F5-C844-AAA9-5B9FE4FE6DC5}">
      <dgm:prSet phldrT="[Text]" custT="1"/>
      <dgm:spPr/>
      <dgm:t>
        <a:bodyPr/>
        <a:lstStyle/>
        <a:p>
          <a:r>
            <a:rPr lang="en-US" sz="2400" dirty="0" smtClean="0">
              <a:latin typeface="Arial"/>
              <a:cs typeface="Arial"/>
            </a:rPr>
            <a:t>Demonstrate yourself or with props</a:t>
          </a:r>
          <a:endParaRPr lang="en-US" sz="2400" dirty="0">
            <a:latin typeface="Arial"/>
            <a:cs typeface="Arial"/>
          </a:endParaRPr>
        </a:p>
      </dgm:t>
    </dgm:pt>
    <dgm:pt modelId="{FE6DF3DA-BACF-864E-83BD-3F9C2E423D3C}" type="parTrans" cxnId="{939A241A-1665-064B-B7CF-FC59876297C3}">
      <dgm:prSet/>
      <dgm:spPr/>
      <dgm:t>
        <a:bodyPr/>
        <a:lstStyle/>
        <a:p>
          <a:endParaRPr lang="en-US"/>
        </a:p>
      </dgm:t>
    </dgm:pt>
    <dgm:pt modelId="{C6957DF0-C86A-1149-BCF7-CC060BEFA30A}" type="sibTrans" cxnId="{939A241A-1665-064B-B7CF-FC59876297C3}">
      <dgm:prSet/>
      <dgm:spPr/>
      <dgm:t>
        <a:bodyPr/>
        <a:lstStyle/>
        <a:p>
          <a:endParaRPr lang="en-US"/>
        </a:p>
      </dgm:t>
    </dgm:pt>
    <dgm:pt modelId="{CAC6578F-4530-2946-B289-6FA2DAE2E516}">
      <dgm:prSet phldrT="[Text]" custT="1"/>
      <dgm:spPr/>
      <dgm:t>
        <a:bodyPr/>
        <a:lstStyle/>
        <a:p>
          <a:r>
            <a:rPr lang="en-US" sz="2400" dirty="0" smtClean="0">
              <a:latin typeface="Arial"/>
              <a:cs typeface="Arial"/>
            </a:rPr>
            <a:t>Demonstration of the behaviour to be performed</a:t>
          </a:r>
          <a:endParaRPr lang="en-US" sz="2400" dirty="0">
            <a:latin typeface="Arial"/>
            <a:cs typeface="Arial"/>
          </a:endParaRPr>
        </a:p>
      </dgm:t>
    </dgm:pt>
    <dgm:pt modelId="{2AD59B2B-A267-6546-A6FF-614E3BBD165E}" type="parTrans" cxnId="{4698D0FD-2B8B-0640-B004-947A79484A67}">
      <dgm:prSet/>
      <dgm:spPr/>
      <dgm:t>
        <a:bodyPr/>
        <a:lstStyle/>
        <a:p>
          <a:endParaRPr lang="en-US"/>
        </a:p>
      </dgm:t>
    </dgm:pt>
    <dgm:pt modelId="{5617BB0B-7893-4C42-AAE6-72808E908DB9}" type="sibTrans" cxnId="{4698D0FD-2B8B-0640-B004-947A79484A67}">
      <dgm:prSet/>
      <dgm:spPr/>
      <dgm:t>
        <a:bodyPr/>
        <a:lstStyle/>
        <a:p>
          <a:endParaRPr lang="en-US"/>
        </a:p>
      </dgm:t>
    </dgm:pt>
    <dgm:pt modelId="{EC023AF3-6B53-1F4C-AA07-26C22E518BB8}" type="pres">
      <dgm:prSet presAssocID="{F9A43BAF-7579-A745-B317-1528163C156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21C93E4-823F-CF46-9E85-A6B68614F71D}" type="pres">
      <dgm:prSet presAssocID="{23C31691-B4F5-C844-AAA9-5B9FE4FE6DC5}" presName="composite" presStyleCnt="0"/>
      <dgm:spPr/>
    </dgm:pt>
    <dgm:pt modelId="{8A71AFDB-2337-8E44-9E8A-1BB7B7878820}" type="pres">
      <dgm:prSet presAssocID="{23C31691-B4F5-C844-AAA9-5B9FE4FE6DC5}" presName="rect1" presStyleLbl="b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</dgm:pt>
    <dgm:pt modelId="{90452D2E-91B1-0B46-AEEB-349A6F7EE636}" type="pres">
      <dgm:prSet presAssocID="{23C31691-B4F5-C844-AAA9-5B9FE4FE6DC5}" presName="wedgeRectCallout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32BCAC-04FF-0A41-BF63-074256058FDA}" type="pres">
      <dgm:prSet presAssocID="{C6957DF0-C86A-1149-BCF7-CC060BEFA30A}" presName="sibTrans" presStyleCnt="0"/>
      <dgm:spPr/>
    </dgm:pt>
    <dgm:pt modelId="{22EC291B-3AFF-4140-9C9D-D66DF158E0E0}" type="pres">
      <dgm:prSet presAssocID="{CAC6578F-4530-2946-B289-6FA2DAE2E516}" presName="composite" presStyleCnt="0"/>
      <dgm:spPr/>
    </dgm:pt>
    <dgm:pt modelId="{99E08635-63AF-0240-A3C0-A31C34578A59}" type="pres">
      <dgm:prSet presAssocID="{CAC6578F-4530-2946-B289-6FA2DAE2E516}" presName="rect1" presStyleLbl="b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</dgm:pt>
    <dgm:pt modelId="{348882F8-4713-1746-8448-10C5BC3D3E33}" type="pres">
      <dgm:prSet presAssocID="{CAC6578F-4530-2946-B289-6FA2DAE2E516}" presName="wedgeRectCallout1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98D0FD-2B8B-0640-B004-947A79484A67}" srcId="{F9A43BAF-7579-A745-B317-1528163C1568}" destId="{CAC6578F-4530-2946-B289-6FA2DAE2E516}" srcOrd="1" destOrd="0" parTransId="{2AD59B2B-A267-6546-A6FF-614E3BBD165E}" sibTransId="{5617BB0B-7893-4C42-AAE6-72808E908DB9}"/>
    <dgm:cxn modelId="{83093E93-B960-3241-BC5A-E400BEF4C2BE}" type="presOf" srcId="{CAC6578F-4530-2946-B289-6FA2DAE2E516}" destId="{348882F8-4713-1746-8448-10C5BC3D3E33}" srcOrd="0" destOrd="0" presId="urn:microsoft.com/office/officeart/2008/layout/BendingPictureCaptionList"/>
    <dgm:cxn modelId="{939A241A-1665-064B-B7CF-FC59876297C3}" srcId="{F9A43BAF-7579-A745-B317-1528163C1568}" destId="{23C31691-B4F5-C844-AAA9-5B9FE4FE6DC5}" srcOrd="0" destOrd="0" parTransId="{FE6DF3DA-BACF-864E-83BD-3F9C2E423D3C}" sibTransId="{C6957DF0-C86A-1149-BCF7-CC060BEFA30A}"/>
    <dgm:cxn modelId="{4EBE30DC-FA8C-E445-B1EC-8AD73D406268}" type="presOf" srcId="{23C31691-B4F5-C844-AAA9-5B9FE4FE6DC5}" destId="{90452D2E-91B1-0B46-AEEB-349A6F7EE636}" srcOrd="0" destOrd="0" presId="urn:microsoft.com/office/officeart/2008/layout/BendingPictureCaptionList"/>
    <dgm:cxn modelId="{CB71FD04-3FC6-5A46-8823-0A8DB194C52F}" type="presOf" srcId="{F9A43BAF-7579-A745-B317-1528163C1568}" destId="{EC023AF3-6B53-1F4C-AA07-26C22E518BB8}" srcOrd="0" destOrd="0" presId="urn:microsoft.com/office/officeart/2008/layout/BendingPictureCaptionList"/>
    <dgm:cxn modelId="{2B291130-D893-E645-93ED-F077AFFC0095}" type="presParOf" srcId="{EC023AF3-6B53-1F4C-AA07-26C22E518BB8}" destId="{821C93E4-823F-CF46-9E85-A6B68614F71D}" srcOrd="0" destOrd="0" presId="urn:microsoft.com/office/officeart/2008/layout/BendingPictureCaptionList"/>
    <dgm:cxn modelId="{70623753-75D9-DE40-B78F-CD480000DD9E}" type="presParOf" srcId="{821C93E4-823F-CF46-9E85-A6B68614F71D}" destId="{8A71AFDB-2337-8E44-9E8A-1BB7B7878820}" srcOrd="0" destOrd="0" presId="urn:microsoft.com/office/officeart/2008/layout/BendingPictureCaptionList"/>
    <dgm:cxn modelId="{11D6F14E-A338-2940-9EEE-C09A3E88E0B0}" type="presParOf" srcId="{821C93E4-823F-CF46-9E85-A6B68614F71D}" destId="{90452D2E-91B1-0B46-AEEB-349A6F7EE636}" srcOrd="1" destOrd="0" presId="urn:microsoft.com/office/officeart/2008/layout/BendingPictureCaptionList"/>
    <dgm:cxn modelId="{4400E36D-4CF5-D94F-A583-C00EA11235D9}" type="presParOf" srcId="{EC023AF3-6B53-1F4C-AA07-26C22E518BB8}" destId="{6732BCAC-04FF-0A41-BF63-074256058FDA}" srcOrd="1" destOrd="0" presId="urn:microsoft.com/office/officeart/2008/layout/BendingPictureCaptionList"/>
    <dgm:cxn modelId="{1400A25B-FF79-9F4C-BBF3-5A63E0D00DC2}" type="presParOf" srcId="{EC023AF3-6B53-1F4C-AA07-26C22E518BB8}" destId="{22EC291B-3AFF-4140-9C9D-D66DF158E0E0}" srcOrd="2" destOrd="0" presId="urn:microsoft.com/office/officeart/2008/layout/BendingPictureCaptionList"/>
    <dgm:cxn modelId="{7E593B66-6689-FF49-A146-D612CC23F4F9}" type="presParOf" srcId="{22EC291B-3AFF-4140-9C9D-D66DF158E0E0}" destId="{99E08635-63AF-0240-A3C0-A31C34578A59}" srcOrd="0" destOrd="0" presId="urn:microsoft.com/office/officeart/2008/layout/BendingPictureCaptionList"/>
    <dgm:cxn modelId="{42AD403D-211A-D340-85D5-C06D8C176C88}" type="presParOf" srcId="{22EC291B-3AFF-4140-9C9D-D66DF158E0E0}" destId="{348882F8-4713-1746-8448-10C5BC3D3E33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9CBA830-221C-1A4E-B85F-4E87ADA71ED1}" type="doc">
      <dgm:prSet loTypeId="urn:microsoft.com/office/officeart/2008/layout/BendingPictureCaption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A4E922-AAF0-A44B-B2DD-6B2A5D9E5E82}">
      <dgm:prSet phldrT="[Text]" custT="1"/>
      <dgm:spPr/>
      <dgm:t>
        <a:bodyPr/>
        <a:lstStyle/>
        <a:p>
          <a:r>
            <a:rPr lang="en-US" sz="2400" dirty="0" smtClean="0">
              <a:latin typeface="Arial"/>
              <a:cs typeface="Arial"/>
            </a:rPr>
            <a:t>Partial Physical – touching / guiding hands, arms or shoulder to start or move through the response</a:t>
          </a:r>
          <a:endParaRPr lang="en-US" sz="2400" dirty="0">
            <a:latin typeface="Arial"/>
            <a:cs typeface="Arial"/>
          </a:endParaRPr>
        </a:p>
      </dgm:t>
    </dgm:pt>
    <dgm:pt modelId="{F8679DFE-5DED-A940-92F7-A77A6C8B7E0E}" type="parTrans" cxnId="{C909332F-3B93-D943-B22B-2513107ECD14}">
      <dgm:prSet/>
      <dgm:spPr/>
      <dgm:t>
        <a:bodyPr/>
        <a:lstStyle/>
        <a:p>
          <a:endParaRPr lang="en-US"/>
        </a:p>
      </dgm:t>
    </dgm:pt>
    <dgm:pt modelId="{B21D8CF9-F145-694A-BC2B-755ADCB3B5C0}" type="sibTrans" cxnId="{C909332F-3B93-D943-B22B-2513107ECD14}">
      <dgm:prSet/>
      <dgm:spPr/>
      <dgm:t>
        <a:bodyPr/>
        <a:lstStyle/>
        <a:p>
          <a:endParaRPr lang="en-US"/>
        </a:p>
      </dgm:t>
    </dgm:pt>
    <dgm:pt modelId="{6BDF2349-5BC7-014F-8D33-51D766AB198E}">
      <dgm:prSet phldrT="[Text]" custT="1"/>
      <dgm:spPr/>
      <dgm:t>
        <a:bodyPr/>
        <a:lstStyle/>
        <a:p>
          <a:r>
            <a:rPr lang="en-US" sz="2400" dirty="0" smtClean="0">
              <a:latin typeface="Arial"/>
              <a:cs typeface="Arial"/>
            </a:rPr>
            <a:t>Full Physical – assisting a person through the whole response</a:t>
          </a:r>
          <a:endParaRPr lang="en-US" sz="2400" dirty="0">
            <a:latin typeface="Arial"/>
            <a:cs typeface="Arial"/>
          </a:endParaRPr>
        </a:p>
      </dgm:t>
    </dgm:pt>
    <dgm:pt modelId="{5EA8F3AB-D7DC-AF44-A0F2-A2990C9CA178}" type="parTrans" cxnId="{178142E3-DD37-B84F-9DB3-90D931A27056}">
      <dgm:prSet/>
      <dgm:spPr/>
      <dgm:t>
        <a:bodyPr/>
        <a:lstStyle/>
        <a:p>
          <a:endParaRPr lang="en-US"/>
        </a:p>
      </dgm:t>
    </dgm:pt>
    <dgm:pt modelId="{7133EAB8-1B93-0645-BB10-97047C85B1EB}" type="sibTrans" cxnId="{178142E3-DD37-B84F-9DB3-90D931A27056}">
      <dgm:prSet/>
      <dgm:spPr/>
      <dgm:t>
        <a:bodyPr/>
        <a:lstStyle/>
        <a:p>
          <a:endParaRPr lang="en-US"/>
        </a:p>
      </dgm:t>
    </dgm:pt>
    <dgm:pt modelId="{BE9BE156-C9D3-3540-B25C-678732C66C78}" type="pres">
      <dgm:prSet presAssocID="{59CBA830-221C-1A4E-B85F-4E87ADA71ED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9284EA-4D5F-5740-9293-0BEA523CB29C}" type="pres">
      <dgm:prSet presAssocID="{65A4E922-AAF0-A44B-B2DD-6B2A5D9E5E82}" presName="composite" presStyleCnt="0"/>
      <dgm:spPr/>
    </dgm:pt>
    <dgm:pt modelId="{6E5B744D-25AE-9044-BAEB-25F7718BD64E}" type="pres">
      <dgm:prSet presAssocID="{65A4E922-AAF0-A44B-B2DD-6B2A5D9E5E82}" presName="rect1" presStyleLbl="bgImgPlace1" presStyleIdx="0" presStyleCnt="2" custLinFactNeighborX="-104" custLinFactNeighborY="-866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3000" b="-33000"/>
          </a:stretch>
        </a:blipFill>
      </dgm:spPr>
    </dgm:pt>
    <dgm:pt modelId="{BBBD7F6C-04DF-874D-97AE-A220125B2D17}" type="pres">
      <dgm:prSet presAssocID="{65A4E922-AAF0-A44B-B2DD-6B2A5D9E5E82}" presName="wedgeRectCallout1" presStyleLbl="node1" presStyleIdx="0" presStyleCnt="2" custScaleX="105848" custScaleY="166419" custLinFactNeighborX="-4910" custLinFactNeighborY="493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A3B732-6A1E-8A45-9CFD-A26CC50026AC}" type="pres">
      <dgm:prSet presAssocID="{B21D8CF9-F145-694A-BC2B-755ADCB3B5C0}" presName="sibTrans" presStyleCnt="0"/>
      <dgm:spPr/>
    </dgm:pt>
    <dgm:pt modelId="{B7E44B37-8492-1846-98F7-23E461150AD7}" type="pres">
      <dgm:prSet presAssocID="{6BDF2349-5BC7-014F-8D33-51D766AB198E}" presName="composite" presStyleCnt="0"/>
      <dgm:spPr/>
    </dgm:pt>
    <dgm:pt modelId="{060D7D24-7217-734D-83E0-D118816FF128}" type="pres">
      <dgm:prSet presAssocID="{6BDF2349-5BC7-014F-8D33-51D766AB198E}" presName="rect1" presStyleLbl="bgImgPlace1" presStyleIdx="1" presStyleCnt="2" custScaleY="114722" custLinFactNeighborX="-6365" custLinFactNeighborY="-1012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</dgm:pt>
    <dgm:pt modelId="{D2247520-3036-2D46-9559-5BF0CA918C28}" type="pres">
      <dgm:prSet presAssocID="{6BDF2349-5BC7-014F-8D33-51D766AB198E}" presName="wedgeRectCallout1" presStyleLbl="node1" presStyleIdx="1" presStyleCnt="2" custLinFactNeighborX="-8099" custLinFactNeighborY="301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18EEB1-9C0E-6D47-8114-59A62A3F6269}" type="presOf" srcId="{6BDF2349-5BC7-014F-8D33-51D766AB198E}" destId="{D2247520-3036-2D46-9559-5BF0CA918C28}" srcOrd="0" destOrd="0" presId="urn:microsoft.com/office/officeart/2008/layout/BendingPictureCaptionList"/>
    <dgm:cxn modelId="{27E5ADDD-0CAB-C740-BB6D-A92F9701FE54}" type="presOf" srcId="{65A4E922-AAF0-A44B-B2DD-6B2A5D9E5E82}" destId="{BBBD7F6C-04DF-874D-97AE-A220125B2D17}" srcOrd="0" destOrd="0" presId="urn:microsoft.com/office/officeart/2008/layout/BendingPictureCaptionList"/>
    <dgm:cxn modelId="{C909332F-3B93-D943-B22B-2513107ECD14}" srcId="{59CBA830-221C-1A4E-B85F-4E87ADA71ED1}" destId="{65A4E922-AAF0-A44B-B2DD-6B2A5D9E5E82}" srcOrd="0" destOrd="0" parTransId="{F8679DFE-5DED-A940-92F7-A77A6C8B7E0E}" sibTransId="{B21D8CF9-F145-694A-BC2B-755ADCB3B5C0}"/>
    <dgm:cxn modelId="{178142E3-DD37-B84F-9DB3-90D931A27056}" srcId="{59CBA830-221C-1A4E-B85F-4E87ADA71ED1}" destId="{6BDF2349-5BC7-014F-8D33-51D766AB198E}" srcOrd="1" destOrd="0" parTransId="{5EA8F3AB-D7DC-AF44-A0F2-A2990C9CA178}" sibTransId="{7133EAB8-1B93-0645-BB10-97047C85B1EB}"/>
    <dgm:cxn modelId="{E34E652D-6D99-B04B-AE5D-AA3DEF17DDF7}" type="presOf" srcId="{59CBA830-221C-1A4E-B85F-4E87ADA71ED1}" destId="{BE9BE156-C9D3-3540-B25C-678732C66C78}" srcOrd="0" destOrd="0" presId="urn:microsoft.com/office/officeart/2008/layout/BendingPictureCaptionList"/>
    <dgm:cxn modelId="{56D5FDF1-9FE0-1848-A166-1BAD5C9B8B2C}" type="presParOf" srcId="{BE9BE156-C9D3-3540-B25C-678732C66C78}" destId="{429284EA-4D5F-5740-9293-0BEA523CB29C}" srcOrd="0" destOrd="0" presId="urn:microsoft.com/office/officeart/2008/layout/BendingPictureCaptionList"/>
    <dgm:cxn modelId="{E05EA6DB-BA91-3948-8DC9-E68E7402E111}" type="presParOf" srcId="{429284EA-4D5F-5740-9293-0BEA523CB29C}" destId="{6E5B744D-25AE-9044-BAEB-25F7718BD64E}" srcOrd="0" destOrd="0" presId="urn:microsoft.com/office/officeart/2008/layout/BendingPictureCaptionList"/>
    <dgm:cxn modelId="{104704F2-E383-0046-94D0-C9A1379B9881}" type="presParOf" srcId="{429284EA-4D5F-5740-9293-0BEA523CB29C}" destId="{BBBD7F6C-04DF-874D-97AE-A220125B2D17}" srcOrd="1" destOrd="0" presId="urn:microsoft.com/office/officeart/2008/layout/BendingPictureCaptionList"/>
    <dgm:cxn modelId="{B462C5B4-FF4E-1D48-BE35-0D7FBF931527}" type="presParOf" srcId="{BE9BE156-C9D3-3540-B25C-678732C66C78}" destId="{78A3B732-6A1E-8A45-9CFD-A26CC50026AC}" srcOrd="1" destOrd="0" presId="urn:microsoft.com/office/officeart/2008/layout/BendingPictureCaptionList"/>
    <dgm:cxn modelId="{4529E99B-CD48-BC4A-AA91-66D8B65EEC7E}" type="presParOf" srcId="{BE9BE156-C9D3-3540-B25C-678732C66C78}" destId="{B7E44B37-8492-1846-98F7-23E461150AD7}" srcOrd="2" destOrd="0" presId="urn:microsoft.com/office/officeart/2008/layout/BendingPictureCaptionList"/>
    <dgm:cxn modelId="{3ED31F52-082D-EA4F-9CCE-23FDEC67ADA3}" type="presParOf" srcId="{B7E44B37-8492-1846-98F7-23E461150AD7}" destId="{060D7D24-7217-734D-83E0-D118816FF128}" srcOrd="0" destOrd="0" presId="urn:microsoft.com/office/officeart/2008/layout/BendingPictureCaptionList"/>
    <dgm:cxn modelId="{F7B23163-4A52-9641-80F7-255552279732}" type="presParOf" srcId="{B7E44B37-8492-1846-98F7-23E461150AD7}" destId="{D2247520-3036-2D46-9559-5BF0CA918C28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8DB552-69A5-124F-BCF4-D6C2DF180250}">
      <dsp:nvSpPr>
        <dsp:cNvPr id="0" name=""/>
        <dsp:cNvSpPr/>
      </dsp:nvSpPr>
      <dsp:spPr>
        <a:xfrm>
          <a:off x="152398" y="1676395"/>
          <a:ext cx="2318146" cy="11590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Arial"/>
              <a:cs typeface="Arial"/>
            </a:rPr>
            <a:t>Instruction</a:t>
          </a:r>
          <a:endParaRPr lang="en-US" sz="2400" kern="1200" dirty="0">
            <a:latin typeface="Arial"/>
            <a:cs typeface="Arial"/>
          </a:endParaRPr>
        </a:p>
      </dsp:txBody>
      <dsp:txXfrm>
        <a:off x="186346" y="1710343"/>
        <a:ext cx="2250250" cy="1091177"/>
      </dsp:txXfrm>
    </dsp:sp>
    <dsp:sp modelId="{F60840A6-9A5E-F941-B2E5-DFBD2E45E3A5}">
      <dsp:nvSpPr>
        <dsp:cNvPr id="0" name=""/>
        <dsp:cNvSpPr/>
      </dsp:nvSpPr>
      <dsp:spPr>
        <a:xfrm rot="21564556">
          <a:off x="2470524" y="2228713"/>
          <a:ext cx="779077" cy="46406"/>
        </a:xfrm>
        <a:prstGeom prst="rightArrow">
          <a:avLst/>
        </a:prstGeom>
        <a:noFill/>
        <a:ln w="762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>
            <a:latin typeface="Arial"/>
            <a:cs typeface="Arial"/>
          </a:endParaRPr>
        </a:p>
      </dsp:txBody>
      <dsp:txXfrm>
        <a:off x="2840586" y="2232439"/>
        <a:ext cx="38953" cy="38953"/>
      </dsp:txXfrm>
    </dsp:sp>
    <dsp:sp modelId="{0F4F5171-AB96-DB43-B935-B33DC54E0B6F}">
      <dsp:nvSpPr>
        <dsp:cNvPr id="0" name=""/>
        <dsp:cNvSpPr/>
      </dsp:nvSpPr>
      <dsp:spPr>
        <a:xfrm>
          <a:off x="3249582" y="1668363"/>
          <a:ext cx="2318146" cy="11590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Arial"/>
              <a:cs typeface="Arial"/>
            </a:rPr>
            <a:t>Response</a:t>
          </a:r>
          <a:endParaRPr lang="en-US" sz="2400" kern="1200" dirty="0">
            <a:latin typeface="Arial"/>
            <a:cs typeface="Arial"/>
          </a:endParaRPr>
        </a:p>
      </dsp:txBody>
      <dsp:txXfrm>
        <a:off x="3283530" y="1702311"/>
        <a:ext cx="2250250" cy="1091177"/>
      </dsp:txXfrm>
    </dsp:sp>
    <dsp:sp modelId="{A4C0CBA5-438E-BF4C-B1D5-B566FB12B39E}">
      <dsp:nvSpPr>
        <dsp:cNvPr id="0" name=""/>
        <dsp:cNvSpPr/>
      </dsp:nvSpPr>
      <dsp:spPr>
        <a:xfrm rot="18808199">
          <a:off x="5356506" y="1733417"/>
          <a:ext cx="1353880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1353880" y="23203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round/>
          <a:tailEnd type="triangle" w="lg" len="me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5999599" y="1722773"/>
        <a:ext cx="67694" cy="67694"/>
      </dsp:txXfrm>
    </dsp:sp>
    <dsp:sp modelId="{0E8595A1-DF41-E249-B0ED-B99CC479D13F}">
      <dsp:nvSpPr>
        <dsp:cNvPr id="0" name=""/>
        <dsp:cNvSpPr/>
      </dsp:nvSpPr>
      <dsp:spPr>
        <a:xfrm>
          <a:off x="6499164" y="685805"/>
          <a:ext cx="2318146" cy="11590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Arial"/>
              <a:cs typeface="Arial"/>
            </a:rPr>
            <a:t>Reinforcement</a:t>
          </a:r>
          <a:endParaRPr lang="en-US" sz="2400" kern="1200" dirty="0">
            <a:latin typeface="Arial"/>
            <a:cs typeface="Arial"/>
          </a:endParaRPr>
        </a:p>
      </dsp:txBody>
      <dsp:txXfrm>
        <a:off x="6533112" y="719753"/>
        <a:ext cx="2250250" cy="1091177"/>
      </dsp:txXfrm>
    </dsp:sp>
    <dsp:sp modelId="{D13467F6-4A7D-CE48-8C6D-3A7C1205EB57}">
      <dsp:nvSpPr>
        <dsp:cNvPr id="0" name=""/>
        <dsp:cNvSpPr/>
      </dsp:nvSpPr>
      <dsp:spPr>
        <a:xfrm rot="2819644">
          <a:off x="5350650" y="2724014"/>
          <a:ext cx="1365592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1365592" y="23203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tailEnd type="triangle" w="lg" len="me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5999306" y="2713077"/>
        <a:ext cx="68279" cy="68279"/>
      </dsp:txXfrm>
    </dsp:sp>
    <dsp:sp modelId="{655EDD00-E4F4-8D42-BA95-1416568FBE25}">
      <dsp:nvSpPr>
        <dsp:cNvPr id="0" name=""/>
        <dsp:cNvSpPr/>
      </dsp:nvSpPr>
      <dsp:spPr>
        <a:xfrm>
          <a:off x="6499164" y="2666997"/>
          <a:ext cx="2318146" cy="11590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Arial"/>
              <a:cs typeface="Arial"/>
            </a:rPr>
            <a:t>Correction</a:t>
          </a:r>
          <a:endParaRPr lang="en-US" sz="2400" kern="1200" dirty="0">
            <a:latin typeface="Arial"/>
            <a:cs typeface="Arial"/>
          </a:endParaRPr>
        </a:p>
      </dsp:txBody>
      <dsp:txXfrm>
        <a:off x="6533112" y="2700945"/>
        <a:ext cx="2250250" cy="10911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222E9A-AC68-C34B-B095-1AB27534023B}">
      <dsp:nvSpPr>
        <dsp:cNvPr id="0" name=""/>
        <dsp:cNvSpPr/>
      </dsp:nvSpPr>
      <dsp:spPr>
        <a:xfrm>
          <a:off x="1600423" y="223"/>
          <a:ext cx="4952553" cy="39620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F322965-3578-6F43-ABCA-96D4267729D9}">
      <dsp:nvSpPr>
        <dsp:cNvPr id="0" name=""/>
        <dsp:cNvSpPr/>
      </dsp:nvSpPr>
      <dsp:spPr>
        <a:xfrm>
          <a:off x="2046153" y="3566061"/>
          <a:ext cx="4407772" cy="1386714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Arial"/>
              <a:cs typeface="Arial"/>
            </a:rPr>
            <a:t>A point or other gesture to prompt the expected response</a:t>
          </a:r>
          <a:endParaRPr lang="en-US" sz="2400" kern="1200" dirty="0">
            <a:latin typeface="Arial"/>
            <a:cs typeface="Arial"/>
          </a:endParaRPr>
        </a:p>
      </dsp:txBody>
      <dsp:txXfrm>
        <a:off x="2046153" y="3566061"/>
        <a:ext cx="4407772" cy="13867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DC3DFF-102C-AB4A-B9C1-AAF79C64746E}">
      <dsp:nvSpPr>
        <dsp:cNvPr id="0" name=""/>
        <dsp:cNvSpPr/>
      </dsp:nvSpPr>
      <dsp:spPr>
        <a:xfrm>
          <a:off x="1198552" y="236786"/>
          <a:ext cx="5598744" cy="37136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F536380-C353-974D-A9F7-90E457F7DBF5}">
      <dsp:nvSpPr>
        <dsp:cNvPr id="0" name=""/>
        <dsp:cNvSpPr/>
      </dsp:nvSpPr>
      <dsp:spPr>
        <a:xfrm>
          <a:off x="2173470" y="3345345"/>
          <a:ext cx="4131401" cy="1299766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Arial"/>
              <a:cs typeface="Arial"/>
            </a:rPr>
            <a:t>The object or images acts as the stimulus for the response</a:t>
          </a:r>
          <a:endParaRPr lang="en-US" sz="2400" kern="1200" dirty="0">
            <a:latin typeface="Arial"/>
            <a:cs typeface="Arial"/>
          </a:endParaRPr>
        </a:p>
      </dsp:txBody>
      <dsp:txXfrm>
        <a:off x="2173470" y="3345345"/>
        <a:ext cx="4131401" cy="12997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48CF05-0684-AC40-8770-D1844D5EE647}">
      <dsp:nvSpPr>
        <dsp:cNvPr id="0" name=""/>
        <dsp:cNvSpPr/>
      </dsp:nvSpPr>
      <dsp:spPr>
        <a:xfrm>
          <a:off x="904" y="245666"/>
          <a:ext cx="4035079" cy="35181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851AE71-DD4B-3B4B-A9D8-453F6BBFCD90}">
      <dsp:nvSpPr>
        <dsp:cNvPr id="0" name=""/>
        <dsp:cNvSpPr/>
      </dsp:nvSpPr>
      <dsp:spPr>
        <a:xfrm>
          <a:off x="530337" y="3446053"/>
          <a:ext cx="3330632" cy="1047839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Arial"/>
              <a:cs typeface="Arial"/>
            </a:rPr>
            <a:t>Verbal instructions to perform the required actions – direct</a:t>
          </a:r>
          <a:endParaRPr lang="en-US" sz="2400" kern="1200" dirty="0">
            <a:latin typeface="Arial"/>
            <a:cs typeface="Arial"/>
          </a:endParaRPr>
        </a:p>
      </dsp:txBody>
      <dsp:txXfrm>
        <a:off x="530337" y="3446053"/>
        <a:ext cx="3330632" cy="1047839"/>
      </dsp:txXfrm>
    </dsp:sp>
    <dsp:sp modelId="{E75E031B-47B3-5E4B-AB79-7432705B3839}">
      <dsp:nvSpPr>
        <dsp:cNvPr id="0" name=""/>
        <dsp:cNvSpPr/>
      </dsp:nvSpPr>
      <dsp:spPr>
        <a:xfrm>
          <a:off x="4410212" y="376758"/>
          <a:ext cx="3742283" cy="2993826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5A7F3EA-A026-8B48-ACC4-4E0FFB4EC850}">
      <dsp:nvSpPr>
        <dsp:cNvPr id="0" name=""/>
        <dsp:cNvSpPr/>
      </dsp:nvSpPr>
      <dsp:spPr>
        <a:xfrm>
          <a:off x="4492757" y="3447960"/>
          <a:ext cx="3330632" cy="1047839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Arial"/>
              <a:cs typeface="Arial"/>
            </a:rPr>
            <a:t>Indirect </a:t>
          </a:r>
          <a:endParaRPr lang="en-US" sz="2400" kern="1200" dirty="0">
            <a:latin typeface="Arial"/>
            <a:cs typeface="Arial"/>
          </a:endParaRPr>
        </a:p>
      </dsp:txBody>
      <dsp:txXfrm>
        <a:off x="4492757" y="3447960"/>
        <a:ext cx="3330632" cy="10478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71AFDB-2337-8E44-9E8A-1BB7B7878820}">
      <dsp:nvSpPr>
        <dsp:cNvPr id="0" name=""/>
        <dsp:cNvSpPr/>
      </dsp:nvSpPr>
      <dsp:spPr>
        <a:xfrm>
          <a:off x="995" y="307088"/>
          <a:ext cx="3881623" cy="31052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0452D2E-91B1-0B46-AEEB-349A6F7EE636}">
      <dsp:nvSpPr>
        <dsp:cNvPr id="0" name=""/>
        <dsp:cNvSpPr/>
      </dsp:nvSpPr>
      <dsp:spPr>
        <a:xfrm>
          <a:off x="350341" y="3101857"/>
          <a:ext cx="3454644" cy="1086854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Arial"/>
              <a:cs typeface="Arial"/>
            </a:rPr>
            <a:t>Demonstrate yourself or with props</a:t>
          </a:r>
          <a:endParaRPr lang="en-US" sz="2400" kern="1200" dirty="0">
            <a:latin typeface="Arial"/>
            <a:cs typeface="Arial"/>
          </a:endParaRPr>
        </a:p>
      </dsp:txBody>
      <dsp:txXfrm>
        <a:off x="350341" y="3101857"/>
        <a:ext cx="3454644" cy="1086854"/>
      </dsp:txXfrm>
    </dsp:sp>
    <dsp:sp modelId="{99E08635-63AF-0240-A3C0-A31C34578A59}">
      <dsp:nvSpPr>
        <dsp:cNvPr id="0" name=""/>
        <dsp:cNvSpPr/>
      </dsp:nvSpPr>
      <dsp:spPr>
        <a:xfrm>
          <a:off x="4270781" y="307088"/>
          <a:ext cx="3881623" cy="3105298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48882F8-4713-1746-8448-10C5BC3D3E33}">
      <dsp:nvSpPr>
        <dsp:cNvPr id="0" name=""/>
        <dsp:cNvSpPr/>
      </dsp:nvSpPr>
      <dsp:spPr>
        <a:xfrm>
          <a:off x="4620127" y="3101857"/>
          <a:ext cx="3454644" cy="1086854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Arial"/>
              <a:cs typeface="Arial"/>
            </a:rPr>
            <a:t>Demonstration of the behaviour to be performed</a:t>
          </a:r>
          <a:endParaRPr lang="en-US" sz="2400" kern="1200" dirty="0">
            <a:latin typeface="Arial"/>
            <a:cs typeface="Arial"/>
          </a:endParaRPr>
        </a:p>
      </dsp:txBody>
      <dsp:txXfrm>
        <a:off x="4620127" y="3101857"/>
        <a:ext cx="3454644" cy="108685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5B744D-25AE-9044-BAEB-25F7718BD64E}">
      <dsp:nvSpPr>
        <dsp:cNvPr id="0" name=""/>
        <dsp:cNvSpPr/>
      </dsp:nvSpPr>
      <dsp:spPr>
        <a:xfrm>
          <a:off x="0" y="131691"/>
          <a:ext cx="3869680" cy="30957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3000" b="-33000"/>
          </a:stretch>
        </a:blip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BBD7F6C-04DF-874D-97AE-A220125B2D17}">
      <dsp:nvSpPr>
        <dsp:cNvPr id="0" name=""/>
        <dsp:cNvSpPr/>
      </dsp:nvSpPr>
      <dsp:spPr>
        <a:xfrm>
          <a:off x="80348" y="3226031"/>
          <a:ext cx="3645421" cy="1803167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Arial"/>
              <a:cs typeface="Arial"/>
            </a:rPr>
            <a:t>Partial Physical – touching / guiding hands, arms or shoulder to start or move through the response</a:t>
          </a:r>
          <a:endParaRPr lang="en-US" sz="2400" kern="1200" dirty="0">
            <a:latin typeface="Arial"/>
            <a:cs typeface="Arial"/>
          </a:endParaRPr>
        </a:p>
      </dsp:txBody>
      <dsp:txXfrm>
        <a:off x="80348" y="3226031"/>
        <a:ext cx="3645421" cy="1803167"/>
      </dsp:txXfrm>
    </dsp:sp>
    <dsp:sp modelId="{060D7D24-7217-734D-83E0-D118816FF128}">
      <dsp:nvSpPr>
        <dsp:cNvPr id="0" name=""/>
        <dsp:cNvSpPr/>
      </dsp:nvSpPr>
      <dsp:spPr>
        <a:xfrm>
          <a:off x="4035533" y="152407"/>
          <a:ext cx="3869680" cy="3551499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2247520-3036-2D46-9559-5BF0CA918C28}">
      <dsp:nvSpPr>
        <dsp:cNvPr id="0" name=""/>
        <dsp:cNvSpPr/>
      </dsp:nvSpPr>
      <dsp:spPr>
        <a:xfrm>
          <a:off x="4351179" y="3806015"/>
          <a:ext cx="3444015" cy="1083510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Arial"/>
              <a:cs typeface="Arial"/>
            </a:rPr>
            <a:t>Full Physical – assisting a person through the whole response</a:t>
          </a:r>
          <a:endParaRPr lang="en-US" sz="2400" kern="1200" dirty="0">
            <a:latin typeface="Arial"/>
            <a:cs typeface="Arial"/>
          </a:endParaRPr>
        </a:p>
      </dsp:txBody>
      <dsp:txXfrm>
        <a:off x="4351179" y="3806015"/>
        <a:ext cx="3444015" cy="10835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861BF-84BC-394D-9042-DA457DA89C0E}" type="datetimeFigureOut">
              <a:rPr lang="en-US" smtClean="0"/>
              <a:t>2013-09-23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03922-F064-D44F-A09A-346BE7F5EC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3512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2013-09-23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5214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A49DE46F-5BBE-A640-AC43-B3431359548B}" type="datetime8">
              <a:rPr lang="en-CA" smtClean="0"/>
              <a:t>2013-09-23 10:27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F966-72C7-744C-82D7-E44746B8EFE8}" type="datetime8">
              <a:rPr lang="en-CA" smtClean="0">
                <a:solidFill>
                  <a:schemeClr val="tx2"/>
                </a:solidFill>
              </a:rPr>
              <a:t>2013-09-23 10:27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ABA31BF-9802-3B4F-ACE3-E6DD8434940C}" type="datetime8">
              <a:rPr lang="en-CA" smtClean="0">
                <a:solidFill>
                  <a:schemeClr val="tx2"/>
                </a:solidFill>
              </a:rPr>
              <a:t>2013-09-23 10:27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773B-8EA9-D54A-8CC1-531D89540121}" type="datetime8">
              <a:rPr lang="en-CA" smtClean="0"/>
              <a:t>2013-09-23 10:27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AE1D-4BBE-B94D-B043-B635C69E5777}" type="datetime8">
              <a:rPr lang="en-CA" smtClean="0"/>
              <a:t>2013-09-23 10:27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A20C493-2CBC-284C-A875-7AA606D32E44}" type="datetime8">
              <a:rPr lang="en-CA" smtClean="0"/>
              <a:t>2013-09-23 10:27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CEF587D-AFE2-4445-B6B9-F286FB76577B}" type="datetime8">
              <a:rPr lang="en-CA" smtClean="0"/>
              <a:t>2013-09-23 10:27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43028-883E-EC4A-8F3A-2C5F53694B38}" type="datetime8">
              <a:rPr lang="en-CA" smtClean="0"/>
              <a:t>2013-09-23 10:27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A995-C14E-2C49-A593-D3D5EC47417E}" type="datetime8">
              <a:rPr lang="en-CA" smtClean="0"/>
              <a:t>2013-09-23 10:27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F189-4F7C-894E-8A3E-EF76376122CC}" type="datetime8">
              <a:rPr lang="en-CA" smtClean="0"/>
              <a:t>2013-09-23 10:27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 descr="sm_boo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2648" y="1755648"/>
            <a:ext cx="1615307" cy="1688453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420ABCF6-0BDC-C243-9C68-27D875FBED6F}" type="datetime8">
              <a:rPr lang="en-CA" smtClean="0"/>
              <a:t>2013-09-23 10:27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A7DB7190-654F-0749-9E64-5C46737774DC}" type="datetime8">
              <a:rPr lang="en-CA" smtClean="0">
                <a:solidFill>
                  <a:schemeClr val="tx2"/>
                </a:solidFill>
              </a:rPr>
              <a:t>2013-09-23 10:27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2286000" y="4343400"/>
            <a:ext cx="6477000" cy="1447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Accessing the Curriculum for Diverse Learners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Prompting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Prompts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10</a:t>
            </a:fld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22127727"/>
              </p:ext>
            </p:extLst>
          </p:nvPr>
        </p:nvGraphicFramePr>
        <p:xfrm>
          <a:off x="612648" y="1600200"/>
          <a:ext cx="81534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1920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Verbal Prompts – 2 types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11</a:t>
            </a:fld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34819288"/>
              </p:ext>
            </p:extLst>
          </p:nvPr>
        </p:nvGraphicFramePr>
        <p:xfrm>
          <a:off x="612648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Cloud Callout 13"/>
          <p:cNvSpPr/>
          <p:nvPr/>
        </p:nvSpPr>
        <p:spPr>
          <a:xfrm>
            <a:off x="5410200" y="2362200"/>
            <a:ext cx="2819400" cy="1828800"/>
          </a:xfrm>
          <a:prstGeom prst="cloud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“What’s Next?”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640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Modeling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12</a:t>
            </a:fld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76720359"/>
              </p:ext>
            </p:extLst>
          </p:nvPr>
        </p:nvGraphicFramePr>
        <p:xfrm>
          <a:off x="612648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9041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Physical Prompts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13</a:t>
            </a:fld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25723797"/>
              </p:ext>
            </p:extLst>
          </p:nvPr>
        </p:nvGraphicFramePr>
        <p:xfrm>
          <a:off x="612648" y="1676400"/>
          <a:ext cx="8153400" cy="5029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0146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/>
                <a:cs typeface="Arial"/>
              </a:rPr>
              <a:t>Prompt scenario – do not do this in a classroom!</a:t>
            </a:r>
            <a:endParaRPr lang="en-US" sz="3600" dirty="0">
              <a:latin typeface="Arial"/>
              <a:cs typeface="Arial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4114800" y="1589566"/>
            <a:ext cx="4616301" cy="48874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 smtClean="0">
                <a:latin typeface="Arial"/>
                <a:cs typeface="Arial"/>
              </a:rPr>
              <a:t>Bell rings.</a:t>
            </a:r>
          </a:p>
          <a:p>
            <a:pPr marL="0" indent="0">
              <a:buNone/>
            </a:pPr>
            <a:r>
              <a:rPr lang="en-US" sz="2800" dirty="0" smtClean="0">
                <a:latin typeface="Arial"/>
                <a:cs typeface="Arial"/>
              </a:rPr>
              <a:t>Bulbir does not line-up for lunch.</a:t>
            </a:r>
          </a:p>
          <a:p>
            <a:pPr marL="0" indent="0">
              <a:buNone/>
            </a:pPr>
            <a:r>
              <a:rPr lang="en-US" sz="2800" dirty="0" smtClean="0">
                <a:latin typeface="Arial"/>
                <a:cs typeface="Arial"/>
              </a:rPr>
              <a:t>Bulbir is told to “go line up”.</a:t>
            </a:r>
          </a:p>
          <a:p>
            <a:pPr marL="0" indent="0">
              <a:buNone/>
            </a:pPr>
            <a:r>
              <a:rPr lang="en-US" sz="2800" dirty="0" smtClean="0">
                <a:latin typeface="Arial"/>
                <a:cs typeface="Arial"/>
              </a:rPr>
              <a:t>Bulbir never lines up without the verbal prompt.</a:t>
            </a:r>
          </a:p>
          <a:p>
            <a:pPr marL="0" indent="0">
              <a:buNone/>
            </a:pPr>
            <a:r>
              <a:rPr lang="en-US" sz="2800" dirty="0" smtClean="0">
                <a:latin typeface="Arial"/>
                <a:cs typeface="Arial"/>
              </a:rPr>
              <a:t>Verbal prompts are easy to use and often effective, so they can become routine – MISTAKE!</a:t>
            </a:r>
          </a:p>
          <a:p>
            <a:pPr marL="0" indent="0">
              <a:buNone/>
            </a:pPr>
            <a:r>
              <a:rPr lang="en-US" sz="2800" dirty="0" smtClean="0">
                <a:latin typeface="Arial"/>
                <a:cs typeface="Arial"/>
              </a:rPr>
              <a:t>Bulbir does not gain independence.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14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Content Placeholder 5" descr="school bell.jpg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99" r="16593"/>
          <a:stretch/>
        </p:blipFill>
        <p:spPr>
          <a:xfrm>
            <a:off x="609600" y="2286000"/>
            <a:ext cx="3313153" cy="3515833"/>
          </a:xfrm>
        </p:spPr>
      </p:pic>
    </p:spTree>
    <p:extLst>
      <p:ext uri="{BB962C8B-B14F-4D97-AF65-F5344CB8AC3E}">
        <p14:creationId xmlns:p14="http://schemas.microsoft.com/office/powerpoint/2010/main" val="3446868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Keys to Success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7" name="Content Placeholder 6" descr="3-keys-success.jpg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1" r="10938"/>
          <a:stretch/>
        </p:blipFill>
        <p:spPr>
          <a:xfrm>
            <a:off x="228600" y="1981200"/>
            <a:ext cx="4427994" cy="3822751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>
            <a:noAutofit/>
          </a:bodyPr>
          <a:lstStyle/>
          <a:p>
            <a:pPr marL="514350" indent="-514350">
              <a:buSzPct val="80000"/>
              <a:buFont typeface="+mj-lt"/>
              <a:buAutoNum type="arabicPeriod"/>
            </a:pPr>
            <a:r>
              <a:rPr lang="en-US" sz="2800" dirty="0" smtClean="0">
                <a:latin typeface="Arial"/>
                <a:cs typeface="Arial"/>
              </a:rPr>
              <a:t>Use the least amount of prompting as necessary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n-US" sz="2800" dirty="0" smtClean="0">
                <a:latin typeface="Arial"/>
                <a:cs typeface="Arial"/>
              </a:rPr>
              <a:t>Fade the prompts as soon as possible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n-US" sz="2800" dirty="0" smtClean="0">
                <a:latin typeface="Arial"/>
                <a:cs typeface="Arial"/>
              </a:rPr>
              <a:t>Remember verbal prompts are the most difficult to fade – minimize the use and amount of talk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087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The Downside of Prompts!!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2209799"/>
            <a:ext cx="3886200" cy="3200401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/>
                <a:cs typeface="Arial"/>
              </a:rPr>
              <a:t>Prompt Dependency</a:t>
            </a:r>
          </a:p>
          <a:p>
            <a:endParaRPr lang="en-US" sz="3600" dirty="0">
              <a:latin typeface="Arial"/>
              <a:cs typeface="Arial"/>
            </a:endParaRPr>
          </a:p>
          <a:p>
            <a:r>
              <a:rPr lang="en-US" sz="3600" dirty="0" smtClean="0">
                <a:latin typeface="Arial"/>
                <a:cs typeface="Arial"/>
              </a:rPr>
              <a:t>Learned Helplessness</a:t>
            </a:r>
            <a:endParaRPr lang="en-US" sz="3600" dirty="0">
              <a:latin typeface="Arial"/>
              <a:cs typeface="Arial"/>
            </a:endParaRPr>
          </a:p>
        </p:txBody>
      </p:sp>
      <p:pic>
        <p:nvPicPr>
          <p:cNvPr id="6" name="Content Placeholder 5" descr="thumbs-down.jpg"/>
          <p:cNvPicPr>
            <a:picLocks noGrp="1" noChangeAspect="1"/>
          </p:cNvPicPr>
          <p:nvPr>
            <p:ph sz="quarter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8" r="-1532"/>
          <a:stretch/>
        </p:blipFill>
        <p:spPr>
          <a:xfrm>
            <a:off x="4628511" y="1589571"/>
            <a:ext cx="4103996" cy="415535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279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What is prompt dependency?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latin typeface="Arial"/>
                <a:cs typeface="Arial"/>
              </a:rPr>
              <a:t>Over-reliance or dependence on adult support as a result of how students are taught</a:t>
            </a:r>
          </a:p>
          <a:p>
            <a:r>
              <a:rPr lang="en-US" sz="3200" dirty="0" smtClean="0">
                <a:latin typeface="Arial"/>
                <a:cs typeface="Arial"/>
              </a:rPr>
              <a:t>Often a result of significant amounts of 1-1 instructio</a:t>
            </a:r>
            <a:r>
              <a:rPr lang="en-US" sz="3200" dirty="0">
                <a:latin typeface="Arial"/>
                <a:cs typeface="Arial"/>
              </a:rPr>
              <a:t>n</a:t>
            </a:r>
            <a:endParaRPr lang="en-US" sz="3200" dirty="0" smtClean="0">
              <a:latin typeface="Arial"/>
              <a:cs typeface="Arial"/>
            </a:endParaRPr>
          </a:p>
          <a:p>
            <a:r>
              <a:rPr lang="en-US" sz="3200" dirty="0" smtClean="0">
                <a:latin typeface="Arial"/>
                <a:cs typeface="Arial"/>
              </a:rPr>
              <a:t>Students become ‘used to’ being prompted and don’t  try to respond on their own</a:t>
            </a:r>
          </a:p>
          <a:p>
            <a:r>
              <a:rPr lang="en-US" sz="3200" dirty="0" smtClean="0">
                <a:latin typeface="Arial"/>
                <a:cs typeface="Arial"/>
              </a:rPr>
              <a:t>Students learn they ‘might as well wait’ 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17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221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The student is </a:t>
            </a:r>
            <a:r>
              <a:rPr lang="en-US" dirty="0">
                <a:latin typeface="Arial"/>
                <a:cs typeface="Arial"/>
              </a:rPr>
              <a:t>t</a:t>
            </a:r>
            <a:r>
              <a:rPr lang="en-US" dirty="0" smtClean="0">
                <a:latin typeface="Arial"/>
                <a:cs typeface="Arial"/>
              </a:rPr>
              <a:t>hinking: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5" name="Content Placeholder 4" descr="student sitting.jpg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1" b="3946"/>
          <a:stretch/>
        </p:blipFill>
        <p:spPr>
          <a:xfrm>
            <a:off x="457200" y="2590800"/>
            <a:ext cx="3581400" cy="3505200"/>
          </a:xfrm>
        </p:spPr>
      </p:pic>
      <p:sp>
        <p:nvSpPr>
          <p:cNvPr id="6" name="Cloud Callout 5"/>
          <p:cNvSpPr/>
          <p:nvPr/>
        </p:nvSpPr>
        <p:spPr>
          <a:xfrm>
            <a:off x="5867400" y="3962400"/>
            <a:ext cx="2819400" cy="2057400"/>
          </a:xfrm>
          <a:prstGeom prst="cloudCallout">
            <a:avLst>
              <a:gd name="adj1" fmla="val -141592"/>
              <a:gd name="adj2" fmla="val -13040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/>
                <a:cs typeface="Arial"/>
              </a:rPr>
              <a:t>Why bother? You’re going to help me do it anyway.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18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724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/>
                <a:cs typeface="Arial"/>
              </a:rPr>
              <a:t>Prompt dependency examples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1905000"/>
            <a:ext cx="4191000" cy="4572000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Arial"/>
                <a:cs typeface="Arial"/>
              </a:rPr>
              <a:t>The student looks at you before saying or writing an answer in academic tasks</a:t>
            </a:r>
          </a:p>
          <a:p>
            <a:r>
              <a:rPr lang="en-US" sz="3200" dirty="0" smtClean="0">
                <a:latin typeface="Arial"/>
                <a:cs typeface="Arial"/>
              </a:rPr>
              <a:t>You tell the student how to unpack his bag and hang up his coat every morning</a:t>
            </a:r>
          </a:p>
        </p:txBody>
      </p:sp>
      <p:pic>
        <p:nvPicPr>
          <p:cNvPr id="6" name="Content Placeholder 5" descr="Boyatdesk.jpg"/>
          <p:cNvPicPr>
            <a:picLocks noGrp="1" noChangeAspect="1"/>
          </p:cNvPicPr>
          <p:nvPr>
            <p:ph sz="quarter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39" t="-505" r="-163" b="-627"/>
          <a:stretch/>
        </p:blipFill>
        <p:spPr>
          <a:xfrm>
            <a:off x="4876800" y="1752600"/>
            <a:ext cx="3530585" cy="4670648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366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Natural Cues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 smtClean="0">
                <a:latin typeface="Arial"/>
                <a:cs typeface="Arial"/>
              </a:rPr>
              <a:t>A signal to say or do something</a:t>
            </a:r>
          </a:p>
          <a:p>
            <a:r>
              <a:rPr lang="en-US" sz="3100" dirty="0" smtClean="0">
                <a:latin typeface="Arial"/>
                <a:cs typeface="Arial"/>
              </a:rPr>
              <a:t>Sounds, smells, objects, visuals or tactile representations that are consistently or predictably in the environment</a:t>
            </a:r>
          </a:p>
          <a:p>
            <a:pPr lvl="1"/>
            <a:r>
              <a:rPr lang="en-US" sz="3100" dirty="0" smtClean="0">
                <a:latin typeface="Arial"/>
                <a:cs typeface="Arial"/>
              </a:rPr>
              <a:t>Bell to signify the end of recess</a:t>
            </a:r>
          </a:p>
          <a:p>
            <a:pPr lvl="1"/>
            <a:r>
              <a:rPr lang="en-US" sz="3100" dirty="0" smtClean="0">
                <a:latin typeface="Arial"/>
                <a:cs typeface="Arial"/>
              </a:rPr>
              <a:t>Teacher directions or pause to gain attention</a:t>
            </a:r>
          </a:p>
          <a:p>
            <a:r>
              <a:rPr lang="en-US" sz="3100" dirty="0" smtClean="0">
                <a:latin typeface="Arial"/>
                <a:cs typeface="Arial"/>
              </a:rPr>
              <a:t>Important to draw student’s attention to the natural cues as they give directions (assistance) to the student</a:t>
            </a:r>
          </a:p>
          <a:p>
            <a:r>
              <a:rPr lang="en-US" sz="3100" dirty="0" smtClean="0">
                <a:latin typeface="Arial"/>
                <a:cs typeface="Arial"/>
              </a:rPr>
              <a:t>A prompt is usually not present in the environment, but must be provided by another person. EAs are an accommodation / personnel  that have been inserted into the classroom environment – so they are not a natural cue, not what they do or say is viewed as “natural” when it comes to providing support. </a:t>
            </a:r>
            <a:endParaRPr lang="en-US" sz="3100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116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/>
                <a:cs typeface="Arial"/>
              </a:rPr>
              <a:t>Prompt dependency examples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6" name="Content Placeholder 5" descr="female-student-hi.jpg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4" t="597" r="554" b="3174"/>
          <a:stretch/>
        </p:blipFill>
        <p:spPr>
          <a:xfrm>
            <a:off x="685800" y="1752600"/>
            <a:ext cx="3382193" cy="4709063"/>
          </a:xfrm>
        </p:spPr>
      </p:pic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419600" y="1981199"/>
            <a:ext cx="4311501" cy="4180367"/>
          </a:xfrm>
        </p:spPr>
        <p:txBody>
          <a:bodyPr/>
          <a:lstStyle/>
          <a:p>
            <a:r>
              <a:rPr lang="en-US" sz="3200" dirty="0">
                <a:latin typeface="Arial"/>
                <a:cs typeface="Arial"/>
              </a:rPr>
              <a:t>The student needs to be told to take a bite of her </a:t>
            </a:r>
            <a:r>
              <a:rPr lang="en-US" sz="3200" dirty="0" smtClean="0">
                <a:latin typeface="Arial"/>
                <a:cs typeface="Arial"/>
              </a:rPr>
              <a:t>favourite food</a:t>
            </a:r>
          </a:p>
          <a:p>
            <a:r>
              <a:rPr lang="en-US" sz="3200" dirty="0" smtClean="0">
                <a:latin typeface="Arial"/>
                <a:cs typeface="Arial"/>
              </a:rPr>
              <a:t>You follow the student into the bathroom and narrate his actions</a:t>
            </a:r>
            <a:endParaRPr lang="en-US" sz="3200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675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/>
                <a:cs typeface="Arial"/>
              </a:rPr>
              <a:t>Top 10 tips for avoiding prompt-dependency</a:t>
            </a:r>
            <a:endParaRPr lang="en-US" sz="3600" dirty="0">
              <a:latin typeface="Arial"/>
              <a:cs typeface="Arial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828800"/>
            <a:ext cx="8153400" cy="4267200"/>
          </a:xfrm>
        </p:spPr>
        <p:txBody>
          <a:bodyPr>
            <a:normAutofit/>
          </a:bodyPr>
          <a:lstStyle/>
          <a:p>
            <a:pPr marL="514350" indent="-514350">
              <a:buSzPct val="75000"/>
              <a:buFont typeface="+mj-ea"/>
              <a:buAutoNum type="circleNumDbPlain"/>
            </a:pPr>
            <a:r>
              <a:rPr lang="en-US" sz="3200" dirty="0" smtClean="0">
                <a:latin typeface="Arial"/>
                <a:cs typeface="Arial"/>
              </a:rPr>
              <a:t>Say what you mean, mean what you say</a:t>
            </a:r>
          </a:p>
          <a:p>
            <a:pPr marL="514350" indent="-514350">
              <a:buSzPct val="75000"/>
              <a:buFont typeface="+mj-ea"/>
              <a:buAutoNum type="circleNumDbPlain"/>
            </a:pPr>
            <a:r>
              <a:rPr lang="en-US" sz="3200" dirty="0" smtClean="0">
                <a:latin typeface="Arial"/>
                <a:cs typeface="Arial"/>
              </a:rPr>
              <a:t>Use brief, clear instructions</a:t>
            </a:r>
          </a:p>
          <a:p>
            <a:pPr marL="514350" indent="-514350">
              <a:buSzPct val="75000"/>
              <a:buFont typeface="+mj-ea"/>
              <a:buAutoNum type="circleNumDbPlain"/>
            </a:pPr>
            <a:r>
              <a:rPr lang="en-US" sz="3200" dirty="0" smtClean="0">
                <a:latin typeface="Arial"/>
                <a:cs typeface="Arial"/>
              </a:rPr>
              <a:t>Follow through immediately, without repeating instructions</a:t>
            </a:r>
          </a:p>
          <a:p>
            <a:pPr marL="514350" indent="-514350">
              <a:buSzPct val="75000"/>
              <a:buFont typeface="+mj-ea"/>
              <a:buAutoNum type="circleNumDbPlain"/>
            </a:pPr>
            <a:r>
              <a:rPr lang="en-US" sz="3200" dirty="0" smtClean="0">
                <a:latin typeface="Arial"/>
                <a:cs typeface="Arial"/>
              </a:rPr>
              <a:t>Use the most effective, least intrusive least noticeable prompt</a:t>
            </a:r>
          </a:p>
          <a:p>
            <a:pPr marL="514350" indent="-514350">
              <a:buSzPct val="75000"/>
              <a:buFont typeface="+mj-ea"/>
              <a:buAutoNum type="circleNumDbPlain"/>
            </a:pPr>
            <a:r>
              <a:rPr lang="en-US" sz="3200" dirty="0" smtClean="0">
                <a:latin typeface="Arial"/>
                <a:cs typeface="Arial"/>
              </a:rPr>
              <a:t>Fade prompts as quickly as possible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21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312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Only prompt when …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828800"/>
            <a:ext cx="8153400" cy="4267200"/>
          </a:xfrm>
        </p:spPr>
        <p:txBody>
          <a:bodyPr>
            <a:noAutofit/>
          </a:bodyPr>
          <a:lstStyle/>
          <a:p>
            <a:pPr marL="514350" indent="-514350">
              <a:buSzPct val="75000"/>
              <a:buFont typeface="+mj-ea"/>
              <a:buAutoNum type="circleNumDbPlain" startAt="6"/>
            </a:pPr>
            <a:r>
              <a:rPr lang="en-US" sz="3200" dirty="0" smtClean="0">
                <a:latin typeface="Arial"/>
                <a:cs typeface="Arial"/>
              </a:rPr>
              <a:t>A student is asked a questions and s/he doesn’t answer or answers incorrectly</a:t>
            </a:r>
          </a:p>
          <a:p>
            <a:pPr marL="514350" indent="-514350">
              <a:buSzPct val="75000"/>
              <a:buFont typeface="+mj-ea"/>
              <a:buAutoNum type="circleNumDbPlain" startAt="6"/>
            </a:pPr>
            <a:r>
              <a:rPr lang="en-US" sz="3200" dirty="0" smtClean="0">
                <a:latin typeface="Arial"/>
                <a:cs typeface="Arial"/>
              </a:rPr>
              <a:t>A student is asked to do something and s/he doesn’t do it or does it incorrectly</a:t>
            </a:r>
          </a:p>
          <a:p>
            <a:pPr marL="514350" indent="-514350">
              <a:buSzPct val="75000"/>
              <a:buFont typeface="+mj-ea"/>
              <a:buAutoNum type="circleNumDbPlain" startAt="6"/>
            </a:pPr>
            <a:r>
              <a:rPr lang="en-US" sz="3200" dirty="0" smtClean="0">
                <a:latin typeface="Arial"/>
                <a:cs typeface="Arial"/>
              </a:rPr>
              <a:t>There is something a student should be doing (based on some environmental or natural cue) and s/he is not doing it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22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917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And finally, don’t forget to …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589567"/>
            <a:ext cx="4267200" cy="4572000"/>
          </a:xfrm>
        </p:spPr>
        <p:txBody>
          <a:bodyPr>
            <a:normAutofit lnSpcReduction="10000"/>
          </a:bodyPr>
          <a:lstStyle/>
          <a:p>
            <a:pPr marL="514350" indent="-514350">
              <a:buSzPct val="75000"/>
              <a:buFont typeface="+mj-ea"/>
              <a:buAutoNum type="circleNumDbPlain" startAt="9"/>
            </a:pPr>
            <a:r>
              <a:rPr lang="en-US" dirty="0" smtClean="0">
                <a:latin typeface="Arial"/>
                <a:cs typeface="Arial"/>
              </a:rPr>
              <a:t>Reinforce (even approximations)</a:t>
            </a:r>
          </a:p>
          <a:p>
            <a:pPr marL="514350" indent="-514350">
              <a:buSzPct val="75000"/>
              <a:buFont typeface="+mj-ea"/>
              <a:buAutoNum type="circleNumDbPlain" startAt="9"/>
            </a:pPr>
            <a:r>
              <a:rPr lang="en-US" dirty="0" smtClean="0">
                <a:latin typeface="Arial"/>
                <a:cs typeface="Arial"/>
              </a:rPr>
              <a:t>Teach all skills with a self-management component, such as activity schedules, lists, self-reinforcement. That means you need to teach the student how to be in charge.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6" name="Content Placeholder 5" descr="Cartoon Checklist.jpg"/>
          <p:cNvPicPr>
            <a:picLocks noGrp="1" noChangeAspect="1"/>
          </p:cNvPicPr>
          <p:nvPr>
            <p:ph sz="quarter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" r="617"/>
          <a:stretch/>
        </p:blipFill>
        <p:spPr>
          <a:xfrm>
            <a:off x="4456286" y="1589567"/>
            <a:ext cx="4687713" cy="4572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23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806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/>
                <a:cs typeface="Arial"/>
              </a:rPr>
              <a:t>Prompt scenario – do this instead …</a:t>
            </a:r>
            <a:endParaRPr lang="en-US" sz="3600" dirty="0">
              <a:latin typeface="Arial"/>
              <a:cs typeface="Arial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4114800" y="1589566"/>
            <a:ext cx="4616301" cy="48874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>
                <a:latin typeface="Arial"/>
                <a:cs typeface="Arial"/>
              </a:rPr>
              <a:t>Bell rings.</a:t>
            </a:r>
          </a:p>
          <a:p>
            <a:pPr marL="0" indent="0">
              <a:buNone/>
            </a:pPr>
            <a:r>
              <a:rPr lang="en-US" sz="2800" dirty="0" smtClean="0">
                <a:latin typeface="Arial"/>
                <a:cs typeface="Arial"/>
              </a:rPr>
              <a:t>Bulbir does not line-up for lunch.</a:t>
            </a:r>
          </a:p>
          <a:p>
            <a:pPr marL="0" indent="0">
              <a:buNone/>
            </a:pPr>
            <a:r>
              <a:rPr lang="en-US" sz="2800" dirty="0" smtClean="0">
                <a:latin typeface="Arial"/>
                <a:cs typeface="Arial"/>
              </a:rPr>
              <a:t>Bulbir never lines up without the direct verbal </a:t>
            </a:r>
            <a:r>
              <a:rPr lang="en-US" sz="2800" dirty="0">
                <a:latin typeface="Arial"/>
                <a:cs typeface="Arial"/>
              </a:rPr>
              <a:t>prompt: “go line up</a:t>
            </a:r>
            <a:r>
              <a:rPr lang="en-US" sz="2800" dirty="0" smtClean="0">
                <a:latin typeface="Arial"/>
                <a:cs typeface="Arial"/>
              </a:rPr>
              <a:t>”.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  <a:latin typeface="Arial"/>
                <a:cs typeface="Arial"/>
              </a:rPr>
              <a:t>What are ways to prompt her without the direct verbal prompt?</a:t>
            </a:r>
            <a:endParaRPr lang="en-US" sz="280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800" dirty="0" smtClean="0">
                <a:latin typeface="Arial"/>
                <a:cs typeface="Arial"/>
              </a:rPr>
              <a:t> Bulbir  gains independence.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24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9" name="Content Placeholder 5" descr="school bell.jpg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65" t="-1029" r="16180" b="1029"/>
          <a:stretch/>
        </p:blipFill>
        <p:spPr>
          <a:xfrm>
            <a:off x="457200" y="1905000"/>
            <a:ext cx="3671988" cy="3602291"/>
          </a:xfrm>
        </p:spPr>
      </p:pic>
    </p:spTree>
    <p:extLst>
      <p:ext uri="{BB962C8B-B14F-4D97-AF65-F5344CB8AC3E}">
        <p14:creationId xmlns:p14="http://schemas.microsoft.com/office/powerpoint/2010/main" val="2142034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/>
                <a:cs typeface="Arial"/>
              </a:rPr>
              <a:t>Activity: Learning to print first name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6" name="Content Placeholder 5" descr="printing name.jpg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65" r="-900" b="1868"/>
          <a:stretch/>
        </p:blipFill>
        <p:spPr>
          <a:xfrm>
            <a:off x="304800" y="1828800"/>
            <a:ext cx="4123185" cy="4267200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>
                <a:latin typeface="Arial"/>
                <a:cs typeface="Arial"/>
              </a:rPr>
              <a:t>Create a task analysis </a:t>
            </a:r>
            <a:r>
              <a:rPr lang="en-US" sz="2800" dirty="0" smtClean="0">
                <a:latin typeface="Arial"/>
                <a:cs typeface="Arial"/>
              </a:rPr>
              <a:t>for printing </a:t>
            </a:r>
            <a:r>
              <a:rPr lang="en-US" sz="2800" dirty="0" smtClean="0">
                <a:latin typeface="Arial"/>
                <a:cs typeface="Arial"/>
              </a:rPr>
              <a:t>the name: Jason</a:t>
            </a:r>
          </a:p>
          <a:p>
            <a:r>
              <a:rPr lang="en-US" sz="2800" dirty="0" smtClean="0">
                <a:latin typeface="Arial"/>
                <a:cs typeface="Arial"/>
              </a:rPr>
              <a:t>Ensure there is a key listing the various prompts</a:t>
            </a:r>
          </a:p>
          <a:p>
            <a:r>
              <a:rPr lang="en-US" sz="2800" dirty="0" smtClean="0">
                <a:latin typeface="Arial"/>
                <a:cs typeface="Arial"/>
              </a:rPr>
              <a:t>Work in groups of 3: one student, one EA </a:t>
            </a:r>
            <a:r>
              <a:rPr lang="en-US" sz="2800" dirty="0" smtClean="0">
                <a:latin typeface="Arial"/>
                <a:cs typeface="Arial"/>
              </a:rPr>
              <a:t>and one </a:t>
            </a:r>
            <a:r>
              <a:rPr lang="en-US" sz="2800" dirty="0" smtClean="0">
                <a:latin typeface="Arial"/>
                <a:cs typeface="Arial"/>
              </a:rPr>
              <a:t>observer</a:t>
            </a:r>
          </a:p>
          <a:p>
            <a:r>
              <a:rPr lang="en-US" sz="2800" dirty="0" smtClean="0">
                <a:latin typeface="Arial"/>
                <a:cs typeface="Arial"/>
              </a:rPr>
              <a:t>Rotate roles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23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/>
                <a:cs typeface="Arial"/>
              </a:rPr>
              <a:t>Activity: Learning to print first name</a:t>
            </a:r>
            <a:endParaRPr lang="en-US" dirty="0"/>
          </a:p>
        </p:txBody>
      </p:sp>
      <p:pic>
        <p:nvPicPr>
          <p:cNvPr id="6" name="Content Placeholder 5" descr="printing name.jpg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65" r="-900" b="1868"/>
          <a:stretch/>
        </p:blipFill>
        <p:spPr>
          <a:xfrm>
            <a:off x="304800" y="1828800"/>
            <a:ext cx="4123185" cy="4267200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>
                <a:latin typeface="Arial"/>
                <a:cs typeface="Arial"/>
              </a:rPr>
              <a:t>Follow the teacher’s directions</a:t>
            </a:r>
          </a:p>
          <a:p>
            <a:r>
              <a:rPr lang="en-US" sz="2800" dirty="0" smtClean="0">
                <a:latin typeface="Arial"/>
                <a:cs typeface="Arial"/>
              </a:rPr>
              <a:t>Prompt the student, as necessary, </a:t>
            </a:r>
            <a:r>
              <a:rPr lang="en-US" sz="2800" dirty="0" smtClean="0">
                <a:latin typeface="Arial"/>
                <a:cs typeface="Arial"/>
              </a:rPr>
              <a:t>through printing their </a:t>
            </a:r>
            <a:r>
              <a:rPr lang="en-US" sz="2800" dirty="0" smtClean="0">
                <a:latin typeface="Arial"/>
                <a:cs typeface="Arial"/>
              </a:rPr>
              <a:t>name</a:t>
            </a:r>
          </a:p>
          <a:p>
            <a:r>
              <a:rPr lang="en-US" sz="2800" dirty="0" smtClean="0">
                <a:latin typeface="Arial"/>
                <a:cs typeface="Arial"/>
              </a:rPr>
              <a:t>Observer: provide feedback at the end of session</a:t>
            </a:r>
          </a:p>
          <a:p>
            <a:r>
              <a:rPr lang="en-US" sz="2800" dirty="0" smtClean="0">
                <a:latin typeface="Arial"/>
                <a:cs typeface="Arial"/>
              </a:rPr>
              <a:t>Discuss as a class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257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What type of activity is this?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27</a:t>
            </a:fld>
            <a:endParaRPr lang="en-US" dirty="0"/>
          </a:p>
        </p:txBody>
      </p:sp>
      <p:pic>
        <p:nvPicPr>
          <p:cNvPr id="7" name="Content Placeholder 6" descr="letters in name.jpg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5" b="-2736"/>
          <a:stretch/>
        </p:blipFill>
        <p:spPr>
          <a:xfrm>
            <a:off x="914400" y="1769706"/>
            <a:ext cx="7451992" cy="5075610"/>
          </a:xfrm>
        </p:spPr>
      </p:pic>
    </p:spTree>
    <p:extLst>
      <p:ext uri="{BB962C8B-B14F-4D97-AF65-F5344CB8AC3E}">
        <p14:creationId xmlns:p14="http://schemas.microsoft.com/office/powerpoint/2010/main" val="1946423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What type of activity is this?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28</a:t>
            </a:fld>
            <a:endParaRPr lang="en-US" dirty="0"/>
          </a:p>
        </p:txBody>
      </p:sp>
      <p:pic>
        <p:nvPicPr>
          <p:cNvPr id="8" name="Content Placeholder 7" descr="in my name pics.jpg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" b="1797"/>
          <a:stretch/>
        </p:blipFill>
        <p:spPr>
          <a:xfrm>
            <a:off x="1371600" y="1692311"/>
            <a:ext cx="6248400" cy="5160539"/>
          </a:xfrm>
        </p:spPr>
      </p:pic>
    </p:spTree>
    <p:extLst>
      <p:ext uri="{BB962C8B-B14F-4D97-AF65-F5344CB8AC3E}">
        <p14:creationId xmlns:p14="http://schemas.microsoft.com/office/powerpoint/2010/main" val="2458466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Natural Cues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8" name="Content Placeholder 7" descr="van_crosswalk.jp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5" r="18125"/>
          <a:stretch>
            <a:fillRect/>
          </a:stretch>
        </p:blipFill>
        <p:spPr/>
      </p:pic>
      <p:pic>
        <p:nvPicPr>
          <p:cNvPr id="9" name="Content Placeholder 8" descr="translink.jpg"/>
          <p:cNvPicPr>
            <a:picLocks noGrp="1" noChangeAspect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84" r="18784"/>
          <a:stretch>
            <a:fillRect/>
          </a:stretch>
        </p:blipFill>
        <p:spPr/>
      </p:pic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3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338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Natural Cues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6" name="Content Placeholder 5" descr="school bell.jpg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99" r="16593"/>
          <a:stretch/>
        </p:blipFill>
        <p:spPr>
          <a:xfrm>
            <a:off x="685800" y="1828800"/>
            <a:ext cx="3770353" cy="4027967"/>
          </a:xfrm>
        </p:spPr>
      </p:pic>
      <p:pic>
        <p:nvPicPr>
          <p:cNvPr id="7" name="Content Placeholder 6" descr="teacher directions.jpg"/>
          <p:cNvPicPr>
            <a:picLocks noGrp="1" noChangeAspect="1"/>
          </p:cNvPicPr>
          <p:nvPr>
            <p:ph sz="quarter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9" t="942" r="7502" b="-942"/>
          <a:stretch/>
        </p:blipFill>
        <p:spPr>
          <a:xfrm>
            <a:off x="4800600" y="1752600"/>
            <a:ext cx="3923993" cy="443967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551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What are prompts?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Arial"/>
                <a:cs typeface="Arial"/>
              </a:rPr>
              <a:t>A prompt is used to increase the likelihood that an individual will engage in the correct behaviour at the correct time and place</a:t>
            </a:r>
          </a:p>
          <a:p>
            <a:r>
              <a:rPr lang="en-US" dirty="0" smtClean="0">
                <a:latin typeface="Arial"/>
                <a:cs typeface="Arial"/>
              </a:rPr>
              <a:t>A prompt induces a person to perform a behaviour / response that would otherwise not occur</a:t>
            </a:r>
          </a:p>
          <a:p>
            <a:r>
              <a:rPr lang="en-US" dirty="0" smtClean="0">
                <a:latin typeface="Arial"/>
                <a:cs typeface="Arial"/>
              </a:rPr>
              <a:t>Given before or during a behaviour</a:t>
            </a:r>
          </a:p>
          <a:p>
            <a:r>
              <a:rPr lang="en-US" dirty="0" smtClean="0">
                <a:latin typeface="Arial"/>
                <a:cs typeface="Arial"/>
              </a:rPr>
              <a:t>Increases learning</a:t>
            </a:r>
          </a:p>
          <a:p>
            <a:r>
              <a:rPr lang="en-US" dirty="0" smtClean="0">
                <a:latin typeface="Arial"/>
                <a:cs typeface="Arial"/>
              </a:rPr>
              <a:t>Reduces frustration</a:t>
            </a:r>
          </a:p>
          <a:p>
            <a:r>
              <a:rPr lang="en-US" dirty="0" smtClean="0">
                <a:latin typeface="Arial"/>
                <a:cs typeface="Arial"/>
              </a:rPr>
              <a:t>Provides opportunities to reinforce appropriate behaviour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3319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Types of Prompts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905000"/>
            <a:ext cx="8153400" cy="4191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/>
                <a:cs typeface="Arial"/>
              </a:rPr>
              <a:t>Gestural Prompts</a:t>
            </a:r>
          </a:p>
          <a:p>
            <a:r>
              <a:rPr lang="en-US" sz="3600" dirty="0" smtClean="0">
                <a:latin typeface="Arial"/>
                <a:cs typeface="Arial"/>
              </a:rPr>
              <a:t>Visual Prompts</a:t>
            </a:r>
          </a:p>
          <a:p>
            <a:r>
              <a:rPr lang="en-US" sz="3600" dirty="0" smtClean="0">
                <a:latin typeface="Arial"/>
                <a:cs typeface="Arial"/>
              </a:rPr>
              <a:t>Verbal Prompts: direct and indirect</a:t>
            </a:r>
          </a:p>
          <a:p>
            <a:r>
              <a:rPr lang="en-US" sz="3600" dirty="0" smtClean="0">
                <a:latin typeface="Arial"/>
                <a:cs typeface="Arial"/>
              </a:rPr>
              <a:t>Modeling</a:t>
            </a:r>
          </a:p>
          <a:p>
            <a:r>
              <a:rPr lang="en-US" sz="3600" dirty="0" smtClean="0">
                <a:latin typeface="Arial"/>
                <a:cs typeface="Arial"/>
              </a:rPr>
              <a:t>Physical: partial and full</a:t>
            </a:r>
          </a:p>
          <a:p>
            <a:endParaRPr lang="en-US" sz="3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1089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dirty="0" smtClean="0">
                <a:latin typeface="Arial"/>
                <a:cs typeface="Arial"/>
              </a:rPr>
              <a:t>Prompting in a typical classroom activity</a:t>
            </a:r>
            <a:endParaRPr lang="en-US" sz="3600" dirty="0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7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Content Placeholder 4" descr="video.jpg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85" t="11008" r="1385" b="13499"/>
          <a:stretch/>
        </p:blipFill>
        <p:spPr>
          <a:xfrm>
            <a:off x="1371600" y="1676400"/>
            <a:ext cx="6515981" cy="4919119"/>
          </a:xfrm>
        </p:spPr>
      </p:pic>
    </p:spTree>
    <p:extLst>
      <p:ext uri="{BB962C8B-B14F-4D97-AF65-F5344CB8AC3E}">
        <p14:creationId xmlns:p14="http://schemas.microsoft.com/office/powerpoint/2010/main" val="3575563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When do you prompt?</a:t>
            </a:r>
            <a:endParaRPr lang="en-US" dirty="0">
              <a:latin typeface="Arial"/>
              <a:cs typeface="Arial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992195381"/>
              </p:ext>
            </p:extLst>
          </p:nvPr>
        </p:nvGraphicFramePr>
        <p:xfrm>
          <a:off x="228600" y="1600200"/>
          <a:ext cx="8817311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Down Arrow 9"/>
          <p:cNvSpPr/>
          <p:nvPr/>
        </p:nvSpPr>
        <p:spPr>
          <a:xfrm>
            <a:off x="2971800" y="2438400"/>
            <a:ext cx="256032" cy="9784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38400" y="175260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rial"/>
                <a:cs typeface="Arial"/>
              </a:rPr>
              <a:t>Prompt</a:t>
            </a:r>
            <a:endParaRPr lang="en-US" sz="2800" b="1" dirty="0">
              <a:latin typeface="Arial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8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129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Gestural Prompts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9</a:t>
            </a:fld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40410283"/>
              </p:ext>
            </p:extLst>
          </p:nvPr>
        </p:nvGraphicFramePr>
        <p:xfrm>
          <a:off x="612775" y="1600200"/>
          <a:ext cx="81534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0601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C103524809990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34D3FD-D06A-455F-9219-F6CA2F50DB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TC103524809990</Template>
  <TotalTime>0</TotalTime>
  <Words>884</Words>
  <Application>Microsoft Macintosh PowerPoint</Application>
  <PresentationFormat>On-screen Show (4:3)</PresentationFormat>
  <Paragraphs>132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TC103524809990</vt:lpstr>
      <vt:lpstr>Accessing the Curriculum for Diverse Learners</vt:lpstr>
      <vt:lpstr>Natural Cues</vt:lpstr>
      <vt:lpstr>Natural Cues</vt:lpstr>
      <vt:lpstr>Natural Cues</vt:lpstr>
      <vt:lpstr>What are prompts?</vt:lpstr>
      <vt:lpstr>Types of Prompts</vt:lpstr>
      <vt:lpstr>Prompting in a typical classroom activity</vt:lpstr>
      <vt:lpstr>When do you prompt?</vt:lpstr>
      <vt:lpstr>Gestural Prompts</vt:lpstr>
      <vt:lpstr>Visual Prompts</vt:lpstr>
      <vt:lpstr>Verbal Prompts – 2 types</vt:lpstr>
      <vt:lpstr>Modeling</vt:lpstr>
      <vt:lpstr>Physical Prompts</vt:lpstr>
      <vt:lpstr>Prompt scenario – do not do this in a classroom!</vt:lpstr>
      <vt:lpstr>Keys to Success</vt:lpstr>
      <vt:lpstr>The Downside of Prompts!!</vt:lpstr>
      <vt:lpstr>What is prompt dependency?</vt:lpstr>
      <vt:lpstr>The student is thinking:</vt:lpstr>
      <vt:lpstr>Prompt dependency examples</vt:lpstr>
      <vt:lpstr>Prompt dependency examples</vt:lpstr>
      <vt:lpstr>Top 10 tips for avoiding prompt-dependency</vt:lpstr>
      <vt:lpstr>Only prompt when …</vt:lpstr>
      <vt:lpstr>And finally, don’t forget to …</vt:lpstr>
      <vt:lpstr>Prompt scenario – do this instead …</vt:lpstr>
      <vt:lpstr>Activity: Learning to print first name</vt:lpstr>
      <vt:lpstr>Activity: Learning to print first name</vt:lpstr>
      <vt:lpstr>What type of activity is this?</vt:lpstr>
      <vt:lpstr>What type of activity is this?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Academic presentation for college course (textbook design)</dc:title>
  <dc:creator/>
  <cp:keywords/>
  <cp:lastModifiedBy/>
  <cp:revision>1</cp:revision>
  <dcterms:modified xsi:type="dcterms:W3CDTF">2013-09-23T17:28:27Z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