
<file path=[Content_Types].xml><?xml version="1.0" encoding="utf-8"?>
<Types xmlns="http://schemas.openxmlformats.org/package/2006/content-types">
  <Default Extension="xml" ContentType="application/xml"/>
  <Default Extension="WAV" ContentType="audio/wav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2"/>
  </p:sldMasterIdLst>
  <p:notesMasterIdLst>
    <p:notesMasterId r:id="rId22"/>
  </p:notesMasterIdLst>
  <p:handoutMasterIdLst>
    <p:handoutMasterId r:id="rId23"/>
  </p:handoutMasterIdLst>
  <p:sldIdLst>
    <p:sldId id="256" r:id="rId3"/>
    <p:sldId id="263" r:id="rId4"/>
    <p:sldId id="257" r:id="rId5"/>
    <p:sldId id="258" r:id="rId6"/>
    <p:sldId id="259" r:id="rId7"/>
    <p:sldId id="260" r:id="rId8"/>
    <p:sldId id="269" r:id="rId9"/>
    <p:sldId id="261" r:id="rId10"/>
    <p:sldId id="262" r:id="rId11"/>
    <p:sldId id="264" r:id="rId12"/>
    <p:sldId id="265" r:id="rId13"/>
    <p:sldId id="266" r:id="rId14"/>
    <p:sldId id="271" r:id="rId15"/>
    <p:sldId id="272" r:id="rId16"/>
    <p:sldId id="273" r:id="rId17"/>
    <p:sldId id="283" r:id="rId18"/>
    <p:sldId id="276" r:id="rId19"/>
    <p:sldId id="278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>
        <p:scale>
          <a:sx n="59" d="100"/>
          <a:sy n="59" d="100"/>
        </p:scale>
        <p:origin x="-223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6D26A0-D7E5-AE42-8068-0682FCFECF2A}" type="doc">
      <dgm:prSet loTypeId="urn:microsoft.com/office/officeart/2005/8/layout/radia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72CF1C-10AD-0542-8938-46E04F189921}">
      <dgm:prSet phldrT="[Text]" custT="1"/>
      <dgm:spPr/>
      <dgm:t>
        <a:bodyPr/>
        <a:lstStyle/>
        <a:p>
          <a:r>
            <a:rPr lang="en-US" sz="2800" dirty="0" smtClean="0">
              <a:latin typeface="Arial"/>
              <a:cs typeface="Arial"/>
            </a:rPr>
            <a:t> </a:t>
          </a:r>
          <a:r>
            <a:rPr lang="en-US" sz="3200" dirty="0" smtClean="0">
              <a:latin typeface="Arial"/>
              <a:cs typeface="Arial"/>
            </a:rPr>
            <a:t>Title</a:t>
          </a:r>
          <a:endParaRPr lang="en-US" sz="3200" dirty="0">
            <a:latin typeface="Arial"/>
            <a:cs typeface="Arial"/>
          </a:endParaRPr>
        </a:p>
      </dgm:t>
    </dgm:pt>
    <dgm:pt modelId="{8891A360-B782-FD47-B13A-0C23DE665B5E}" type="parTrans" cxnId="{43724632-F255-1348-8778-0EA001C7D2C0}">
      <dgm:prSet/>
      <dgm:spPr/>
      <dgm:t>
        <a:bodyPr/>
        <a:lstStyle/>
        <a:p>
          <a:endParaRPr lang="en-US"/>
        </a:p>
      </dgm:t>
    </dgm:pt>
    <dgm:pt modelId="{3F7B7E0C-5499-4C4D-9959-6A05B3D2CCC6}" type="sibTrans" cxnId="{43724632-F255-1348-8778-0EA001C7D2C0}">
      <dgm:prSet/>
      <dgm:spPr/>
      <dgm:t>
        <a:bodyPr/>
        <a:lstStyle/>
        <a:p>
          <a:endParaRPr lang="en-US"/>
        </a:p>
      </dgm:t>
    </dgm:pt>
    <dgm:pt modelId="{3519F3F8-6EC7-CA4E-9DC9-9EA344496516}">
      <dgm:prSet phldrT="[Text]" custT="1"/>
      <dgm:spPr/>
      <dgm:t>
        <a:bodyPr/>
        <a:lstStyle/>
        <a:p>
          <a:r>
            <a:rPr lang="en-US" sz="2800" dirty="0" smtClean="0">
              <a:latin typeface="Arial"/>
              <a:cs typeface="Arial"/>
            </a:rPr>
            <a:t>When</a:t>
          </a:r>
          <a:endParaRPr lang="en-US" sz="2800" dirty="0">
            <a:latin typeface="Arial"/>
            <a:cs typeface="Arial"/>
          </a:endParaRPr>
        </a:p>
      </dgm:t>
    </dgm:pt>
    <dgm:pt modelId="{383FBEEB-E2B4-3745-AA77-D4358750AE1D}" type="parTrans" cxnId="{B820C33A-0712-884A-BFD3-0746D2E47253}">
      <dgm:prSet/>
      <dgm:spPr/>
      <dgm:t>
        <a:bodyPr/>
        <a:lstStyle/>
        <a:p>
          <a:endParaRPr lang="en-US"/>
        </a:p>
      </dgm:t>
    </dgm:pt>
    <dgm:pt modelId="{C5D301CB-46F9-4144-B933-531F70719533}" type="sibTrans" cxnId="{B820C33A-0712-884A-BFD3-0746D2E47253}">
      <dgm:prSet/>
      <dgm:spPr/>
      <dgm:t>
        <a:bodyPr/>
        <a:lstStyle/>
        <a:p>
          <a:endParaRPr lang="en-US"/>
        </a:p>
      </dgm:t>
    </dgm:pt>
    <dgm:pt modelId="{35271010-12FE-E942-B845-8919ADB5A5E3}">
      <dgm:prSet phldrT="[Text]" custT="1"/>
      <dgm:spPr/>
      <dgm:t>
        <a:bodyPr/>
        <a:lstStyle/>
        <a:p>
          <a:r>
            <a:rPr lang="en-US" sz="2800" dirty="0" smtClean="0">
              <a:latin typeface="Arial"/>
              <a:cs typeface="Arial"/>
            </a:rPr>
            <a:t>What</a:t>
          </a:r>
          <a:endParaRPr lang="en-US" sz="2800" dirty="0">
            <a:latin typeface="Arial"/>
            <a:cs typeface="Arial"/>
          </a:endParaRPr>
        </a:p>
      </dgm:t>
    </dgm:pt>
    <dgm:pt modelId="{EC3F0782-863F-2E4B-B6EA-F7CB2C39C808}" type="parTrans" cxnId="{9E85BC45-709C-1945-BDA4-781FA50E0117}">
      <dgm:prSet/>
      <dgm:spPr/>
      <dgm:t>
        <a:bodyPr/>
        <a:lstStyle/>
        <a:p>
          <a:endParaRPr lang="en-US"/>
        </a:p>
      </dgm:t>
    </dgm:pt>
    <dgm:pt modelId="{D38EEDFF-93FF-5B46-B625-E386153A97F0}" type="sibTrans" cxnId="{9E85BC45-709C-1945-BDA4-781FA50E0117}">
      <dgm:prSet/>
      <dgm:spPr/>
      <dgm:t>
        <a:bodyPr/>
        <a:lstStyle/>
        <a:p>
          <a:endParaRPr lang="en-US"/>
        </a:p>
      </dgm:t>
    </dgm:pt>
    <dgm:pt modelId="{E311EC51-3E9B-3E41-886A-6B5C7DAE1D1B}">
      <dgm:prSet phldrT="[Text]" custT="1"/>
      <dgm:spPr/>
      <dgm:t>
        <a:bodyPr/>
        <a:lstStyle/>
        <a:p>
          <a:r>
            <a:rPr lang="en-US" sz="2800" dirty="0" smtClean="0">
              <a:latin typeface="Arial"/>
              <a:cs typeface="Arial"/>
            </a:rPr>
            <a:t>Where</a:t>
          </a:r>
          <a:endParaRPr lang="en-US" sz="2800" dirty="0">
            <a:latin typeface="Arial"/>
            <a:cs typeface="Arial"/>
          </a:endParaRPr>
        </a:p>
      </dgm:t>
    </dgm:pt>
    <dgm:pt modelId="{A8A4DFA7-DA38-3343-A3B6-165C8D9BAE8B}" type="parTrans" cxnId="{DD635F71-C32E-A642-A985-83E4586AD13C}">
      <dgm:prSet/>
      <dgm:spPr/>
      <dgm:t>
        <a:bodyPr/>
        <a:lstStyle/>
        <a:p>
          <a:endParaRPr lang="en-US"/>
        </a:p>
      </dgm:t>
    </dgm:pt>
    <dgm:pt modelId="{DAB094AE-F7CB-BD4B-A689-B0FD9D45F86C}" type="sibTrans" cxnId="{DD635F71-C32E-A642-A985-83E4586AD13C}">
      <dgm:prSet/>
      <dgm:spPr/>
      <dgm:t>
        <a:bodyPr/>
        <a:lstStyle/>
        <a:p>
          <a:endParaRPr lang="en-US"/>
        </a:p>
      </dgm:t>
    </dgm:pt>
    <dgm:pt modelId="{71C5E822-CF04-134E-8BB5-E9F668CBB3BA}">
      <dgm:prSet phldrT="[Text]" custT="1"/>
      <dgm:spPr/>
      <dgm:t>
        <a:bodyPr/>
        <a:lstStyle/>
        <a:p>
          <a:r>
            <a:rPr lang="en-US" sz="2800" dirty="0" smtClean="0">
              <a:latin typeface="Arial"/>
              <a:cs typeface="Arial"/>
            </a:rPr>
            <a:t>Who</a:t>
          </a:r>
          <a:endParaRPr lang="en-US" sz="2800" dirty="0">
            <a:latin typeface="Arial"/>
            <a:cs typeface="Arial"/>
          </a:endParaRPr>
        </a:p>
      </dgm:t>
    </dgm:pt>
    <dgm:pt modelId="{DF4ABD4C-E310-2E40-8762-BAD638045745}" type="parTrans" cxnId="{783A8F1B-BD43-7D4E-B420-FE9C4455A862}">
      <dgm:prSet/>
      <dgm:spPr/>
      <dgm:t>
        <a:bodyPr/>
        <a:lstStyle/>
        <a:p>
          <a:endParaRPr lang="en-US"/>
        </a:p>
      </dgm:t>
    </dgm:pt>
    <dgm:pt modelId="{38828EAC-33FA-9B41-B0F9-7B1291F33A84}" type="sibTrans" cxnId="{783A8F1B-BD43-7D4E-B420-FE9C4455A862}">
      <dgm:prSet/>
      <dgm:spPr/>
      <dgm:t>
        <a:bodyPr/>
        <a:lstStyle/>
        <a:p>
          <a:endParaRPr lang="en-US"/>
        </a:p>
      </dgm:t>
    </dgm:pt>
    <dgm:pt modelId="{51BFCC87-688E-3648-9EBE-1132D9D8CA99}">
      <dgm:prSet custT="1"/>
      <dgm:spPr/>
      <dgm:t>
        <a:bodyPr/>
        <a:lstStyle/>
        <a:p>
          <a:r>
            <a:rPr lang="en-US" sz="2800" dirty="0" smtClean="0">
              <a:latin typeface="Arial"/>
              <a:cs typeface="Arial"/>
            </a:rPr>
            <a:t>Why</a:t>
          </a:r>
          <a:endParaRPr lang="en-US" sz="2800" dirty="0">
            <a:latin typeface="Arial"/>
            <a:cs typeface="Arial"/>
          </a:endParaRPr>
        </a:p>
      </dgm:t>
    </dgm:pt>
    <dgm:pt modelId="{C35501F9-72C5-EE4F-A051-320B1A365BB8}" type="parTrans" cxnId="{696EDCD1-247D-DE44-A804-321DA7E74D17}">
      <dgm:prSet/>
      <dgm:spPr/>
      <dgm:t>
        <a:bodyPr/>
        <a:lstStyle/>
        <a:p>
          <a:endParaRPr lang="en-US"/>
        </a:p>
      </dgm:t>
    </dgm:pt>
    <dgm:pt modelId="{E52AFA8A-43CC-804D-86CD-C235BDF53091}" type="sibTrans" cxnId="{696EDCD1-247D-DE44-A804-321DA7E74D17}">
      <dgm:prSet/>
      <dgm:spPr/>
      <dgm:t>
        <a:bodyPr/>
        <a:lstStyle/>
        <a:p>
          <a:endParaRPr lang="en-US"/>
        </a:p>
      </dgm:t>
    </dgm:pt>
    <dgm:pt modelId="{38C89FDF-FA51-DF40-8E01-C684DEAA9618}">
      <dgm:prSet custT="1"/>
      <dgm:spPr/>
      <dgm:t>
        <a:bodyPr/>
        <a:lstStyle/>
        <a:p>
          <a:r>
            <a:rPr lang="en-US" sz="2800" dirty="0" smtClean="0">
              <a:latin typeface="Arial"/>
              <a:cs typeface="Arial"/>
            </a:rPr>
            <a:t>How</a:t>
          </a:r>
          <a:endParaRPr lang="en-US" sz="2800" dirty="0">
            <a:latin typeface="Arial"/>
            <a:cs typeface="Arial"/>
          </a:endParaRPr>
        </a:p>
      </dgm:t>
    </dgm:pt>
    <dgm:pt modelId="{DAF4F3D1-E66F-4C40-A427-D64C6B0F1196}" type="parTrans" cxnId="{8C7155FA-4F4A-0E47-A864-643D13F0F087}">
      <dgm:prSet/>
      <dgm:spPr/>
      <dgm:t>
        <a:bodyPr/>
        <a:lstStyle/>
        <a:p>
          <a:endParaRPr lang="en-US"/>
        </a:p>
      </dgm:t>
    </dgm:pt>
    <dgm:pt modelId="{A55ED4E7-8A94-0749-B0D0-5D66C4DBBBBB}" type="sibTrans" cxnId="{8C7155FA-4F4A-0E47-A864-643D13F0F087}">
      <dgm:prSet/>
      <dgm:spPr/>
      <dgm:t>
        <a:bodyPr/>
        <a:lstStyle/>
        <a:p>
          <a:endParaRPr lang="en-US"/>
        </a:p>
      </dgm:t>
    </dgm:pt>
    <dgm:pt modelId="{F0CED218-C26F-AC4C-9DEC-5B5EF35EE15B}" type="pres">
      <dgm:prSet presAssocID="{346D26A0-D7E5-AE42-8068-0682FCFECF2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28D13BD-E35C-644F-A6C3-0BE75D4F4F67}" type="pres">
      <dgm:prSet presAssocID="{E272CF1C-10AD-0542-8938-46E04F189921}" presName="centerShape" presStyleLbl="node0" presStyleIdx="0" presStyleCnt="1"/>
      <dgm:spPr/>
      <dgm:t>
        <a:bodyPr/>
        <a:lstStyle/>
        <a:p>
          <a:endParaRPr lang="en-US"/>
        </a:p>
      </dgm:t>
    </dgm:pt>
    <dgm:pt modelId="{C667EF78-1844-324B-A83E-382ABEE5DDBD}" type="pres">
      <dgm:prSet presAssocID="{383FBEEB-E2B4-3745-AA77-D4358750AE1D}" presName="Name9" presStyleLbl="parChTrans1D2" presStyleIdx="0" presStyleCnt="6"/>
      <dgm:spPr/>
    </dgm:pt>
    <dgm:pt modelId="{A15BBF30-48FC-F244-AC0F-8DFFC6AB1D22}" type="pres">
      <dgm:prSet presAssocID="{383FBEEB-E2B4-3745-AA77-D4358750AE1D}" presName="connTx" presStyleLbl="parChTrans1D2" presStyleIdx="0" presStyleCnt="6"/>
      <dgm:spPr/>
    </dgm:pt>
    <dgm:pt modelId="{6EB5BDE2-B4E6-284E-A0EA-E5BA27F94111}" type="pres">
      <dgm:prSet presAssocID="{3519F3F8-6EC7-CA4E-9DC9-9EA344496516}" presName="node" presStyleLbl="node1" presStyleIdx="0" presStyleCnt="6" custScaleX="153366">
        <dgm:presLayoutVars>
          <dgm:bulletEnabled val="1"/>
        </dgm:presLayoutVars>
      </dgm:prSet>
      <dgm:spPr/>
    </dgm:pt>
    <dgm:pt modelId="{9E69B607-5450-D94B-9E0D-8C50F1EC3657}" type="pres">
      <dgm:prSet presAssocID="{EC3F0782-863F-2E4B-B6EA-F7CB2C39C808}" presName="Name9" presStyleLbl="parChTrans1D2" presStyleIdx="1" presStyleCnt="6"/>
      <dgm:spPr/>
    </dgm:pt>
    <dgm:pt modelId="{7EC4190B-58DE-DF46-BAA1-F6A5BBF1243D}" type="pres">
      <dgm:prSet presAssocID="{EC3F0782-863F-2E4B-B6EA-F7CB2C39C808}" presName="connTx" presStyleLbl="parChTrans1D2" presStyleIdx="1" presStyleCnt="6"/>
      <dgm:spPr/>
    </dgm:pt>
    <dgm:pt modelId="{8B414E06-F694-024F-B32E-A250B3154952}" type="pres">
      <dgm:prSet presAssocID="{35271010-12FE-E942-B845-8919ADB5A5E3}" presName="node" presStyleLbl="node1" presStyleIdx="1" presStyleCnt="6" custScaleX="135092">
        <dgm:presLayoutVars>
          <dgm:bulletEnabled val="1"/>
        </dgm:presLayoutVars>
      </dgm:prSet>
      <dgm:spPr/>
    </dgm:pt>
    <dgm:pt modelId="{1247C08A-D3C3-9845-AE4C-9202C42DB5AB}" type="pres">
      <dgm:prSet presAssocID="{A8A4DFA7-DA38-3343-A3B6-165C8D9BAE8B}" presName="Name9" presStyleLbl="parChTrans1D2" presStyleIdx="2" presStyleCnt="6"/>
      <dgm:spPr/>
    </dgm:pt>
    <dgm:pt modelId="{FE361D29-5825-E547-A158-7C1516864F26}" type="pres">
      <dgm:prSet presAssocID="{A8A4DFA7-DA38-3343-A3B6-165C8D9BAE8B}" presName="connTx" presStyleLbl="parChTrans1D2" presStyleIdx="2" presStyleCnt="6"/>
      <dgm:spPr/>
    </dgm:pt>
    <dgm:pt modelId="{3A96FEAF-0CD7-D546-9DFE-B0D5024F6E72}" type="pres">
      <dgm:prSet presAssocID="{E311EC51-3E9B-3E41-886A-6B5C7DAE1D1B}" presName="node" presStyleLbl="node1" presStyleIdx="2" presStyleCnt="6" custScaleX="128178">
        <dgm:presLayoutVars>
          <dgm:bulletEnabled val="1"/>
        </dgm:presLayoutVars>
      </dgm:prSet>
      <dgm:spPr/>
    </dgm:pt>
    <dgm:pt modelId="{650509C2-AB26-5042-828E-5356A3CA6034}" type="pres">
      <dgm:prSet presAssocID="{DF4ABD4C-E310-2E40-8762-BAD638045745}" presName="Name9" presStyleLbl="parChTrans1D2" presStyleIdx="3" presStyleCnt="6"/>
      <dgm:spPr/>
    </dgm:pt>
    <dgm:pt modelId="{B5762F9D-AB43-064D-9028-3CC76C26CDAD}" type="pres">
      <dgm:prSet presAssocID="{DF4ABD4C-E310-2E40-8762-BAD638045745}" presName="connTx" presStyleLbl="parChTrans1D2" presStyleIdx="3" presStyleCnt="6"/>
      <dgm:spPr/>
    </dgm:pt>
    <dgm:pt modelId="{560C0A25-6D1E-CD47-AC80-A5229A9F6203}" type="pres">
      <dgm:prSet presAssocID="{71C5E822-CF04-134E-8BB5-E9F668CBB3BA}" presName="node" presStyleLbl="node1" presStyleIdx="3" presStyleCnt="6" custScaleX="123590">
        <dgm:presLayoutVars>
          <dgm:bulletEnabled val="1"/>
        </dgm:presLayoutVars>
      </dgm:prSet>
      <dgm:spPr/>
    </dgm:pt>
    <dgm:pt modelId="{80AD09B4-BF3D-194F-B7B8-760EE5435BA4}" type="pres">
      <dgm:prSet presAssocID="{C35501F9-72C5-EE4F-A051-320B1A365BB8}" presName="Name9" presStyleLbl="parChTrans1D2" presStyleIdx="4" presStyleCnt="6"/>
      <dgm:spPr/>
    </dgm:pt>
    <dgm:pt modelId="{B6A54C43-2F3C-DC48-A177-F6DF3E49091E}" type="pres">
      <dgm:prSet presAssocID="{C35501F9-72C5-EE4F-A051-320B1A365BB8}" presName="connTx" presStyleLbl="parChTrans1D2" presStyleIdx="4" presStyleCnt="6"/>
      <dgm:spPr/>
    </dgm:pt>
    <dgm:pt modelId="{7208D42F-1C9E-F649-A6E6-4FA3FFF2604F}" type="pres">
      <dgm:prSet presAssocID="{51BFCC87-688E-3648-9EBE-1132D9D8CA99}" presName="node" presStyleLbl="node1" presStyleIdx="4" presStyleCnt="6" custScaleX="155215">
        <dgm:presLayoutVars>
          <dgm:bulletEnabled val="1"/>
        </dgm:presLayoutVars>
      </dgm:prSet>
      <dgm:spPr/>
    </dgm:pt>
    <dgm:pt modelId="{DD27B498-FD59-BD4B-9178-C4C6D101ACCE}" type="pres">
      <dgm:prSet presAssocID="{DAF4F3D1-E66F-4C40-A427-D64C6B0F1196}" presName="Name9" presStyleLbl="parChTrans1D2" presStyleIdx="5" presStyleCnt="6"/>
      <dgm:spPr/>
    </dgm:pt>
    <dgm:pt modelId="{91F26AFD-E664-214E-84BA-779ADA7E9248}" type="pres">
      <dgm:prSet presAssocID="{DAF4F3D1-E66F-4C40-A427-D64C6B0F1196}" presName="connTx" presStyleLbl="parChTrans1D2" presStyleIdx="5" presStyleCnt="6"/>
      <dgm:spPr/>
    </dgm:pt>
    <dgm:pt modelId="{67E3907F-2A73-DD42-BBCA-F4A656EC5EC1}" type="pres">
      <dgm:prSet presAssocID="{38C89FDF-FA51-DF40-8E01-C684DEAA9618}" presName="node" presStyleLbl="node1" presStyleIdx="5" presStyleCnt="6" custScaleX="158362" custRadScaleRad="101834" custRadScaleInc="-14984">
        <dgm:presLayoutVars>
          <dgm:bulletEnabled val="1"/>
        </dgm:presLayoutVars>
      </dgm:prSet>
      <dgm:spPr/>
    </dgm:pt>
  </dgm:ptLst>
  <dgm:cxnLst>
    <dgm:cxn modelId="{06409DA5-82C7-3C46-8C94-8DC75C3F76CB}" type="presOf" srcId="{35271010-12FE-E942-B845-8919ADB5A5E3}" destId="{8B414E06-F694-024F-B32E-A250B3154952}" srcOrd="0" destOrd="0" presId="urn:microsoft.com/office/officeart/2005/8/layout/radial1"/>
    <dgm:cxn modelId="{9BFED607-CB38-044E-B04A-888584A0EDEE}" type="presOf" srcId="{71C5E822-CF04-134E-8BB5-E9F668CBB3BA}" destId="{560C0A25-6D1E-CD47-AC80-A5229A9F6203}" srcOrd="0" destOrd="0" presId="urn:microsoft.com/office/officeart/2005/8/layout/radial1"/>
    <dgm:cxn modelId="{75004722-0A54-2740-9970-C21A878179A4}" type="presOf" srcId="{A8A4DFA7-DA38-3343-A3B6-165C8D9BAE8B}" destId="{FE361D29-5825-E547-A158-7C1516864F26}" srcOrd="1" destOrd="0" presId="urn:microsoft.com/office/officeart/2005/8/layout/radial1"/>
    <dgm:cxn modelId="{F2C115F9-0E2A-6144-963B-2DA8E3A0494D}" type="presOf" srcId="{EC3F0782-863F-2E4B-B6EA-F7CB2C39C808}" destId="{7EC4190B-58DE-DF46-BAA1-F6A5BBF1243D}" srcOrd="1" destOrd="0" presId="urn:microsoft.com/office/officeart/2005/8/layout/radial1"/>
    <dgm:cxn modelId="{439A6227-8589-3D4E-995A-2E1A98148A70}" type="presOf" srcId="{346D26A0-D7E5-AE42-8068-0682FCFECF2A}" destId="{F0CED218-C26F-AC4C-9DEC-5B5EF35EE15B}" srcOrd="0" destOrd="0" presId="urn:microsoft.com/office/officeart/2005/8/layout/radial1"/>
    <dgm:cxn modelId="{8C7155FA-4F4A-0E47-A864-643D13F0F087}" srcId="{E272CF1C-10AD-0542-8938-46E04F189921}" destId="{38C89FDF-FA51-DF40-8E01-C684DEAA9618}" srcOrd="5" destOrd="0" parTransId="{DAF4F3D1-E66F-4C40-A427-D64C6B0F1196}" sibTransId="{A55ED4E7-8A94-0749-B0D0-5D66C4DBBBBB}"/>
    <dgm:cxn modelId="{A56B3698-6F5B-7E47-B1F0-9595D193C91D}" type="presOf" srcId="{38C89FDF-FA51-DF40-8E01-C684DEAA9618}" destId="{67E3907F-2A73-DD42-BBCA-F4A656EC5EC1}" srcOrd="0" destOrd="0" presId="urn:microsoft.com/office/officeart/2005/8/layout/radial1"/>
    <dgm:cxn modelId="{F4C7A9DB-EECE-ED40-9E42-D051C73824A0}" type="presOf" srcId="{51BFCC87-688E-3648-9EBE-1132D9D8CA99}" destId="{7208D42F-1C9E-F649-A6E6-4FA3FFF2604F}" srcOrd="0" destOrd="0" presId="urn:microsoft.com/office/officeart/2005/8/layout/radial1"/>
    <dgm:cxn modelId="{DCE0361B-6FD1-2B4D-A485-5EA8352B7E19}" type="presOf" srcId="{C35501F9-72C5-EE4F-A051-320B1A365BB8}" destId="{80AD09B4-BF3D-194F-B7B8-760EE5435BA4}" srcOrd="0" destOrd="0" presId="urn:microsoft.com/office/officeart/2005/8/layout/radial1"/>
    <dgm:cxn modelId="{783A8F1B-BD43-7D4E-B420-FE9C4455A862}" srcId="{E272CF1C-10AD-0542-8938-46E04F189921}" destId="{71C5E822-CF04-134E-8BB5-E9F668CBB3BA}" srcOrd="3" destOrd="0" parTransId="{DF4ABD4C-E310-2E40-8762-BAD638045745}" sibTransId="{38828EAC-33FA-9B41-B0F9-7B1291F33A84}"/>
    <dgm:cxn modelId="{9E85BC45-709C-1945-BDA4-781FA50E0117}" srcId="{E272CF1C-10AD-0542-8938-46E04F189921}" destId="{35271010-12FE-E942-B845-8919ADB5A5E3}" srcOrd="1" destOrd="0" parTransId="{EC3F0782-863F-2E4B-B6EA-F7CB2C39C808}" sibTransId="{D38EEDFF-93FF-5B46-B625-E386153A97F0}"/>
    <dgm:cxn modelId="{7ABAE4D2-3371-1547-889A-E2E885ADCDE1}" type="presOf" srcId="{3519F3F8-6EC7-CA4E-9DC9-9EA344496516}" destId="{6EB5BDE2-B4E6-284E-A0EA-E5BA27F94111}" srcOrd="0" destOrd="0" presId="urn:microsoft.com/office/officeart/2005/8/layout/radial1"/>
    <dgm:cxn modelId="{B820C33A-0712-884A-BFD3-0746D2E47253}" srcId="{E272CF1C-10AD-0542-8938-46E04F189921}" destId="{3519F3F8-6EC7-CA4E-9DC9-9EA344496516}" srcOrd="0" destOrd="0" parTransId="{383FBEEB-E2B4-3745-AA77-D4358750AE1D}" sibTransId="{C5D301CB-46F9-4144-B933-531F70719533}"/>
    <dgm:cxn modelId="{696EDCD1-247D-DE44-A804-321DA7E74D17}" srcId="{E272CF1C-10AD-0542-8938-46E04F189921}" destId="{51BFCC87-688E-3648-9EBE-1132D9D8CA99}" srcOrd="4" destOrd="0" parTransId="{C35501F9-72C5-EE4F-A051-320B1A365BB8}" sibTransId="{E52AFA8A-43CC-804D-86CD-C235BDF53091}"/>
    <dgm:cxn modelId="{9ABB3F36-C8F0-444D-B53F-D58525D55B12}" type="presOf" srcId="{383FBEEB-E2B4-3745-AA77-D4358750AE1D}" destId="{C667EF78-1844-324B-A83E-382ABEE5DDBD}" srcOrd="0" destOrd="0" presId="urn:microsoft.com/office/officeart/2005/8/layout/radial1"/>
    <dgm:cxn modelId="{F66076E0-6FB4-074F-9D4C-E6086E4E77BB}" type="presOf" srcId="{E311EC51-3E9B-3E41-886A-6B5C7DAE1D1B}" destId="{3A96FEAF-0CD7-D546-9DFE-B0D5024F6E72}" srcOrd="0" destOrd="0" presId="urn:microsoft.com/office/officeart/2005/8/layout/radial1"/>
    <dgm:cxn modelId="{43724632-F255-1348-8778-0EA001C7D2C0}" srcId="{346D26A0-D7E5-AE42-8068-0682FCFECF2A}" destId="{E272CF1C-10AD-0542-8938-46E04F189921}" srcOrd="0" destOrd="0" parTransId="{8891A360-B782-FD47-B13A-0C23DE665B5E}" sibTransId="{3F7B7E0C-5499-4C4D-9959-6A05B3D2CCC6}"/>
    <dgm:cxn modelId="{16AF810E-4A09-6044-8C14-CC2F673D936D}" type="presOf" srcId="{E272CF1C-10AD-0542-8938-46E04F189921}" destId="{828D13BD-E35C-644F-A6C3-0BE75D4F4F67}" srcOrd="0" destOrd="0" presId="urn:microsoft.com/office/officeart/2005/8/layout/radial1"/>
    <dgm:cxn modelId="{B1AAE366-F3DF-1742-9669-0865433B4A19}" type="presOf" srcId="{C35501F9-72C5-EE4F-A051-320B1A365BB8}" destId="{B6A54C43-2F3C-DC48-A177-F6DF3E49091E}" srcOrd="1" destOrd="0" presId="urn:microsoft.com/office/officeart/2005/8/layout/radial1"/>
    <dgm:cxn modelId="{B372390A-3670-1D4A-BC8C-830598AAA22F}" type="presOf" srcId="{DF4ABD4C-E310-2E40-8762-BAD638045745}" destId="{B5762F9D-AB43-064D-9028-3CC76C26CDAD}" srcOrd="1" destOrd="0" presId="urn:microsoft.com/office/officeart/2005/8/layout/radial1"/>
    <dgm:cxn modelId="{AA9CE261-81E0-9E4F-8A40-C49DDF5A50C8}" type="presOf" srcId="{DAF4F3D1-E66F-4C40-A427-D64C6B0F1196}" destId="{91F26AFD-E664-214E-84BA-779ADA7E9248}" srcOrd="1" destOrd="0" presId="urn:microsoft.com/office/officeart/2005/8/layout/radial1"/>
    <dgm:cxn modelId="{5B19C5DD-6BCC-3B4A-B4F4-67FC3B6E0164}" type="presOf" srcId="{383FBEEB-E2B4-3745-AA77-D4358750AE1D}" destId="{A15BBF30-48FC-F244-AC0F-8DFFC6AB1D22}" srcOrd="1" destOrd="0" presId="urn:microsoft.com/office/officeart/2005/8/layout/radial1"/>
    <dgm:cxn modelId="{DD635F71-C32E-A642-A985-83E4586AD13C}" srcId="{E272CF1C-10AD-0542-8938-46E04F189921}" destId="{E311EC51-3E9B-3E41-886A-6B5C7DAE1D1B}" srcOrd="2" destOrd="0" parTransId="{A8A4DFA7-DA38-3343-A3B6-165C8D9BAE8B}" sibTransId="{DAB094AE-F7CB-BD4B-A689-B0FD9D45F86C}"/>
    <dgm:cxn modelId="{4FB4F445-BAE8-064A-BBFA-13C303786ED9}" type="presOf" srcId="{DF4ABD4C-E310-2E40-8762-BAD638045745}" destId="{650509C2-AB26-5042-828E-5356A3CA6034}" srcOrd="0" destOrd="0" presId="urn:microsoft.com/office/officeart/2005/8/layout/radial1"/>
    <dgm:cxn modelId="{9B877417-97F5-AA4B-8BEA-071A953A9B0A}" type="presOf" srcId="{EC3F0782-863F-2E4B-B6EA-F7CB2C39C808}" destId="{9E69B607-5450-D94B-9E0D-8C50F1EC3657}" srcOrd="0" destOrd="0" presId="urn:microsoft.com/office/officeart/2005/8/layout/radial1"/>
    <dgm:cxn modelId="{8ECE8F74-902A-B941-B39A-315E541C7FB5}" type="presOf" srcId="{A8A4DFA7-DA38-3343-A3B6-165C8D9BAE8B}" destId="{1247C08A-D3C3-9845-AE4C-9202C42DB5AB}" srcOrd="0" destOrd="0" presId="urn:microsoft.com/office/officeart/2005/8/layout/radial1"/>
    <dgm:cxn modelId="{A65CF5DB-5D9B-764B-91F9-76D001B49E70}" type="presOf" srcId="{DAF4F3D1-E66F-4C40-A427-D64C6B0F1196}" destId="{DD27B498-FD59-BD4B-9178-C4C6D101ACCE}" srcOrd="0" destOrd="0" presId="urn:microsoft.com/office/officeart/2005/8/layout/radial1"/>
    <dgm:cxn modelId="{A0C4F413-564D-1544-A76B-83B251153151}" type="presParOf" srcId="{F0CED218-C26F-AC4C-9DEC-5B5EF35EE15B}" destId="{828D13BD-E35C-644F-A6C3-0BE75D4F4F67}" srcOrd="0" destOrd="0" presId="urn:microsoft.com/office/officeart/2005/8/layout/radial1"/>
    <dgm:cxn modelId="{CB2798EF-38A1-6841-B5BB-5505104EEFA4}" type="presParOf" srcId="{F0CED218-C26F-AC4C-9DEC-5B5EF35EE15B}" destId="{C667EF78-1844-324B-A83E-382ABEE5DDBD}" srcOrd="1" destOrd="0" presId="urn:microsoft.com/office/officeart/2005/8/layout/radial1"/>
    <dgm:cxn modelId="{B425296F-5CEB-F84A-A6D6-5A7BDBDF5C73}" type="presParOf" srcId="{C667EF78-1844-324B-A83E-382ABEE5DDBD}" destId="{A15BBF30-48FC-F244-AC0F-8DFFC6AB1D22}" srcOrd="0" destOrd="0" presId="urn:microsoft.com/office/officeart/2005/8/layout/radial1"/>
    <dgm:cxn modelId="{E1F877D2-6511-F147-A993-0C091819B996}" type="presParOf" srcId="{F0CED218-C26F-AC4C-9DEC-5B5EF35EE15B}" destId="{6EB5BDE2-B4E6-284E-A0EA-E5BA27F94111}" srcOrd="2" destOrd="0" presId="urn:microsoft.com/office/officeart/2005/8/layout/radial1"/>
    <dgm:cxn modelId="{A52EF1C4-44F3-8E4C-90BF-CB7B579CA9A2}" type="presParOf" srcId="{F0CED218-C26F-AC4C-9DEC-5B5EF35EE15B}" destId="{9E69B607-5450-D94B-9E0D-8C50F1EC3657}" srcOrd="3" destOrd="0" presId="urn:microsoft.com/office/officeart/2005/8/layout/radial1"/>
    <dgm:cxn modelId="{629A7226-D75E-F640-B3DD-B699F82A247A}" type="presParOf" srcId="{9E69B607-5450-D94B-9E0D-8C50F1EC3657}" destId="{7EC4190B-58DE-DF46-BAA1-F6A5BBF1243D}" srcOrd="0" destOrd="0" presId="urn:microsoft.com/office/officeart/2005/8/layout/radial1"/>
    <dgm:cxn modelId="{C9155E71-5E7B-9F46-B4D0-A3D385BB2DDA}" type="presParOf" srcId="{F0CED218-C26F-AC4C-9DEC-5B5EF35EE15B}" destId="{8B414E06-F694-024F-B32E-A250B3154952}" srcOrd="4" destOrd="0" presId="urn:microsoft.com/office/officeart/2005/8/layout/radial1"/>
    <dgm:cxn modelId="{9C397061-3FD4-6C4C-B082-9E7FCC74DB05}" type="presParOf" srcId="{F0CED218-C26F-AC4C-9DEC-5B5EF35EE15B}" destId="{1247C08A-D3C3-9845-AE4C-9202C42DB5AB}" srcOrd="5" destOrd="0" presId="urn:microsoft.com/office/officeart/2005/8/layout/radial1"/>
    <dgm:cxn modelId="{26098C44-9CE6-E449-8AE5-8F7891E7845B}" type="presParOf" srcId="{1247C08A-D3C3-9845-AE4C-9202C42DB5AB}" destId="{FE361D29-5825-E547-A158-7C1516864F26}" srcOrd="0" destOrd="0" presId="urn:microsoft.com/office/officeart/2005/8/layout/radial1"/>
    <dgm:cxn modelId="{69150EAD-C6AE-074C-9C09-A8B1576D2AF3}" type="presParOf" srcId="{F0CED218-C26F-AC4C-9DEC-5B5EF35EE15B}" destId="{3A96FEAF-0CD7-D546-9DFE-B0D5024F6E72}" srcOrd="6" destOrd="0" presId="urn:microsoft.com/office/officeart/2005/8/layout/radial1"/>
    <dgm:cxn modelId="{6D171FA1-DD91-304F-95AB-4935AD4EBE79}" type="presParOf" srcId="{F0CED218-C26F-AC4C-9DEC-5B5EF35EE15B}" destId="{650509C2-AB26-5042-828E-5356A3CA6034}" srcOrd="7" destOrd="0" presId="urn:microsoft.com/office/officeart/2005/8/layout/radial1"/>
    <dgm:cxn modelId="{F7F92D8F-9AAE-EE41-9D1A-0CD3427DBB15}" type="presParOf" srcId="{650509C2-AB26-5042-828E-5356A3CA6034}" destId="{B5762F9D-AB43-064D-9028-3CC76C26CDAD}" srcOrd="0" destOrd="0" presId="urn:microsoft.com/office/officeart/2005/8/layout/radial1"/>
    <dgm:cxn modelId="{85BB3B38-2415-5F4A-B51C-E0968E213794}" type="presParOf" srcId="{F0CED218-C26F-AC4C-9DEC-5B5EF35EE15B}" destId="{560C0A25-6D1E-CD47-AC80-A5229A9F6203}" srcOrd="8" destOrd="0" presId="urn:microsoft.com/office/officeart/2005/8/layout/radial1"/>
    <dgm:cxn modelId="{05295030-9439-0F44-B25B-16646A8E56EB}" type="presParOf" srcId="{F0CED218-C26F-AC4C-9DEC-5B5EF35EE15B}" destId="{80AD09B4-BF3D-194F-B7B8-760EE5435BA4}" srcOrd="9" destOrd="0" presId="urn:microsoft.com/office/officeart/2005/8/layout/radial1"/>
    <dgm:cxn modelId="{2201BD0B-E129-9A40-B6BA-E0D6AD84A52B}" type="presParOf" srcId="{80AD09B4-BF3D-194F-B7B8-760EE5435BA4}" destId="{B6A54C43-2F3C-DC48-A177-F6DF3E49091E}" srcOrd="0" destOrd="0" presId="urn:microsoft.com/office/officeart/2005/8/layout/radial1"/>
    <dgm:cxn modelId="{681AF40D-95AB-2A44-9583-8419889FA910}" type="presParOf" srcId="{F0CED218-C26F-AC4C-9DEC-5B5EF35EE15B}" destId="{7208D42F-1C9E-F649-A6E6-4FA3FFF2604F}" srcOrd="10" destOrd="0" presId="urn:microsoft.com/office/officeart/2005/8/layout/radial1"/>
    <dgm:cxn modelId="{5D306484-32F6-9B45-AA2D-A2F184891E9B}" type="presParOf" srcId="{F0CED218-C26F-AC4C-9DEC-5B5EF35EE15B}" destId="{DD27B498-FD59-BD4B-9178-C4C6D101ACCE}" srcOrd="11" destOrd="0" presId="urn:microsoft.com/office/officeart/2005/8/layout/radial1"/>
    <dgm:cxn modelId="{7356871F-7C68-264C-8CBB-E9692B1C1055}" type="presParOf" srcId="{DD27B498-FD59-BD4B-9178-C4C6D101ACCE}" destId="{91F26AFD-E664-214E-84BA-779ADA7E9248}" srcOrd="0" destOrd="0" presId="urn:microsoft.com/office/officeart/2005/8/layout/radial1"/>
    <dgm:cxn modelId="{F5D9A7CE-C438-B54A-9FC9-503D9A66C3A0}" type="presParOf" srcId="{F0CED218-C26F-AC4C-9DEC-5B5EF35EE15B}" destId="{67E3907F-2A73-DD42-BBCA-F4A656EC5EC1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A6543F-CD6D-D74A-B1FE-8FC701889727}" type="doc">
      <dgm:prSet loTypeId="urn:microsoft.com/office/officeart/2005/8/layout/vList6" loCatId="" qsTypeId="urn:microsoft.com/office/officeart/2005/8/quickstyle/simple4" qsCatId="simple" csTypeId="urn:microsoft.com/office/officeart/2005/8/colors/accent1_2" csCatId="accent1" phldr="1"/>
      <dgm:spPr/>
    </dgm:pt>
    <dgm:pt modelId="{FEF05891-809D-B546-BCC2-15F3BB65E36F}">
      <dgm:prSet phldrT="[Text]"/>
      <dgm:spPr/>
      <dgm:t>
        <a:bodyPr/>
        <a:lstStyle/>
        <a:p>
          <a:r>
            <a:rPr lang="en-US" dirty="0" smtClean="0">
              <a:latin typeface="Arial"/>
              <a:cs typeface="Arial"/>
            </a:rPr>
            <a:t>Writing is </a:t>
          </a:r>
          <a:endParaRPr lang="en-US" dirty="0">
            <a:latin typeface="Arial"/>
            <a:cs typeface="Arial"/>
          </a:endParaRPr>
        </a:p>
      </dgm:t>
    </dgm:pt>
    <dgm:pt modelId="{AB953E19-BAFE-A44D-90E6-1DBA16FC8E78}" type="parTrans" cxnId="{85A7B486-E485-FE47-9322-6E47AD8D06BB}">
      <dgm:prSet/>
      <dgm:spPr/>
      <dgm:t>
        <a:bodyPr/>
        <a:lstStyle/>
        <a:p>
          <a:endParaRPr lang="en-US"/>
        </a:p>
      </dgm:t>
    </dgm:pt>
    <dgm:pt modelId="{EFFEAE72-D32F-1D4F-9254-1B725804D936}" type="sibTrans" cxnId="{85A7B486-E485-FE47-9322-6E47AD8D06BB}">
      <dgm:prSet/>
      <dgm:spPr/>
      <dgm:t>
        <a:bodyPr/>
        <a:lstStyle/>
        <a:p>
          <a:endParaRPr lang="en-US"/>
        </a:p>
      </dgm:t>
    </dgm:pt>
    <dgm:pt modelId="{8F7C4094-7662-6C49-B14D-10B59FE9A45E}">
      <dgm:prSet phldrT="[Text]"/>
      <dgm:spPr/>
      <dgm:t>
        <a:bodyPr/>
        <a:lstStyle/>
        <a:p>
          <a:r>
            <a:rPr lang="en-US" dirty="0" smtClean="0">
              <a:latin typeface="Arial"/>
              <a:cs typeface="Arial"/>
            </a:rPr>
            <a:t>Writing is not</a:t>
          </a:r>
          <a:endParaRPr lang="en-US" dirty="0">
            <a:latin typeface="Arial"/>
            <a:cs typeface="Arial"/>
          </a:endParaRPr>
        </a:p>
      </dgm:t>
    </dgm:pt>
    <dgm:pt modelId="{E88EBFCF-3F4E-254C-837A-49B86C66FB8A}" type="parTrans" cxnId="{39EABCA2-3CC6-E74E-BADA-E0B5A766D506}">
      <dgm:prSet/>
      <dgm:spPr/>
      <dgm:t>
        <a:bodyPr/>
        <a:lstStyle/>
        <a:p>
          <a:endParaRPr lang="en-US"/>
        </a:p>
      </dgm:t>
    </dgm:pt>
    <dgm:pt modelId="{D0DE4E68-F166-8145-B0FE-08D01A9E207A}" type="sibTrans" cxnId="{39EABCA2-3CC6-E74E-BADA-E0B5A766D506}">
      <dgm:prSet/>
      <dgm:spPr/>
      <dgm:t>
        <a:bodyPr/>
        <a:lstStyle/>
        <a:p>
          <a:endParaRPr lang="en-US"/>
        </a:p>
      </dgm:t>
    </dgm:pt>
    <dgm:pt modelId="{22A4A84C-29C5-C04C-8737-772DDF48FEDF}">
      <dgm:prSet custT="1"/>
      <dgm:spPr/>
      <dgm:t>
        <a:bodyPr/>
        <a:lstStyle/>
        <a:p>
          <a:r>
            <a:rPr lang="en-US" sz="2800" dirty="0" smtClean="0">
              <a:latin typeface="Arial"/>
              <a:cs typeface="Arial"/>
            </a:rPr>
            <a:t>Getting thoughts on paper</a:t>
          </a:r>
          <a:endParaRPr lang="en-US" sz="2800" dirty="0">
            <a:latin typeface="Arial"/>
            <a:cs typeface="Arial"/>
          </a:endParaRPr>
        </a:p>
      </dgm:t>
    </dgm:pt>
    <dgm:pt modelId="{2B3FB011-D989-4449-A0AF-BDB5D55FDF9E}" type="parTrans" cxnId="{323E8648-8CB6-B14B-8412-1EEC7D277998}">
      <dgm:prSet/>
      <dgm:spPr/>
      <dgm:t>
        <a:bodyPr/>
        <a:lstStyle/>
        <a:p>
          <a:endParaRPr lang="en-US"/>
        </a:p>
      </dgm:t>
    </dgm:pt>
    <dgm:pt modelId="{CC3D1BEE-26F7-EF4A-9E05-C0A70F1A45C6}" type="sibTrans" cxnId="{323E8648-8CB6-B14B-8412-1EEC7D277998}">
      <dgm:prSet/>
      <dgm:spPr/>
      <dgm:t>
        <a:bodyPr/>
        <a:lstStyle/>
        <a:p>
          <a:endParaRPr lang="en-US"/>
        </a:p>
      </dgm:t>
    </dgm:pt>
    <dgm:pt modelId="{4D8DABBA-263F-514E-A067-7764DA723F05}">
      <dgm:prSet custT="1"/>
      <dgm:spPr/>
      <dgm:t>
        <a:bodyPr/>
        <a:lstStyle/>
        <a:p>
          <a:r>
            <a:rPr lang="en-US" sz="2800" dirty="0" smtClean="0">
              <a:latin typeface="Arial"/>
              <a:cs typeface="Arial"/>
            </a:rPr>
            <a:t>A cognitive act, not a motor act</a:t>
          </a:r>
          <a:endParaRPr lang="en-US" sz="2800" dirty="0">
            <a:latin typeface="Arial"/>
            <a:cs typeface="Arial"/>
          </a:endParaRPr>
        </a:p>
      </dgm:t>
    </dgm:pt>
    <dgm:pt modelId="{74D0A159-DF25-C14C-8741-BDA075A67687}" type="parTrans" cxnId="{B76B0FFB-E12F-A247-B4CC-A8A3EAD6D66B}">
      <dgm:prSet/>
      <dgm:spPr/>
      <dgm:t>
        <a:bodyPr/>
        <a:lstStyle/>
        <a:p>
          <a:endParaRPr lang="en-US"/>
        </a:p>
      </dgm:t>
    </dgm:pt>
    <dgm:pt modelId="{F046191E-39C1-5B49-96E9-EDCC50EECA3D}" type="sibTrans" cxnId="{B76B0FFB-E12F-A247-B4CC-A8A3EAD6D66B}">
      <dgm:prSet/>
      <dgm:spPr/>
      <dgm:t>
        <a:bodyPr/>
        <a:lstStyle/>
        <a:p>
          <a:endParaRPr lang="en-US"/>
        </a:p>
      </dgm:t>
    </dgm:pt>
    <dgm:pt modelId="{559CBB16-CAEE-B344-BC17-154592EDFFD9}">
      <dgm:prSet custT="1"/>
      <dgm:spPr/>
      <dgm:t>
        <a:bodyPr/>
        <a:lstStyle/>
        <a:p>
          <a:r>
            <a:rPr lang="en-US" sz="2800" dirty="0" smtClean="0">
              <a:latin typeface="Arial"/>
              <a:cs typeface="Arial"/>
            </a:rPr>
            <a:t>Copying</a:t>
          </a:r>
          <a:endParaRPr lang="en-US" sz="2800" dirty="0">
            <a:latin typeface="Arial"/>
            <a:cs typeface="Arial"/>
          </a:endParaRPr>
        </a:p>
      </dgm:t>
    </dgm:pt>
    <dgm:pt modelId="{03A89585-77A2-7A4C-94DC-C464C1C63157}" type="parTrans" cxnId="{469ED268-88E8-4C42-9E13-54FE8DF26DB0}">
      <dgm:prSet/>
      <dgm:spPr/>
      <dgm:t>
        <a:bodyPr/>
        <a:lstStyle/>
        <a:p>
          <a:endParaRPr lang="en-US"/>
        </a:p>
      </dgm:t>
    </dgm:pt>
    <dgm:pt modelId="{40A7F4ED-66AB-E54A-9D3D-EEDB5D4627AC}" type="sibTrans" cxnId="{469ED268-88E8-4C42-9E13-54FE8DF26DB0}">
      <dgm:prSet/>
      <dgm:spPr/>
      <dgm:t>
        <a:bodyPr/>
        <a:lstStyle/>
        <a:p>
          <a:endParaRPr lang="en-US"/>
        </a:p>
      </dgm:t>
    </dgm:pt>
    <dgm:pt modelId="{DB7F234E-3F48-D94F-BB05-97ED83B7C66A}">
      <dgm:prSet custT="1"/>
      <dgm:spPr/>
      <dgm:t>
        <a:bodyPr/>
        <a:lstStyle/>
        <a:p>
          <a:r>
            <a:rPr lang="en-US" sz="2800" dirty="0" smtClean="0">
              <a:latin typeface="Arial"/>
              <a:cs typeface="Arial"/>
            </a:rPr>
            <a:t>Handwriting – a motor activity</a:t>
          </a:r>
          <a:endParaRPr lang="en-US" sz="2800" dirty="0">
            <a:latin typeface="Arial"/>
            <a:cs typeface="Arial"/>
          </a:endParaRPr>
        </a:p>
      </dgm:t>
    </dgm:pt>
    <dgm:pt modelId="{25BD97C7-FC14-CD4C-B0B9-2678A26608B2}" type="parTrans" cxnId="{55F13784-CD63-CE4D-8C43-1FF3237CE14C}">
      <dgm:prSet/>
      <dgm:spPr/>
      <dgm:t>
        <a:bodyPr/>
        <a:lstStyle/>
        <a:p>
          <a:endParaRPr lang="en-US"/>
        </a:p>
      </dgm:t>
    </dgm:pt>
    <dgm:pt modelId="{CB3F00EE-10ED-C34A-A9C1-96AC760C8FF4}" type="sibTrans" cxnId="{55F13784-CD63-CE4D-8C43-1FF3237CE14C}">
      <dgm:prSet/>
      <dgm:spPr/>
      <dgm:t>
        <a:bodyPr/>
        <a:lstStyle/>
        <a:p>
          <a:endParaRPr lang="en-US"/>
        </a:p>
      </dgm:t>
    </dgm:pt>
    <dgm:pt modelId="{C86948F0-A7EA-DC44-A027-392674C59FDA}">
      <dgm:prSet custT="1"/>
      <dgm:spPr/>
      <dgm:t>
        <a:bodyPr/>
        <a:lstStyle/>
        <a:p>
          <a:r>
            <a:rPr lang="en-US" sz="2800" dirty="0" smtClean="0">
              <a:latin typeface="Arial"/>
              <a:cs typeface="Arial"/>
            </a:rPr>
            <a:t>Tracing – fine motor task</a:t>
          </a:r>
          <a:endParaRPr lang="en-US" sz="2800" dirty="0">
            <a:latin typeface="Arial"/>
            <a:cs typeface="Arial"/>
          </a:endParaRPr>
        </a:p>
      </dgm:t>
    </dgm:pt>
    <dgm:pt modelId="{F23D9F0A-D182-4044-9719-53C9433130AD}" type="parTrans" cxnId="{89D32967-12BE-8A4E-9620-B736AE577695}">
      <dgm:prSet/>
      <dgm:spPr/>
      <dgm:t>
        <a:bodyPr/>
        <a:lstStyle/>
        <a:p>
          <a:endParaRPr lang="en-US"/>
        </a:p>
      </dgm:t>
    </dgm:pt>
    <dgm:pt modelId="{AA889870-E927-E349-9A5B-6049AD1A38AA}" type="sibTrans" cxnId="{89D32967-12BE-8A4E-9620-B736AE577695}">
      <dgm:prSet/>
      <dgm:spPr/>
      <dgm:t>
        <a:bodyPr/>
        <a:lstStyle/>
        <a:p>
          <a:endParaRPr lang="en-US"/>
        </a:p>
      </dgm:t>
    </dgm:pt>
    <dgm:pt modelId="{1D518B69-E9E6-F94C-BC55-94B2C0442414}" type="pres">
      <dgm:prSet presAssocID="{75A6543F-CD6D-D74A-B1FE-8FC701889727}" presName="Name0" presStyleCnt="0">
        <dgm:presLayoutVars>
          <dgm:dir/>
          <dgm:animLvl val="lvl"/>
          <dgm:resizeHandles/>
        </dgm:presLayoutVars>
      </dgm:prSet>
      <dgm:spPr/>
    </dgm:pt>
    <dgm:pt modelId="{9708B0E2-EB50-B640-9720-5A20895C2C0A}" type="pres">
      <dgm:prSet presAssocID="{FEF05891-809D-B546-BCC2-15F3BB65E36F}" presName="linNode" presStyleCnt="0"/>
      <dgm:spPr/>
    </dgm:pt>
    <dgm:pt modelId="{1DEB6005-072A-5540-B6F8-8C22BE2C8DFF}" type="pres">
      <dgm:prSet presAssocID="{FEF05891-809D-B546-BCC2-15F3BB65E36F}" presName="parentShp" presStyleLbl="node1" presStyleIdx="0" presStyleCnt="2">
        <dgm:presLayoutVars>
          <dgm:bulletEnabled val="1"/>
        </dgm:presLayoutVars>
      </dgm:prSet>
      <dgm:spPr/>
    </dgm:pt>
    <dgm:pt modelId="{89182B89-C82D-EA49-8777-D614C5A40508}" type="pres">
      <dgm:prSet presAssocID="{FEF05891-809D-B546-BCC2-15F3BB65E36F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BAADD0-2D57-754B-AA8D-3A5E17EC569E}" type="pres">
      <dgm:prSet presAssocID="{EFFEAE72-D32F-1D4F-9254-1B725804D936}" presName="spacing" presStyleCnt="0"/>
      <dgm:spPr/>
    </dgm:pt>
    <dgm:pt modelId="{80216EFC-B2F8-B640-8ABD-AF8965BF2428}" type="pres">
      <dgm:prSet presAssocID="{8F7C4094-7662-6C49-B14D-10B59FE9A45E}" presName="linNode" presStyleCnt="0"/>
      <dgm:spPr/>
    </dgm:pt>
    <dgm:pt modelId="{406B9ECA-2698-8E43-B450-C303F9D499B9}" type="pres">
      <dgm:prSet presAssocID="{8F7C4094-7662-6C49-B14D-10B59FE9A45E}" presName="parentShp" presStyleLbl="node1" presStyleIdx="1" presStyleCnt="2">
        <dgm:presLayoutVars>
          <dgm:bulletEnabled val="1"/>
        </dgm:presLayoutVars>
      </dgm:prSet>
      <dgm:spPr/>
    </dgm:pt>
    <dgm:pt modelId="{56380B4D-4383-CC48-86B7-285E16A1F9F7}" type="pres">
      <dgm:prSet presAssocID="{8F7C4094-7662-6C49-B14D-10B59FE9A45E}" presName="childShp" presStyleLbl="bgAccFollowNode1" presStyleIdx="1" presStyleCnt="2" custScaleY="1194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CF7DBC-F253-A442-B498-4E3DC9B6689B}" type="presOf" srcId="{75A6543F-CD6D-D74A-B1FE-8FC701889727}" destId="{1D518B69-E9E6-F94C-BC55-94B2C0442414}" srcOrd="0" destOrd="0" presId="urn:microsoft.com/office/officeart/2005/8/layout/vList6"/>
    <dgm:cxn modelId="{B76B0FFB-E12F-A247-B4CC-A8A3EAD6D66B}" srcId="{FEF05891-809D-B546-BCC2-15F3BB65E36F}" destId="{4D8DABBA-263F-514E-A067-7764DA723F05}" srcOrd="1" destOrd="0" parTransId="{74D0A159-DF25-C14C-8741-BDA075A67687}" sibTransId="{F046191E-39C1-5B49-96E9-EDCC50EECA3D}"/>
    <dgm:cxn modelId="{469ED268-88E8-4C42-9E13-54FE8DF26DB0}" srcId="{8F7C4094-7662-6C49-B14D-10B59FE9A45E}" destId="{559CBB16-CAEE-B344-BC17-154592EDFFD9}" srcOrd="0" destOrd="0" parTransId="{03A89585-77A2-7A4C-94DC-C464C1C63157}" sibTransId="{40A7F4ED-66AB-E54A-9D3D-EEDB5D4627AC}"/>
    <dgm:cxn modelId="{854BEEEE-B54B-FD4F-98A3-A1F51A32DBC7}" type="presOf" srcId="{22A4A84C-29C5-C04C-8737-772DDF48FEDF}" destId="{89182B89-C82D-EA49-8777-D614C5A40508}" srcOrd="0" destOrd="0" presId="urn:microsoft.com/office/officeart/2005/8/layout/vList6"/>
    <dgm:cxn modelId="{39EABCA2-3CC6-E74E-BADA-E0B5A766D506}" srcId="{75A6543F-CD6D-D74A-B1FE-8FC701889727}" destId="{8F7C4094-7662-6C49-B14D-10B59FE9A45E}" srcOrd="1" destOrd="0" parTransId="{E88EBFCF-3F4E-254C-837A-49B86C66FB8A}" sibTransId="{D0DE4E68-F166-8145-B0FE-08D01A9E207A}"/>
    <dgm:cxn modelId="{A9D75A42-7A7D-7545-8459-DFE9458ED347}" type="presOf" srcId="{C86948F0-A7EA-DC44-A027-392674C59FDA}" destId="{56380B4D-4383-CC48-86B7-285E16A1F9F7}" srcOrd="0" destOrd="2" presId="urn:microsoft.com/office/officeart/2005/8/layout/vList6"/>
    <dgm:cxn modelId="{F2227E73-4D38-C247-BE9A-F3FBF4E42024}" type="presOf" srcId="{8F7C4094-7662-6C49-B14D-10B59FE9A45E}" destId="{406B9ECA-2698-8E43-B450-C303F9D499B9}" srcOrd="0" destOrd="0" presId="urn:microsoft.com/office/officeart/2005/8/layout/vList6"/>
    <dgm:cxn modelId="{0123B5A5-D10C-9A44-9159-47720629FC1F}" type="presOf" srcId="{4D8DABBA-263F-514E-A067-7764DA723F05}" destId="{89182B89-C82D-EA49-8777-D614C5A40508}" srcOrd="0" destOrd="1" presId="urn:microsoft.com/office/officeart/2005/8/layout/vList6"/>
    <dgm:cxn modelId="{85A7B486-E485-FE47-9322-6E47AD8D06BB}" srcId="{75A6543F-CD6D-D74A-B1FE-8FC701889727}" destId="{FEF05891-809D-B546-BCC2-15F3BB65E36F}" srcOrd="0" destOrd="0" parTransId="{AB953E19-BAFE-A44D-90E6-1DBA16FC8E78}" sibTransId="{EFFEAE72-D32F-1D4F-9254-1B725804D936}"/>
    <dgm:cxn modelId="{3416476F-BBAA-2540-B0E7-6811C4379306}" type="presOf" srcId="{FEF05891-809D-B546-BCC2-15F3BB65E36F}" destId="{1DEB6005-072A-5540-B6F8-8C22BE2C8DFF}" srcOrd="0" destOrd="0" presId="urn:microsoft.com/office/officeart/2005/8/layout/vList6"/>
    <dgm:cxn modelId="{323E8648-8CB6-B14B-8412-1EEC7D277998}" srcId="{FEF05891-809D-B546-BCC2-15F3BB65E36F}" destId="{22A4A84C-29C5-C04C-8737-772DDF48FEDF}" srcOrd="0" destOrd="0" parTransId="{2B3FB011-D989-4449-A0AF-BDB5D55FDF9E}" sibTransId="{CC3D1BEE-26F7-EF4A-9E05-C0A70F1A45C6}"/>
    <dgm:cxn modelId="{55F13784-CD63-CE4D-8C43-1FF3237CE14C}" srcId="{8F7C4094-7662-6C49-B14D-10B59FE9A45E}" destId="{DB7F234E-3F48-D94F-BB05-97ED83B7C66A}" srcOrd="1" destOrd="0" parTransId="{25BD97C7-FC14-CD4C-B0B9-2678A26608B2}" sibTransId="{CB3F00EE-10ED-C34A-A9C1-96AC760C8FF4}"/>
    <dgm:cxn modelId="{F7BC6ADA-DE12-AE42-9D1E-380E384E7FF3}" type="presOf" srcId="{559CBB16-CAEE-B344-BC17-154592EDFFD9}" destId="{56380B4D-4383-CC48-86B7-285E16A1F9F7}" srcOrd="0" destOrd="0" presId="urn:microsoft.com/office/officeart/2005/8/layout/vList6"/>
    <dgm:cxn modelId="{89D32967-12BE-8A4E-9620-B736AE577695}" srcId="{8F7C4094-7662-6C49-B14D-10B59FE9A45E}" destId="{C86948F0-A7EA-DC44-A027-392674C59FDA}" srcOrd="2" destOrd="0" parTransId="{F23D9F0A-D182-4044-9719-53C9433130AD}" sibTransId="{AA889870-E927-E349-9A5B-6049AD1A38AA}"/>
    <dgm:cxn modelId="{B74C5648-E23E-9B49-AA1D-52320008CA6E}" type="presOf" srcId="{DB7F234E-3F48-D94F-BB05-97ED83B7C66A}" destId="{56380B4D-4383-CC48-86B7-285E16A1F9F7}" srcOrd="0" destOrd="1" presId="urn:microsoft.com/office/officeart/2005/8/layout/vList6"/>
    <dgm:cxn modelId="{5A2469FA-F9B9-7346-A8F2-AB69E7EE16A0}" type="presParOf" srcId="{1D518B69-E9E6-F94C-BC55-94B2C0442414}" destId="{9708B0E2-EB50-B640-9720-5A20895C2C0A}" srcOrd="0" destOrd="0" presId="urn:microsoft.com/office/officeart/2005/8/layout/vList6"/>
    <dgm:cxn modelId="{3BC186DB-1EBB-EE43-963E-6F7F7C180F57}" type="presParOf" srcId="{9708B0E2-EB50-B640-9720-5A20895C2C0A}" destId="{1DEB6005-072A-5540-B6F8-8C22BE2C8DFF}" srcOrd="0" destOrd="0" presId="urn:microsoft.com/office/officeart/2005/8/layout/vList6"/>
    <dgm:cxn modelId="{D914AC34-3A15-D046-9026-98B2D68E0D00}" type="presParOf" srcId="{9708B0E2-EB50-B640-9720-5A20895C2C0A}" destId="{89182B89-C82D-EA49-8777-D614C5A40508}" srcOrd="1" destOrd="0" presId="urn:microsoft.com/office/officeart/2005/8/layout/vList6"/>
    <dgm:cxn modelId="{3ED7087F-47B2-3641-ABE1-34D781FCD5F0}" type="presParOf" srcId="{1D518B69-E9E6-F94C-BC55-94B2C0442414}" destId="{70BAADD0-2D57-754B-AA8D-3A5E17EC569E}" srcOrd="1" destOrd="0" presId="urn:microsoft.com/office/officeart/2005/8/layout/vList6"/>
    <dgm:cxn modelId="{FE29A100-0706-8748-97C8-FDD818B683A5}" type="presParOf" srcId="{1D518B69-E9E6-F94C-BC55-94B2C0442414}" destId="{80216EFC-B2F8-B640-8ABD-AF8965BF2428}" srcOrd="2" destOrd="0" presId="urn:microsoft.com/office/officeart/2005/8/layout/vList6"/>
    <dgm:cxn modelId="{E37C6FC0-2318-5645-9D2B-4FE5410E23C6}" type="presParOf" srcId="{80216EFC-B2F8-B640-8ABD-AF8965BF2428}" destId="{406B9ECA-2698-8E43-B450-C303F9D499B9}" srcOrd="0" destOrd="0" presId="urn:microsoft.com/office/officeart/2005/8/layout/vList6"/>
    <dgm:cxn modelId="{E3958405-75C5-0745-A5B4-E427C6945AC4}" type="presParOf" srcId="{80216EFC-B2F8-B640-8ABD-AF8965BF2428}" destId="{56380B4D-4383-CC48-86B7-285E16A1F9F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D13BD-E35C-644F-A6C3-0BE75D4F4F67}">
      <dsp:nvSpPr>
        <dsp:cNvPr id="0" name=""/>
        <dsp:cNvSpPr/>
      </dsp:nvSpPr>
      <dsp:spPr>
        <a:xfrm>
          <a:off x="3526141" y="1624849"/>
          <a:ext cx="1246100" cy="1246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/>
              <a:cs typeface="Arial"/>
            </a:rPr>
            <a:t> </a:t>
          </a:r>
          <a:r>
            <a:rPr lang="en-US" sz="3200" kern="1200" dirty="0" smtClean="0">
              <a:latin typeface="Arial"/>
              <a:cs typeface="Arial"/>
            </a:rPr>
            <a:t>Title</a:t>
          </a:r>
          <a:endParaRPr lang="en-US" sz="3200" kern="1200" dirty="0">
            <a:latin typeface="Arial"/>
            <a:cs typeface="Arial"/>
          </a:endParaRPr>
        </a:p>
      </dsp:txBody>
      <dsp:txXfrm>
        <a:off x="3708628" y="1807336"/>
        <a:ext cx="881126" cy="881126"/>
      </dsp:txXfrm>
    </dsp:sp>
    <dsp:sp modelId="{C667EF78-1844-324B-A83E-382ABEE5DDBD}">
      <dsp:nvSpPr>
        <dsp:cNvPr id="0" name=""/>
        <dsp:cNvSpPr/>
      </dsp:nvSpPr>
      <dsp:spPr>
        <a:xfrm rot="16200000">
          <a:off x="3962126" y="1424029"/>
          <a:ext cx="374130" cy="27509"/>
        </a:xfrm>
        <a:custGeom>
          <a:avLst/>
          <a:gdLst/>
          <a:ahLst/>
          <a:cxnLst/>
          <a:rect l="0" t="0" r="0" b="0"/>
          <a:pathLst>
            <a:path>
              <a:moveTo>
                <a:pt x="0" y="13754"/>
              </a:moveTo>
              <a:lnTo>
                <a:pt x="374130" y="13754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39838" y="1428430"/>
        <a:ext cx="18706" cy="18706"/>
      </dsp:txXfrm>
    </dsp:sp>
    <dsp:sp modelId="{6EB5BDE2-B4E6-284E-A0EA-E5BA27F94111}">
      <dsp:nvSpPr>
        <dsp:cNvPr id="0" name=""/>
        <dsp:cNvSpPr/>
      </dsp:nvSpPr>
      <dsp:spPr>
        <a:xfrm>
          <a:off x="3193644" y="4618"/>
          <a:ext cx="1911094" cy="1246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/>
              <a:cs typeface="Arial"/>
            </a:rPr>
            <a:t>When</a:t>
          </a:r>
          <a:endParaRPr lang="en-US" sz="2800" kern="1200" dirty="0">
            <a:latin typeface="Arial"/>
            <a:cs typeface="Arial"/>
          </a:endParaRPr>
        </a:p>
      </dsp:txBody>
      <dsp:txXfrm>
        <a:off x="3473517" y="187105"/>
        <a:ext cx="1351348" cy="881126"/>
      </dsp:txXfrm>
    </dsp:sp>
    <dsp:sp modelId="{9E69B607-5450-D94B-9E0D-8C50F1EC3657}">
      <dsp:nvSpPr>
        <dsp:cNvPr id="0" name=""/>
        <dsp:cNvSpPr/>
      </dsp:nvSpPr>
      <dsp:spPr>
        <a:xfrm rot="19800000">
          <a:off x="4673307" y="1864915"/>
          <a:ext cx="230817" cy="27509"/>
        </a:xfrm>
        <a:custGeom>
          <a:avLst/>
          <a:gdLst/>
          <a:ahLst/>
          <a:cxnLst/>
          <a:rect l="0" t="0" r="0" b="0"/>
          <a:pathLst>
            <a:path>
              <a:moveTo>
                <a:pt x="0" y="13754"/>
              </a:moveTo>
              <a:lnTo>
                <a:pt x="230817" y="13754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82945" y="1872899"/>
        <a:ext cx="11540" cy="11540"/>
      </dsp:txXfrm>
    </dsp:sp>
    <dsp:sp modelId="{8B414E06-F694-024F-B32E-A250B3154952}">
      <dsp:nvSpPr>
        <dsp:cNvPr id="0" name=""/>
        <dsp:cNvSpPr/>
      </dsp:nvSpPr>
      <dsp:spPr>
        <a:xfrm>
          <a:off x="4710662" y="814733"/>
          <a:ext cx="1683382" cy="1246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/>
              <a:cs typeface="Arial"/>
            </a:rPr>
            <a:t>What</a:t>
          </a:r>
          <a:endParaRPr lang="en-US" sz="2800" kern="1200" dirty="0">
            <a:latin typeface="Arial"/>
            <a:cs typeface="Arial"/>
          </a:endParaRPr>
        </a:p>
      </dsp:txBody>
      <dsp:txXfrm>
        <a:off x="4957188" y="997220"/>
        <a:ext cx="1190330" cy="881126"/>
      </dsp:txXfrm>
    </dsp:sp>
    <dsp:sp modelId="{1247C08A-D3C3-9845-AE4C-9202C42DB5AB}">
      <dsp:nvSpPr>
        <dsp:cNvPr id="0" name=""/>
        <dsp:cNvSpPr/>
      </dsp:nvSpPr>
      <dsp:spPr>
        <a:xfrm rot="1800000">
          <a:off x="4671625" y="2609651"/>
          <a:ext cx="255923" cy="27509"/>
        </a:xfrm>
        <a:custGeom>
          <a:avLst/>
          <a:gdLst/>
          <a:ahLst/>
          <a:cxnLst/>
          <a:rect l="0" t="0" r="0" b="0"/>
          <a:pathLst>
            <a:path>
              <a:moveTo>
                <a:pt x="0" y="13754"/>
              </a:moveTo>
              <a:lnTo>
                <a:pt x="255923" y="13754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93189" y="2617008"/>
        <a:ext cx="12796" cy="12796"/>
      </dsp:txXfrm>
    </dsp:sp>
    <dsp:sp modelId="{3A96FEAF-0CD7-D546-9DFE-B0D5024F6E72}">
      <dsp:nvSpPr>
        <dsp:cNvPr id="0" name=""/>
        <dsp:cNvSpPr/>
      </dsp:nvSpPr>
      <dsp:spPr>
        <a:xfrm>
          <a:off x="4753740" y="2434965"/>
          <a:ext cx="1597226" cy="1246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/>
              <a:cs typeface="Arial"/>
            </a:rPr>
            <a:t>Where</a:t>
          </a:r>
          <a:endParaRPr lang="en-US" sz="2800" kern="1200" dirty="0">
            <a:latin typeface="Arial"/>
            <a:cs typeface="Arial"/>
          </a:endParaRPr>
        </a:p>
      </dsp:txBody>
      <dsp:txXfrm>
        <a:off x="4987648" y="2617452"/>
        <a:ext cx="1129410" cy="881126"/>
      </dsp:txXfrm>
    </dsp:sp>
    <dsp:sp modelId="{650509C2-AB26-5042-828E-5356A3CA6034}">
      <dsp:nvSpPr>
        <dsp:cNvPr id="0" name=""/>
        <dsp:cNvSpPr/>
      </dsp:nvSpPr>
      <dsp:spPr>
        <a:xfrm rot="5400000">
          <a:off x="3962126" y="3044260"/>
          <a:ext cx="374130" cy="27509"/>
        </a:xfrm>
        <a:custGeom>
          <a:avLst/>
          <a:gdLst/>
          <a:ahLst/>
          <a:cxnLst/>
          <a:rect l="0" t="0" r="0" b="0"/>
          <a:pathLst>
            <a:path>
              <a:moveTo>
                <a:pt x="0" y="13754"/>
              </a:moveTo>
              <a:lnTo>
                <a:pt x="374130" y="13754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39838" y="3048662"/>
        <a:ext cx="18706" cy="18706"/>
      </dsp:txXfrm>
    </dsp:sp>
    <dsp:sp modelId="{560C0A25-6D1E-CD47-AC80-A5229A9F6203}">
      <dsp:nvSpPr>
        <dsp:cNvPr id="0" name=""/>
        <dsp:cNvSpPr/>
      </dsp:nvSpPr>
      <dsp:spPr>
        <a:xfrm>
          <a:off x="3379163" y="3245081"/>
          <a:ext cx="1540055" cy="1246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/>
              <a:cs typeface="Arial"/>
            </a:rPr>
            <a:t>Who</a:t>
          </a:r>
          <a:endParaRPr lang="en-US" sz="2800" kern="1200" dirty="0">
            <a:latin typeface="Arial"/>
            <a:cs typeface="Arial"/>
          </a:endParaRPr>
        </a:p>
      </dsp:txBody>
      <dsp:txXfrm>
        <a:off x="3604699" y="3427568"/>
        <a:ext cx="1088983" cy="881126"/>
      </dsp:txXfrm>
    </dsp:sp>
    <dsp:sp modelId="{80AD09B4-BF3D-194F-B7B8-760EE5435BA4}">
      <dsp:nvSpPr>
        <dsp:cNvPr id="0" name=""/>
        <dsp:cNvSpPr/>
      </dsp:nvSpPr>
      <dsp:spPr>
        <a:xfrm rot="9000000">
          <a:off x="3455137" y="2587062"/>
          <a:ext cx="165567" cy="27509"/>
        </a:xfrm>
        <a:custGeom>
          <a:avLst/>
          <a:gdLst/>
          <a:ahLst/>
          <a:cxnLst/>
          <a:rect l="0" t="0" r="0" b="0"/>
          <a:pathLst>
            <a:path>
              <a:moveTo>
                <a:pt x="0" y="13754"/>
              </a:moveTo>
              <a:lnTo>
                <a:pt x="165567" y="13754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533782" y="2596677"/>
        <a:ext cx="8278" cy="8278"/>
      </dsp:txXfrm>
    </dsp:sp>
    <dsp:sp modelId="{7208D42F-1C9E-F649-A6E6-4FA3FFF2604F}">
      <dsp:nvSpPr>
        <dsp:cNvPr id="0" name=""/>
        <dsp:cNvSpPr/>
      </dsp:nvSpPr>
      <dsp:spPr>
        <a:xfrm>
          <a:off x="1778962" y="2434965"/>
          <a:ext cx="1934135" cy="1246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/>
              <a:cs typeface="Arial"/>
            </a:rPr>
            <a:t>Why</a:t>
          </a:r>
          <a:endParaRPr lang="en-US" sz="2800" kern="1200" dirty="0">
            <a:latin typeface="Arial"/>
            <a:cs typeface="Arial"/>
          </a:endParaRPr>
        </a:p>
      </dsp:txBody>
      <dsp:txXfrm>
        <a:off x="2062210" y="2617452"/>
        <a:ext cx="1367639" cy="881126"/>
      </dsp:txXfrm>
    </dsp:sp>
    <dsp:sp modelId="{DD27B498-FD59-BD4B-9178-C4C6D101ACCE}">
      <dsp:nvSpPr>
        <dsp:cNvPr id="0" name=""/>
        <dsp:cNvSpPr/>
      </dsp:nvSpPr>
      <dsp:spPr>
        <a:xfrm rot="12330288">
          <a:off x="3439751" y="1932574"/>
          <a:ext cx="154641" cy="27509"/>
        </a:xfrm>
        <a:custGeom>
          <a:avLst/>
          <a:gdLst/>
          <a:ahLst/>
          <a:cxnLst/>
          <a:rect l="0" t="0" r="0" b="0"/>
          <a:pathLst>
            <a:path>
              <a:moveTo>
                <a:pt x="0" y="13754"/>
              </a:moveTo>
              <a:lnTo>
                <a:pt x="154641" y="13754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513206" y="1942463"/>
        <a:ext cx="7732" cy="7732"/>
      </dsp:txXfrm>
    </dsp:sp>
    <dsp:sp modelId="{67E3907F-2A73-DD42-BBCA-F4A656EC5EC1}">
      <dsp:nvSpPr>
        <dsp:cNvPr id="0" name=""/>
        <dsp:cNvSpPr/>
      </dsp:nvSpPr>
      <dsp:spPr>
        <a:xfrm>
          <a:off x="1673358" y="914404"/>
          <a:ext cx="1973349" cy="1246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/>
              <a:cs typeface="Arial"/>
            </a:rPr>
            <a:t>How</a:t>
          </a:r>
          <a:endParaRPr lang="en-US" sz="2800" kern="1200" dirty="0">
            <a:latin typeface="Arial"/>
            <a:cs typeface="Arial"/>
          </a:endParaRPr>
        </a:p>
      </dsp:txBody>
      <dsp:txXfrm>
        <a:off x="1962348" y="1096891"/>
        <a:ext cx="1395369" cy="8811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182B89-C82D-EA49-8777-D614C5A40508}">
      <dsp:nvSpPr>
        <dsp:cNvPr id="0" name=""/>
        <dsp:cNvSpPr/>
      </dsp:nvSpPr>
      <dsp:spPr>
        <a:xfrm>
          <a:off x="3261359" y="2100"/>
          <a:ext cx="4892040" cy="229001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latin typeface="Arial"/>
              <a:cs typeface="Arial"/>
            </a:rPr>
            <a:t>Getting thoughts on paper</a:t>
          </a:r>
          <a:endParaRPr lang="en-US" sz="2800" kern="1200" dirty="0">
            <a:latin typeface="Arial"/>
            <a:cs typeface="Arial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latin typeface="Arial"/>
              <a:cs typeface="Arial"/>
            </a:rPr>
            <a:t>A cognitive act, not a motor act</a:t>
          </a:r>
          <a:endParaRPr lang="en-US" sz="2800" kern="1200" dirty="0">
            <a:latin typeface="Arial"/>
            <a:cs typeface="Arial"/>
          </a:endParaRPr>
        </a:p>
      </dsp:txBody>
      <dsp:txXfrm>
        <a:off x="3261359" y="288352"/>
        <a:ext cx="4033283" cy="1717514"/>
      </dsp:txXfrm>
    </dsp:sp>
    <dsp:sp modelId="{1DEB6005-072A-5540-B6F8-8C22BE2C8DFF}">
      <dsp:nvSpPr>
        <dsp:cNvPr id="0" name=""/>
        <dsp:cNvSpPr/>
      </dsp:nvSpPr>
      <dsp:spPr>
        <a:xfrm>
          <a:off x="0" y="2100"/>
          <a:ext cx="3261360" cy="22900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220" tIns="118110" rIns="236220" bIns="11811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>
              <a:latin typeface="Arial"/>
              <a:cs typeface="Arial"/>
            </a:rPr>
            <a:t>Writing is </a:t>
          </a:r>
          <a:endParaRPr lang="en-US" sz="6200" kern="1200" dirty="0">
            <a:latin typeface="Arial"/>
            <a:cs typeface="Arial"/>
          </a:endParaRPr>
        </a:p>
      </dsp:txBody>
      <dsp:txXfrm>
        <a:off x="111789" y="113889"/>
        <a:ext cx="3037782" cy="2066440"/>
      </dsp:txXfrm>
    </dsp:sp>
    <dsp:sp modelId="{56380B4D-4383-CC48-86B7-285E16A1F9F7}">
      <dsp:nvSpPr>
        <dsp:cNvPr id="0" name=""/>
        <dsp:cNvSpPr/>
      </dsp:nvSpPr>
      <dsp:spPr>
        <a:xfrm>
          <a:off x="3262156" y="2521120"/>
          <a:ext cx="4887262" cy="273457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latin typeface="Arial"/>
              <a:cs typeface="Arial"/>
            </a:rPr>
            <a:t>Copying</a:t>
          </a:r>
          <a:endParaRPr lang="en-US" sz="2800" kern="1200" dirty="0">
            <a:latin typeface="Arial"/>
            <a:cs typeface="Arial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latin typeface="Arial"/>
              <a:cs typeface="Arial"/>
            </a:rPr>
            <a:t>Handwriting – a motor activity</a:t>
          </a:r>
          <a:endParaRPr lang="en-US" sz="2800" kern="1200" dirty="0">
            <a:latin typeface="Arial"/>
            <a:cs typeface="Arial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latin typeface="Arial"/>
              <a:cs typeface="Arial"/>
            </a:rPr>
            <a:t>Tracing – fine motor task</a:t>
          </a:r>
          <a:endParaRPr lang="en-US" sz="2800" kern="1200" dirty="0">
            <a:latin typeface="Arial"/>
            <a:cs typeface="Arial"/>
          </a:endParaRPr>
        </a:p>
      </dsp:txBody>
      <dsp:txXfrm>
        <a:off x="3262156" y="2862942"/>
        <a:ext cx="3861795" cy="2050935"/>
      </dsp:txXfrm>
    </dsp:sp>
    <dsp:sp modelId="{406B9ECA-2698-8E43-B450-C303F9D499B9}">
      <dsp:nvSpPr>
        <dsp:cNvPr id="0" name=""/>
        <dsp:cNvSpPr/>
      </dsp:nvSpPr>
      <dsp:spPr>
        <a:xfrm>
          <a:off x="3981" y="2743400"/>
          <a:ext cx="3258175" cy="22900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220" tIns="118110" rIns="236220" bIns="11811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>
              <a:latin typeface="Arial"/>
              <a:cs typeface="Arial"/>
            </a:rPr>
            <a:t>Writing is not</a:t>
          </a:r>
          <a:endParaRPr lang="en-US" sz="6200" kern="1200" dirty="0">
            <a:latin typeface="Arial"/>
            <a:cs typeface="Arial"/>
          </a:endParaRPr>
        </a:p>
      </dsp:txBody>
      <dsp:txXfrm>
        <a:off x="115770" y="2855189"/>
        <a:ext cx="3034597" cy="2066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6C8FD-E981-C942-B1E9-CECFBF8F0E56}" type="datetimeFigureOut">
              <a:rPr lang="en-US" smtClean="0"/>
              <a:t>2013-10-04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8F43B-84EF-224C-9999-6B52EE09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69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2013-10-04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612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F5609AB6-212E-BF44-810A-6C12920EA79E}" type="datetime8">
              <a:rPr lang="en-CA" smtClean="0"/>
              <a:t>2013-10-04 12:45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28B6-FACC-C34B-A032-74610956A2E0}" type="datetime8">
              <a:rPr lang="en-CA" smtClean="0">
                <a:solidFill>
                  <a:schemeClr val="tx2"/>
                </a:solidFill>
              </a:rPr>
              <a:t>2013-10-04 12:45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D7014B3-B419-9245-B5C0-79FFAF4F542E}" type="datetime8">
              <a:rPr lang="en-CA" smtClean="0">
                <a:solidFill>
                  <a:schemeClr val="tx2"/>
                </a:solidFill>
              </a:rPr>
              <a:t>2013-10-04 12:45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31C1-7FC8-AE4D-8359-4B4A1F99C8BF}" type="datetime8">
              <a:rPr lang="en-CA" smtClean="0"/>
              <a:t>2013-10-04 12:45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1374-86D5-F24D-BB1B-6609FAD9A0FD}" type="datetime8">
              <a:rPr lang="en-CA" smtClean="0"/>
              <a:t>2013-10-04 12:45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C764EFF-7A6A-0443-A7C9-DC2BC0D5DA1F}" type="datetime8">
              <a:rPr lang="en-CA" smtClean="0"/>
              <a:t>2013-10-04 12:45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E24B3BD-EB8A-8244-B112-6BFE93AFDBCC}" type="datetime8">
              <a:rPr lang="en-CA" smtClean="0"/>
              <a:t>2013-10-04 12:45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6EFF-283B-8549-BA0C-0AC2EA214833}" type="datetime8">
              <a:rPr lang="en-CA" smtClean="0"/>
              <a:t>2013-10-04 12:45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5220-52B7-984D-8A2B-595076367021}" type="datetime8">
              <a:rPr lang="en-CA" smtClean="0"/>
              <a:t>2013-10-04 12:45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3968-939D-CB4E-BA4A-565EB950DE79}" type="datetime8">
              <a:rPr lang="en-CA" smtClean="0"/>
              <a:t>2013-10-04 12:45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C8D3B6B-9A3F-AA4F-B9DD-7317A153A491}" type="datetime8">
              <a:rPr lang="en-CA" smtClean="0"/>
              <a:t>2013-10-04 12:45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2E2013B8-99BC-BC45-8BC1-A79345842FC6}" type="datetime8">
              <a:rPr lang="en-CA" smtClean="0">
                <a:solidFill>
                  <a:schemeClr val="tx2"/>
                </a:solidFill>
              </a:rPr>
              <a:t>2013-10-04 12:45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1" Type="http://schemas.microsoft.com/office/2007/relationships/media" Target="../media/media1.WAV"/><Relationship Id="rId2" Type="http://schemas.openxmlformats.org/officeDocument/2006/relationships/audio" Target="../media/media1.WAV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4343400"/>
            <a:ext cx="6477000" cy="1447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Accessing the curriculum for diverse learners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Adapting Texts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/>
                <a:cs typeface="Arial"/>
              </a:rPr>
              <a:t>Help the student find the answer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49632158"/>
              </p:ext>
            </p:extLst>
          </p:nvPr>
        </p:nvGraphicFramePr>
        <p:xfrm>
          <a:off x="612775" y="1600201"/>
          <a:ext cx="8153400" cy="4433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7225"/>
                <a:gridCol w="4956175"/>
              </a:tblGrid>
              <a:tr h="76912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Cue / Prompt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Response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83107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Instructional Cue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Ask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the question and wait for the student to answer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66657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Prompt 1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Reread a portion of the text that contains the answer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66657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Prompt 2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Reread the sentence with the answer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84218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Prompt 3: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Reread the sentence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and point to / say the correct answer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62384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Prompt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4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Guide student to touch correct answer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645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Rules for answering comprehension questions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1748357"/>
              </p:ext>
            </p:extLst>
          </p:nvPr>
        </p:nvGraphicFramePr>
        <p:xfrm>
          <a:off x="609600" y="1828800"/>
          <a:ext cx="8153400" cy="4569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5334000"/>
              </a:tblGrid>
              <a:tr h="7493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When</a:t>
                      </a:r>
                      <a:r>
                        <a:rPr lang="en-US" sz="2400" baseline="0" dirty="0" smtClean="0">
                          <a:latin typeface="Arial"/>
                          <a:cs typeface="Arial"/>
                        </a:rPr>
                        <a:t> you hear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(Insert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Boardmaker</a:t>
                      </a:r>
                      <a:r>
                        <a:rPr lang="en-US" sz="2400" baseline="0" dirty="0" smtClean="0"/>
                        <a:t> symbols to each line)</a:t>
                      </a:r>
                      <a:endParaRPr lang="en-US" sz="2400" dirty="0"/>
                    </a:p>
                  </a:txBody>
                  <a:tcPr/>
                </a:tc>
              </a:tr>
              <a:tr h="7493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Why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Listen for a because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7493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Who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Listen for a name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7493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When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Listen for a time or date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7493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Where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Listen for place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7493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What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Listen for a thing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808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Teaching WH definitions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99493440"/>
              </p:ext>
            </p:extLst>
          </p:nvPr>
        </p:nvGraphicFramePr>
        <p:xfrm>
          <a:off x="609600" y="1905000"/>
          <a:ext cx="8153400" cy="4267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825"/>
                <a:gridCol w="2390775"/>
                <a:gridCol w="2717800"/>
              </a:tblGrid>
              <a:tr h="677966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Arial"/>
                          <a:cs typeface="Arial"/>
                        </a:rPr>
                        <a:t>Question Word</a:t>
                      </a:r>
                      <a:endParaRPr lang="en-US" sz="2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Arial"/>
                          <a:cs typeface="Arial"/>
                        </a:rPr>
                        <a:t>Definition</a:t>
                      </a:r>
                      <a:endParaRPr lang="en-US" sz="2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Arial"/>
                          <a:cs typeface="Arial"/>
                        </a:rPr>
                        <a:t>Examples</a:t>
                      </a:r>
                      <a:endParaRPr lang="en-US" sz="28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9820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who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people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9820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where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places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9820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what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things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9820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when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time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9820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how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ways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9820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why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reasons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949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Graphic Organizer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60510504"/>
              </p:ext>
            </p:extLst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7937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Focus reading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45081772"/>
              </p:ext>
            </p:extLst>
          </p:nvPr>
        </p:nvGraphicFramePr>
        <p:xfrm>
          <a:off x="533400" y="1600200"/>
          <a:ext cx="8153400" cy="50901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0025"/>
                <a:gridCol w="5413375"/>
              </a:tblGrid>
              <a:tr h="142240">
                <a:tc gridSpan="2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800" dirty="0" smtClean="0">
                          <a:latin typeface="Arial"/>
                          <a:cs typeface="Arial"/>
                        </a:rPr>
                        <a:t>Title of Book and Chapter</a:t>
                      </a:r>
                      <a:endParaRPr lang="en-US" sz="2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Page number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rial"/>
                          <a:cs typeface="Arial"/>
                        </a:rPr>
                        <a:t>Wh</a:t>
                      </a:r>
                      <a:r>
                        <a:rPr lang="en-US" sz="2400" dirty="0" smtClean="0">
                          <a:latin typeface="Arial"/>
                          <a:cs typeface="Arial"/>
                        </a:rPr>
                        <a:t> question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/>
                          <a:cs typeface="Arial"/>
                        </a:rPr>
                        <a:t>Page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latin typeface="Arial"/>
                          <a:cs typeface="Arial"/>
                        </a:rPr>
                        <a:t>Wh</a:t>
                      </a:r>
                      <a:r>
                        <a:rPr lang="en-US" sz="2400" dirty="0" smtClean="0">
                          <a:latin typeface="Arial"/>
                          <a:cs typeface="Arial"/>
                        </a:rPr>
                        <a:t> question</a:t>
                      </a:r>
                    </a:p>
                    <a:p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/>
                          <a:cs typeface="Arial"/>
                        </a:rPr>
                        <a:t>Page number</a:t>
                      </a:r>
                    </a:p>
                    <a:p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latin typeface="Arial"/>
                          <a:cs typeface="Arial"/>
                        </a:rPr>
                        <a:t>Wh</a:t>
                      </a:r>
                      <a:r>
                        <a:rPr lang="en-US" sz="2400" dirty="0" smtClean="0">
                          <a:latin typeface="Arial"/>
                          <a:cs typeface="Arial"/>
                        </a:rPr>
                        <a:t> question</a:t>
                      </a:r>
                    </a:p>
                    <a:p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/>
                          <a:cs typeface="Arial"/>
                        </a:rPr>
                        <a:t>Page number</a:t>
                      </a:r>
                    </a:p>
                    <a:p>
                      <a:endParaRPr lang="en-US" sz="24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latin typeface="Arial"/>
                          <a:cs typeface="Arial"/>
                        </a:rPr>
                        <a:t>Wh</a:t>
                      </a:r>
                      <a:r>
                        <a:rPr lang="en-US" sz="2400" dirty="0" smtClean="0">
                          <a:latin typeface="Arial"/>
                          <a:cs typeface="Arial"/>
                        </a:rPr>
                        <a:t> question</a:t>
                      </a:r>
                    </a:p>
                    <a:p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/>
                          <a:cs typeface="Arial"/>
                        </a:rPr>
                        <a:t>Page number</a:t>
                      </a:r>
                    </a:p>
                    <a:p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latin typeface="Arial"/>
                          <a:cs typeface="Arial"/>
                        </a:rPr>
                        <a:t>Wh</a:t>
                      </a:r>
                      <a:r>
                        <a:rPr lang="en-US" sz="2400" dirty="0" smtClean="0">
                          <a:latin typeface="Arial"/>
                          <a:cs typeface="Arial"/>
                        </a:rPr>
                        <a:t> question</a:t>
                      </a:r>
                    </a:p>
                    <a:p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/>
                          <a:cs typeface="Arial"/>
                        </a:rPr>
                        <a:t>Page number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latin typeface="Arial"/>
                          <a:cs typeface="Arial"/>
                        </a:rPr>
                        <a:t>Wh</a:t>
                      </a:r>
                      <a:r>
                        <a:rPr lang="en-US" sz="2400" dirty="0" smtClean="0">
                          <a:latin typeface="Arial"/>
                          <a:cs typeface="Arial"/>
                        </a:rPr>
                        <a:t> question</a:t>
                      </a:r>
                    </a:p>
                    <a:p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146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Formats for Checking Comprehension</a:t>
            </a:r>
            <a:endParaRPr lang="en-US" sz="3600" dirty="0">
              <a:latin typeface="Arial"/>
              <a:cs typeface="Arial"/>
            </a:endParaRPr>
          </a:p>
        </p:txBody>
      </p:sp>
      <p:pic>
        <p:nvPicPr>
          <p:cNvPr id="8" name="Content Placeholder 7" descr="comprehension-questions-throughout-text.jpg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" r="3293" b="10954"/>
          <a:stretch/>
        </p:blipFill>
        <p:spPr>
          <a:xfrm>
            <a:off x="228600" y="1905000"/>
            <a:ext cx="4355994" cy="4071175"/>
          </a:xfrm>
        </p:spPr>
      </p:pic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514350" indent="-514350">
              <a:buSzPct val="75000"/>
              <a:buFont typeface="+mj-ea"/>
              <a:buAutoNum type="circleNumDbPlain"/>
            </a:pPr>
            <a:r>
              <a:rPr lang="en-US" sz="4000" dirty="0" smtClean="0">
                <a:latin typeface="Arial"/>
                <a:cs typeface="Arial"/>
              </a:rPr>
              <a:t>Matching</a:t>
            </a:r>
          </a:p>
          <a:p>
            <a:pPr marL="514350" indent="-514350">
              <a:buSzPct val="75000"/>
              <a:buFont typeface="+mj-ea"/>
              <a:buAutoNum type="circleNumDbPlain"/>
            </a:pPr>
            <a:r>
              <a:rPr lang="en-US" sz="4000" dirty="0" smtClean="0">
                <a:latin typeface="Arial"/>
                <a:cs typeface="Arial"/>
              </a:rPr>
              <a:t>Choice making</a:t>
            </a:r>
          </a:p>
          <a:p>
            <a:pPr marL="514350" indent="-514350">
              <a:buSzPct val="75000"/>
              <a:buFont typeface="+mj-ea"/>
              <a:buAutoNum type="circleNumDbPlain"/>
            </a:pPr>
            <a:r>
              <a:rPr lang="en-US" sz="4000" dirty="0" smtClean="0">
                <a:latin typeface="Arial"/>
                <a:cs typeface="Arial"/>
              </a:rPr>
              <a:t>Cloze</a:t>
            </a:r>
          </a:p>
          <a:p>
            <a:pPr marL="514350" indent="-514350">
              <a:buSzPct val="75000"/>
              <a:buFont typeface="+mj-ea"/>
              <a:buAutoNum type="circleNumDbPlain"/>
            </a:pPr>
            <a:r>
              <a:rPr lang="en-US" sz="4000" dirty="0" smtClean="0">
                <a:latin typeface="Arial"/>
                <a:cs typeface="Arial"/>
              </a:rPr>
              <a:t>Questions</a:t>
            </a:r>
          </a:p>
          <a:p>
            <a:pPr marL="514350" indent="-514350">
              <a:buSzPct val="75000"/>
              <a:buFont typeface="+mj-ea"/>
              <a:buAutoNum type="circleNumDbPlain"/>
            </a:pPr>
            <a:r>
              <a:rPr lang="en-US" sz="4000" dirty="0">
                <a:latin typeface="Arial"/>
                <a:cs typeface="Arial"/>
              </a:rPr>
              <a:t>R</a:t>
            </a:r>
            <a:r>
              <a:rPr lang="en-US" sz="4000" dirty="0" smtClean="0">
                <a:latin typeface="Arial"/>
                <a:cs typeface="Arial"/>
              </a:rPr>
              <a:t>etelling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947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61248" cy="9906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What is Writing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16</a:t>
            </a:fld>
            <a:endParaRPr lang="en-US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25186667"/>
              </p:ext>
            </p:extLst>
          </p:nvPr>
        </p:nvGraphicFramePr>
        <p:xfrm>
          <a:off x="612648" y="1600200"/>
          <a:ext cx="8153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8555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9906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Challenges for students with disabilities</a:t>
            </a:r>
            <a:endParaRPr lang="en-US" sz="3600" dirty="0">
              <a:latin typeface="Arial"/>
              <a:cs typeface="Arial"/>
            </a:endParaRPr>
          </a:p>
        </p:txBody>
      </p:sp>
      <p:pic>
        <p:nvPicPr>
          <p:cNvPr id="8" name="Content Placeholder 7" descr="journal 5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53" t="5882" r="-1198" b="1424"/>
          <a:stretch/>
        </p:blipFill>
        <p:spPr>
          <a:xfrm>
            <a:off x="452087" y="1589567"/>
            <a:ext cx="4090312" cy="4802982"/>
          </a:xfrm>
        </p:spPr>
      </p:pic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Can’t hold a standard pen, pencil, crayon or marker</a:t>
            </a:r>
          </a:p>
          <a:p>
            <a:r>
              <a:rPr lang="en-US" dirty="0" smtClean="0">
                <a:latin typeface="Arial"/>
                <a:cs typeface="Arial"/>
              </a:rPr>
              <a:t>Can’t talk about their efforts</a:t>
            </a:r>
          </a:p>
          <a:p>
            <a:r>
              <a:rPr lang="en-US" dirty="0" smtClean="0">
                <a:latin typeface="Arial"/>
                <a:cs typeface="Arial"/>
              </a:rPr>
              <a:t>Can’t see other providing models of writing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795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Solutions to the challenges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Can’t hold a standard pen, pencil, crayon or </a:t>
            </a:r>
            <a:r>
              <a:rPr lang="en-US" dirty="0" smtClean="0">
                <a:latin typeface="Arial"/>
                <a:cs typeface="Arial"/>
              </a:rPr>
              <a:t>marker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– try…</a:t>
            </a:r>
            <a:endParaRPr lang="en-US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Can’t talk about their </a:t>
            </a:r>
            <a:r>
              <a:rPr lang="en-US" dirty="0" smtClean="0">
                <a:latin typeface="Arial"/>
                <a:cs typeface="Arial"/>
              </a:rPr>
              <a:t>efforts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– try …</a:t>
            </a:r>
            <a:endParaRPr lang="en-US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Can’t see other providing models of </a:t>
            </a:r>
            <a:r>
              <a:rPr lang="en-US" dirty="0" smtClean="0">
                <a:latin typeface="Arial"/>
                <a:cs typeface="Arial"/>
              </a:rPr>
              <a:t>writing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– try …</a:t>
            </a:r>
            <a:endParaRPr lang="en-US" dirty="0">
              <a:solidFill>
                <a:srgbClr val="FF0000"/>
              </a:solidFill>
              <a:latin typeface="Arial"/>
              <a:cs typeface="Arial"/>
            </a:endParaRPr>
          </a:p>
          <a:p>
            <a:endParaRPr lang="en-US" dirty="0"/>
          </a:p>
        </p:txBody>
      </p:sp>
      <p:pic>
        <p:nvPicPr>
          <p:cNvPr id="8" name="Content Placeholder 7" descr="Clawgripper.jpg"/>
          <p:cNvPicPr>
            <a:picLocks noGrp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" r="-2156"/>
          <a:stretch/>
        </p:blipFill>
        <p:spPr>
          <a:xfrm>
            <a:off x="4572000" y="1676400"/>
            <a:ext cx="4391994" cy="4572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487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Literacy Development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19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ReadingRecovery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2" b="92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4950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0"/>
            <a:ext cx="7772400" cy="1470025"/>
          </a:xfrm>
        </p:spPr>
        <p:txBody>
          <a:bodyPr/>
          <a:lstStyle/>
          <a:p>
            <a:r>
              <a:rPr lang="en-US" dirty="0"/>
              <a:t>I Put On My Clothes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143000"/>
            <a:ext cx="6400800" cy="838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By Cindy </a:t>
            </a:r>
            <a:r>
              <a:rPr lang="en-US" dirty="0" err="1">
                <a:solidFill>
                  <a:schemeClr val="tx1"/>
                </a:solidFill>
              </a:rPr>
              <a:t>Nankee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93" name="Group 145"/>
          <p:cNvGrpSpPr>
            <a:grpSpLocks/>
          </p:cNvGrpSpPr>
          <p:nvPr/>
        </p:nvGrpSpPr>
        <p:grpSpPr bwMode="auto">
          <a:xfrm>
            <a:off x="990600" y="1752600"/>
            <a:ext cx="7543800" cy="3962400"/>
            <a:chOff x="649" y="1211"/>
            <a:chExt cx="4752" cy="2496"/>
          </a:xfrm>
        </p:grpSpPr>
        <p:grpSp>
          <p:nvGrpSpPr>
            <p:cNvPr id="2071" name="Group 23"/>
            <p:cNvGrpSpPr>
              <a:grpSpLocks/>
            </p:cNvGrpSpPr>
            <p:nvPr/>
          </p:nvGrpSpPr>
          <p:grpSpPr bwMode="auto">
            <a:xfrm>
              <a:off x="649" y="1211"/>
              <a:ext cx="4752" cy="2496"/>
              <a:chOff x="144" y="8928"/>
              <a:chExt cx="11520" cy="6624"/>
            </a:xfrm>
          </p:grpSpPr>
          <p:grpSp>
            <p:nvGrpSpPr>
              <p:cNvPr id="2072" name="Group 24"/>
              <p:cNvGrpSpPr>
                <a:grpSpLocks/>
              </p:cNvGrpSpPr>
              <p:nvPr/>
            </p:nvGrpSpPr>
            <p:grpSpPr bwMode="auto">
              <a:xfrm rot="-1015842">
                <a:off x="5616" y="9792"/>
                <a:ext cx="2592" cy="5616"/>
                <a:chOff x="3456" y="9504"/>
                <a:chExt cx="2592" cy="5616"/>
              </a:xfrm>
            </p:grpSpPr>
            <p:sp>
              <p:nvSpPr>
                <p:cNvPr id="2073" name="Freeform 25"/>
                <p:cNvSpPr>
                  <a:spLocks/>
                </p:cNvSpPr>
                <p:nvPr/>
              </p:nvSpPr>
              <p:spPr bwMode="auto">
                <a:xfrm rot="21436483" flipH="1">
                  <a:off x="4896" y="11376"/>
                  <a:ext cx="94" cy="587"/>
                </a:xfrm>
                <a:custGeom>
                  <a:avLst/>
                  <a:gdLst>
                    <a:gd name="T0" fmla="*/ 300 w 357"/>
                    <a:gd name="T1" fmla="*/ 0 h 1500"/>
                    <a:gd name="T2" fmla="*/ 300 w 357"/>
                    <a:gd name="T3" fmla="*/ 600 h 1500"/>
                    <a:gd name="T4" fmla="*/ 240 w 357"/>
                    <a:gd name="T5" fmla="*/ 960 h 1500"/>
                    <a:gd name="T6" fmla="*/ 0 w 357"/>
                    <a:gd name="T7" fmla="*/ 1500 h 1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7" h="1500">
                      <a:moveTo>
                        <a:pt x="300" y="0"/>
                      </a:moveTo>
                      <a:cubicBezTo>
                        <a:pt x="357" y="287"/>
                        <a:pt x="339" y="129"/>
                        <a:pt x="300" y="600"/>
                      </a:cubicBezTo>
                      <a:cubicBezTo>
                        <a:pt x="246" y="1244"/>
                        <a:pt x="306" y="664"/>
                        <a:pt x="240" y="960"/>
                      </a:cubicBezTo>
                      <a:cubicBezTo>
                        <a:pt x="190" y="1186"/>
                        <a:pt x="171" y="1329"/>
                        <a:pt x="0" y="1500"/>
                      </a:cubicBezTo>
                    </a:path>
                  </a:pathLst>
                </a:custGeom>
                <a:solidFill>
                  <a:schemeClr val="bg1"/>
                </a:solidFill>
                <a:ln w="381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074" name="Group 26"/>
                <p:cNvGrpSpPr>
                  <a:grpSpLocks/>
                </p:cNvGrpSpPr>
                <p:nvPr/>
              </p:nvGrpSpPr>
              <p:grpSpPr bwMode="auto">
                <a:xfrm>
                  <a:off x="3456" y="9504"/>
                  <a:ext cx="2592" cy="5616"/>
                  <a:chOff x="864" y="9360"/>
                  <a:chExt cx="2592" cy="5616"/>
                </a:xfrm>
              </p:grpSpPr>
              <p:grpSp>
                <p:nvGrpSpPr>
                  <p:cNvPr id="2075" name="Group 27"/>
                  <p:cNvGrpSpPr>
                    <a:grpSpLocks/>
                  </p:cNvGrpSpPr>
                  <p:nvPr/>
                </p:nvGrpSpPr>
                <p:grpSpPr bwMode="auto">
                  <a:xfrm rot="-163516">
                    <a:off x="864" y="9360"/>
                    <a:ext cx="2304" cy="5472"/>
                    <a:chOff x="2448" y="1290"/>
                    <a:chExt cx="4923" cy="9997"/>
                  </a:xfrm>
                </p:grpSpPr>
                <p:grpSp>
                  <p:nvGrpSpPr>
                    <p:cNvPr id="2076" name="Group 2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85" y="1290"/>
                      <a:ext cx="2975" cy="2940"/>
                      <a:chOff x="3385" y="1290"/>
                      <a:chExt cx="2975" cy="2940"/>
                    </a:xfrm>
                  </p:grpSpPr>
                  <p:grpSp>
                    <p:nvGrpSpPr>
                      <p:cNvPr id="2077" name="Group 2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88" y="1440"/>
                        <a:ext cx="2016" cy="2592"/>
                        <a:chOff x="3888" y="1440"/>
                        <a:chExt cx="2016" cy="2592"/>
                      </a:xfrm>
                    </p:grpSpPr>
                    <p:sp>
                      <p:nvSpPr>
                        <p:cNvPr id="2078" name="Oval 3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888" y="1440"/>
                          <a:ext cx="2016" cy="259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079" name="Group 3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464" y="2160"/>
                          <a:ext cx="288" cy="576"/>
                          <a:chOff x="4464" y="2160"/>
                          <a:chExt cx="288" cy="576"/>
                        </a:xfrm>
                      </p:grpSpPr>
                      <p:sp>
                        <p:nvSpPr>
                          <p:cNvPr id="2080" name="Oval 3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464" y="2160"/>
                            <a:ext cx="288" cy="576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081" name="Oval 3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464" y="2448"/>
                            <a:ext cx="288" cy="28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2082" name="Group 3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040" y="2160"/>
                          <a:ext cx="288" cy="576"/>
                          <a:chOff x="4464" y="2160"/>
                          <a:chExt cx="288" cy="576"/>
                        </a:xfrm>
                      </p:grpSpPr>
                      <p:sp>
                        <p:nvSpPr>
                          <p:cNvPr id="2083" name="Oval 3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464" y="2160"/>
                            <a:ext cx="288" cy="576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084" name="Oval 3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464" y="2448"/>
                            <a:ext cx="288" cy="28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2085" name="Freeform 3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950" y="1920"/>
                          <a:ext cx="540" cy="180"/>
                        </a:xfrm>
                        <a:custGeom>
                          <a:avLst/>
                          <a:gdLst>
                            <a:gd name="T0" fmla="*/ 0 w 540"/>
                            <a:gd name="T1" fmla="*/ 180 h 180"/>
                            <a:gd name="T2" fmla="*/ 30 w 540"/>
                            <a:gd name="T3" fmla="*/ 90 h 180"/>
                            <a:gd name="T4" fmla="*/ 210 w 540"/>
                            <a:gd name="T5" fmla="*/ 0 h 180"/>
                            <a:gd name="T6" fmla="*/ 450 w 540"/>
                            <a:gd name="T7" fmla="*/ 60 h 180"/>
                            <a:gd name="T8" fmla="*/ 540 w 540"/>
                            <a:gd name="T9" fmla="*/ 120 h 18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540" h="180">
                              <a:moveTo>
                                <a:pt x="0" y="180"/>
                              </a:moveTo>
                              <a:cubicBezTo>
                                <a:pt x="10" y="150"/>
                                <a:pt x="10" y="115"/>
                                <a:pt x="30" y="90"/>
                              </a:cubicBezTo>
                              <a:cubicBezTo>
                                <a:pt x="72" y="37"/>
                                <a:pt x="151" y="20"/>
                                <a:pt x="210" y="0"/>
                              </a:cubicBezTo>
                              <a:cubicBezTo>
                                <a:pt x="267" y="11"/>
                                <a:pt x="389" y="29"/>
                                <a:pt x="450" y="60"/>
                              </a:cubicBezTo>
                              <a:cubicBezTo>
                                <a:pt x="482" y="76"/>
                                <a:pt x="540" y="120"/>
                                <a:pt x="540" y="120"/>
                              </a:cubicBezTo>
                            </a:path>
                          </a:pathLst>
                        </a:custGeom>
                        <a:solidFill>
                          <a:schemeClr val="bg1"/>
                        </a:solidFill>
                        <a:ln w="38100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086" name="Freeform 38"/>
                        <p:cNvSpPr>
                          <a:spLocks/>
                        </p:cNvSpPr>
                        <p:nvPr/>
                      </p:nvSpPr>
                      <p:spPr bwMode="auto">
                        <a:xfrm flipH="1">
                          <a:off x="4320" y="2016"/>
                          <a:ext cx="540" cy="180"/>
                        </a:xfrm>
                        <a:custGeom>
                          <a:avLst/>
                          <a:gdLst>
                            <a:gd name="T0" fmla="*/ 0 w 540"/>
                            <a:gd name="T1" fmla="*/ 180 h 180"/>
                            <a:gd name="T2" fmla="*/ 30 w 540"/>
                            <a:gd name="T3" fmla="*/ 90 h 180"/>
                            <a:gd name="T4" fmla="*/ 210 w 540"/>
                            <a:gd name="T5" fmla="*/ 0 h 180"/>
                            <a:gd name="T6" fmla="*/ 450 w 540"/>
                            <a:gd name="T7" fmla="*/ 60 h 180"/>
                            <a:gd name="T8" fmla="*/ 540 w 540"/>
                            <a:gd name="T9" fmla="*/ 120 h 18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540" h="180">
                              <a:moveTo>
                                <a:pt x="0" y="180"/>
                              </a:moveTo>
                              <a:cubicBezTo>
                                <a:pt x="10" y="150"/>
                                <a:pt x="10" y="115"/>
                                <a:pt x="30" y="90"/>
                              </a:cubicBezTo>
                              <a:cubicBezTo>
                                <a:pt x="72" y="37"/>
                                <a:pt x="151" y="20"/>
                                <a:pt x="210" y="0"/>
                              </a:cubicBezTo>
                              <a:cubicBezTo>
                                <a:pt x="267" y="11"/>
                                <a:pt x="389" y="29"/>
                                <a:pt x="450" y="60"/>
                              </a:cubicBezTo>
                              <a:cubicBezTo>
                                <a:pt x="482" y="76"/>
                                <a:pt x="540" y="120"/>
                                <a:pt x="540" y="120"/>
                              </a:cubicBezTo>
                            </a:path>
                          </a:pathLst>
                        </a:custGeom>
                        <a:solidFill>
                          <a:schemeClr val="bg1"/>
                        </a:solidFill>
                        <a:ln w="38100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087" name="Freeform 3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770" y="2610"/>
                          <a:ext cx="120" cy="420"/>
                        </a:xfrm>
                        <a:custGeom>
                          <a:avLst/>
                          <a:gdLst>
                            <a:gd name="T0" fmla="*/ 120 w 120"/>
                            <a:gd name="T1" fmla="*/ 0 h 420"/>
                            <a:gd name="T2" fmla="*/ 60 w 120"/>
                            <a:gd name="T3" fmla="*/ 330 h 420"/>
                            <a:gd name="T4" fmla="*/ 0 w 120"/>
                            <a:gd name="T5" fmla="*/ 420 h 42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</a:cxnLst>
                          <a:rect l="0" t="0" r="r" b="b"/>
                          <a:pathLst>
                            <a:path w="120" h="420">
                              <a:moveTo>
                                <a:pt x="120" y="0"/>
                              </a:moveTo>
                              <a:cubicBezTo>
                                <a:pt x="110" y="83"/>
                                <a:pt x="106" y="238"/>
                                <a:pt x="60" y="330"/>
                              </a:cubicBezTo>
                              <a:cubicBezTo>
                                <a:pt x="44" y="362"/>
                                <a:pt x="0" y="420"/>
                                <a:pt x="0" y="420"/>
                              </a:cubicBezTo>
                            </a:path>
                          </a:pathLst>
                        </a:custGeom>
                        <a:solidFill>
                          <a:schemeClr val="bg1"/>
                        </a:solidFill>
                        <a:ln w="38100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088" name="Freeform 4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60" y="3420"/>
                          <a:ext cx="780" cy="240"/>
                        </a:xfrm>
                        <a:custGeom>
                          <a:avLst/>
                          <a:gdLst>
                            <a:gd name="T0" fmla="*/ 0 w 780"/>
                            <a:gd name="T1" fmla="*/ 0 h 240"/>
                            <a:gd name="T2" fmla="*/ 60 w 780"/>
                            <a:gd name="T3" fmla="*/ 90 h 240"/>
                            <a:gd name="T4" fmla="*/ 450 w 780"/>
                            <a:gd name="T5" fmla="*/ 240 h 240"/>
                            <a:gd name="T6" fmla="*/ 690 w 780"/>
                            <a:gd name="T7" fmla="*/ 210 h 240"/>
                            <a:gd name="T8" fmla="*/ 780 w 780"/>
                            <a:gd name="T9" fmla="*/ 0 h 24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780" h="240">
                              <a:moveTo>
                                <a:pt x="0" y="0"/>
                              </a:moveTo>
                              <a:cubicBezTo>
                                <a:pt x="20" y="30"/>
                                <a:pt x="35" y="65"/>
                                <a:pt x="60" y="90"/>
                              </a:cubicBezTo>
                              <a:cubicBezTo>
                                <a:pt x="158" y="188"/>
                                <a:pt x="320" y="208"/>
                                <a:pt x="450" y="240"/>
                              </a:cubicBezTo>
                              <a:cubicBezTo>
                                <a:pt x="530" y="230"/>
                                <a:pt x="615" y="240"/>
                                <a:pt x="690" y="210"/>
                              </a:cubicBezTo>
                              <a:cubicBezTo>
                                <a:pt x="745" y="188"/>
                                <a:pt x="780" y="51"/>
                                <a:pt x="780" y="0"/>
                              </a:cubicBezTo>
                            </a:path>
                          </a:pathLst>
                        </a:custGeom>
                        <a:solidFill>
                          <a:schemeClr val="bg1"/>
                        </a:solidFill>
                        <a:ln w="38100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2089" name="Freeform 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85" y="1290"/>
                        <a:ext cx="2975" cy="2940"/>
                      </a:xfrm>
                      <a:custGeom>
                        <a:avLst/>
                        <a:gdLst>
                          <a:gd name="T0" fmla="*/ 1445 w 2975"/>
                          <a:gd name="T1" fmla="*/ 390 h 2940"/>
                          <a:gd name="T2" fmla="*/ 1205 w 2975"/>
                          <a:gd name="T3" fmla="*/ 330 h 2940"/>
                          <a:gd name="T4" fmla="*/ 815 w 2975"/>
                          <a:gd name="T5" fmla="*/ 540 h 2940"/>
                          <a:gd name="T6" fmla="*/ 635 w 2975"/>
                          <a:gd name="T7" fmla="*/ 720 h 2940"/>
                          <a:gd name="T8" fmla="*/ 365 w 2975"/>
                          <a:gd name="T9" fmla="*/ 1470 h 2940"/>
                          <a:gd name="T10" fmla="*/ 365 w 2975"/>
                          <a:gd name="T11" fmla="*/ 2520 h 2940"/>
                          <a:gd name="T12" fmla="*/ 35 w 2975"/>
                          <a:gd name="T13" fmla="*/ 2820 h 2940"/>
                          <a:gd name="T14" fmla="*/ 215 w 2975"/>
                          <a:gd name="T15" fmla="*/ 2550 h 2940"/>
                          <a:gd name="T16" fmla="*/ 245 w 2975"/>
                          <a:gd name="T17" fmla="*/ 2100 h 2940"/>
                          <a:gd name="T18" fmla="*/ 365 w 2975"/>
                          <a:gd name="T19" fmla="*/ 1650 h 2940"/>
                          <a:gd name="T20" fmla="*/ 305 w 2975"/>
                          <a:gd name="T21" fmla="*/ 1260 h 2940"/>
                          <a:gd name="T22" fmla="*/ 725 w 2975"/>
                          <a:gd name="T23" fmla="*/ 720 h 2940"/>
                          <a:gd name="T24" fmla="*/ 635 w 2975"/>
                          <a:gd name="T25" fmla="*/ 540 h 2940"/>
                          <a:gd name="T26" fmla="*/ 1145 w 2975"/>
                          <a:gd name="T27" fmla="*/ 450 h 2940"/>
                          <a:gd name="T28" fmla="*/ 1475 w 2975"/>
                          <a:gd name="T29" fmla="*/ 270 h 2940"/>
                          <a:gd name="T30" fmla="*/ 1865 w 2975"/>
                          <a:gd name="T31" fmla="*/ 390 h 2940"/>
                          <a:gd name="T32" fmla="*/ 2105 w 2975"/>
                          <a:gd name="T33" fmla="*/ 390 h 2940"/>
                          <a:gd name="T34" fmla="*/ 2495 w 2975"/>
                          <a:gd name="T35" fmla="*/ 900 h 2940"/>
                          <a:gd name="T36" fmla="*/ 2765 w 2975"/>
                          <a:gd name="T37" fmla="*/ 1470 h 2940"/>
                          <a:gd name="T38" fmla="*/ 2735 w 2975"/>
                          <a:gd name="T39" fmla="*/ 1860 h 2940"/>
                          <a:gd name="T40" fmla="*/ 2975 w 2975"/>
                          <a:gd name="T41" fmla="*/ 2430 h 2940"/>
                          <a:gd name="T42" fmla="*/ 2855 w 2975"/>
                          <a:gd name="T43" fmla="*/ 2850 h 2940"/>
                          <a:gd name="T44" fmla="*/ 2825 w 2975"/>
                          <a:gd name="T45" fmla="*/ 2400 h 2940"/>
                          <a:gd name="T46" fmla="*/ 2885 w 2975"/>
                          <a:gd name="T47" fmla="*/ 2340 h 2940"/>
                          <a:gd name="T48" fmla="*/ 2585 w 2975"/>
                          <a:gd name="T49" fmla="*/ 1920 h 2940"/>
                          <a:gd name="T50" fmla="*/ 2555 w 2975"/>
                          <a:gd name="T51" fmla="*/ 1470 h 2940"/>
                          <a:gd name="T52" fmla="*/ 2615 w 2975"/>
                          <a:gd name="T53" fmla="*/ 1440 h 2940"/>
                          <a:gd name="T54" fmla="*/ 2255 w 2975"/>
                          <a:gd name="T55" fmla="*/ 570 h 2940"/>
                          <a:gd name="T56" fmla="*/ 2345 w 2975"/>
                          <a:gd name="T57" fmla="*/ 600 h 2940"/>
                          <a:gd name="T58" fmla="*/ 1895 w 2975"/>
                          <a:gd name="T59" fmla="*/ 240 h 2940"/>
                          <a:gd name="T60" fmla="*/ 1685 w 2975"/>
                          <a:gd name="T61" fmla="*/ 0 h 2940"/>
                          <a:gd name="T62" fmla="*/ 1505 w 2975"/>
                          <a:gd name="T63" fmla="*/ 180 h 2940"/>
                          <a:gd name="T64" fmla="*/ 1445 w 2975"/>
                          <a:gd name="T65" fmla="*/ 360 h 2940"/>
                          <a:gd name="T66" fmla="*/ 1145 w 2975"/>
                          <a:gd name="T67" fmla="*/ 420 h 2940"/>
                          <a:gd name="T68" fmla="*/ 815 w 2975"/>
                          <a:gd name="T69" fmla="*/ 540 h 2940"/>
                          <a:gd name="T70" fmla="*/ 575 w 2975"/>
                          <a:gd name="T71" fmla="*/ 570 h 2940"/>
                          <a:gd name="T72" fmla="*/ 335 w 2975"/>
                          <a:gd name="T73" fmla="*/ 900 h 2940"/>
                          <a:gd name="T74" fmla="*/ 305 w 2975"/>
                          <a:gd name="T75" fmla="*/ 1380 h 2940"/>
                          <a:gd name="T76" fmla="*/ 95 w 2975"/>
                          <a:gd name="T77" fmla="*/ 1380 h 2940"/>
                          <a:gd name="T78" fmla="*/ 365 w 2975"/>
                          <a:gd name="T79" fmla="*/ 2370 h 2940"/>
                          <a:gd name="T80" fmla="*/ 95 w 2975"/>
                          <a:gd name="T81" fmla="*/ 2640 h 2940"/>
                          <a:gd name="T82" fmla="*/ 365 w 2975"/>
                          <a:gd name="T83" fmla="*/ 2610 h 2940"/>
                          <a:gd name="T84" fmla="*/ 185 w 2975"/>
                          <a:gd name="T85" fmla="*/ 2940 h 2940"/>
                          <a:gd name="T86" fmla="*/ 215 w 2975"/>
                          <a:gd name="T87" fmla="*/ 2490 h 2940"/>
                          <a:gd name="T88" fmla="*/ 425 w 2975"/>
                          <a:gd name="T89" fmla="*/ 2370 h 2940"/>
                          <a:gd name="T90" fmla="*/ 335 w 2975"/>
                          <a:gd name="T91" fmla="*/ 1650 h 2940"/>
                          <a:gd name="T92" fmla="*/ 425 w 2975"/>
                          <a:gd name="T93" fmla="*/ 2070 h 2940"/>
                          <a:gd name="T94" fmla="*/ 335 w 2975"/>
                          <a:gd name="T95" fmla="*/ 1770 h 2940"/>
                          <a:gd name="T96" fmla="*/ 605 w 2975"/>
                          <a:gd name="T97" fmla="*/ 930 h 294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</a:cxnLst>
                        <a:rect l="0" t="0" r="r" b="b"/>
                        <a:pathLst>
                          <a:path w="2975" h="2940">
                            <a:moveTo>
                              <a:pt x="1415" y="330"/>
                            </a:moveTo>
                            <a:cubicBezTo>
                              <a:pt x="1445" y="320"/>
                              <a:pt x="1491" y="272"/>
                              <a:pt x="1505" y="300"/>
                            </a:cubicBezTo>
                            <a:cubicBezTo>
                              <a:pt x="1521" y="332"/>
                              <a:pt x="1481" y="390"/>
                              <a:pt x="1445" y="390"/>
                            </a:cubicBezTo>
                            <a:cubicBezTo>
                              <a:pt x="1409" y="390"/>
                              <a:pt x="1405" y="330"/>
                              <a:pt x="1385" y="300"/>
                            </a:cubicBezTo>
                            <a:cubicBezTo>
                              <a:pt x="1355" y="320"/>
                              <a:pt x="1331" y="354"/>
                              <a:pt x="1295" y="360"/>
                            </a:cubicBezTo>
                            <a:cubicBezTo>
                              <a:pt x="1264" y="365"/>
                              <a:pt x="1232" y="314"/>
                              <a:pt x="1205" y="330"/>
                            </a:cubicBezTo>
                            <a:cubicBezTo>
                              <a:pt x="1174" y="349"/>
                              <a:pt x="1129" y="499"/>
                              <a:pt x="1115" y="540"/>
                            </a:cubicBezTo>
                            <a:cubicBezTo>
                              <a:pt x="1105" y="510"/>
                              <a:pt x="1117" y="450"/>
                              <a:pt x="1085" y="450"/>
                            </a:cubicBezTo>
                            <a:cubicBezTo>
                              <a:pt x="990" y="450"/>
                              <a:pt x="815" y="540"/>
                              <a:pt x="815" y="540"/>
                            </a:cubicBezTo>
                            <a:cubicBezTo>
                              <a:pt x="735" y="780"/>
                              <a:pt x="835" y="540"/>
                              <a:pt x="755" y="540"/>
                            </a:cubicBezTo>
                            <a:cubicBezTo>
                              <a:pt x="713" y="540"/>
                              <a:pt x="695" y="600"/>
                              <a:pt x="665" y="630"/>
                            </a:cubicBezTo>
                            <a:cubicBezTo>
                              <a:pt x="655" y="660"/>
                              <a:pt x="646" y="690"/>
                              <a:pt x="635" y="720"/>
                            </a:cubicBezTo>
                            <a:cubicBezTo>
                              <a:pt x="616" y="770"/>
                              <a:pt x="593" y="819"/>
                              <a:pt x="575" y="870"/>
                            </a:cubicBezTo>
                            <a:cubicBezTo>
                              <a:pt x="458" y="1198"/>
                              <a:pt x="544" y="1052"/>
                              <a:pt x="425" y="1230"/>
                            </a:cubicBezTo>
                            <a:cubicBezTo>
                              <a:pt x="405" y="1310"/>
                              <a:pt x="381" y="1389"/>
                              <a:pt x="365" y="1470"/>
                            </a:cubicBezTo>
                            <a:cubicBezTo>
                              <a:pt x="345" y="1570"/>
                              <a:pt x="305" y="1770"/>
                              <a:pt x="305" y="1770"/>
                            </a:cubicBezTo>
                            <a:cubicBezTo>
                              <a:pt x="315" y="1920"/>
                              <a:pt x="323" y="2070"/>
                              <a:pt x="335" y="2220"/>
                            </a:cubicBezTo>
                            <a:cubicBezTo>
                              <a:pt x="343" y="2320"/>
                              <a:pt x="372" y="2420"/>
                              <a:pt x="365" y="2520"/>
                            </a:cubicBezTo>
                            <a:cubicBezTo>
                              <a:pt x="361" y="2574"/>
                              <a:pt x="346" y="2635"/>
                              <a:pt x="305" y="2670"/>
                            </a:cubicBezTo>
                            <a:cubicBezTo>
                              <a:pt x="257" y="2712"/>
                              <a:pt x="125" y="2730"/>
                              <a:pt x="125" y="2730"/>
                            </a:cubicBezTo>
                            <a:cubicBezTo>
                              <a:pt x="95" y="2760"/>
                              <a:pt x="0" y="2796"/>
                              <a:pt x="35" y="2820"/>
                            </a:cubicBezTo>
                            <a:cubicBezTo>
                              <a:pt x="86" y="2854"/>
                              <a:pt x="166" y="2825"/>
                              <a:pt x="215" y="2790"/>
                            </a:cubicBezTo>
                            <a:cubicBezTo>
                              <a:pt x="249" y="2766"/>
                              <a:pt x="235" y="2710"/>
                              <a:pt x="245" y="2670"/>
                            </a:cubicBezTo>
                            <a:cubicBezTo>
                              <a:pt x="235" y="2630"/>
                              <a:pt x="252" y="2568"/>
                              <a:pt x="215" y="2550"/>
                            </a:cubicBezTo>
                            <a:cubicBezTo>
                              <a:pt x="169" y="2527"/>
                              <a:pt x="14" y="2580"/>
                              <a:pt x="65" y="2580"/>
                            </a:cubicBezTo>
                            <a:cubicBezTo>
                              <a:pt x="126" y="2580"/>
                              <a:pt x="185" y="2560"/>
                              <a:pt x="245" y="2550"/>
                            </a:cubicBezTo>
                            <a:cubicBezTo>
                              <a:pt x="363" y="2373"/>
                              <a:pt x="361" y="2274"/>
                              <a:pt x="245" y="2100"/>
                            </a:cubicBezTo>
                            <a:cubicBezTo>
                              <a:pt x="295" y="2090"/>
                              <a:pt x="379" y="2118"/>
                              <a:pt x="395" y="2070"/>
                            </a:cubicBezTo>
                            <a:cubicBezTo>
                              <a:pt x="489" y="1789"/>
                              <a:pt x="415" y="1774"/>
                              <a:pt x="275" y="1680"/>
                            </a:cubicBezTo>
                            <a:cubicBezTo>
                              <a:pt x="305" y="1670"/>
                              <a:pt x="347" y="1676"/>
                              <a:pt x="365" y="1650"/>
                            </a:cubicBezTo>
                            <a:cubicBezTo>
                              <a:pt x="393" y="1611"/>
                              <a:pt x="439" y="1414"/>
                              <a:pt x="455" y="1350"/>
                            </a:cubicBezTo>
                            <a:cubicBezTo>
                              <a:pt x="445" y="1310"/>
                              <a:pt x="460" y="1251"/>
                              <a:pt x="425" y="1230"/>
                            </a:cubicBezTo>
                            <a:cubicBezTo>
                              <a:pt x="390" y="1209"/>
                              <a:pt x="264" y="1260"/>
                              <a:pt x="305" y="1260"/>
                            </a:cubicBezTo>
                            <a:cubicBezTo>
                              <a:pt x="377" y="1260"/>
                              <a:pt x="474" y="1224"/>
                              <a:pt x="545" y="1200"/>
                            </a:cubicBezTo>
                            <a:cubicBezTo>
                              <a:pt x="585" y="1160"/>
                              <a:pt x="645" y="1133"/>
                              <a:pt x="665" y="1080"/>
                            </a:cubicBezTo>
                            <a:cubicBezTo>
                              <a:pt x="708" y="966"/>
                              <a:pt x="695" y="838"/>
                              <a:pt x="725" y="720"/>
                            </a:cubicBezTo>
                            <a:cubicBezTo>
                              <a:pt x="736" y="677"/>
                              <a:pt x="765" y="640"/>
                              <a:pt x="785" y="600"/>
                            </a:cubicBezTo>
                            <a:cubicBezTo>
                              <a:pt x="765" y="570"/>
                              <a:pt x="758" y="523"/>
                              <a:pt x="725" y="510"/>
                            </a:cubicBezTo>
                            <a:cubicBezTo>
                              <a:pt x="696" y="498"/>
                              <a:pt x="603" y="540"/>
                              <a:pt x="635" y="540"/>
                            </a:cubicBezTo>
                            <a:cubicBezTo>
                              <a:pt x="716" y="540"/>
                              <a:pt x="795" y="520"/>
                              <a:pt x="875" y="510"/>
                            </a:cubicBezTo>
                            <a:cubicBezTo>
                              <a:pt x="905" y="500"/>
                              <a:pt x="934" y="487"/>
                              <a:pt x="965" y="480"/>
                            </a:cubicBezTo>
                            <a:cubicBezTo>
                              <a:pt x="1024" y="467"/>
                              <a:pt x="1096" y="485"/>
                              <a:pt x="1145" y="450"/>
                            </a:cubicBezTo>
                            <a:cubicBezTo>
                              <a:pt x="1179" y="426"/>
                              <a:pt x="1149" y="362"/>
                              <a:pt x="1175" y="330"/>
                            </a:cubicBezTo>
                            <a:cubicBezTo>
                              <a:pt x="1195" y="305"/>
                              <a:pt x="1234" y="306"/>
                              <a:pt x="1265" y="300"/>
                            </a:cubicBezTo>
                            <a:cubicBezTo>
                              <a:pt x="1334" y="286"/>
                              <a:pt x="1405" y="280"/>
                              <a:pt x="1475" y="270"/>
                            </a:cubicBezTo>
                            <a:cubicBezTo>
                              <a:pt x="1515" y="290"/>
                              <a:pt x="1550" y="326"/>
                              <a:pt x="1595" y="330"/>
                            </a:cubicBezTo>
                            <a:cubicBezTo>
                              <a:pt x="1675" y="337"/>
                              <a:pt x="1756" y="283"/>
                              <a:pt x="1835" y="300"/>
                            </a:cubicBezTo>
                            <a:cubicBezTo>
                              <a:pt x="1866" y="307"/>
                              <a:pt x="1845" y="365"/>
                              <a:pt x="1865" y="390"/>
                            </a:cubicBezTo>
                            <a:cubicBezTo>
                              <a:pt x="1888" y="418"/>
                              <a:pt x="1925" y="430"/>
                              <a:pt x="1955" y="450"/>
                            </a:cubicBezTo>
                            <a:cubicBezTo>
                              <a:pt x="1887" y="178"/>
                              <a:pt x="1932" y="422"/>
                              <a:pt x="2015" y="450"/>
                            </a:cubicBezTo>
                            <a:cubicBezTo>
                              <a:pt x="2049" y="461"/>
                              <a:pt x="2075" y="410"/>
                              <a:pt x="2105" y="390"/>
                            </a:cubicBezTo>
                            <a:cubicBezTo>
                              <a:pt x="2165" y="420"/>
                              <a:pt x="2231" y="440"/>
                              <a:pt x="2285" y="480"/>
                            </a:cubicBezTo>
                            <a:cubicBezTo>
                              <a:pt x="2348" y="528"/>
                              <a:pt x="2346" y="596"/>
                              <a:pt x="2375" y="660"/>
                            </a:cubicBezTo>
                            <a:cubicBezTo>
                              <a:pt x="2412" y="741"/>
                              <a:pt x="2455" y="820"/>
                              <a:pt x="2495" y="900"/>
                            </a:cubicBezTo>
                            <a:cubicBezTo>
                              <a:pt x="2514" y="938"/>
                              <a:pt x="2559" y="957"/>
                              <a:pt x="2585" y="990"/>
                            </a:cubicBezTo>
                            <a:cubicBezTo>
                              <a:pt x="2629" y="1047"/>
                              <a:pt x="2705" y="1170"/>
                              <a:pt x="2705" y="1170"/>
                            </a:cubicBezTo>
                            <a:cubicBezTo>
                              <a:pt x="2725" y="1270"/>
                              <a:pt x="2765" y="1368"/>
                              <a:pt x="2765" y="1470"/>
                            </a:cubicBezTo>
                            <a:cubicBezTo>
                              <a:pt x="2765" y="1506"/>
                              <a:pt x="2721" y="1528"/>
                              <a:pt x="2705" y="1560"/>
                            </a:cubicBezTo>
                            <a:cubicBezTo>
                              <a:pt x="2691" y="1588"/>
                              <a:pt x="2685" y="1620"/>
                              <a:pt x="2675" y="1650"/>
                            </a:cubicBezTo>
                            <a:cubicBezTo>
                              <a:pt x="2695" y="1720"/>
                              <a:pt x="2698" y="1798"/>
                              <a:pt x="2735" y="1860"/>
                            </a:cubicBezTo>
                            <a:cubicBezTo>
                              <a:pt x="2780" y="1936"/>
                              <a:pt x="2966" y="1987"/>
                              <a:pt x="2765" y="1920"/>
                            </a:cubicBezTo>
                            <a:cubicBezTo>
                              <a:pt x="2735" y="1960"/>
                              <a:pt x="2684" y="1991"/>
                              <a:pt x="2675" y="2040"/>
                            </a:cubicBezTo>
                            <a:cubicBezTo>
                              <a:pt x="2635" y="2261"/>
                              <a:pt x="2800" y="2372"/>
                              <a:pt x="2975" y="2430"/>
                            </a:cubicBezTo>
                            <a:cubicBezTo>
                              <a:pt x="2945" y="2440"/>
                              <a:pt x="2910" y="2440"/>
                              <a:pt x="2885" y="2460"/>
                            </a:cubicBezTo>
                            <a:cubicBezTo>
                              <a:pt x="2820" y="2512"/>
                              <a:pt x="2813" y="2598"/>
                              <a:pt x="2795" y="2670"/>
                            </a:cubicBezTo>
                            <a:cubicBezTo>
                              <a:pt x="2815" y="2730"/>
                              <a:pt x="2855" y="2787"/>
                              <a:pt x="2855" y="2850"/>
                            </a:cubicBezTo>
                            <a:cubicBezTo>
                              <a:pt x="2855" y="2886"/>
                              <a:pt x="2770" y="2785"/>
                              <a:pt x="2795" y="2760"/>
                            </a:cubicBezTo>
                            <a:cubicBezTo>
                              <a:pt x="2820" y="2735"/>
                              <a:pt x="2855" y="2800"/>
                              <a:pt x="2885" y="2820"/>
                            </a:cubicBezTo>
                            <a:cubicBezTo>
                              <a:pt x="2917" y="2626"/>
                              <a:pt x="2935" y="2566"/>
                              <a:pt x="2825" y="2400"/>
                            </a:cubicBezTo>
                            <a:cubicBezTo>
                              <a:pt x="2795" y="2410"/>
                              <a:pt x="2735" y="2398"/>
                              <a:pt x="2735" y="2430"/>
                            </a:cubicBezTo>
                            <a:cubicBezTo>
                              <a:pt x="2735" y="2466"/>
                              <a:pt x="2794" y="2509"/>
                              <a:pt x="2825" y="2490"/>
                            </a:cubicBezTo>
                            <a:cubicBezTo>
                              <a:pt x="2871" y="2462"/>
                              <a:pt x="2865" y="2390"/>
                              <a:pt x="2885" y="2340"/>
                            </a:cubicBezTo>
                            <a:cubicBezTo>
                              <a:pt x="2875" y="2235"/>
                              <a:pt x="2886" y="1957"/>
                              <a:pt x="2765" y="1860"/>
                            </a:cubicBezTo>
                            <a:cubicBezTo>
                              <a:pt x="2740" y="1840"/>
                              <a:pt x="2705" y="1840"/>
                              <a:pt x="2675" y="1830"/>
                            </a:cubicBezTo>
                            <a:cubicBezTo>
                              <a:pt x="2645" y="1860"/>
                              <a:pt x="2606" y="1883"/>
                              <a:pt x="2585" y="1920"/>
                            </a:cubicBezTo>
                            <a:cubicBezTo>
                              <a:pt x="2565" y="1956"/>
                              <a:pt x="2517" y="2024"/>
                              <a:pt x="2555" y="2040"/>
                            </a:cubicBezTo>
                            <a:cubicBezTo>
                              <a:pt x="2629" y="2072"/>
                              <a:pt x="2715" y="2020"/>
                              <a:pt x="2795" y="2010"/>
                            </a:cubicBezTo>
                            <a:cubicBezTo>
                              <a:pt x="2879" y="1757"/>
                              <a:pt x="2739" y="1608"/>
                              <a:pt x="2555" y="1470"/>
                            </a:cubicBezTo>
                            <a:cubicBezTo>
                              <a:pt x="2535" y="1500"/>
                              <a:pt x="2479" y="1528"/>
                              <a:pt x="2495" y="1560"/>
                            </a:cubicBezTo>
                            <a:cubicBezTo>
                              <a:pt x="2509" y="1588"/>
                              <a:pt x="2563" y="1552"/>
                              <a:pt x="2585" y="1530"/>
                            </a:cubicBezTo>
                            <a:cubicBezTo>
                              <a:pt x="2607" y="1508"/>
                              <a:pt x="2605" y="1470"/>
                              <a:pt x="2615" y="1440"/>
                            </a:cubicBezTo>
                            <a:cubicBezTo>
                              <a:pt x="2568" y="1062"/>
                              <a:pt x="2669" y="1230"/>
                              <a:pt x="2465" y="1230"/>
                            </a:cubicBezTo>
                            <a:cubicBezTo>
                              <a:pt x="2433" y="1230"/>
                              <a:pt x="2525" y="1210"/>
                              <a:pt x="2555" y="1200"/>
                            </a:cubicBezTo>
                            <a:cubicBezTo>
                              <a:pt x="2520" y="993"/>
                              <a:pt x="2515" y="657"/>
                              <a:pt x="2255" y="570"/>
                            </a:cubicBezTo>
                            <a:cubicBezTo>
                              <a:pt x="2225" y="560"/>
                              <a:pt x="2195" y="550"/>
                              <a:pt x="2165" y="540"/>
                            </a:cubicBezTo>
                            <a:cubicBezTo>
                              <a:pt x="2175" y="580"/>
                              <a:pt x="2156" y="647"/>
                              <a:pt x="2195" y="660"/>
                            </a:cubicBezTo>
                            <a:cubicBezTo>
                              <a:pt x="2246" y="677"/>
                              <a:pt x="2338" y="653"/>
                              <a:pt x="2345" y="600"/>
                            </a:cubicBezTo>
                            <a:cubicBezTo>
                              <a:pt x="2354" y="528"/>
                              <a:pt x="2265" y="480"/>
                              <a:pt x="2225" y="420"/>
                            </a:cubicBezTo>
                            <a:cubicBezTo>
                              <a:pt x="2156" y="317"/>
                              <a:pt x="2091" y="250"/>
                              <a:pt x="1985" y="180"/>
                            </a:cubicBezTo>
                            <a:cubicBezTo>
                              <a:pt x="1955" y="200"/>
                              <a:pt x="1902" y="205"/>
                              <a:pt x="1895" y="240"/>
                            </a:cubicBezTo>
                            <a:cubicBezTo>
                              <a:pt x="1865" y="392"/>
                              <a:pt x="2016" y="310"/>
                              <a:pt x="2045" y="300"/>
                            </a:cubicBezTo>
                            <a:cubicBezTo>
                              <a:pt x="1985" y="240"/>
                              <a:pt x="1936" y="167"/>
                              <a:pt x="1865" y="120"/>
                            </a:cubicBezTo>
                            <a:cubicBezTo>
                              <a:pt x="1805" y="80"/>
                              <a:pt x="1685" y="0"/>
                              <a:pt x="1685" y="0"/>
                            </a:cubicBezTo>
                            <a:cubicBezTo>
                              <a:pt x="1645" y="10"/>
                              <a:pt x="1597" y="4"/>
                              <a:pt x="1565" y="30"/>
                            </a:cubicBezTo>
                            <a:cubicBezTo>
                              <a:pt x="1472" y="104"/>
                              <a:pt x="1604" y="193"/>
                              <a:pt x="1565" y="270"/>
                            </a:cubicBezTo>
                            <a:cubicBezTo>
                              <a:pt x="1549" y="302"/>
                              <a:pt x="1530" y="205"/>
                              <a:pt x="1505" y="180"/>
                            </a:cubicBezTo>
                            <a:cubicBezTo>
                              <a:pt x="1470" y="145"/>
                              <a:pt x="1425" y="120"/>
                              <a:pt x="1385" y="90"/>
                            </a:cubicBezTo>
                            <a:cubicBezTo>
                              <a:pt x="1345" y="100"/>
                              <a:pt x="1275" y="80"/>
                              <a:pt x="1265" y="120"/>
                            </a:cubicBezTo>
                            <a:cubicBezTo>
                              <a:pt x="1210" y="338"/>
                              <a:pt x="1326" y="330"/>
                              <a:pt x="1445" y="360"/>
                            </a:cubicBezTo>
                            <a:cubicBezTo>
                              <a:pt x="1396" y="323"/>
                              <a:pt x="1311" y="240"/>
                              <a:pt x="1235" y="240"/>
                            </a:cubicBezTo>
                            <a:cubicBezTo>
                              <a:pt x="1174" y="240"/>
                              <a:pt x="1115" y="260"/>
                              <a:pt x="1055" y="270"/>
                            </a:cubicBezTo>
                            <a:cubicBezTo>
                              <a:pt x="1053" y="277"/>
                              <a:pt x="937" y="524"/>
                              <a:pt x="1145" y="420"/>
                            </a:cubicBezTo>
                            <a:cubicBezTo>
                              <a:pt x="1177" y="404"/>
                              <a:pt x="1113" y="353"/>
                              <a:pt x="1085" y="330"/>
                            </a:cubicBezTo>
                            <a:cubicBezTo>
                              <a:pt x="1054" y="305"/>
                              <a:pt x="852" y="271"/>
                              <a:pt x="845" y="270"/>
                            </a:cubicBezTo>
                            <a:cubicBezTo>
                              <a:pt x="776" y="339"/>
                              <a:pt x="644" y="418"/>
                              <a:pt x="815" y="540"/>
                            </a:cubicBezTo>
                            <a:cubicBezTo>
                              <a:pt x="856" y="570"/>
                              <a:pt x="915" y="520"/>
                              <a:pt x="965" y="510"/>
                            </a:cubicBezTo>
                            <a:cubicBezTo>
                              <a:pt x="846" y="421"/>
                              <a:pt x="812" y="351"/>
                              <a:pt x="635" y="450"/>
                            </a:cubicBezTo>
                            <a:cubicBezTo>
                              <a:pt x="596" y="472"/>
                              <a:pt x="595" y="530"/>
                              <a:pt x="575" y="570"/>
                            </a:cubicBezTo>
                            <a:cubicBezTo>
                              <a:pt x="565" y="620"/>
                              <a:pt x="541" y="669"/>
                              <a:pt x="545" y="720"/>
                            </a:cubicBezTo>
                            <a:cubicBezTo>
                              <a:pt x="562" y="930"/>
                              <a:pt x="692" y="988"/>
                              <a:pt x="515" y="870"/>
                            </a:cubicBezTo>
                            <a:cubicBezTo>
                              <a:pt x="455" y="880"/>
                              <a:pt x="388" y="870"/>
                              <a:pt x="335" y="900"/>
                            </a:cubicBezTo>
                            <a:cubicBezTo>
                              <a:pt x="308" y="916"/>
                              <a:pt x="314" y="960"/>
                              <a:pt x="305" y="990"/>
                            </a:cubicBezTo>
                            <a:cubicBezTo>
                              <a:pt x="294" y="1030"/>
                              <a:pt x="285" y="1070"/>
                              <a:pt x="275" y="1110"/>
                            </a:cubicBezTo>
                            <a:cubicBezTo>
                              <a:pt x="285" y="1200"/>
                              <a:pt x="271" y="1296"/>
                              <a:pt x="305" y="1380"/>
                            </a:cubicBezTo>
                            <a:cubicBezTo>
                              <a:pt x="317" y="1409"/>
                              <a:pt x="395" y="1442"/>
                              <a:pt x="395" y="1410"/>
                            </a:cubicBezTo>
                            <a:cubicBezTo>
                              <a:pt x="395" y="1374"/>
                              <a:pt x="335" y="1370"/>
                              <a:pt x="305" y="1350"/>
                            </a:cubicBezTo>
                            <a:cubicBezTo>
                              <a:pt x="235" y="1360"/>
                              <a:pt x="152" y="1338"/>
                              <a:pt x="95" y="1380"/>
                            </a:cubicBezTo>
                            <a:cubicBezTo>
                              <a:pt x="54" y="1411"/>
                              <a:pt x="65" y="1479"/>
                              <a:pt x="65" y="1530"/>
                            </a:cubicBezTo>
                            <a:cubicBezTo>
                              <a:pt x="65" y="1820"/>
                              <a:pt x="85" y="2110"/>
                              <a:pt x="95" y="2400"/>
                            </a:cubicBezTo>
                            <a:cubicBezTo>
                              <a:pt x="185" y="2390"/>
                              <a:pt x="284" y="2410"/>
                              <a:pt x="365" y="2370"/>
                            </a:cubicBezTo>
                            <a:cubicBezTo>
                              <a:pt x="393" y="2356"/>
                              <a:pt x="366" y="2286"/>
                              <a:pt x="335" y="2280"/>
                            </a:cubicBezTo>
                            <a:cubicBezTo>
                              <a:pt x="246" y="2262"/>
                              <a:pt x="155" y="2300"/>
                              <a:pt x="65" y="2310"/>
                            </a:cubicBezTo>
                            <a:cubicBezTo>
                              <a:pt x="75" y="2420"/>
                              <a:pt x="79" y="2531"/>
                              <a:pt x="95" y="2640"/>
                            </a:cubicBezTo>
                            <a:cubicBezTo>
                              <a:pt x="99" y="2671"/>
                              <a:pt x="94" y="2722"/>
                              <a:pt x="125" y="2730"/>
                            </a:cubicBezTo>
                            <a:cubicBezTo>
                              <a:pt x="194" y="2747"/>
                              <a:pt x="265" y="2710"/>
                              <a:pt x="335" y="2700"/>
                            </a:cubicBezTo>
                            <a:cubicBezTo>
                              <a:pt x="345" y="2670"/>
                              <a:pt x="396" y="2617"/>
                              <a:pt x="365" y="2610"/>
                            </a:cubicBezTo>
                            <a:cubicBezTo>
                              <a:pt x="267" y="2588"/>
                              <a:pt x="136" y="2569"/>
                              <a:pt x="65" y="2640"/>
                            </a:cubicBezTo>
                            <a:cubicBezTo>
                              <a:pt x="8" y="2697"/>
                              <a:pt x="65" y="2805"/>
                              <a:pt x="95" y="2880"/>
                            </a:cubicBezTo>
                            <a:cubicBezTo>
                              <a:pt x="108" y="2913"/>
                              <a:pt x="155" y="2920"/>
                              <a:pt x="185" y="2940"/>
                            </a:cubicBezTo>
                            <a:cubicBezTo>
                              <a:pt x="255" y="2920"/>
                              <a:pt x="340" y="2928"/>
                              <a:pt x="395" y="2880"/>
                            </a:cubicBezTo>
                            <a:cubicBezTo>
                              <a:pt x="463" y="2821"/>
                              <a:pt x="395" y="2462"/>
                              <a:pt x="395" y="2460"/>
                            </a:cubicBezTo>
                            <a:cubicBezTo>
                              <a:pt x="335" y="2470"/>
                              <a:pt x="258" y="2447"/>
                              <a:pt x="215" y="2490"/>
                            </a:cubicBezTo>
                            <a:cubicBezTo>
                              <a:pt x="190" y="2515"/>
                              <a:pt x="269" y="2556"/>
                              <a:pt x="305" y="2550"/>
                            </a:cubicBezTo>
                            <a:cubicBezTo>
                              <a:pt x="347" y="2543"/>
                              <a:pt x="365" y="2490"/>
                              <a:pt x="395" y="2460"/>
                            </a:cubicBezTo>
                            <a:cubicBezTo>
                              <a:pt x="405" y="2430"/>
                              <a:pt x="425" y="2402"/>
                              <a:pt x="425" y="2370"/>
                            </a:cubicBezTo>
                            <a:cubicBezTo>
                              <a:pt x="425" y="2289"/>
                              <a:pt x="395" y="2130"/>
                              <a:pt x="395" y="2130"/>
                            </a:cubicBezTo>
                            <a:cubicBezTo>
                              <a:pt x="385" y="2000"/>
                              <a:pt x="381" y="1869"/>
                              <a:pt x="365" y="1740"/>
                            </a:cubicBezTo>
                            <a:cubicBezTo>
                              <a:pt x="361" y="1709"/>
                              <a:pt x="364" y="1662"/>
                              <a:pt x="335" y="1650"/>
                            </a:cubicBezTo>
                            <a:cubicBezTo>
                              <a:pt x="297" y="1635"/>
                              <a:pt x="255" y="1670"/>
                              <a:pt x="215" y="1680"/>
                            </a:cubicBezTo>
                            <a:cubicBezTo>
                              <a:pt x="182" y="1813"/>
                              <a:pt x="161" y="1958"/>
                              <a:pt x="305" y="2040"/>
                            </a:cubicBezTo>
                            <a:cubicBezTo>
                              <a:pt x="341" y="2060"/>
                              <a:pt x="385" y="2060"/>
                              <a:pt x="425" y="2070"/>
                            </a:cubicBezTo>
                            <a:cubicBezTo>
                              <a:pt x="517" y="1931"/>
                              <a:pt x="492" y="2027"/>
                              <a:pt x="425" y="1860"/>
                            </a:cubicBezTo>
                            <a:cubicBezTo>
                              <a:pt x="402" y="1801"/>
                              <a:pt x="365" y="1680"/>
                              <a:pt x="365" y="1680"/>
                            </a:cubicBezTo>
                            <a:cubicBezTo>
                              <a:pt x="355" y="1710"/>
                              <a:pt x="313" y="1748"/>
                              <a:pt x="335" y="1770"/>
                            </a:cubicBezTo>
                            <a:cubicBezTo>
                              <a:pt x="357" y="1792"/>
                              <a:pt x="419" y="1771"/>
                              <a:pt x="425" y="1740"/>
                            </a:cubicBezTo>
                            <a:cubicBezTo>
                              <a:pt x="551" y="1047"/>
                              <a:pt x="241" y="1181"/>
                              <a:pt x="545" y="1080"/>
                            </a:cubicBezTo>
                            <a:cubicBezTo>
                              <a:pt x="609" y="951"/>
                              <a:pt x="605" y="1005"/>
                              <a:pt x="605" y="930"/>
                            </a:cubicBezTo>
                          </a:path>
                        </a:pathLst>
                      </a:custGeom>
                      <a:solidFill>
                        <a:schemeClr val="bg1"/>
                      </a:solidFill>
                      <a:ln w="38100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090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2448" y="4032"/>
                      <a:ext cx="4923" cy="7255"/>
                    </a:xfrm>
                    <a:custGeom>
                      <a:avLst/>
                      <a:gdLst>
                        <a:gd name="T0" fmla="*/ 2241 w 4923"/>
                        <a:gd name="T1" fmla="*/ 474 h 7255"/>
                        <a:gd name="T2" fmla="*/ 1983 w 4923"/>
                        <a:gd name="T3" fmla="*/ 690 h 7255"/>
                        <a:gd name="T4" fmla="*/ 1113 w 4923"/>
                        <a:gd name="T5" fmla="*/ 990 h 7255"/>
                        <a:gd name="T6" fmla="*/ 963 w 4923"/>
                        <a:gd name="T7" fmla="*/ 1260 h 7255"/>
                        <a:gd name="T8" fmla="*/ 783 w 4923"/>
                        <a:gd name="T9" fmla="*/ 2310 h 7255"/>
                        <a:gd name="T10" fmla="*/ 543 w 4923"/>
                        <a:gd name="T11" fmla="*/ 3030 h 7255"/>
                        <a:gd name="T12" fmla="*/ 333 w 4923"/>
                        <a:gd name="T13" fmla="*/ 3540 h 7255"/>
                        <a:gd name="T14" fmla="*/ 33 w 4923"/>
                        <a:gd name="T15" fmla="*/ 3630 h 7255"/>
                        <a:gd name="T16" fmla="*/ 93 w 4923"/>
                        <a:gd name="T17" fmla="*/ 3900 h 7255"/>
                        <a:gd name="T18" fmla="*/ 183 w 4923"/>
                        <a:gd name="T19" fmla="*/ 3960 h 7255"/>
                        <a:gd name="T20" fmla="*/ 213 w 4923"/>
                        <a:gd name="T21" fmla="*/ 4140 h 7255"/>
                        <a:gd name="T22" fmla="*/ 273 w 4923"/>
                        <a:gd name="T23" fmla="*/ 4170 h 7255"/>
                        <a:gd name="T24" fmla="*/ 423 w 4923"/>
                        <a:gd name="T25" fmla="*/ 4170 h 7255"/>
                        <a:gd name="T26" fmla="*/ 1665 w 4923"/>
                        <a:gd name="T27" fmla="*/ 1626 h 7255"/>
                        <a:gd name="T28" fmla="*/ 945 w 4923"/>
                        <a:gd name="T29" fmla="*/ 6666 h 7255"/>
                        <a:gd name="T30" fmla="*/ 633 w 4923"/>
                        <a:gd name="T31" fmla="*/ 6660 h 7255"/>
                        <a:gd name="T32" fmla="*/ 693 w 4923"/>
                        <a:gd name="T33" fmla="*/ 7200 h 7255"/>
                        <a:gd name="T34" fmla="*/ 1323 w 4923"/>
                        <a:gd name="T35" fmla="*/ 7200 h 7255"/>
                        <a:gd name="T36" fmla="*/ 1563 w 4923"/>
                        <a:gd name="T37" fmla="*/ 6570 h 7255"/>
                        <a:gd name="T38" fmla="*/ 1683 w 4923"/>
                        <a:gd name="T39" fmla="*/ 6270 h 7255"/>
                        <a:gd name="T40" fmla="*/ 1773 w 4923"/>
                        <a:gd name="T41" fmla="*/ 6000 h 7255"/>
                        <a:gd name="T42" fmla="*/ 1923 w 4923"/>
                        <a:gd name="T43" fmla="*/ 5520 h 7255"/>
                        <a:gd name="T44" fmla="*/ 2103 w 4923"/>
                        <a:gd name="T45" fmla="*/ 5040 h 7255"/>
                        <a:gd name="T46" fmla="*/ 2283 w 4923"/>
                        <a:gd name="T47" fmla="*/ 4590 h 7255"/>
                        <a:gd name="T48" fmla="*/ 2403 w 4923"/>
                        <a:gd name="T49" fmla="*/ 4320 h 7255"/>
                        <a:gd name="T50" fmla="*/ 2643 w 4923"/>
                        <a:gd name="T51" fmla="*/ 5010 h 7255"/>
                        <a:gd name="T52" fmla="*/ 2853 w 4923"/>
                        <a:gd name="T53" fmla="*/ 5460 h 7255"/>
                        <a:gd name="T54" fmla="*/ 3003 w 4923"/>
                        <a:gd name="T55" fmla="*/ 5760 h 7255"/>
                        <a:gd name="T56" fmla="*/ 3243 w 4923"/>
                        <a:gd name="T57" fmla="*/ 6360 h 7255"/>
                        <a:gd name="T58" fmla="*/ 3423 w 4923"/>
                        <a:gd name="T59" fmla="*/ 6750 h 7255"/>
                        <a:gd name="T60" fmla="*/ 3543 w 4923"/>
                        <a:gd name="T61" fmla="*/ 7050 h 7255"/>
                        <a:gd name="T62" fmla="*/ 4203 w 4923"/>
                        <a:gd name="T63" fmla="*/ 7140 h 7255"/>
                        <a:gd name="T64" fmla="*/ 4413 w 4923"/>
                        <a:gd name="T65" fmla="*/ 6600 h 7255"/>
                        <a:gd name="T66" fmla="*/ 4233 w 4923"/>
                        <a:gd name="T67" fmla="*/ 6450 h 7255"/>
                        <a:gd name="T68" fmla="*/ 3963 w 4923"/>
                        <a:gd name="T69" fmla="*/ 6540 h 7255"/>
                        <a:gd name="T70" fmla="*/ 3249 w 4923"/>
                        <a:gd name="T71" fmla="*/ 3786 h 7255"/>
                        <a:gd name="T72" fmla="*/ 4257 w 4923"/>
                        <a:gd name="T73" fmla="*/ 3930 h 7255"/>
                        <a:gd name="T74" fmla="*/ 4173 w 4923"/>
                        <a:gd name="T75" fmla="*/ 4290 h 7255"/>
                        <a:gd name="T76" fmla="*/ 4383 w 4923"/>
                        <a:gd name="T77" fmla="*/ 3960 h 7255"/>
                        <a:gd name="T78" fmla="*/ 4503 w 4923"/>
                        <a:gd name="T79" fmla="*/ 4260 h 7255"/>
                        <a:gd name="T80" fmla="*/ 4563 w 4923"/>
                        <a:gd name="T81" fmla="*/ 3990 h 7255"/>
                        <a:gd name="T82" fmla="*/ 4743 w 4923"/>
                        <a:gd name="T83" fmla="*/ 3900 h 7255"/>
                        <a:gd name="T84" fmla="*/ 4893 w 4923"/>
                        <a:gd name="T85" fmla="*/ 3720 h 7255"/>
                        <a:gd name="T86" fmla="*/ 4683 w 4923"/>
                        <a:gd name="T87" fmla="*/ 3540 h 7255"/>
                        <a:gd name="T88" fmla="*/ 3825 w 4923"/>
                        <a:gd name="T89" fmla="*/ 1050 h 7255"/>
                        <a:gd name="T90" fmla="*/ 3693 w 4923"/>
                        <a:gd name="T91" fmla="*/ 780 h 7255"/>
                        <a:gd name="T92" fmla="*/ 3033 w 4923"/>
                        <a:gd name="T93" fmla="*/ 570 h 7255"/>
                        <a:gd name="T94" fmla="*/ 2763 w 4923"/>
                        <a:gd name="T95" fmla="*/ 0 h 72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923" h="7255">
                          <a:moveTo>
                            <a:pt x="2223" y="0"/>
                          </a:moveTo>
                          <a:cubicBezTo>
                            <a:pt x="2229" y="158"/>
                            <a:pt x="2258" y="317"/>
                            <a:pt x="2241" y="474"/>
                          </a:cubicBezTo>
                          <a:cubicBezTo>
                            <a:pt x="2239" y="496"/>
                            <a:pt x="2082" y="592"/>
                            <a:pt x="2073" y="600"/>
                          </a:cubicBezTo>
                          <a:cubicBezTo>
                            <a:pt x="2040" y="627"/>
                            <a:pt x="2018" y="666"/>
                            <a:pt x="1983" y="690"/>
                          </a:cubicBezTo>
                          <a:cubicBezTo>
                            <a:pt x="1832" y="790"/>
                            <a:pt x="1624" y="738"/>
                            <a:pt x="1443" y="750"/>
                          </a:cubicBezTo>
                          <a:cubicBezTo>
                            <a:pt x="1268" y="808"/>
                            <a:pt x="1202" y="812"/>
                            <a:pt x="1113" y="990"/>
                          </a:cubicBezTo>
                          <a:cubicBezTo>
                            <a:pt x="1099" y="1018"/>
                            <a:pt x="1098" y="1052"/>
                            <a:pt x="1083" y="1080"/>
                          </a:cubicBezTo>
                          <a:cubicBezTo>
                            <a:pt x="1048" y="1143"/>
                            <a:pt x="963" y="1260"/>
                            <a:pt x="963" y="1260"/>
                          </a:cubicBezTo>
                          <a:cubicBezTo>
                            <a:pt x="919" y="1479"/>
                            <a:pt x="877" y="1699"/>
                            <a:pt x="843" y="1920"/>
                          </a:cubicBezTo>
                          <a:cubicBezTo>
                            <a:pt x="831" y="1998"/>
                            <a:pt x="802" y="2226"/>
                            <a:pt x="783" y="2310"/>
                          </a:cubicBezTo>
                          <a:cubicBezTo>
                            <a:pt x="736" y="2522"/>
                            <a:pt x="672" y="2734"/>
                            <a:pt x="603" y="2940"/>
                          </a:cubicBezTo>
                          <a:cubicBezTo>
                            <a:pt x="592" y="2974"/>
                            <a:pt x="558" y="2997"/>
                            <a:pt x="543" y="3030"/>
                          </a:cubicBezTo>
                          <a:cubicBezTo>
                            <a:pt x="400" y="3351"/>
                            <a:pt x="559" y="3096"/>
                            <a:pt x="423" y="3300"/>
                          </a:cubicBezTo>
                          <a:cubicBezTo>
                            <a:pt x="406" y="3367"/>
                            <a:pt x="385" y="3488"/>
                            <a:pt x="333" y="3540"/>
                          </a:cubicBezTo>
                          <a:cubicBezTo>
                            <a:pt x="311" y="3562"/>
                            <a:pt x="273" y="3560"/>
                            <a:pt x="243" y="3570"/>
                          </a:cubicBezTo>
                          <a:cubicBezTo>
                            <a:pt x="473" y="3647"/>
                            <a:pt x="222" y="3549"/>
                            <a:pt x="33" y="3630"/>
                          </a:cubicBezTo>
                          <a:cubicBezTo>
                            <a:pt x="0" y="3644"/>
                            <a:pt x="93" y="3670"/>
                            <a:pt x="123" y="3690"/>
                          </a:cubicBezTo>
                          <a:cubicBezTo>
                            <a:pt x="170" y="3832"/>
                            <a:pt x="163" y="3738"/>
                            <a:pt x="93" y="3900"/>
                          </a:cubicBezTo>
                          <a:cubicBezTo>
                            <a:pt x="81" y="3929"/>
                            <a:pt x="37" y="3972"/>
                            <a:pt x="63" y="3990"/>
                          </a:cubicBezTo>
                          <a:cubicBezTo>
                            <a:pt x="97" y="4013"/>
                            <a:pt x="143" y="3969"/>
                            <a:pt x="183" y="3960"/>
                          </a:cubicBezTo>
                          <a:cubicBezTo>
                            <a:pt x="233" y="3949"/>
                            <a:pt x="283" y="3940"/>
                            <a:pt x="333" y="3930"/>
                          </a:cubicBezTo>
                          <a:cubicBezTo>
                            <a:pt x="283" y="4005"/>
                            <a:pt x="246" y="4053"/>
                            <a:pt x="213" y="4140"/>
                          </a:cubicBezTo>
                          <a:cubicBezTo>
                            <a:pt x="199" y="4179"/>
                            <a:pt x="146" y="4242"/>
                            <a:pt x="183" y="4260"/>
                          </a:cubicBezTo>
                          <a:cubicBezTo>
                            <a:pt x="221" y="4279"/>
                            <a:pt x="243" y="4200"/>
                            <a:pt x="273" y="4170"/>
                          </a:cubicBezTo>
                          <a:cubicBezTo>
                            <a:pt x="274" y="4168"/>
                            <a:pt x="332" y="3967"/>
                            <a:pt x="363" y="3990"/>
                          </a:cubicBezTo>
                          <a:cubicBezTo>
                            <a:pt x="414" y="4028"/>
                            <a:pt x="326" y="4228"/>
                            <a:pt x="423" y="4170"/>
                          </a:cubicBezTo>
                          <a:lnTo>
                            <a:pt x="513" y="3930"/>
                          </a:lnTo>
                          <a:lnTo>
                            <a:pt x="1665" y="1626"/>
                          </a:lnTo>
                          <a:lnTo>
                            <a:pt x="1665" y="3786"/>
                          </a:lnTo>
                          <a:lnTo>
                            <a:pt x="945" y="6666"/>
                          </a:lnTo>
                          <a:cubicBezTo>
                            <a:pt x="891" y="6674"/>
                            <a:pt x="838" y="6691"/>
                            <a:pt x="783" y="6690"/>
                          </a:cubicBezTo>
                          <a:cubicBezTo>
                            <a:pt x="732" y="6689"/>
                            <a:pt x="682" y="6648"/>
                            <a:pt x="633" y="6660"/>
                          </a:cubicBezTo>
                          <a:cubicBezTo>
                            <a:pt x="592" y="6670"/>
                            <a:pt x="573" y="6720"/>
                            <a:pt x="543" y="6750"/>
                          </a:cubicBezTo>
                          <a:cubicBezTo>
                            <a:pt x="573" y="7134"/>
                            <a:pt x="458" y="7099"/>
                            <a:pt x="693" y="7200"/>
                          </a:cubicBezTo>
                          <a:cubicBezTo>
                            <a:pt x="722" y="7212"/>
                            <a:pt x="753" y="7220"/>
                            <a:pt x="783" y="7230"/>
                          </a:cubicBezTo>
                          <a:cubicBezTo>
                            <a:pt x="963" y="7220"/>
                            <a:pt x="1151" y="7255"/>
                            <a:pt x="1323" y="7200"/>
                          </a:cubicBezTo>
                          <a:cubicBezTo>
                            <a:pt x="1392" y="7178"/>
                            <a:pt x="1443" y="7020"/>
                            <a:pt x="1443" y="7020"/>
                          </a:cubicBezTo>
                          <a:cubicBezTo>
                            <a:pt x="1477" y="6885"/>
                            <a:pt x="1485" y="6687"/>
                            <a:pt x="1563" y="6570"/>
                          </a:cubicBezTo>
                          <a:cubicBezTo>
                            <a:pt x="1583" y="6540"/>
                            <a:pt x="1607" y="6512"/>
                            <a:pt x="1623" y="6480"/>
                          </a:cubicBezTo>
                          <a:cubicBezTo>
                            <a:pt x="1681" y="6363"/>
                            <a:pt x="1625" y="6405"/>
                            <a:pt x="1683" y="6270"/>
                          </a:cubicBezTo>
                          <a:cubicBezTo>
                            <a:pt x="1697" y="6237"/>
                            <a:pt x="1723" y="6210"/>
                            <a:pt x="1743" y="6180"/>
                          </a:cubicBezTo>
                          <a:cubicBezTo>
                            <a:pt x="1753" y="6120"/>
                            <a:pt x="1758" y="6059"/>
                            <a:pt x="1773" y="6000"/>
                          </a:cubicBezTo>
                          <a:cubicBezTo>
                            <a:pt x="1804" y="5878"/>
                            <a:pt x="1862" y="5762"/>
                            <a:pt x="1893" y="5640"/>
                          </a:cubicBezTo>
                          <a:cubicBezTo>
                            <a:pt x="1903" y="5600"/>
                            <a:pt x="1907" y="5558"/>
                            <a:pt x="1923" y="5520"/>
                          </a:cubicBezTo>
                          <a:cubicBezTo>
                            <a:pt x="1937" y="5487"/>
                            <a:pt x="1968" y="5463"/>
                            <a:pt x="1983" y="5430"/>
                          </a:cubicBezTo>
                          <a:cubicBezTo>
                            <a:pt x="2038" y="5307"/>
                            <a:pt x="2043" y="5160"/>
                            <a:pt x="2103" y="5040"/>
                          </a:cubicBezTo>
                          <a:cubicBezTo>
                            <a:pt x="2119" y="5008"/>
                            <a:pt x="2148" y="4983"/>
                            <a:pt x="2163" y="4950"/>
                          </a:cubicBezTo>
                          <a:cubicBezTo>
                            <a:pt x="2189" y="4891"/>
                            <a:pt x="2243" y="4650"/>
                            <a:pt x="2283" y="4590"/>
                          </a:cubicBezTo>
                          <a:cubicBezTo>
                            <a:pt x="2303" y="4560"/>
                            <a:pt x="2328" y="4533"/>
                            <a:pt x="2343" y="4500"/>
                          </a:cubicBezTo>
                          <a:cubicBezTo>
                            <a:pt x="2369" y="4442"/>
                            <a:pt x="2403" y="4320"/>
                            <a:pt x="2403" y="4320"/>
                          </a:cubicBezTo>
                          <a:cubicBezTo>
                            <a:pt x="2519" y="4494"/>
                            <a:pt x="2518" y="4696"/>
                            <a:pt x="2583" y="4890"/>
                          </a:cubicBezTo>
                          <a:cubicBezTo>
                            <a:pt x="2597" y="4932"/>
                            <a:pt x="2625" y="4969"/>
                            <a:pt x="2643" y="5010"/>
                          </a:cubicBezTo>
                          <a:cubicBezTo>
                            <a:pt x="2694" y="5128"/>
                            <a:pt x="2735" y="5255"/>
                            <a:pt x="2793" y="5370"/>
                          </a:cubicBezTo>
                          <a:cubicBezTo>
                            <a:pt x="2809" y="5402"/>
                            <a:pt x="2837" y="5428"/>
                            <a:pt x="2853" y="5460"/>
                          </a:cubicBezTo>
                          <a:cubicBezTo>
                            <a:pt x="2867" y="5488"/>
                            <a:pt x="2871" y="5521"/>
                            <a:pt x="2883" y="5550"/>
                          </a:cubicBezTo>
                          <a:cubicBezTo>
                            <a:pt x="2929" y="5657"/>
                            <a:pt x="2943" y="5670"/>
                            <a:pt x="3003" y="5760"/>
                          </a:cubicBezTo>
                          <a:cubicBezTo>
                            <a:pt x="3065" y="6010"/>
                            <a:pt x="2989" y="5763"/>
                            <a:pt x="3093" y="5970"/>
                          </a:cubicBezTo>
                          <a:cubicBezTo>
                            <a:pt x="3154" y="6093"/>
                            <a:pt x="3182" y="6239"/>
                            <a:pt x="3243" y="6360"/>
                          </a:cubicBezTo>
                          <a:cubicBezTo>
                            <a:pt x="3279" y="6432"/>
                            <a:pt x="3330" y="6496"/>
                            <a:pt x="3363" y="6570"/>
                          </a:cubicBezTo>
                          <a:cubicBezTo>
                            <a:pt x="3389" y="6628"/>
                            <a:pt x="3403" y="6690"/>
                            <a:pt x="3423" y="6750"/>
                          </a:cubicBezTo>
                          <a:cubicBezTo>
                            <a:pt x="3437" y="6792"/>
                            <a:pt x="3466" y="6828"/>
                            <a:pt x="3483" y="6870"/>
                          </a:cubicBezTo>
                          <a:cubicBezTo>
                            <a:pt x="3506" y="6929"/>
                            <a:pt x="3523" y="6990"/>
                            <a:pt x="3543" y="7050"/>
                          </a:cubicBezTo>
                          <a:cubicBezTo>
                            <a:pt x="3561" y="7103"/>
                            <a:pt x="3724" y="7150"/>
                            <a:pt x="3783" y="7170"/>
                          </a:cubicBezTo>
                          <a:cubicBezTo>
                            <a:pt x="3923" y="7160"/>
                            <a:pt x="4064" y="7161"/>
                            <a:pt x="4203" y="7140"/>
                          </a:cubicBezTo>
                          <a:cubicBezTo>
                            <a:pt x="4266" y="7131"/>
                            <a:pt x="4383" y="7080"/>
                            <a:pt x="4383" y="7080"/>
                          </a:cubicBezTo>
                          <a:cubicBezTo>
                            <a:pt x="4443" y="6900"/>
                            <a:pt x="4461" y="6807"/>
                            <a:pt x="4413" y="6600"/>
                          </a:cubicBezTo>
                          <a:cubicBezTo>
                            <a:pt x="4403" y="6556"/>
                            <a:pt x="4387" y="6509"/>
                            <a:pt x="4353" y="6480"/>
                          </a:cubicBezTo>
                          <a:cubicBezTo>
                            <a:pt x="4321" y="6454"/>
                            <a:pt x="4273" y="6460"/>
                            <a:pt x="4233" y="6450"/>
                          </a:cubicBezTo>
                          <a:cubicBezTo>
                            <a:pt x="4173" y="6460"/>
                            <a:pt x="4111" y="6461"/>
                            <a:pt x="4053" y="6480"/>
                          </a:cubicBezTo>
                          <a:cubicBezTo>
                            <a:pt x="4019" y="6491"/>
                            <a:pt x="3986" y="6568"/>
                            <a:pt x="3963" y="6540"/>
                          </a:cubicBezTo>
                          <a:cubicBezTo>
                            <a:pt x="3910" y="6477"/>
                            <a:pt x="3974" y="6471"/>
                            <a:pt x="3903" y="6300"/>
                          </a:cubicBezTo>
                          <a:lnTo>
                            <a:pt x="3249" y="3786"/>
                          </a:lnTo>
                          <a:lnTo>
                            <a:pt x="3249" y="1482"/>
                          </a:lnTo>
                          <a:cubicBezTo>
                            <a:pt x="3585" y="2298"/>
                            <a:pt x="3950" y="3103"/>
                            <a:pt x="4257" y="3930"/>
                          </a:cubicBezTo>
                          <a:cubicBezTo>
                            <a:pt x="4272" y="3971"/>
                            <a:pt x="4219" y="4009"/>
                            <a:pt x="4203" y="4050"/>
                          </a:cubicBezTo>
                          <a:cubicBezTo>
                            <a:pt x="4166" y="4141"/>
                            <a:pt x="4004" y="4543"/>
                            <a:pt x="4173" y="4290"/>
                          </a:cubicBezTo>
                          <a:cubicBezTo>
                            <a:pt x="4195" y="4201"/>
                            <a:pt x="4213" y="4054"/>
                            <a:pt x="4293" y="3990"/>
                          </a:cubicBezTo>
                          <a:cubicBezTo>
                            <a:pt x="4318" y="3970"/>
                            <a:pt x="4353" y="3970"/>
                            <a:pt x="4383" y="3960"/>
                          </a:cubicBezTo>
                          <a:cubicBezTo>
                            <a:pt x="4403" y="4000"/>
                            <a:pt x="4426" y="4038"/>
                            <a:pt x="4443" y="4080"/>
                          </a:cubicBezTo>
                          <a:cubicBezTo>
                            <a:pt x="4466" y="4139"/>
                            <a:pt x="4518" y="4321"/>
                            <a:pt x="4503" y="4260"/>
                          </a:cubicBezTo>
                          <a:cubicBezTo>
                            <a:pt x="4483" y="4180"/>
                            <a:pt x="4443" y="4020"/>
                            <a:pt x="4443" y="4020"/>
                          </a:cubicBezTo>
                          <a:cubicBezTo>
                            <a:pt x="4483" y="4010"/>
                            <a:pt x="4563" y="4031"/>
                            <a:pt x="4563" y="3990"/>
                          </a:cubicBezTo>
                          <a:cubicBezTo>
                            <a:pt x="4563" y="3949"/>
                            <a:pt x="4406" y="3978"/>
                            <a:pt x="4443" y="3960"/>
                          </a:cubicBezTo>
                          <a:cubicBezTo>
                            <a:pt x="4534" y="3914"/>
                            <a:pt x="4643" y="3920"/>
                            <a:pt x="4743" y="3900"/>
                          </a:cubicBezTo>
                          <a:cubicBezTo>
                            <a:pt x="4832" y="3882"/>
                            <a:pt x="4847" y="3861"/>
                            <a:pt x="4923" y="3810"/>
                          </a:cubicBezTo>
                          <a:cubicBezTo>
                            <a:pt x="4913" y="3780"/>
                            <a:pt x="4923" y="3729"/>
                            <a:pt x="4893" y="3720"/>
                          </a:cubicBezTo>
                          <a:cubicBezTo>
                            <a:pt x="4588" y="3626"/>
                            <a:pt x="4406" y="3775"/>
                            <a:pt x="4623" y="3630"/>
                          </a:cubicBezTo>
                          <a:cubicBezTo>
                            <a:pt x="4643" y="3600"/>
                            <a:pt x="4699" y="3572"/>
                            <a:pt x="4683" y="3540"/>
                          </a:cubicBezTo>
                          <a:cubicBezTo>
                            <a:pt x="4664" y="3503"/>
                            <a:pt x="4616" y="3925"/>
                            <a:pt x="4473" y="3510"/>
                          </a:cubicBezTo>
                          <a:cubicBezTo>
                            <a:pt x="4109" y="2452"/>
                            <a:pt x="4330" y="3135"/>
                            <a:pt x="3825" y="1050"/>
                          </a:cubicBezTo>
                          <a:cubicBezTo>
                            <a:pt x="3818" y="1021"/>
                            <a:pt x="3826" y="987"/>
                            <a:pt x="3813" y="960"/>
                          </a:cubicBezTo>
                          <a:cubicBezTo>
                            <a:pt x="3781" y="895"/>
                            <a:pt x="3716" y="848"/>
                            <a:pt x="3693" y="780"/>
                          </a:cubicBezTo>
                          <a:cubicBezTo>
                            <a:pt x="3683" y="750"/>
                            <a:pt x="3689" y="708"/>
                            <a:pt x="3663" y="690"/>
                          </a:cubicBezTo>
                          <a:cubicBezTo>
                            <a:pt x="3505" y="577"/>
                            <a:pt x="3209" y="595"/>
                            <a:pt x="3033" y="570"/>
                          </a:cubicBezTo>
                          <a:cubicBezTo>
                            <a:pt x="2983" y="540"/>
                            <a:pt x="2927" y="518"/>
                            <a:pt x="2883" y="480"/>
                          </a:cubicBezTo>
                          <a:cubicBezTo>
                            <a:pt x="2746" y="363"/>
                            <a:pt x="2763" y="156"/>
                            <a:pt x="2763" y="0"/>
                          </a:cubicBezTo>
                        </a:path>
                      </a:pathLst>
                    </a:custGeom>
                    <a:solidFill>
                      <a:schemeClr val="bg1"/>
                    </a:solidFill>
                    <a:ln w="3810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091" name="Freeform 43"/>
                  <p:cNvSpPr>
                    <a:spLocks/>
                  </p:cNvSpPr>
                  <p:nvPr/>
                </p:nvSpPr>
                <p:spPr bwMode="auto">
                  <a:xfrm rot="-163516">
                    <a:off x="1792" y="11191"/>
                    <a:ext cx="480" cy="494"/>
                  </a:xfrm>
                  <a:custGeom>
                    <a:avLst/>
                    <a:gdLst>
                      <a:gd name="T0" fmla="*/ 0 w 1830"/>
                      <a:gd name="T1" fmla="*/ 60 h 1260"/>
                      <a:gd name="T2" fmla="*/ 90 w 1830"/>
                      <a:gd name="T3" fmla="*/ 600 h 1260"/>
                      <a:gd name="T4" fmla="*/ 270 w 1830"/>
                      <a:gd name="T5" fmla="*/ 990 h 1260"/>
                      <a:gd name="T6" fmla="*/ 360 w 1830"/>
                      <a:gd name="T7" fmla="*/ 1050 h 1260"/>
                      <a:gd name="T8" fmla="*/ 450 w 1830"/>
                      <a:gd name="T9" fmla="*/ 1140 h 1260"/>
                      <a:gd name="T10" fmla="*/ 570 w 1830"/>
                      <a:gd name="T11" fmla="*/ 1170 h 1260"/>
                      <a:gd name="T12" fmla="*/ 960 w 1830"/>
                      <a:gd name="T13" fmla="*/ 1260 h 1260"/>
                      <a:gd name="T14" fmla="*/ 1470 w 1830"/>
                      <a:gd name="T15" fmla="*/ 1140 h 1260"/>
                      <a:gd name="T16" fmla="*/ 1680 w 1830"/>
                      <a:gd name="T17" fmla="*/ 750 h 1260"/>
                      <a:gd name="T18" fmla="*/ 1830 w 1830"/>
                      <a:gd name="T19" fmla="*/ 90 h 1260"/>
                      <a:gd name="T20" fmla="*/ 1800 w 1830"/>
                      <a:gd name="T21" fmla="*/ 0 h 1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830" h="1260">
                        <a:moveTo>
                          <a:pt x="0" y="60"/>
                        </a:moveTo>
                        <a:cubicBezTo>
                          <a:pt x="59" y="237"/>
                          <a:pt x="51" y="419"/>
                          <a:pt x="90" y="600"/>
                        </a:cubicBezTo>
                        <a:cubicBezTo>
                          <a:pt x="119" y="734"/>
                          <a:pt x="170" y="890"/>
                          <a:pt x="270" y="990"/>
                        </a:cubicBezTo>
                        <a:cubicBezTo>
                          <a:pt x="295" y="1015"/>
                          <a:pt x="332" y="1027"/>
                          <a:pt x="360" y="1050"/>
                        </a:cubicBezTo>
                        <a:cubicBezTo>
                          <a:pt x="393" y="1077"/>
                          <a:pt x="413" y="1119"/>
                          <a:pt x="450" y="1140"/>
                        </a:cubicBezTo>
                        <a:cubicBezTo>
                          <a:pt x="486" y="1160"/>
                          <a:pt x="531" y="1158"/>
                          <a:pt x="570" y="1170"/>
                        </a:cubicBezTo>
                        <a:cubicBezTo>
                          <a:pt x="869" y="1260"/>
                          <a:pt x="629" y="1213"/>
                          <a:pt x="960" y="1260"/>
                        </a:cubicBezTo>
                        <a:cubicBezTo>
                          <a:pt x="1168" y="1239"/>
                          <a:pt x="1304" y="1251"/>
                          <a:pt x="1470" y="1140"/>
                        </a:cubicBezTo>
                        <a:cubicBezTo>
                          <a:pt x="1518" y="996"/>
                          <a:pt x="1627" y="892"/>
                          <a:pt x="1680" y="750"/>
                        </a:cubicBezTo>
                        <a:cubicBezTo>
                          <a:pt x="1760" y="536"/>
                          <a:pt x="1802" y="316"/>
                          <a:pt x="1830" y="90"/>
                        </a:cubicBezTo>
                        <a:cubicBezTo>
                          <a:pt x="1820" y="60"/>
                          <a:pt x="1800" y="0"/>
                          <a:pt x="1800" y="0"/>
                        </a:cubicBezTo>
                      </a:path>
                    </a:pathLst>
                  </a:custGeom>
                  <a:solidFill>
                    <a:schemeClr val="bg1"/>
                  </a:solidFill>
                  <a:ln w="3810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92" name="Line 44"/>
                  <p:cNvSpPr>
                    <a:spLocks noChangeShapeType="1"/>
                  </p:cNvSpPr>
                  <p:nvPr/>
                </p:nvSpPr>
                <p:spPr bwMode="auto">
                  <a:xfrm rot="-163516">
                    <a:off x="1690" y="12800"/>
                    <a:ext cx="718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93" name="Line 45"/>
                  <p:cNvSpPr>
                    <a:spLocks noChangeShapeType="1"/>
                  </p:cNvSpPr>
                  <p:nvPr/>
                </p:nvSpPr>
                <p:spPr bwMode="auto">
                  <a:xfrm rot="-163516">
                    <a:off x="1666" y="12977"/>
                    <a:ext cx="350" cy="274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94" name="Line 46"/>
                  <p:cNvSpPr>
                    <a:spLocks noChangeShapeType="1"/>
                  </p:cNvSpPr>
                  <p:nvPr/>
                </p:nvSpPr>
                <p:spPr bwMode="auto">
                  <a:xfrm rot="21436484" flipH="1">
                    <a:off x="2014" y="12960"/>
                    <a:ext cx="408" cy="288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95" name="Freeform 47"/>
                  <p:cNvSpPr>
                    <a:spLocks/>
                  </p:cNvSpPr>
                  <p:nvPr/>
                </p:nvSpPr>
                <p:spPr bwMode="auto">
                  <a:xfrm rot="-163516">
                    <a:off x="1633" y="11279"/>
                    <a:ext cx="93" cy="588"/>
                  </a:xfrm>
                  <a:custGeom>
                    <a:avLst/>
                    <a:gdLst>
                      <a:gd name="T0" fmla="*/ 300 w 357"/>
                      <a:gd name="T1" fmla="*/ 0 h 1500"/>
                      <a:gd name="T2" fmla="*/ 300 w 357"/>
                      <a:gd name="T3" fmla="*/ 600 h 1500"/>
                      <a:gd name="T4" fmla="*/ 240 w 357"/>
                      <a:gd name="T5" fmla="*/ 960 h 1500"/>
                      <a:gd name="T6" fmla="*/ 0 w 357"/>
                      <a:gd name="T7" fmla="*/ 1500 h 15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7" h="1500">
                        <a:moveTo>
                          <a:pt x="300" y="0"/>
                        </a:moveTo>
                        <a:cubicBezTo>
                          <a:pt x="357" y="287"/>
                          <a:pt x="339" y="129"/>
                          <a:pt x="300" y="600"/>
                        </a:cubicBezTo>
                        <a:cubicBezTo>
                          <a:pt x="246" y="1244"/>
                          <a:pt x="306" y="664"/>
                          <a:pt x="240" y="960"/>
                        </a:cubicBezTo>
                        <a:cubicBezTo>
                          <a:pt x="190" y="1186"/>
                          <a:pt x="171" y="1329"/>
                          <a:pt x="0" y="1500"/>
                        </a:cubicBezTo>
                      </a:path>
                    </a:pathLst>
                  </a:custGeom>
                  <a:solidFill>
                    <a:schemeClr val="bg1"/>
                  </a:solidFill>
                  <a:ln w="3810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96" name="Freeform 48"/>
                  <p:cNvSpPr>
                    <a:spLocks/>
                  </p:cNvSpPr>
                  <p:nvPr/>
                </p:nvSpPr>
                <p:spPr bwMode="auto">
                  <a:xfrm>
                    <a:off x="864" y="14256"/>
                    <a:ext cx="864" cy="720"/>
                  </a:xfrm>
                  <a:custGeom>
                    <a:avLst/>
                    <a:gdLst>
                      <a:gd name="T0" fmla="*/ 1032 w 1680"/>
                      <a:gd name="T1" fmla="*/ 144 h 1608"/>
                      <a:gd name="T2" fmla="*/ 888 w 1680"/>
                      <a:gd name="T3" fmla="*/ 864 h 1608"/>
                      <a:gd name="T4" fmla="*/ 312 w 1680"/>
                      <a:gd name="T5" fmla="*/ 1008 h 1608"/>
                      <a:gd name="T6" fmla="*/ 24 w 1680"/>
                      <a:gd name="T7" fmla="*/ 1296 h 1608"/>
                      <a:gd name="T8" fmla="*/ 168 w 1680"/>
                      <a:gd name="T9" fmla="*/ 1584 h 1608"/>
                      <a:gd name="T10" fmla="*/ 1032 w 1680"/>
                      <a:gd name="T11" fmla="*/ 1440 h 1608"/>
                      <a:gd name="T12" fmla="*/ 1464 w 1680"/>
                      <a:gd name="T13" fmla="*/ 1584 h 1608"/>
                      <a:gd name="T14" fmla="*/ 1608 w 1680"/>
                      <a:gd name="T15" fmla="*/ 1296 h 1608"/>
                      <a:gd name="T16" fmla="*/ 1464 w 1680"/>
                      <a:gd name="T17" fmla="*/ 1008 h 1608"/>
                      <a:gd name="T18" fmla="*/ 1608 w 1680"/>
                      <a:gd name="T19" fmla="*/ 144 h 1608"/>
                      <a:gd name="T20" fmla="*/ 1032 w 1680"/>
                      <a:gd name="T21" fmla="*/ 144 h 16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80" h="1608">
                        <a:moveTo>
                          <a:pt x="1032" y="144"/>
                        </a:moveTo>
                        <a:cubicBezTo>
                          <a:pt x="912" y="264"/>
                          <a:pt x="1008" y="720"/>
                          <a:pt x="888" y="864"/>
                        </a:cubicBezTo>
                        <a:cubicBezTo>
                          <a:pt x="768" y="1008"/>
                          <a:pt x="456" y="936"/>
                          <a:pt x="312" y="1008"/>
                        </a:cubicBezTo>
                        <a:cubicBezTo>
                          <a:pt x="168" y="1080"/>
                          <a:pt x="48" y="1200"/>
                          <a:pt x="24" y="1296"/>
                        </a:cubicBezTo>
                        <a:cubicBezTo>
                          <a:pt x="0" y="1392"/>
                          <a:pt x="0" y="1560"/>
                          <a:pt x="168" y="1584"/>
                        </a:cubicBezTo>
                        <a:cubicBezTo>
                          <a:pt x="336" y="1608"/>
                          <a:pt x="816" y="1440"/>
                          <a:pt x="1032" y="1440"/>
                        </a:cubicBezTo>
                        <a:cubicBezTo>
                          <a:pt x="1248" y="1440"/>
                          <a:pt x="1368" y="1608"/>
                          <a:pt x="1464" y="1584"/>
                        </a:cubicBezTo>
                        <a:cubicBezTo>
                          <a:pt x="1560" y="1560"/>
                          <a:pt x="1608" y="1392"/>
                          <a:pt x="1608" y="1296"/>
                        </a:cubicBezTo>
                        <a:cubicBezTo>
                          <a:pt x="1608" y="1200"/>
                          <a:pt x="1464" y="1200"/>
                          <a:pt x="1464" y="1008"/>
                        </a:cubicBezTo>
                        <a:cubicBezTo>
                          <a:pt x="1464" y="816"/>
                          <a:pt x="1680" y="288"/>
                          <a:pt x="1608" y="144"/>
                        </a:cubicBezTo>
                        <a:cubicBezTo>
                          <a:pt x="1536" y="0"/>
                          <a:pt x="1152" y="24"/>
                          <a:pt x="1032" y="1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3810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97" name="Freeform 49"/>
                  <p:cNvSpPr>
                    <a:spLocks/>
                  </p:cNvSpPr>
                  <p:nvPr/>
                </p:nvSpPr>
                <p:spPr bwMode="auto">
                  <a:xfrm flipH="1">
                    <a:off x="2448" y="13968"/>
                    <a:ext cx="1008" cy="864"/>
                  </a:xfrm>
                  <a:custGeom>
                    <a:avLst/>
                    <a:gdLst>
                      <a:gd name="T0" fmla="*/ 1032 w 1680"/>
                      <a:gd name="T1" fmla="*/ 144 h 1608"/>
                      <a:gd name="T2" fmla="*/ 888 w 1680"/>
                      <a:gd name="T3" fmla="*/ 864 h 1608"/>
                      <a:gd name="T4" fmla="*/ 312 w 1680"/>
                      <a:gd name="T5" fmla="*/ 1008 h 1608"/>
                      <a:gd name="T6" fmla="*/ 24 w 1680"/>
                      <a:gd name="T7" fmla="*/ 1296 h 1608"/>
                      <a:gd name="T8" fmla="*/ 168 w 1680"/>
                      <a:gd name="T9" fmla="*/ 1584 h 1608"/>
                      <a:gd name="T10" fmla="*/ 1032 w 1680"/>
                      <a:gd name="T11" fmla="*/ 1440 h 1608"/>
                      <a:gd name="T12" fmla="*/ 1464 w 1680"/>
                      <a:gd name="T13" fmla="*/ 1584 h 1608"/>
                      <a:gd name="T14" fmla="*/ 1608 w 1680"/>
                      <a:gd name="T15" fmla="*/ 1296 h 1608"/>
                      <a:gd name="T16" fmla="*/ 1464 w 1680"/>
                      <a:gd name="T17" fmla="*/ 1008 h 1608"/>
                      <a:gd name="T18" fmla="*/ 1608 w 1680"/>
                      <a:gd name="T19" fmla="*/ 144 h 1608"/>
                      <a:gd name="T20" fmla="*/ 1032 w 1680"/>
                      <a:gd name="T21" fmla="*/ 144 h 16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80" h="1608">
                        <a:moveTo>
                          <a:pt x="1032" y="144"/>
                        </a:moveTo>
                        <a:cubicBezTo>
                          <a:pt x="912" y="264"/>
                          <a:pt x="1008" y="720"/>
                          <a:pt x="888" y="864"/>
                        </a:cubicBezTo>
                        <a:cubicBezTo>
                          <a:pt x="768" y="1008"/>
                          <a:pt x="456" y="936"/>
                          <a:pt x="312" y="1008"/>
                        </a:cubicBezTo>
                        <a:cubicBezTo>
                          <a:pt x="168" y="1080"/>
                          <a:pt x="48" y="1200"/>
                          <a:pt x="24" y="1296"/>
                        </a:cubicBezTo>
                        <a:cubicBezTo>
                          <a:pt x="0" y="1392"/>
                          <a:pt x="0" y="1560"/>
                          <a:pt x="168" y="1584"/>
                        </a:cubicBezTo>
                        <a:cubicBezTo>
                          <a:pt x="336" y="1608"/>
                          <a:pt x="816" y="1440"/>
                          <a:pt x="1032" y="1440"/>
                        </a:cubicBezTo>
                        <a:cubicBezTo>
                          <a:pt x="1248" y="1440"/>
                          <a:pt x="1368" y="1608"/>
                          <a:pt x="1464" y="1584"/>
                        </a:cubicBezTo>
                        <a:cubicBezTo>
                          <a:pt x="1560" y="1560"/>
                          <a:pt x="1608" y="1392"/>
                          <a:pt x="1608" y="1296"/>
                        </a:cubicBezTo>
                        <a:cubicBezTo>
                          <a:pt x="1608" y="1200"/>
                          <a:pt x="1464" y="1200"/>
                          <a:pt x="1464" y="1008"/>
                        </a:cubicBezTo>
                        <a:cubicBezTo>
                          <a:pt x="1464" y="816"/>
                          <a:pt x="1680" y="288"/>
                          <a:pt x="1608" y="144"/>
                        </a:cubicBezTo>
                        <a:cubicBezTo>
                          <a:pt x="1536" y="0"/>
                          <a:pt x="1152" y="24"/>
                          <a:pt x="1032" y="1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3810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098" name="Group 50"/>
              <p:cNvGrpSpPr>
                <a:grpSpLocks/>
              </p:cNvGrpSpPr>
              <p:nvPr/>
            </p:nvGrpSpPr>
            <p:grpSpPr bwMode="auto">
              <a:xfrm rot="972361">
                <a:off x="8784" y="8928"/>
                <a:ext cx="2880" cy="5472"/>
                <a:chOff x="8352" y="9360"/>
                <a:chExt cx="2880" cy="5472"/>
              </a:xfrm>
            </p:grpSpPr>
            <p:grpSp>
              <p:nvGrpSpPr>
                <p:cNvPr id="2099" name="Group 51"/>
                <p:cNvGrpSpPr>
                  <a:grpSpLocks/>
                </p:cNvGrpSpPr>
                <p:nvPr/>
              </p:nvGrpSpPr>
              <p:grpSpPr bwMode="auto">
                <a:xfrm>
                  <a:off x="8352" y="9360"/>
                  <a:ext cx="2880" cy="5472"/>
                  <a:chOff x="1296" y="576"/>
                  <a:chExt cx="9072" cy="14256"/>
                </a:xfrm>
              </p:grpSpPr>
              <p:grpSp>
                <p:nvGrpSpPr>
                  <p:cNvPr id="2100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1296" y="576"/>
                    <a:ext cx="9072" cy="14256"/>
                    <a:chOff x="5184" y="1710"/>
                    <a:chExt cx="4923" cy="9865"/>
                  </a:xfrm>
                </p:grpSpPr>
                <p:grpSp>
                  <p:nvGrpSpPr>
                    <p:cNvPr id="2101" name="Group 5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68" y="1710"/>
                      <a:ext cx="2016" cy="2610"/>
                      <a:chOff x="6768" y="1710"/>
                      <a:chExt cx="2016" cy="2610"/>
                    </a:xfrm>
                  </p:grpSpPr>
                  <p:grpSp>
                    <p:nvGrpSpPr>
                      <p:cNvPr id="2102" name="Group 5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68" y="1728"/>
                        <a:ext cx="2016" cy="2592"/>
                        <a:chOff x="3888" y="1440"/>
                        <a:chExt cx="2016" cy="2592"/>
                      </a:xfrm>
                    </p:grpSpPr>
                    <p:sp>
                      <p:nvSpPr>
                        <p:cNvPr id="2103" name="Oval 5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888" y="1440"/>
                          <a:ext cx="2016" cy="259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104" name="Group 5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464" y="2160"/>
                          <a:ext cx="288" cy="576"/>
                          <a:chOff x="4464" y="2160"/>
                          <a:chExt cx="288" cy="576"/>
                        </a:xfrm>
                      </p:grpSpPr>
                      <p:sp>
                        <p:nvSpPr>
                          <p:cNvPr id="2105" name="Oval 5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464" y="2160"/>
                            <a:ext cx="288" cy="576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106" name="Oval 5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464" y="2448"/>
                            <a:ext cx="288" cy="28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2107" name="Group 5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040" y="2160"/>
                          <a:ext cx="288" cy="576"/>
                          <a:chOff x="4464" y="2160"/>
                          <a:chExt cx="288" cy="576"/>
                        </a:xfrm>
                      </p:grpSpPr>
                      <p:sp>
                        <p:nvSpPr>
                          <p:cNvPr id="2108" name="Oval 6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464" y="2160"/>
                            <a:ext cx="288" cy="576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109" name="Oval 6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464" y="2448"/>
                            <a:ext cx="288" cy="28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2110" name="Freeform 6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950" y="1920"/>
                          <a:ext cx="540" cy="180"/>
                        </a:xfrm>
                        <a:custGeom>
                          <a:avLst/>
                          <a:gdLst>
                            <a:gd name="T0" fmla="*/ 0 w 540"/>
                            <a:gd name="T1" fmla="*/ 180 h 180"/>
                            <a:gd name="T2" fmla="*/ 30 w 540"/>
                            <a:gd name="T3" fmla="*/ 90 h 180"/>
                            <a:gd name="T4" fmla="*/ 210 w 540"/>
                            <a:gd name="T5" fmla="*/ 0 h 180"/>
                            <a:gd name="T6" fmla="*/ 450 w 540"/>
                            <a:gd name="T7" fmla="*/ 60 h 180"/>
                            <a:gd name="T8" fmla="*/ 540 w 540"/>
                            <a:gd name="T9" fmla="*/ 120 h 18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540" h="180">
                              <a:moveTo>
                                <a:pt x="0" y="180"/>
                              </a:moveTo>
                              <a:cubicBezTo>
                                <a:pt x="10" y="150"/>
                                <a:pt x="10" y="115"/>
                                <a:pt x="30" y="90"/>
                              </a:cubicBezTo>
                              <a:cubicBezTo>
                                <a:pt x="72" y="37"/>
                                <a:pt x="151" y="20"/>
                                <a:pt x="210" y="0"/>
                              </a:cubicBezTo>
                              <a:cubicBezTo>
                                <a:pt x="267" y="11"/>
                                <a:pt x="389" y="29"/>
                                <a:pt x="450" y="60"/>
                              </a:cubicBezTo>
                              <a:cubicBezTo>
                                <a:pt x="482" y="76"/>
                                <a:pt x="540" y="120"/>
                                <a:pt x="540" y="120"/>
                              </a:cubicBezTo>
                            </a:path>
                          </a:pathLst>
                        </a:custGeom>
                        <a:solidFill>
                          <a:schemeClr val="bg1"/>
                        </a:solidFill>
                        <a:ln w="38100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111" name="Freeform 63"/>
                        <p:cNvSpPr>
                          <a:spLocks/>
                        </p:cNvSpPr>
                        <p:nvPr/>
                      </p:nvSpPr>
                      <p:spPr bwMode="auto">
                        <a:xfrm flipH="1">
                          <a:off x="4320" y="2016"/>
                          <a:ext cx="540" cy="180"/>
                        </a:xfrm>
                        <a:custGeom>
                          <a:avLst/>
                          <a:gdLst>
                            <a:gd name="T0" fmla="*/ 0 w 540"/>
                            <a:gd name="T1" fmla="*/ 180 h 180"/>
                            <a:gd name="T2" fmla="*/ 30 w 540"/>
                            <a:gd name="T3" fmla="*/ 90 h 180"/>
                            <a:gd name="T4" fmla="*/ 210 w 540"/>
                            <a:gd name="T5" fmla="*/ 0 h 180"/>
                            <a:gd name="T6" fmla="*/ 450 w 540"/>
                            <a:gd name="T7" fmla="*/ 60 h 180"/>
                            <a:gd name="T8" fmla="*/ 540 w 540"/>
                            <a:gd name="T9" fmla="*/ 120 h 18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540" h="180">
                              <a:moveTo>
                                <a:pt x="0" y="180"/>
                              </a:moveTo>
                              <a:cubicBezTo>
                                <a:pt x="10" y="150"/>
                                <a:pt x="10" y="115"/>
                                <a:pt x="30" y="90"/>
                              </a:cubicBezTo>
                              <a:cubicBezTo>
                                <a:pt x="72" y="37"/>
                                <a:pt x="151" y="20"/>
                                <a:pt x="210" y="0"/>
                              </a:cubicBezTo>
                              <a:cubicBezTo>
                                <a:pt x="267" y="11"/>
                                <a:pt x="389" y="29"/>
                                <a:pt x="450" y="60"/>
                              </a:cubicBezTo>
                              <a:cubicBezTo>
                                <a:pt x="482" y="76"/>
                                <a:pt x="540" y="120"/>
                                <a:pt x="540" y="120"/>
                              </a:cubicBezTo>
                            </a:path>
                          </a:pathLst>
                        </a:custGeom>
                        <a:solidFill>
                          <a:schemeClr val="bg1"/>
                        </a:solidFill>
                        <a:ln w="38100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112" name="Freeform 6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770" y="2610"/>
                          <a:ext cx="120" cy="420"/>
                        </a:xfrm>
                        <a:custGeom>
                          <a:avLst/>
                          <a:gdLst>
                            <a:gd name="T0" fmla="*/ 120 w 120"/>
                            <a:gd name="T1" fmla="*/ 0 h 420"/>
                            <a:gd name="T2" fmla="*/ 60 w 120"/>
                            <a:gd name="T3" fmla="*/ 330 h 420"/>
                            <a:gd name="T4" fmla="*/ 0 w 120"/>
                            <a:gd name="T5" fmla="*/ 420 h 42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</a:cxnLst>
                          <a:rect l="0" t="0" r="r" b="b"/>
                          <a:pathLst>
                            <a:path w="120" h="420">
                              <a:moveTo>
                                <a:pt x="120" y="0"/>
                              </a:moveTo>
                              <a:cubicBezTo>
                                <a:pt x="110" y="83"/>
                                <a:pt x="106" y="238"/>
                                <a:pt x="60" y="330"/>
                              </a:cubicBezTo>
                              <a:cubicBezTo>
                                <a:pt x="44" y="362"/>
                                <a:pt x="0" y="420"/>
                                <a:pt x="0" y="420"/>
                              </a:cubicBezTo>
                            </a:path>
                          </a:pathLst>
                        </a:custGeom>
                        <a:solidFill>
                          <a:schemeClr val="bg1"/>
                        </a:solidFill>
                        <a:ln w="38100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113" name="Freeform 6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60" y="3420"/>
                          <a:ext cx="780" cy="240"/>
                        </a:xfrm>
                        <a:custGeom>
                          <a:avLst/>
                          <a:gdLst>
                            <a:gd name="T0" fmla="*/ 0 w 780"/>
                            <a:gd name="T1" fmla="*/ 0 h 240"/>
                            <a:gd name="T2" fmla="*/ 60 w 780"/>
                            <a:gd name="T3" fmla="*/ 90 h 240"/>
                            <a:gd name="T4" fmla="*/ 450 w 780"/>
                            <a:gd name="T5" fmla="*/ 240 h 240"/>
                            <a:gd name="T6" fmla="*/ 690 w 780"/>
                            <a:gd name="T7" fmla="*/ 210 h 240"/>
                            <a:gd name="T8" fmla="*/ 780 w 780"/>
                            <a:gd name="T9" fmla="*/ 0 h 24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780" h="240">
                              <a:moveTo>
                                <a:pt x="0" y="0"/>
                              </a:moveTo>
                              <a:cubicBezTo>
                                <a:pt x="20" y="30"/>
                                <a:pt x="35" y="65"/>
                                <a:pt x="60" y="90"/>
                              </a:cubicBezTo>
                              <a:cubicBezTo>
                                <a:pt x="158" y="188"/>
                                <a:pt x="320" y="208"/>
                                <a:pt x="450" y="240"/>
                              </a:cubicBezTo>
                              <a:cubicBezTo>
                                <a:pt x="530" y="230"/>
                                <a:pt x="615" y="240"/>
                                <a:pt x="690" y="210"/>
                              </a:cubicBezTo>
                              <a:cubicBezTo>
                                <a:pt x="745" y="188"/>
                                <a:pt x="780" y="51"/>
                                <a:pt x="780" y="0"/>
                              </a:cubicBezTo>
                            </a:path>
                          </a:pathLst>
                        </a:custGeom>
                        <a:solidFill>
                          <a:schemeClr val="bg1"/>
                        </a:solidFill>
                        <a:ln w="38100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2114" name="Freeform 6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838" y="1710"/>
                        <a:ext cx="1922" cy="1080"/>
                      </a:xfrm>
                      <a:custGeom>
                        <a:avLst/>
                        <a:gdLst>
                          <a:gd name="T0" fmla="*/ 962 w 1922"/>
                          <a:gd name="T1" fmla="*/ 0 h 1080"/>
                          <a:gd name="T2" fmla="*/ 902 w 1922"/>
                          <a:gd name="T3" fmla="*/ 180 h 1080"/>
                          <a:gd name="T4" fmla="*/ 872 w 1922"/>
                          <a:gd name="T5" fmla="*/ 270 h 1080"/>
                          <a:gd name="T6" fmla="*/ 782 w 1922"/>
                          <a:gd name="T7" fmla="*/ 300 h 1080"/>
                          <a:gd name="T8" fmla="*/ 692 w 1922"/>
                          <a:gd name="T9" fmla="*/ 210 h 1080"/>
                          <a:gd name="T10" fmla="*/ 662 w 1922"/>
                          <a:gd name="T11" fmla="*/ 120 h 1080"/>
                          <a:gd name="T12" fmla="*/ 512 w 1922"/>
                          <a:gd name="T13" fmla="*/ 330 h 1080"/>
                          <a:gd name="T14" fmla="*/ 452 w 1922"/>
                          <a:gd name="T15" fmla="*/ 240 h 1080"/>
                          <a:gd name="T16" fmla="*/ 392 w 1922"/>
                          <a:gd name="T17" fmla="*/ 330 h 1080"/>
                          <a:gd name="T18" fmla="*/ 332 w 1922"/>
                          <a:gd name="T19" fmla="*/ 570 h 1080"/>
                          <a:gd name="T20" fmla="*/ 302 w 1922"/>
                          <a:gd name="T21" fmla="*/ 420 h 1080"/>
                          <a:gd name="T22" fmla="*/ 212 w 1922"/>
                          <a:gd name="T23" fmla="*/ 540 h 1080"/>
                          <a:gd name="T24" fmla="*/ 302 w 1922"/>
                          <a:gd name="T25" fmla="*/ 600 h 1080"/>
                          <a:gd name="T26" fmla="*/ 392 w 1922"/>
                          <a:gd name="T27" fmla="*/ 570 h 1080"/>
                          <a:gd name="T28" fmla="*/ 542 w 1922"/>
                          <a:gd name="T29" fmla="*/ 450 h 1080"/>
                          <a:gd name="T30" fmla="*/ 632 w 1922"/>
                          <a:gd name="T31" fmla="*/ 450 h 1080"/>
                          <a:gd name="T32" fmla="*/ 722 w 1922"/>
                          <a:gd name="T33" fmla="*/ 420 h 1080"/>
                          <a:gd name="T34" fmla="*/ 782 w 1922"/>
                          <a:gd name="T35" fmla="*/ 330 h 1080"/>
                          <a:gd name="T36" fmla="*/ 812 w 1922"/>
                          <a:gd name="T37" fmla="*/ 240 h 1080"/>
                          <a:gd name="T38" fmla="*/ 842 w 1922"/>
                          <a:gd name="T39" fmla="*/ 330 h 1080"/>
                          <a:gd name="T40" fmla="*/ 902 w 1922"/>
                          <a:gd name="T41" fmla="*/ 540 h 1080"/>
                          <a:gd name="T42" fmla="*/ 1022 w 1922"/>
                          <a:gd name="T43" fmla="*/ 510 h 1080"/>
                          <a:gd name="T44" fmla="*/ 1052 w 1922"/>
                          <a:gd name="T45" fmla="*/ 420 h 1080"/>
                          <a:gd name="T46" fmla="*/ 1142 w 1922"/>
                          <a:gd name="T47" fmla="*/ 90 h 1080"/>
                          <a:gd name="T48" fmla="*/ 1112 w 1922"/>
                          <a:gd name="T49" fmla="*/ 450 h 1080"/>
                          <a:gd name="T50" fmla="*/ 1082 w 1922"/>
                          <a:gd name="T51" fmla="*/ 360 h 1080"/>
                          <a:gd name="T52" fmla="*/ 1202 w 1922"/>
                          <a:gd name="T53" fmla="*/ 390 h 1080"/>
                          <a:gd name="T54" fmla="*/ 1292 w 1922"/>
                          <a:gd name="T55" fmla="*/ 360 h 1080"/>
                          <a:gd name="T56" fmla="*/ 1322 w 1922"/>
                          <a:gd name="T57" fmla="*/ 270 h 1080"/>
                          <a:gd name="T58" fmla="*/ 1352 w 1922"/>
                          <a:gd name="T59" fmla="*/ 450 h 1080"/>
                          <a:gd name="T60" fmla="*/ 1382 w 1922"/>
                          <a:gd name="T61" fmla="*/ 540 h 1080"/>
                          <a:gd name="T62" fmla="*/ 1472 w 1922"/>
                          <a:gd name="T63" fmla="*/ 450 h 1080"/>
                          <a:gd name="T64" fmla="*/ 1532 w 1922"/>
                          <a:gd name="T65" fmla="*/ 270 h 1080"/>
                          <a:gd name="T66" fmla="*/ 1562 w 1922"/>
                          <a:gd name="T67" fmla="*/ 570 h 1080"/>
                          <a:gd name="T68" fmla="*/ 1652 w 1922"/>
                          <a:gd name="T69" fmla="*/ 540 h 1080"/>
                          <a:gd name="T70" fmla="*/ 1712 w 1922"/>
                          <a:gd name="T71" fmla="*/ 630 h 1080"/>
                          <a:gd name="T72" fmla="*/ 1742 w 1922"/>
                          <a:gd name="T73" fmla="*/ 870 h 1080"/>
                          <a:gd name="T74" fmla="*/ 1922 w 1922"/>
                          <a:gd name="T75" fmla="*/ 720 h 1080"/>
                          <a:gd name="T76" fmla="*/ 1802 w 1922"/>
                          <a:gd name="T77" fmla="*/ 540 h 1080"/>
                          <a:gd name="T78" fmla="*/ 1712 w 1922"/>
                          <a:gd name="T79" fmla="*/ 570 h 1080"/>
                          <a:gd name="T80" fmla="*/ 1622 w 1922"/>
                          <a:gd name="T81" fmla="*/ 480 h 1080"/>
                          <a:gd name="T82" fmla="*/ 1562 w 1922"/>
                          <a:gd name="T83" fmla="*/ 570 h 1080"/>
                          <a:gd name="T84" fmla="*/ 1532 w 1922"/>
                          <a:gd name="T85" fmla="*/ 420 h 1080"/>
                          <a:gd name="T86" fmla="*/ 1502 w 1922"/>
                          <a:gd name="T87" fmla="*/ 300 h 1080"/>
                          <a:gd name="T88" fmla="*/ 1442 w 1922"/>
                          <a:gd name="T89" fmla="*/ 120 h 1080"/>
                          <a:gd name="T90" fmla="*/ 1352 w 1922"/>
                          <a:gd name="T91" fmla="*/ 150 h 1080"/>
                          <a:gd name="T92" fmla="*/ 1292 w 1922"/>
                          <a:gd name="T93" fmla="*/ 360 h 1080"/>
                          <a:gd name="T94" fmla="*/ 1142 w 1922"/>
                          <a:gd name="T95" fmla="*/ 300 h 1080"/>
                          <a:gd name="T96" fmla="*/ 1082 w 1922"/>
                          <a:gd name="T97" fmla="*/ 210 h 1080"/>
                          <a:gd name="T98" fmla="*/ 962 w 1922"/>
                          <a:gd name="T99" fmla="*/ 120 h 1080"/>
                          <a:gd name="T100" fmla="*/ 662 w 1922"/>
                          <a:gd name="T101" fmla="*/ 270 h 1080"/>
                          <a:gd name="T102" fmla="*/ 572 w 1922"/>
                          <a:gd name="T103" fmla="*/ 480 h 1080"/>
                          <a:gd name="T104" fmla="*/ 482 w 1922"/>
                          <a:gd name="T105" fmla="*/ 570 h 1080"/>
                          <a:gd name="T106" fmla="*/ 422 w 1922"/>
                          <a:gd name="T107" fmla="*/ 480 h 1080"/>
                          <a:gd name="T108" fmla="*/ 272 w 1922"/>
                          <a:gd name="T109" fmla="*/ 450 h 1080"/>
                          <a:gd name="T110" fmla="*/ 152 w 1922"/>
                          <a:gd name="T111" fmla="*/ 660 h 1080"/>
                          <a:gd name="T112" fmla="*/ 92 w 1922"/>
                          <a:gd name="T113" fmla="*/ 840 h 1080"/>
                          <a:gd name="T114" fmla="*/ 32 w 1922"/>
                          <a:gd name="T115" fmla="*/ 1080 h 1080"/>
                          <a:gd name="T116" fmla="*/ 2 w 1922"/>
                          <a:gd name="T117" fmla="*/ 930 h 108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  <a:cxn ang="0">
                            <a:pos x="T100" y="T101"/>
                          </a:cxn>
                          <a:cxn ang="0">
                            <a:pos x="T102" y="T103"/>
                          </a:cxn>
                          <a:cxn ang="0">
                            <a:pos x="T104" y="T105"/>
                          </a:cxn>
                          <a:cxn ang="0">
                            <a:pos x="T106" y="T107"/>
                          </a:cxn>
                          <a:cxn ang="0">
                            <a:pos x="T108" y="T109"/>
                          </a:cxn>
                          <a:cxn ang="0">
                            <a:pos x="T110" y="T111"/>
                          </a:cxn>
                          <a:cxn ang="0">
                            <a:pos x="T112" y="T113"/>
                          </a:cxn>
                          <a:cxn ang="0">
                            <a:pos x="T114" y="T115"/>
                          </a:cxn>
                          <a:cxn ang="0">
                            <a:pos x="T116" y="T117"/>
                          </a:cxn>
                        </a:cxnLst>
                        <a:rect l="0" t="0" r="r" b="b"/>
                        <a:pathLst>
                          <a:path w="1922" h="1080">
                            <a:moveTo>
                              <a:pt x="962" y="0"/>
                            </a:moveTo>
                            <a:cubicBezTo>
                              <a:pt x="942" y="60"/>
                              <a:pt x="922" y="120"/>
                              <a:pt x="902" y="180"/>
                            </a:cubicBezTo>
                            <a:cubicBezTo>
                              <a:pt x="892" y="210"/>
                              <a:pt x="882" y="240"/>
                              <a:pt x="872" y="270"/>
                            </a:cubicBezTo>
                            <a:cubicBezTo>
                              <a:pt x="862" y="300"/>
                              <a:pt x="812" y="290"/>
                              <a:pt x="782" y="300"/>
                            </a:cubicBezTo>
                            <a:cubicBezTo>
                              <a:pt x="752" y="270"/>
                              <a:pt x="716" y="245"/>
                              <a:pt x="692" y="210"/>
                            </a:cubicBezTo>
                            <a:cubicBezTo>
                              <a:pt x="674" y="184"/>
                              <a:pt x="693" y="112"/>
                              <a:pt x="662" y="120"/>
                            </a:cubicBezTo>
                            <a:cubicBezTo>
                              <a:pt x="647" y="124"/>
                              <a:pt x="530" y="303"/>
                              <a:pt x="512" y="330"/>
                            </a:cubicBezTo>
                            <a:cubicBezTo>
                              <a:pt x="492" y="300"/>
                              <a:pt x="488" y="240"/>
                              <a:pt x="452" y="240"/>
                            </a:cubicBezTo>
                            <a:cubicBezTo>
                              <a:pt x="416" y="240"/>
                              <a:pt x="404" y="296"/>
                              <a:pt x="392" y="330"/>
                            </a:cubicBezTo>
                            <a:cubicBezTo>
                              <a:pt x="364" y="407"/>
                              <a:pt x="332" y="570"/>
                              <a:pt x="332" y="570"/>
                            </a:cubicBezTo>
                            <a:cubicBezTo>
                              <a:pt x="322" y="520"/>
                              <a:pt x="351" y="432"/>
                              <a:pt x="302" y="420"/>
                            </a:cubicBezTo>
                            <a:cubicBezTo>
                              <a:pt x="253" y="408"/>
                              <a:pt x="212" y="490"/>
                              <a:pt x="212" y="540"/>
                            </a:cubicBezTo>
                            <a:cubicBezTo>
                              <a:pt x="212" y="576"/>
                              <a:pt x="272" y="580"/>
                              <a:pt x="302" y="600"/>
                            </a:cubicBezTo>
                            <a:cubicBezTo>
                              <a:pt x="332" y="590"/>
                              <a:pt x="367" y="590"/>
                              <a:pt x="392" y="570"/>
                            </a:cubicBezTo>
                            <a:cubicBezTo>
                              <a:pt x="586" y="415"/>
                              <a:pt x="316" y="525"/>
                              <a:pt x="542" y="450"/>
                            </a:cubicBezTo>
                            <a:cubicBezTo>
                              <a:pt x="679" y="245"/>
                              <a:pt x="539" y="403"/>
                              <a:pt x="632" y="450"/>
                            </a:cubicBezTo>
                            <a:cubicBezTo>
                              <a:pt x="660" y="464"/>
                              <a:pt x="692" y="430"/>
                              <a:pt x="722" y="420"/>
                            </a:cubicBezTo>
                            <a:cubicBezTo>
                              <a:pt x="742" y="390"/>
                              <a:pt x="766" y="362"/>
                              <a:pt x="782" y="330"/>
                            </a:cubicBezTo>
                            <a:cubicBezTo>
                              <a:pt x="796" y="302"/>
                              <a:pt x="780" y="240"/>
                              <a:pt x="812" y="240"/>
                            </a:cubicBezTo>
                            <a:cubicBezTo>
                              <a:pt x="844" y="240"/>
                              <a:pt x="833" y="300"/>
                              <a:pt x="842" y="330"/>
                            </a:cubicBezTo>
                            <a:cubicBezTo>
                              <a:pt x="917" y="594"/>
                              <a:pt x="830" y="324"/>
                              <a:pt x="902" y="540"/>
                            </a:cubicBezTo>
                            <a:cubicBezTo>
                              <a:pt x="942" y="530"/>
                              <a:pt x="990" y="536"/>
                              <a:pt x="1022" y="510"/>
                            </a:cubicBezTo>
                            <a:cubicBezTo>
                              <a:pt x="1047" y="490"/>
                              <a:pt x="1044" y="451"/>
                              <a:pt x="1052" y="420"/>
                            </a:cubicBezTo>
                            <a:cubicBezTo>
                              <a:pt x="1154" y="48"/>
                              <a:pt x="1073" y="297"/>
                              <a:pt x="1142" y="90"/>
                            </a:cubicBezTo>
                            <a:cubicBezTo>
                              <a:pt x="1132" y="210"/>
                              <a:pt x="1138" y="332"/>
                              <a:pt x="1112" y="450"/>
                            </a:cubicBezTo>
                            <a:cubicBezTo>
                              <a:pt x="1105" y="481"/>
                              <a:pt x="1056" y="378"/>
                              <a:pt x="1082" y="360"/>
                            </a:cubicBezTo>
                            <a:cubicBezTo>
                              <a:pt x="1116" y="337"/>
                              <a:pt x="1162" y="380"/>
                              <a:pt x="1202" y="390"/>
                            </a:cubicBezTo>
                            <a:cubicBezTo>
                              <a:pt x="1232" y="380"/>
                              <a:pt x="1270" y="382"/>
                              <a:pt x="1292" y="360"/>
                            </a:cubicBezTo>
                            <a:cubicBezTo>
                              <a:pt x="1314" y="338"/>
                              <a:pt x="1304" y="244"/>
                              <a:pt x="1322" y="270"/>
                            </a:cubicBezTo>
                            <a:cubicBezTo>
                              <a:pt x="1356" y="321"/>
                              <a:pt x="1339" y="391"/>
                              <a:pt x="1352" y="450"/>
                            </a:cubicBezTo>
                            <a:cubicBezTo>
                              <a:pt x="1359" y="481"/>
                              <a:pt x="1372" y="510"/>
                              <a:pt x="1382" y="540"/>
                            </a:cubicBezTo>
                            <a:cubicBezTo>
                              <a:pt x="1412" y="510"/>
                              <a:pt x="1451" y="487"/>
                              <a:pt x="1472" y="450"/>
                            </a:cubicBezTo>
                            <a:cubicBezTo>
                              <a:pt x="1503" y="395"/>
                              <a:pt x="1532" y="270"/>
                              <a:pt x="1532" y="270"/>
                            </a:cubicBezTo>
                            <a:cubicBezTo>
                              <a:pt x="1542" y="370"/>
                              <a:pt x="1521" y="478"/>
                              <a:pt x="1562" y="570"/>
                            </a:cubicBezTo>
                            <a:cubicBezTo>
                              <a:pt x="1575" y="599"/>
                              <a:pt x="1623" y="528"/>
                              <a:pt x="1652" y="540"/>
                            </a:cubicBezTo>
                            <a:cubicBezTo>
                              <a:pt x="1685" y="553"/>
                              <a:pt x="1692" y="600"/>
                              <a:pt x="1712" y="630"/>
                            </a:cubicBezTo>
                            <a:cubicBezTo>
                              <a:pt x="1722" y="710"/>
                              <a:pt x="1690" y="808"/>
                              <a:pt x="1742" y="870"/>
                            </a:cubicBezTo>
                            <a:cubicBezTo>
                              <a:pt x="1798" y="938"/>
                              <a:pt x="1914" y="731"/>
                              <a:pt x="1922" y="720"/>
                            </a:cubicBezTo>
                            <a:cubicBezTo>
                              <a:pt x="1882" y="660"/>
                              <a:pt x="1861" y="582"/>
                              <a:pt x="1802" y="540"/>
                            </a:cubicBezTo>
                            <a:cubicBezTo>
                              <a:pt x="1776" y="522"/>
                              <a:pt x="1742" y="580"/>
                              <a:pt x="1712" y="570"/>
                            </a:cubicBezTo>
                            <a:cubicBezTo>
                              <a:pt x="1672" y="557"/>
                              <a:pt x="1652" y="510"/>
                              <a:pt x="1622" y="480"/>
                            </a:cubicBezTo>
                            <a:cubicBezTo>
                              <a:pt x="1602" y="510"/>
                              <a:pt x="1592" y="590"/>
                              <a:pt x="1562" y="570"/>
                            </a:cubicBezTo>
                            <a:cubicBezTo>
                              <a:pt x="1520" y="542"/>
                              <a:pt x="1543" y="470"/>
                              <a:pt x="1532" y="420"/>
                            </a:cubicBezTo>
                            <a:cubicBezTo>
                              <a:pt x="1523" y="380"/>
                              <a:pt x="1514" y="339"/>
                              <a:pt x="1502" y="300"/>
                            </a:cubicBezTo>
                            <a:cubicBezTo>
                              <a:pt x="1484" y="239"/>
                              <a:pt x="1442" y="120"/>
                              <a:pt x="1442" y="120"/>
                            </a:cubicBezTo>
                            <a:cubicBezTo>
                              <a:pt x="1412" y="130"/>
                              <a:pt x="1374" y="128"/>
                              <a:pt x="1352" y="150"/>
                            </a:cubicBezTo>
                            <a:cubicBezTo>
                              <a:pt x="1338" y="164"/>
                              <a:pt x="1292" y="359"/>
                              <a:pt x="1292" y="360"/>
                            </a:cubicBezTo>
                            <a:cubicBezTo>
                              <a:pt x="1242" y="340"/>
                              <a:pt x="1186" y="331"/>
                              <a:pt x="1142" y="300"/>
                            </a:cubicBezTo>
                            <a:cubicBezTo>
                              <a:pt x="1113" y="279"/>
                              <a:pt x="1107" y="235"/>
                              <a:pt x="1082" y="210"/>
                            </a:cubicBezTo>
                            <a:cubicBezTo>
                              <a:pt x="1047" y="175"/>
                              <a:pt x="1002" y="150"/>
                              <a:pt x="962" y="120"/>
                            </a:cubicBezTo>
                            <a:cubicBezTo>
                              <a:pt x="879" y="153"/>
                              <a:pt x="727" y="205"/>
                              <a:pt x="662" y="270"/>
                            </a:cubicBezTo>
                            <a:cubicBezTo>
                              <a:pt x="549" y="383"/>
                              <a:pt x="644" y="372"/>
                              <a:pt x="572" y="480"/>
                            </a:cubicBezTo>
                            <a:cubicBezTo>
                              <a:pt x="548" y="515"/>
                              <a:pt x="512" y="540"/>
                              <a:pt x="482" y="570"/>
                            </a:cubicBezTo>
                            <a:cubicBezTo>
                              <a:pt x="462" y="540"/>
                              <a:pt x="436" y="513"/>
                              <a:pt x="422" y="480"/>
                            </a:cubicBezTo>
                            <a:cubicBezTo>
                              <a:pt x="357" y="329"/>
                              <a:pt x="453" y="315"/>
                              <a:pt x="272" y="450"/>
                            </a:cubicBezTo>
                            <a:cubicBezTo>
                              <a:pt x="190" y="780"/>
                              <a:pt x="314" y="368"/>
                              <a:pt x="152" y="660"/>
                            </a:cubicBezTo>
                            <a:cubicBezTo>
                              <a:pt x="121" y="715"/>
                              <a:pt x="107" y="779"/>
                              <a:pt x="92" y="840"/>
                            </a:cubicBezTo>
                            <a:cubicBezTo>
                              <a:pt x="72" y="920"/>
                              <a:pt x="32" y="1080"/>
                              <a:pt x="32" y="1080"/>
                            </a:cubicBezTo>
                            <a:cubicBezTo>
                              <a:pt x="0" y="950"/>
                              <a:pt x="2" y="1001"/>
                              <a:pt x="2" y="930"/>
                            </a:cubicBezTo>
                          </a:path>
                        </a:pathLst>
                      </a:custGeom>
                      <a:solidFill>
                        <a:schemeClr val="bg1"/>
                      </a:solidFill>
                      <a:ln w="38100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115" name="Freeform 67"/>
                    <p:cNvSpPr>
                      <a:spLocks/>
                    </p:cNvSpPr>
                    <p:nvPr/>
                  </p:nvSpPr>
                  <p:spPr bwMode="auto">
                    <a:xfrm>
                      <a:off x="5184" y="4320"/>
                      <a:ext cx="4923" cy="7255"/>
                    </a:xfrm>
                    <a:custGeom>
                      <a:avLst/>
                      <a:gdLst>
                        <a:gd name="T0" fmla="*/ 2241 w 4923"/>
                        <a:gd name="T1" fmla="*/ 474 h 7255"/>
                        <a:gd name="T2" fmla="*/ 1983 w 4923"/>
                        <a:gd name="T3" fmla="*/ 690 h 7255"/>
                        <a:gd name="T4" fmla="*/ 1113 w 4923"/>
                        <a:gd name="T5" fmla="*/ 990 h 7255"/>
                        <a:gd name="T6" fmla="*/ 963 w 4923"/>
                        <a:gd name="T7" fmla="*/ 1260 h 7255"/>
                        <a:gd name="T8" fmla="*/ 783 w 4923"/>
                        <a:gd name="T9" fmla="*/ 2310 h 7255"/>
                        <a:gd name="T10" fmla="*/ 543 w 4923"/>
                        <a:gd name="T11" fmla="*/ 3030 h 7255"/>
                        <a:gd name="T12" fmla="*/ 333 w 4923"/>
                        <a:gd name="T13" fmla="*/ 3540 h 7255"/>
                        <a:gd name="T14" fmla="*/ 33 w 4923"/>
                        <a:gd name="T15" fmla="*/ 3630 h 7255"/>
                        <a:gd name="T16" fmla="*/ 93 w 4923"/>
                        <a:gd name="T17" fmla="*/ 3900 h 7255"/>
                        <a:gd name="T18" fmla="*/ 183 w 4923"/>
                        <a:gd name="T19" fmla="*/ 3960 h 7255"/>
                        <a:gd name="T20" fmla="*/ 213 w 4923"/>
                        <a:gd name="T21" fmla="*/ 4140 h 7255"/>
                        <a:gd name="T22" fmla="*/ 273 w 4923"/>
                        <a:gd name="T23" fmla="*/ 4170 h 7255"/>
                        <a:gd name="T24" fmla="*/ 423 w 4923"/>
                        <a:gd name="T25" fmla="*/ 4170 h 7255"/>
                        <a:gd name="T26" fmla="*/ 1665 w 4923"/>
                        <a:gd name="T27" fmla="*/ 1626 h 7255"/>
                        <a:gd name="T28" fmla="*/ 945 w 4923"/>
                        <a:gd name="T29" fmla="*/ 6666 h 7255"/>
                        <a:gd name="T30" fmla="*/ 633 w 4923"/>
                        <a:gd name="T31" fmla="*/ 6660 h 7255"/>
                        <a:gd name="T32" fmla="*/ 693 w 4923"/>
                        <a:gd name="T33" fmla="*/ 7200 h 7255"/>
                        <a:gd name="T34" fmla="*/ 1323 w 4923"/>
                        <a:gd name="T35" fmla="*/ 7200 h 7255"/>
                        <a:gd name="T36" fmla="*/ 1563 w 4923"/>
                        <a:gd name="T37" fmla="*/ 6570 h 7255"/>
                        <a:gd name="T38" fmla="*/ 1683 w 4923"/>
                        <a:gd name="T39" fmla="*/ 6270 h 7255"/>
                        <a:gd name="T40" fmla="*/ 1773 w 4923"/>
                        <a:gd name="T41" fmla="*/ 6000 h 7255"/>
                        <a:gd name="T42" fmla="*/ 1923 w 4923"/>
                        <a:gd name="T43" fmla="*/ 5520 h 7255"/>
                        <a:gd name="T44" fmla="*/ 2103 w 4923"/>
                        <a:gd name="T45" fmla="*/ 5040 h 7255"/>
                        <a:gd name="T46" fmla="*/ 2283 w 4923"/>
                        <a:gd name="T47" fmla="*/ 4590 h 7255"/>
                        <a:gd name="T48" fmla="*/ 2403 w 4923"/>
                        <a:gd name="T49" fmla="*/ 4320 h 7255"/>
                        <a:gd name="T50" fmla="*/ 2643 w 4923"/>
                        <a:gd name="T51" fmla="*/ 5010 h 7255"/>
                        <a:gd name="T52" fmla="*/ 2853 w 4923"/>
                        <a:gd name="T53" fmla="*/ 5460 h 7255"/>
                        <a:gd name="T54" fmla="*/ 3003 w 4923"/>
                        <a:gd name="T55" fmla="*/ 5760 h 7255"/>
                        <a:gd name="T56" fmla="*/ 3243 w 4923"/>
                        <a:gd name="T57" fmla="*/ 6360 h 7255"/>
                        <a:gd name="T58" fmla="*/ 3423 w 4923"/>
                        <a:gd name="T59" fmla="*/ 6750 h 7255"/>
                        <a:gd name="T60" fmla="*/ 3543 w 4923"/>
                        <a:gd name="T61" fmla="*/ 7050 h 7255"/>
                        <a:gd name="T62" fmla="*/ 4203 w 4923"/>
                        <a:gd name="T63" fmla="*/ 7140 h 7255"/>
                        <a:gd name="T64" fmla="*/ 4413 w 4923"/>
                        <a:gd name="T65" fmla="*/ 6600 h 7255"/>
                        <a:gd name="T66" fmla="*/ 4233 w 4923"/>
                        <a:gd name="T67" fmla="*/ 6450 h 7255"/>
                        <a:gd name="T68" fmla="*/ 3963 w 4923"/>
                        <a:gd name="T69" fmla="*/ 6540 h 7255"/>
                        <a:gd name="T70" fmla="*/ 3249 w 4923"/>
                        <a:gd name="T71" fmla="*/ 3786 h 7255"/>
                        <a:gd name="T72" fmla="*/ 4257 w 4923"/>
                        <a:gd name="T73" fmla="*/ 3930 h 7255"/>
                        <a:gd name="T74" fmla="*/ 4173 w 4923"/>
                        <a:gd name="T75" fmla="*/ 4290 h 7255"/>
                        <a:gd name="T76" fmla="*/ 4383 w 4923"/>
                        <a:gd name="T77" fmla="*/ 3960 h 7255"/>
                        <a:gd name="T78" fmla="*/ 4503 w 4923"/>
                        <a:gd name="T79" fmla="*/ 4260 h 7255"/>
                        <a:gd name="T80" fmla="*/ 4563 w 4923"/>
                        <a:gd name="T81" fmla="*/ 3990 h 7255"/>
                        <a:gd name="T82" fmla="*/ 4743 w 4923"/>
                        <a:gd name="T83" fmla="*/ 3900 h 7255"/>
                        <a:gd name="T84" fmla="*/ 4893 w 4923"/>
                        <a:gd name="T85" fmla="*/ 3720 h 7255"/>
                        <a:gd name="T86" fmla="*/ 4683 w 4923"/>
                        <a:gd name="T87" fmla="*/ 3540 h 7255"/>
                        <a:gd name="T88" fmla="*/ 3825 w 4923"/>
                        <a:gd name="T89" fmla="*/ 1050 h 7255"/>
                        <a:gd name="T90" fmla="*/ 3693 w 4923"/>
                        <a:gd name="T91" fmla="*/ 780 h 7255"/>
                        <a:gd name="T92" fmla="*/ 3033 w 4923"/>
                        <a:gd name="T93" fmla="*/ 570 h 7255"/>
                        <a:gd name="T94" fmla="*/ 2763 w 4923"/>
                        <a:gd name="T95" fmla="*/ 0 h 72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923" h="7255">
                          <a:moveTo>
                            <a:pt x="2223" y="0"/>
                          </a:moveTo>
                          <a:cubicBezTo>
                            <a:pt x="2229" y="158"/>
                            <a:pt x="2258" y="317"/>
                            <a:pt x="2241" y="474"/>
                          </a:cubicBezTo>
                          <a:cubicBezTo>
                            <a:pt x="2239" y="496"/>
                            <a:pt x="2082" y="592"/>
                            <a:pt x="2073" y="600"/>
                          </a:cubicBezTo>
                          <a:cubicBezTo>
                            <a:pt x="2040" y="627"/>
                            <a:pt x="2018" y="666"/>
                            <a:pt x="1983" y="690"/>
                          </a:cubicBezTo>
                          <a:cubicBezTo>
                            <a:pt x="1832" y="790"/>
                            <a:pt x="1624" y="738"/>
                            <a:pt x="1443" y="750"/>
                          </a:cubicBezTo>
                          <a:cubicBezTo>
                            <a:pt x="1268" y="808"/>
                            <a:pt x="1202" y="812"/>
                            <a:pt x="1113" y="990"/>
                          </a:cubicBezTo>
                          <a:cubicBezTo>
                            <a:pt x="1099" y="1018"/>
                            <a:pt x="1098" y="1052"/>
                            <a:pt x="1083" y="1080"/>
                          </a:cubicBezTo>
                          <a:cubicBezTo>
                            <a:pt x="1048" y="1143"/>
                            <a:pt x="963" y="1260"/>
                            <a:pt x="963" y="1260"/>
                          </a:cubicBezTo>
                          <a:cubicBezTo>
                            <a:pt x="919" y="1479"/>
                            <a:pt x="877" y="1699"/>
                            <a:pt x="843" y="1920"/>
                          </a:cubicBezTo>
                          <a:cubicBezTo>
                            <a:pt x="831" y="1998"/>
                            <a:pt x="802" y="2226"/>
                            <a:pt x="783" y="2310"/>
                          </a:cubicBezTo>
                          <a:cubicBezTo>
                            <a:pt x="736" y="2522"/>
                            <a:pt x="672" y="2734"/>
                            <a:pt x="603" y="2940"/>
                          </a:cubicBezTo>
                          <a:cubicBezTo>
                            <a:pt x="592" y="2974"/>
                            <a:pt x="558" y="2997"/>
                            <a:pt x="543" y="3030"/>
                          </a:cubicBezTo>
                          <a:cubicBezTo>
                            <a:pt x="400" y="3351"/>
                            <a:pt x="559" y="3096"/>
                            <a:pt x="423" y="3300"/>
                          </a:cubicBezTo>
                          <a:cubicBezTo>
                            <a:pt x="406" y="3367"/>
                            <a:pt x="385" y="3488"/>
                            <a:pt x="333" y="3540"/>
                          </a:cubicBezTo>
                          <a:cubicBezTo>
                            <a:pt x="311" y="3562"/>
                            <a:pt x="273" y="3560"/>
                            <a:pt x="243" y="3570"/>
                          </a:cubicBezTo>
                          <a:cubicBezTo>
                            <a:pt x="473" y="3647"/>
                            <a:pt x="222" y="3549"/>
                            <a:pt x="33" y="3630"/>
                          </a:cubicBezTo>
                          <a:cubicBezTo>
                            <a:pt x="0" y="3644"/>
                            <a:pt x="93" y="3670"/>
                            <a:pt x="123" y="3690"/>
                          </a:cubicBezTo>
                          <a:cubicBezTo>
                            <a:pt x="170" y="3832"/>
                            <a:pt x="163" y="3738"/>
                            <a:pt x="93" y="3900"/>
                          </a:cubicBezTo>
                          <a:cubicBezTo>
                            <a:pt x="81" y="3929"/>
                            <a:pt x="37" y="3972"/>
                            <a:pt x="63" y="3990"/>
                          </a:cubicBezTo>
                          <a:cubicBezTo>
                            <a:pt x="97" y="4013"/>
                            <a:pt x="143" y="3969"/>
                            <a:pt x="183" y="3960"/>
                          </a:cubicBezTo>
                          <a:cubicBezTo>
                            <a:pt x="233" y="3949"/>
                            <a:pt x="283" y="3940"/>
                            <a:pt x="333" y="3930"/>
                          </a:cubicBezTo>
                          <a:cubicBezTo>
                            <a:pt x="283" y="4005"/>
                            <a:pt x="246" y="4053"/>
                            <a:pt x="213" y="4140"/>
                          </a:cubicBezTo>
                          <a:cubicBezTo>
                            <a:pt x="199" y="4179"/>
                            <a:pt x="146" y="4242"/>
                            <a:pt x="183" y="4260"/>
                          </a:cubicBezTo>
                          <a:cubicBezTo>
                            <a:pt x="221" y="4279"/>
                            <a:pt x="243" y="4200"/>
                            <a:pt x="273" y="4170"/>
                          </a:cubicBezTo>
                          <a:cubicBezTo>
                            <a:pt x="274" y="4168"/>
                            <a:pt x="332" y="3967"/>
                            <a:pt x="363" y="3990"/>
                          </a:cubicBezTo>
                          <a:cubicBezTo>
                            <a:pt x="414" y="4028"/>
                            <a:pt x="326" y="4228"/>
                            <a:pt x="423" y="4170"/>
                          </a:cubicBezTo>
                          <a:lnTo>
                            <a:pt x="513" y="3930"/>
                          </a:lnTo>
                          <a:lnTo>
                            <a:pt x="1665" y="1626"/>
                          </a:lnTo>
                          <a:lnTo>
                            <a:pt x="1665" y="3786"/>
                          </a:lnTo>
                          <a:lnTo>
                            <a:pt x="945" y="6666"/>
                          </a:lnTo>
                          <a:cubicBezTo>
                            <a:pt x="891" y="6674"/>
                            <a:pt x="838" y="6691"/>
                            <a:pt x="783" y="6690"/>
                          </a:cubicBezTo>
                          <a:cubicBezTo>
                            <a:pt x="732" y="6689"/>
                            <a:pt x="682" y="6648"/>
                            <a:pt x="633" y="6660"/>
                          </a:cubicBezTo>
                          <a:cubicBezTo>
                            <a:pt x="592" y="6670"/>
                            <a:pt x="573" y="6720"/>
                            <a:pt x="543" y="6750"/>
                          </a:cubicBezTo>
                          <a:cubicBezTo>
                            <a:pt x="573" y="7134"/>
                            <a:pt x="458" y="7099"/>
                            <a:pt x="693" y="7200"/>
                          </a:cubicBezTo>
                          <a:cubicBezTo>
                            <a:pt x="722" y="7212"/>
                            <a:pt x="753" y="7220"/>
                            <a:pt x="783" y="7230"/>
                          </a:cubicBezTo>
                          <a:cubicBezTo>
                            <a:pt x="963" y="7220"/>
                            <a:pt x="1151" y="7255"/>
                            <a:pt x="1323" y="7200"/>
                          </a:cubicBezTo>
                          <a:cubicBezTo>
                            <a:pt x="1392" y="7178"/>
                            <a:pt x="1443" y="7020"/>
                            <a:pt x="1443" y="7020"/>
                          </a:cubicBezTo>
                          <a:cubicBezTo>
                            <a:pt x="1477" y="6885"/>
                            <a:pt x="1485" y="6687"/>
                            <a:pt x="1563" y="6570"/>
                          </a:cubicBezTo>
                          <a:cubicBezTo>
                            <a:pt x="1583" y="6540"/>
                            <a:pt x="1607" y="6512"/>
                            <a:pt x="1623" y="6480"/>
                          </a:cubicBezTo>
                          <a:cubicBezTo>
                            <a:pt x="1681" y="6363"/>
                            <a:pt x="1625" y="6405"/>
                            <a:pt x="1683" y="6270"/>
                          </a:cubicBezTo>
                          <a:cubicBezTo>
                            <a:pt x="1697" y="6237"/>
                            <a:pt x="1723" y="6210"/>
                            <a:pt x="1743" y="6180"/>
                          </a:cubicBezTo>
                          <a:cubicBezTo>
                            <a:pt x="1753" y="6120"/>
                            <a:pt x="1758" y="6059"/>
                            <a:pt x="1773" y="6000"/>
                          </a:cubicBezTo>
                          <a:cubicBezTo>
                            <a:pt x="1804" y="5878"/>
                            <a:pt x="1862" y="5762"/>
                            <a:pt x="1893" y="5640"/>
                          </a:cubicBezTo>
                          <a:cubicBezTo>
                            <a:pt x="1903" y="5600"/>
                            <a:pt x="1907" y="5558"/>
                            <a:pt x="1923" y="5520"/>
                          </a:cubicBezTo>
                          <a:cubicBezTo>
                            <a:pt x="1937" y="5487"/>
                            <a:pt x="1968" y="5463"/>
                            <a:pt x="1983" y="5430"/>
                          </a:cubicBezTo>
                          <a:cubicBezTo>
                            <a:pt x="2038" y="5307"/>
                            <a:pt x="2043" y="5160"/>
                            <a:pt x="2103" y="5040"/>
                          </a:cubicBezTo>
                          <a:cubicBezTo>
                            <a:pt x="2119" y="5008"/>
                            <a:pt x="2148" y="4983"/>
                            <a:pt x="2163" y="4950"/>
                          </a:cubicBezTo>
                          <a:cubicBezTo>
                            <a:pt x="2189" y="4891"/>
                            <a:pt x="2243" y="4650"/>
                            <a:pt x="2283" y="4590"/>
                          </a:cubicBezTo>
                          <a:cubicBezTo>
                            <a:pt x="2303" y="4560"/>
                            <a:pt x="2328" y="4533"/>
                            <a:pt x="2343" y="4500"/>
                          </a:cubicBezTo>
                          <a:cubicBezTo>
                            <a:pt x="2369" y="4442"/>
                            <a:pt x="2403" y="4320"/>
                            <a:pt x="2403" y="4320"/>
                          </a:cubicBezTo>
                          <a:cubicBezTo>
                            <a:pt x="2519" y="4494"/>
                            <a:pt x="2518" y="4696"/>
                            <a:pt x="2583" y="4890"/>
                          </a:cubicBezTo>
                          <a:cubicBezTo>
                            <a:pt x="2597" y="4932"/>
                            <a:pt x="2625" y="4969"/>
                            <a:pt x="2643" y="5010"/>
                          </a:cubicBezTo>
                          <a:cubicBezTo>
                            <a:pt x="2694" y="5128"/>
                            <a:pt x="2735" y="5255"/>
                            <a:pt x="2793" y="5370"/>
                          </a:cubicBezTo>
                          <a:cubicBezTo>
                            <a:pt x="2809" y="5402"/>
                            <a:pt x="2837" y="5428"/>
                            <a:pt x="2853" y="5460"/>
                          </a:cubicBezTo>
                          <a:cubicBezTo>
                            <a:pt x="2867" y="5488"/>
                            <a:pt x="2871" y="5521"/>
                            <a:pt x="2883" y="5550"/>
                          </a:cubicBezTo>
                          <a:cubicBezTo>
                            <a:pt x="2929" y="5657"/>
                            <a:pt x="2943" y="5670"/>
                            <a:pt x="3003" y="5760"/>
                          </a:cubicBezTo>
                          <a:cubicBezTo>
                            <a:pt x="3065" y="6010"/>
                            <a:pt x="2989" y="5763"/>
                            <a:pt x="3093" y="5970"/>
                          </a:cubicBezTo>
                          <a:cubicBezTo>
                            <a:pt x="3154" y="6093"/>
                            <a:pt x="3182" y="6239"/>
                            <a:pt x="3243" y="6360"/>
                          </a:cubicBezTo>
                          <a:cubicBezTo>
                            <a:pt x="3279" y="6432"/>
                            <a:pt x="3330" y="6496"/>
                            <a:pt x="3363" y="6570"/>
                          </a:cubicBezTo>
                          <a:cubicBezTo>
                            <a:pt x="3389" y="6628"/>
                            <a:pt x="3403" y="6690"/>
                            <a:pt x="3423" y="6750"/>
                          </a:cubicBezTo>
                          <a:cubicBezTo>
                            <a:pt x="3437" y="6792"/>
                            <a:pt x="3466" y="6828"/>
                            <a:pt x="3483" y="6870"/>
                          </a:cubicBezTo>
                          <a:cubicBezTo>
                            <a:pt x="3506" y="6929"/>
                            <a:pt x="3523" y="6990"/>
                            <a:pt x="3543" y="7050"/>
                          </a:cubicBezTo>
                          <a:cubicBezTo>
                            <a:pt x="3561" y="7103"/>
                            <a:pt x="3724" y="7150"/>
                            <a:pt x="3783" y="7170"/>
                          </a:cubicBezTo>
                          <a:cubicBezTo>
                            <a:pt x="3923" y="7160"/>
                            <a:pt x="4064" y="7161"/>
                            <a:pt x="4203" y="7140"/>
                          </a:cubicBezTo>
                          <a:cubicBezTo>
                            <a:pt x="4266" y="7131"/>
                            <a:pt x="4383" y="7080"/>
                            <a:pt x="4383" y="7080"/>
                          </a:cubicBezTo>
                          <a:cubicBezTo>
                            <a:pt x="4443" y="6900"/>
                            <a:pt x="4461" y="6807"/>
                            <a:pt x="4413" y="6600"/>
                          </a:cubicBezTo>
                          <a:cubicBezTo>
                            <a:pt x="4403" y="6556"/>
                            <a:pt x="4387" y="6509"/>
                            <a:pt x="4353" y="6480"/>
                          </a:cubicBezTo>
                          <a:cubicBezTo>
                            <a:pt x="4321" y="6454"/>
                            <a:pt x="4273" y="6460"/>
                            <a:pt x="4233" y="6450"/>
                          </a:cubicBezTo>
                          <a:cubicBezTo>
                            <a:pt x="4173" y="6460"/>
                            <a:pt x="4111" y="6461"/>
                            <a:pt x="4053" y="6480"/>
                          </a:cubicBezTo>
                          <a:cubicBezTo>
                            <a:pt x="4019" y="6491"/>
                            <a:pt x="3986" y="6568"/>
                            <a:pt x="3963" y="6540"/>
                          </a:cubicBezTo>
                          <a:cubicBezTo>
                            <a:pt x="3910" y="6477"/>
                            <a:pt x="3974" y="6471"/>
                            <a:pt x="3903" y="6300"/>
                          </a:cubicBezTo>
                          <a:lnTo>
                            <a:pt x="3249" y="3786"/>
                          </a:lnTo>
                          <a:lnTo>
                            <a:pt x="3249" y="1482"/>
                          </a:lnTo>
                          <a:cubicBezTo>
                            <a:pt x="3585" y="2298"/>
                            <a:pt x="3950" y="3103"/>
                            <a:pt x="4257" y="3930"/>
                          </a:cubicBezTo>
                          <a:cubicBezTo>
                            <a:pt x="4272" y="3971"/>
                            <a:pt x="4219" y="4009"/>
                            <a:pt x="4203" y="4050"/>
                          </a:cubicBezTo>
                          <a:cubicBezTo>
                            <a:pt x="4166" y="4141"/>
                            <a:pt x="4004" y="4543"/>
                            <a:pt x="4173" y="4290"/>
                          </a:cubicBezTo>
                          <a:cubicBezTo>
                            <a:pt x="4195" y="4201"/>
                            <a:pt x="4213" y="4054"/>
                            <a:pt x="4293" y="3990"/>
                          </a:cubicBezTo>
                          <a:cubicBezTo>
                            <a:pt x="4318" y="3970"/>
                            <a:pt x="4353" y="3970"/>
                            <a:pt x="4383" y="3960"/>
                          </a:cubicBezTo>
                          <a:cubicBezTo>
                            <a:pt x="4403" y="4000"/>
                            <a:pt x="4426" y="4038"/>
                            <a:pt x="4443" y="4080"/>
                          </a:cubicBezTo>
                          <a:cubicBezTo>
                            <a:pt x="4466" y="4139"/>
                            <a:pt x="4518" y="4321"/>
                            <a:pt x="4503" y="4260"/>
                          </a:cubicBezTo>
                          <a:cubicBezTo>
                            <a:pt x="4483" y="4180"/>
                            <a:pt x="4443" y="4020"/>
                            <a:pt x="4443" y="4020"/>
                          </a:cubicBezTo>
                          <a:cubicBezTo>
                            <a:pt x="4483" y="4010"/>
                            <a:pt x="4563" y="4031"/>
                            <a:pt x="4563" y="3990"/>
                          </a:cubicBezTo>
                          <a:cubicBezTo>
                            <a:pt x="4563" y="3949"/>
                            <a:pt x="4406" y="3978"/>
                            <a:pt x="4443" y="3960"/>
                          </a:cubicBezTo>
                          <a:cubicBezTo>
                            <a:pt x="4534" y="3914"/>
                            <a:pt x="4643" y="3920"/>
                            <a:pt x="4743" y="3900"/>
                          </a:cubicBezTo>
                          <a:cubicBezTo>
                            <a:pt x="4832" y="3882"/>
                            <a:pt x="4847" y="3861"/>
                            <a:pt x="4923" y="3810"/>
                          </a:cubicBezTo>
                          <a:cubicBezTo>
                            <a:pt x="4913" y="3780"/>
                            <a:pt x="4923" y="3729"/>
                            <a:pt x="4893" y="3720"/>
                          </a:cubicBezTo>
                          <a:cubicBezTo>
                            <a:pt x="4588" y="3626"/>
                            <a:pt x="4406" y="3775"/>
                            <a:pt x="4623" y="3630"/>
                          </a:cubicBezTo>
                          <a:cubicBezTo>
                            <a:pt x="4643" y="3600"/>
                            <a:pt x="4699" y="3572"/>
                            <a:pt x="4683" y="3540"/>
                          </a:cubicBezTo>
                          <a:cubicBezTo>
                            <a:pt x="4664" y="3503"/>
                            <a:pt x="4616" y="3925"/>
                            <a:pt x="4473" y="3510"/>
                          </a:cubicBezTo>
                          <a:cubicBezTo>
                            <a:pt x="4109" y="2452"/>
                            <a:pt x="4330" y="3135"/>
                            <a:pt x="3825" y="1050"/>
                          </a:cubicBezTo>
                          <a:cubicBezTo>
                            <a:pt x="3818" y="1021"/>
                            <a:pt x="3826" y="987"/>
                            <a:pt x="3813" y="960"/>
                          </a:cubicBezTo>
                          <a:cubicBezTo>
                            <a:pt x="3781" y="895"/>
                            <a:pt x="3716" y="848"/>
                            <a:pt x="3693" y="780"/>
                          </a:cubicBezTo>
                          <a:cubicBezTo>
                            <a:pt x="3683" y="750"/>
                            <a:pt x="3689" y="708"/>
                            <a:pt x="3663" y="690"/>
                          </a:cubicBezTo>
                          <a:cubicBezTo>
                            <a:pt x="3505" y="577"/>
                            <a:pt x="3209" y="595"/>
                            <a:pt x="3033" y="570"/>
                          </a:cubicBezTo>
                          <a:cubicBezTo>
                            <a:pt x="2983" y="540"/>
                            <a:pt x="2927" y="518"/>
                            <a:pt x="2883" y="480"/>
                          </a:cubicBezTo>
                          <a:cubicBezTo>
                            <a:pt x="2746" y="363"/>
                            <a:pt x="2763" y="156"/>
                            <a:pt x="2763" y="0"/>
                          </a:cubicBezTo>
                        </a:path>
                      </a:pathLst>
                    </a:custGeom>
                    <a:solidFill>
                      <a:schemeClr val="bg1"/>
                    </a:solidFill>
                    <a:ln w="3810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116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3024" y="5130"/>
                    <a:ext cx="5472" cy="5670"/>
                    <a:chOff x="3024" y="5130"/>
                    <a:chExt cx="5472" cy="5670"/>
                  </a:xfrm>
                </p:grpSpPr>
                <p:sp>
                  <p:nvSpPr>
                    <p:cNvPr id="2117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5040" y="5130"/>
                      <a:ext cx="2070" cy="660"/>
                    </a:xfrm>
                    <a:custGeom>
                      <a:avLst/>
                      <a:gdLst>
                        <a:gd name="T0" fmla="*/ 0 w 2070"/>
                        <a:gd name="T1" fmla="*/ 180 h 660"/>
                        <a:gd name="T2" fmla="*/ 450 w 2070"/>
                        <a:gd name="T3" fmla="*/ 540 h 660"/>
                        <a:gd name="T4" fmla="*/ 870 w 2070"/>
                        <a:gd name="T5" fmla="*/ 660 h 660"/>
                        <a:gd name="T6" fmla="*/ 1290 w 2070"/>
                        <a:gd name="T7" fmla="*/ 630 h 660"/>
                        <a:gd name="T8" fmla="*/ 1620 w 2070"/>
                        <a:gd name="T9" fmla="*/ 540 h 660"/>
                        <a:gd name="T10" fmla="*/ 1710 w 2070"/>
                        <a:gd name="T11" fmla="*/ 510 h 660"/>
                        <a:gd name="T12" fmla="*/ 1890 w 2070"/>
                        <a:gd name="T13" fmla="*/ 390 h 660"/>
                        <a:gd name="T14" fmla="*/ 1980 w 2070"/>
                        <a:gd name="T15" fmla="*/ 240 h 660"/>
                        <a:gd name="T16" fmla="*/ 2070 w 2070"/>
                        <a:gd name="T17" fmla="*/ 0 h 6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070" h="660">
                          <a:moveTo>
                            <a:pt x="0" y="180"/>
                          </a:moveTo>
                          <a:cubicBezTo>
                            <a:pt x="72" y="395"/>
                            <a:pt x="259" y="458"/>
                            <a:pt x="450" y="540"/>
                          </a:cubicBezTo>
                          <a:cubicBezTo>
                            <a:pt x="634" y="619"/>
                            <a:pt x="652" y="629"/>
                            <a:pt x="870" y="660"/>
                          </a:cubicBezTo>
                          <a:cubicBezTo>
                            <a:pt x="1010" y="650"/>
                            <a:pt x="1151" y="645"/>
                            <a:pt x="1290" y="630"/>
                          </a:cubicBezTo>
                          <a:cubicBezTo>
                            <a:pt x="1395" y="618"/>
                            <a:pt x="1518" y="569"/>
                            <a:pt x="1620" y="540"/>
                          </a:cubicBezTo>
                          <a:cubicBezTo>
                            <a:pt x="1650" y="531"/>
                            <a:pt x="1682" y="525"/>
                            <a:pt x="1710" y="510"/>
                          </a:cubicBezTo>
                          <a:cubicBezTo>
                            <a:pt x="1773" y="475"/>
                            <a:pt x="1890" y="390"/>
                            <a:pt x="1890" y="390"/>
                          </a:cubicBezTo>
                          <a:cubicBezTo>
                            <a:pt x="1920" y="340"/>
                            <a:pt x="1954" y="292"/>
                            <a:pt x="1980" y="240"/>
                          </a:cubicBezTo>
                          <a:cubicBezTo>
                            <a:pt x="2020" y="160"/>
                            <a:pt x="2005" y="65"/>
                            <a:pt x="2070" y="0"/>
                          </a:cubicBezTo>
                        </a:path>
                      </a:pathLst>
                    </a:custGeom>
                    <a:solidFill>
                      <a:schemeClr val="bg1"/>
                    </a:solidFill>
                    <a:ln w="3810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18" name="Line 7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904" y="10224"/>
                      <a:ext cx="1584" cy="57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19" name="Line 71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176" y="10224"/>
                      <a:ext cx="1440" cy="57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20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0" y="9504"/>
                      <a:ext cx="302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21" name="Line 7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488" y="6192"/>
                      <a:ext cx="1008" cy="57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22" name="Line 74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024" y="6336"/>
                      <a:ext cx="1152" cy="57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2123" name="Freeform 75"/>
                <p:cNvSpPr>
                  <a:spLocks/>
                </p:cNvSpPr>
                <p:nvPr/>
              </p:nvSpPr>
              <p:spPr bwMode="auto">
                <a:xfrm>
                  <a:off x="8496" y="14112"/>
                  <a:ext cx="864" cy="720"/>
                </a:xfrm>
                <a:custGeom>
                  <a:avLst/>
                  <a:gdLst>
                    <a:gd name="T0" fmla="*/ 1032 w 1680"/>
                    <a:gd name="T1" fmla="*/ 144 h 1608"/>
                    <a:gd name="T2" fmla="*/ 888 w 1680"/>
                    <a:gd name="T3" fmla="*/ 864 h 1608"/>
                    <a:gd name="T4" fmla="*/ 312 w 1680"/>
                    <a:gd name="T5" fmla="*/ 1008 h 1608"/>
                    <a:gd name="T6" fmla="*/ 24 w 1680"/>
                    <a:gd name="T7" fmla="*/ 1296 h 1608"/>
                    <a:gd name="T8" fmla="*/ 168 w 1680"/>
                    <a:gd name="T9" fmla="*/ 1584 h 1608"/>
                    <a:gd name="T10" fmla="*/ 1032 w 1680"/>
                    <a:gd name="T11" fmla="*/ 1440 h 1608"/>
                    <a:gd name="T12" fmla="*/ 1464 w 1680"/>
                    <a:gd name="T13" fmla="*/ 1584 h 1608"/>
                    <a:gd name="T14" fmla="*/ 1608 w 1680"/>
                    <a:gd name="T15" fmla="*/ 1296 h 1608"/>
                    <a:gd name="T16" fmla="*/ 1464 w 1680"/>
                    <a:gd name="T17" fmla="*/ 1008 h 1608"/>
                    <a:gd name="T18" fmla="*/ 1608 w 1680"/>
                    <a:gd name="T19" fmla="*/ 144 h 1608"/>
                    <a:gd name="T20" fmla="*/ 1032 w 1680"/>
                    <a:gd name="T21" fmla="*/ 144 h 16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80" h="1608">
                      <a:moveTo>
                        <a:pt x="1032" y="144"/>
                      </a:moveTo>
                      <a:cubicBezTo>
                        <a:pt x="912" y="264"/>
                        <a:pt x="1008" y="720"/>
                        <a:pt x="888" y="864"/>
                      </a:cubicBezTo>
                      <a:cubicBezTo>
                        <a:pt x="768" y="1008"/>
                        <a:pt x="456" y="936"/>
                        <a:pt x="312" y="1008"/>
                      </a:cubicBezTo>
                      <a:cubicBezTo>
                        <a:pt x="168" y="1080"/>
                        <a:pt x="48" y="1200"/>
                        <a:pt x="24" y="1296"/>
                      </a:cubicBezTo>
                      <a:cubicBezTo>
                        <a:pt x="0" y="1392"/>
                        <a:pt x="0" y="1560"/>
                        <a:pt x="168" y="1584"/>
                      </a:cubicBezTo>
                      <a:cubicBezTo>
                        <a:pt x="336" y="1608"/>
                        <a:pt x="816" y="1440"/>
                        <a:pt x="1032" y="1440"/>
                      </a:cubicBezTo>
                      <a:cubicBezTo>
                        <a:pt x="1248" y="1440"/>
                        <a:pt x="1368" y="1608"/>
                        <a:pt x="1464" y="1584"/>
                      </a:cubicBezTo>
                      <a:cubicBezTo>
                        <a:pt x="1560" y="1560"/>
                        <a:pt x="1608" y="1392"/>
                        <a:pt x="1608" y="1296"/>
                      </a:cubicBezTo>
                      <a:cubicBezTo>
                        <a:pt x="1608" y="1200"/>
                        <a:pt x="1464" y="1200"/>
                        <a:pt x="1464" y="1008"/>
                      </a:cubicBezTo>
                      <a:cubicBezTo>
                        <a:pt x="1464" y="816"/>
                        <a:pt x="1680" y="288"/>
                        <a:pt x="1608" y="144"/>
                      </a:cubicBezTo>
                      <a:cubicBezTo>
                        <a:pt x="1536" y="0"/>
                        <a:pt x="1152" y="24"/>
                        <a:pt x="1032" y="1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4" name="Freeform 76"/>
                <p:cNvSpPr>
                  <a:spLocks/>
                </p:cNvSpPr>
                <p:nvPr/>
              </p:nvSpPr>
              <p:spPr bwMode="auto">
                <a:xfrm flipH="1">
                  <a:off x="10224" y="13968"/>
                  <a:ext cx="864" cy="864"/>
                </a:xfrm>
                <a:custGeom>
                  <a:avLst/>
                  <a:gdLst>
                    <a:gd name="T0" fmla="*/ 1032 w 1680"/>
                    <a:gd name="T1" fmla="*/ 144 h 1608"/>
                    <a:gd name="T2" fmla="*/ 888 w 1680"/>
                    <a:gd name="T3" fmla="*/ 864 h 1608"/>
                    <a:gd name="T4" fmla="*/ 312 w 1680"/>
                    <a:gd name="T5" fmla="*/ 1008 h 1608"/>
                    <a:gd name="T6" fmla="*/ 24 w 1680"/>
                    <a:gd name="T7" fmla="*/ 1296 h 1608"/>
                    <a:gd name="T8" fmla="*/ 168 w 1680"/>
                    <a:gd name="T9" fmla="*/ 1584 h 1608"/>
                    <a:gd name="T10" fmla="*/ 1032 w 1680"/>
                    <a:gd name="T11" fmla="*/ 1440 h 1608"/>
                    <a:gd name="T12" fmla="*/ 1464 w 1680"/>
                    <a:gd name="T13" fmla="*/ 1584 h 1608"/>
                    <a:gd name="T14" fmla="*/ 1608 w 1680"/>
                    <a:gd name="T15" fmla="*/ 1296 h 1608"/>
                    <a:gd name="T16" fmla="*/ 1464 w 1680"/>
                    <a:gd name="T17" fmla="*/ 1008 h 1608"/>
                    <a:gd name="T18" fmla="*/ 1608 w 1680"/>
                    <a:gd name="T19" fmla="*/ 144 h 1608"/>
                    <a:gd name="T20" fmla="*/ 1032 w 1680"/>
                    <a:gd name="T21" fmla="*/ 144 h 16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80" h="1608">
                      <a:moveTo>
                        <a:pt x="1032" y="144"/>
                      </a:moveTo>
                      <a:cubicBezTo>
                        <a:pt x="912" y="264"/>
                        <a:pt x="1008" y="720"/>
                        <a:pt x="888" y="864"/>
                      </a:cubicBezTo>
                      <a:cubicBezTo>
                        <a:pt x="768" y="1008"/>
                        <a:pt x="456" y="936"/>
                        <a:pt x="312" y="1008"/>
                      </a:cubicBezTo>
                      <a:cubicBezTo>
                        <a:pt x="168" y="1080"/>
                        <a:pt x="48" y="1200"/>
                        <a:pt x="24" y="1296"/>
                      </a:cubicBezTo>
                      <a:cubicBezTo>
                        <a:pt x="0" y="1392"/>
                        <a:pt x="0" y="1560"/>
                        <a:pt x="168" y="1584"/>
                      </a:cubicBezTo>
                      <a:cubicBezTo>
                        <a:pt x="336" y="1608"/>
                        <a:pt x="816" y="1440"/>
                        <a:pt x="1032" y="1440"/>
                      </a:cubicBezTo>
                      <a:cubicBezTo>
                        <a:pt x="1248" y="1440"/>
                        <a:pt x="1368" y="1608"/>
                        <a:pt x="1464" y="1584"/>
                      </a:cubicBezTo>
                      <a:cubicBezTo>
                        <a:pt x="1560" y="1560"/>
                        <a:pt x="1608" y="1392"/>
                        <a:pt x="1608" y="1296"/>
                      </a:cubicBezTo>
                      <a:cubicBezTo>
                        <a:pt x="1608" y="1200"/>
                        <a:pt x="1464" y="1200"/>
                        <a:pt x="1464" y="1008"/>
                      </a:cubicBezTo>
                      <a:cubicBezTo>
                        <a:pt x="1464" y="816"/>
                        <a:pt x="1680" y="288"/>
                        <a:pt x="1608" y="144"/>
                      </a:cubicBezTo>
                      <a:cubicBezTo>
                        <a:pt x="1536" y="0"/>
                        <a:pt x="1152" y="24"/>
                        <a:pt x="1032" y="1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25" name="Group 77"/>
              <p:cNvGrpSpPr>
                <a:grpSpLocks/>
              </p:cNvGrpSpPr>
              <p:nvPr/>
            </p:nvGrpSpPr>
            <p:grpSpPr bwMode="auto">
              <a:xfrm rot="360945">
                <a:off x="2736" y="10080"/>
                <a:ext cx="2880" cy="5472"/>
                <a:chOff x="5904" y="9648"/>
                <a:chExt cx="2880" cy="5472"/>
              </a:xfrm>
            </p:grpSpPr>
            <p:grpSp>
              <p:nvGrpSpPr>
                <p:cNvPr id="2126" name="Group 78"/>
                <p:cNvGrpSpPr>
                  <a:grpSpLocks/>
                </p:cNvGrpSpPr>
                <p:nvPr/>
              </p:nvGrpSpPr>
              <p:grpSpPr bwMode="auto">
                <a:xfrm>
                  <a:off x="5904" y="9648"/>
                  <a:ext cx="2880" cy="5472"/>
                  <a:chOff x="1296" y="576"/>
                  <a:chExt cx="9072" cy="14256"/>
                </a:xfrm>
              </p:grpSpPr>
              <p:grpSp>
                <p:nvGrpSpPr>
                  <p:cNvPr id="2127" name="Group 79"/>
                  <p:cNvGrpSpPr>
                    <a:grpSpLocks/>
                  </p:cNvGrpSpPr>
                  <p:nvPr/>
                </p:nvGrpSpPr>
                <p:grpSpPr bwMode="auto">
                  <a:xfrm>
                    <a:off x="1296" y="576"/>
                    <a:ext cx="9072" cy="14256"/>
                    <a:chOff x="5184" y="1710"/>
                    <a:chExt cx="4923" cy="9865"/>
                  </a:xfrm>
                </p:grpSpPr>
                <p:grpSp>
                  <p:nvGrpSpPr>
                    <p:cNvPr id="2128" name="Group 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68" y="1710"/>
                      <a:ext cx="2016" cy="2610"/>
                      <a:chOff x="6768" y="1710"/>
                      <a:chExt cx="2016" cy="2610"/>
                    </a:xfrm>
                  </p:grpSpPr>
                  <p:grpSp>
                    <p:nvGrpSpPr>
                      <p:cNvPr id="2129" name="Group 8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68" y="1728"/>
                        <a:ext cx="2016" cy="2592"/>
                        <a:chOff x="3888" y="1440"/>
                        <a:chExt cx="2016" cy="2592"/>
                      </a:xfrm>
                    </p:grpSpPr>
                    <p:sp>
                      <p:nvSpPr>
                        <p:cNvPr id="2130" name="Oval 8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888" y="1440"/>
                          <a:ext cx="2016" cy="259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131" name="Group 8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464" y="2160"/>
                          <a:ext cx="288" cy="576"/>
                          <a:chOff x="4464" y="2160"/>
                          <a:chExt cx="288" cy="576"/>
                        </a:xfrm>
                      </p:grpSpPr>
                      <p:sp>
                        <p:nvSpPr>
                          <p:cNvPr id="2132" name="Oval 8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464" y="2160"/>
                            <a:ext cx="288" cy="576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133" name="Oval 8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464" y="2448"/>
                            <a:ext cx="288" cy="28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2134" name="Group 8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040" y="2160"/>
                          <a:ext cx="288" cy="576"/>
                          <a:chOff x="4464" y="2160"/>
                          <a:chExt cx="288" cy="576"/>
                        </a:xfrm>
                      </p:grpSpPr>
                      <p:sp>
                        <p:nvSpPr>
                          <p:cNvPr id="2135" name="Oval 8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464" y="2160"/>
                            <a:ext cx="288" cy="576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136" name="Oval 8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464" y="2448"/>
                            <a:ext cx="288" cy="28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2137" name="Freeform 8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950" y="1920"/>
                          <a:ext cx="540" cy="180"/>
                        </a:xfrm>
                        <a:custGeom>
                          <a:avLst/>
                          <a:gdLst>
                            <a:gd name="T0" fmla="*/ 0 w 540"/>
                            <a:gd name="T1" fmla="*/ 180 h 180"/>
                            <a:gd name="T2" fmla="*/ 30 w 540"/>
                            <a:gd name="T3" fmla="*/ 90 h 180"/>
                            <a:gd name="T4" fmla="*/ 210 w 540"/>
                            <a:gd name="T5" fmla="*/ 0 h 180"/>
                            <a:gd name="T6" fmla="*/ 450 w 540"/>
                            <a:gd name="T7" fmla="*/ 60 h 180"/>
                            <a:gd name="T8" fmla="*/ 540 w 540"/>
                            <a:gd name="T9" fmla="*/ 120 h 18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540" h="180">
                              <a:moveTo>
                                <a:pt x="0" y="180"/>
                              </a:moveTo>
                              <a:cubicBezTo>
                                <a:pt x="10" y="150"/>
                                <a:pt x="10" y="115"/>
                                <a:pt x="30" y="90"/>
                              </a:cubicBezTo>
                              <a:cubicBezTo>
                                <a:pt x="72" y="37"/>
                                <a:pt x="151" y="20"/>
                                <a:pt x="210" y="0"/>
                              </a:cubicBezTo>
                              <a:cubicBezTo>
                                <a:pt x="267" y="11"/>
                                <a:pt x="389" y="29"/>
                                <a:pt x="450" y="60"/>
                              </a:cubicBezTo>
                              <a:cubicBezTo>
                                <a:pt x="482" y="76"/>
                                <a:pt x="540" y="120"/>
                                <a:pt x="540" y="120"/>
                              </a:cubicBezTo>
                            </a:path>
                          </a:pathLst>
                        </a:custGeom>
                        <a:solidFill>
                          <a:schemeClr val="bg1"/>
                        </a:solidFill>
                        <a:ln w="38100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138" name="Freeform 90"/>
                        <p:cNvSpPr>
                          <a:spLocks/>
                        </p:cNvSpPr>
                        <p:nvPr/>
                      </p:nvSpPr>
                      <p:spPr bwMode="auto">
                        <a:xfrm flipH="1">
                          <a:off x="4320" y="2016"/>
                          <a:ext cx="540" cy="180"/>
                        </a:xfrm>
                        <a:custGeom>
                          <a:avLst/>
                          <a:gdLst>
                            <a:gd name="T0" fmla="*/ 0 w 540"/>
                            <a:gd name="T1" fmla="*/ 180 h 180"/>
                            <a:gd name="T2" fmla="*/ 30 w 540"/>
                            <a:gd name="T3" fmla="*/ 90 h 180"/>
                            <a:gd name="T4" fmla="*/ 210 w 540"/>
                            <a:gd name="T5" fmla="*/ 0 h 180"/>
                            <a:gd name="T6" fmla="*/ 450 w 540"/>
                            <a:gd name="T7" fmla="*/ 60 h 180"/>
                            <a:gd name="T8" fmla="*/ 540 w 540"/>
                            <a:gd name="T9" fmla="*/ 120 h 18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540" h="180">
                              <a:moveTo>
                                <a:pt x="0" y="180"/>
                              </a:moveTo>
                              <a:cubicBezTo>
                                <a:pt x="10" y="150"/>
                                <a:pt x="10" y="115"/>
                                <a:pt x="30" y="90"/>
                              </a:cubicBezTo>
                              <a:cubicBezTo>
                                <a:pt x="72" y="37"/>
                                <a:pt x="151" y="20"/>
                                <a:pt x="210" y="0"/>
                              </a:cubicBezTo>
                              <a:cubicBezTo>
                                <a:pt x="267" y="11"/>
                                <a:pt x="389" y="29"/>
                                <a:pt x="450" y="60"/>
                              </a:cubicBezTo>
                              <a:cubicBezTo>
                                <a:pt x="482" y="76"/>
                                <a:pt x="540" y="120"/>
                                <a:pt x="540" y="120"/>
                              </a:cubicBezTo>
                            </a:path>
                          </a:pathLst>
                        </a:custGeom>
                        <a:solidFill>
                          <a:schemeClr val="bg1"/>
                        </a:solidFill>
                        <a:ln w="38100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139" name="Freeform 9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770" y="2610"/>
                          <a:ext cx="120" cy="420"/>
                        </a:xfrm>
                        <a:custGeom>
                          <a:avLst/>
                          <a:gdLst>
                            <a:gd name="T0" fmla="*/ 120 w 120"/>
                            <a:gd name="T1" fmla="*/ 0 h 420"/>
                            <a:gd name="T2" fmla="*/ 60 w 120"/>
                            <a:gd name="T3" fmla="*/ 330 h 420"/>
                            <a:gd name="T4" fmla="*/ 0 w 120"/>
                            <a:gd name="T5" fmla="*/ 420 h 42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</a:cxnLst>
                          <a:rect l="0" t="0" r="r" b="b"/>
                          <a:pathLst>
                            <a:path w="120" h="420">
                              <a:moveTo>
                                <a:pt x="120" y="0"/>
                              </a:moveTo>
                              <a:cubicBezTo>
                                <a:pt x="110" y="83"/>
                                <a:pt x="106" y="238"/>
                                <a:pt x="60" y="330"/>
                              </a:cubicBezTo>
                              <a:cubicBezTo>
                                <a:pt x="44" y="362"/>
                                <a:pt x="0" y="420"/>
                                <a:pt x="0" y="420"/>
                              </a:cubicBezTo>
                            </a:path>
                          </a:pathLst>
                        </a:custGeom>
                        <a:solidFill>
                          <a:schemeClr val="bg1"/>
                        </a:solidFill>
                        <a:ln w="38100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140" name="Freeform 9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60" y="3420"/>
                          <a:ext cx="780" cy="240"/>
                        </a:xfrm>
                        <a:custGeom>
                          <a:avLst/>
                          <a:gdLst>
                            <a:gd name="T0" fmla="*/ 0 w 780"/>
                            <a:gd name="T1" fmla="*/ 0 h 240"/>
                            <a:gd name="T2" fmla="*/ 60 w 780"/>
                            <a:gd name="T3" fmla="*/ 90 h 240"/>
                            <a:gd name="T4" fmla="*/ 450 w 780"/>
                            <a:gd name="T5" fmla="*/ 240 h 240"/>
                            <a:gd name="T6" fmla="*/ 690 w 780"/>
                            <a:gd name="T7" fmla="*/ 210 h 240"/>
                            <a:gd name="T8" fmla="*/ 780 w 780"/>
                            <a:gd name="T9" fmla="*/ 0 h 24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780" h="240">
                              <a:moveTo>
                                <a:pt x="0" y="0"/>
                              </a:moveTo>
                              <a:cubicBezTo>
                                <a:pt x="20" y="30"/>
                                <a:pt x="35" y="65"/>
                                <a:pt x="60" y="90"/>
                              </a:cubicBezTo>
                              <a:cubicBezTo>
                                <a:pt x="158" y="188"/>
                                <a:pt x="320" y="208"/>
                                <a:pt x="450" y="240"/>
                              </a:cubicBezTo>
                              <a:cubicBezTo>
                                <a:pt x="530" y="230"/>
                                <a:pt x="615" y="240"/>
                                <a:pt x="690" y="210"/>
                              </a:cubicBezTo>
                              <a:cubicBezTo>
                                <a:pt x="745" y="188"/>
                                <a:pt x="780" y="51"/>
                                <a:pt x="780" y="0"/>
                              </a:cubicBezTo>
                            </a:path>
                          </a:pathLst>
                        </a:custGeom>
                        <a:solidFill>
                          <a:schemeClr val="bg1"/>
                        </a:solidFill>
                        <a:ln w="38100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2141" name="Freeform 9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838" y="1710"/>
                        <a:ext cx="1922" cy="1080"/>
                      </a:xfrm>
                      <a:custGeom>
                        <a:avLst/>
                        <a:gdLst>
                          <a:gd name="T0" fmla="*/ 962 w 1922"/>
                          <a:gd name="T1" fmla="*/ 0 h 1080"/>
                          <a:gd name="T2" fmla="*/ 902 w 1922"/>
                          <a:gd name="T3" fmla="*/ 180 h 1080"/>
                          <a:gd name="T4" fmla="*/ 872 w 1922"/>
                          <a:gd name="T5" fmla="*/ 270 h 1080"/>
                          <a:gd name="T6" fmla="*/ 782 w 1922"/>
                          <a:gd name="T7" fmla="*/ 300 h 1080"/>
                          <a:gd name="T8" fmla="*/ 692 w 1922"/>
                          <a:gd name="T9" fmla="*/ 210 h 1080"/>
                          <a:gd name="T10" fmla="*/ 662 w 1922"/>
                          <a:gd name="T11" fmla="*/ 120 h 1080"/>
                          <a:gd name="T12" fmla="*/ 512 w 1922"/>
                          <a:gd name="T13" fmla="*/ 330 h 1080"/>
                          <a:gd name="T14" fmla="*/ 452 w 1922"/>
                          <a:gd name="T15" fmla="*/ 240 h 1080"/>
                          <a:gd name="T16" fmla="*/ 392 w 1922"/>
                          <a:gd name="T17" fmla="*/ 330 h 1080"/>
                          <a:gd name="T18" fmla="*/ 332 w 1922"/>
                          <a:gd name="T19" fmla="*/ 570 h 1080"/>
                          <a:gd name="T20" fmla="*/ 302 w 1922"/>
                          <a:gd name="T21" fmla="*/ 420 h 1080"/>
                          <a:gd name="T22" fmla="*/ 212 w 1922"/>
                          <a:gd name="T23" fmla="*/ 540 h 1080"/>
                          <a:gd name="T24" fmla="*/ 302 w 1922"/>
                          <a:gd name="T25" fmla="*/ 600 h 1080"/>
                          <a:gd name="T26" fmla="*/ 392 w 1922"/>
                          <a:gd name="T27" fmla="*/ 570 h 1080"/>
                          <a:gd name="T28" fmla="*/ 542 w 1922"/>
                          <a:gd name="T29" fmla="*/ 450 h 1080"/>
                          <a:gd name="T30" fmla="*/ 632 w 1922"/>
                          <a:gd name="T31" fmla="*/ 450 h 1080"/>
                          <a:gd name="T32" fmla="*/ 722 w 1922"/>
                          <a:gd name="T33" fmla="*/ 420 h 1080"/>
                          <a:gd name="T34" fmla="*/ 782 w 1922"/>
                          <a:gd name="T35" fmla="*/ 330 h 1080"/>
                          <a:gd name="T36" fmla="*/ 812 w 1922"/>
                          <a:gd name="T37" fmla="*/ 240 h 1080"/>
                          <a:gd name="T38" fmla="*/ 842 w 1922"/>
                          <a:gd name="T39" fmla="*/ 330 h 1080"/>
                          <a:gd name="T40" fmla="*/ 902 w 1922"/>
                          <a:gd name="T41" fmla="*/ 540 h 1080"/>
                          <a:gd name="T42" fmla="*/ 1022 w 1922"/>
                          <a:gd name="T43" fmla="*/ 510 h 1080"/>
                          <a:gd name="T44" fmla="*/ 1052 w 1922"/>
                          <a:gd name="T45" fmla="*/ 420 h 1080"/>
                          <a:gd name="T46" fmla="*/ 1142 w 1922"/>
                          <a:gd name="T47" fmla="*/ 90 h 1080"/>
                          <a:gd name="T48" fmla="*/ 1112 w 1922"/>
                          <a:gd name="T49" fmla="*/ 450 h 1080"/>
                          <a:gd name="T50" fmla="*/ 1082 w 1922"/>
                          <a:gd name="T51" fmla="*/ 360 h 1080"/>
                          <a:gd name="T52" fmla="*/ 1202 w 1922"/>
                          <a:gd name="T53" fmla="*/ 390 h 1080"/>
                          <a:gd name="T54" fmla="*/ 1292 w 1922"/>
                          <a:gd name="T55" fmla="*/ 360 h 1080"/>
                          <a:gd name="T56" fmla="*/ 1322 w 1922"/>
                          <a:gd name="T57" fmla="*/ 270 h 1080"/>
                          <a:gd name="T58" fmla="*/ 1352 w 1922"/>
                          <a:gd name="T59" fmla="*/ 450 h 1080"/>
                          <a:gd name="T60" fmla="*/ 1382 w 1922"/>
                          <a:gd name="T61" fmla="*/ 540 h 1080"/>
                          <a:gd name="T62" fmla="*/ 1472 w 1922"/>
                          <a:gd name="T63" fmla="*/ 450 h 1080"/>
                          <a:gd name="T64" fmla="*/ 1532 w 1922"/>
                          <a:gd name="T65" fmla="*/ 270 h 1080"/>
                          <a:gd name="T66" fmla="*/ 1562 w 1922"/>
                          <a:gd name="T67" fmla="*/ 570 h 1080"/>
                          <a:gd name="T68" fmla="*/ 1652 w 1922"/>
                          <a:gd name="T69" fmla="*/ 540 h 1080"/>
                          <a:gd name="T70" fmla="*/ 1712 w 1922"/>
                          <a:gd name="T71" fmla="*/ 630 h 1080"/>
                          <a:gd name="T72" fmla="*/ 1742 w 1922"/>
                          <a:gd name="T73" fmla="*/ 870 h 1080"/>
                          <a:gd name="T74" fmla="*/ 1922 w 1922"/>
                          <a:gd name="T75" fmla="*/ 720 h 1080"/>
                          <a:gd name="T76" fmla="*/ 1802 w 1922"/>
                          <a:gd name="T77" fmla="*/ 540 h 1080"/>
                          <a:gd name="T78" fmla="*/ 1712 w 1922"/>
                          <a:gd name="T79" fmla="*/ 570 h 1080"/>
                          <a:gd name="T80" fmla="*/ 1622 w 1922"/>
                          <a:gd name="T81" fmla="*/ 480 h 1080"/>
                          <a:gd name="T82" fmla="*/ 1562 w 1922"/>
                          <a:gd name="T83" fmla="*/ 570 h 1080"/>
                          <a:gd name="T84" fmla="*/ 1532 w 1922"/>
                          <a:gd name="T85" fmla="*/ 420 h 1080"/>
                          <a:gd name="T86" fmla="*/ 1502 w 1922"/>
                          <a:gd name="T87" fmla="*/ 300 h 1080"/>
                          <a:gd name="T88" fmla="*/ 1442 w 1922"/>
                          <a:gd name="T89" fmla="*/ 120 h 1080"/>
                          <a:gd name="T90" fmla="*/ 1352 w 1922"/>
                          <a:gd name="T91" fmla="*/ 150 h 1080"/>
                          <a:gd name="T92" fmla="*/ 1292 w 1922"/>
                          <a:gd name="T93" fmla="*/ 360 h 1080"/>
                          <a:gd name="T94" fmla="*/ 1142 w 1922"/>
                          <a:gd name="T95" fmla="*/ 300 h 1080"/>
                          <a:gd name="T96" fmla="*/ 1082 w 1922"/>
                          <a:gd name="T97" fmla="*/ 210 h 1080"/>
                          <a:gd name="T98" fmla="*/ 962 w 1922"/>
                          <a:gd name="T99" fmla="*/ 120 h 1080"/>
                          <a:gd name="T100" fmla="*/ 662 w 1922"/>
                          <a:gd name="T101" fmla="*/ 270 h 1080"/>
                          <a:gd name="T102" fmla="*/ 572 w 1922"/>
                          <a:gd name="T103" fmla="*/ 480 h 1080"/>
                          <a:gd name="T104" fmla="*/ 482 w 1922"/>
                          <a:gd name="T105" fmla="*/ 570 h 1080"/>
                          <a:gd name="T106" fmla="*/ 422 w 1922"/>
                          <a:gd name="T107" fmla="*/ 480 h 1080"/>
                          <a:gd name="T108" fmla="*/ 272 w 1922"/>
                          <a:gd name="T109" fmla="*/ 450 h 1080"/>
                          <a:gd name="T110" fmla="*/ 152 w 1922"/>
                          <a:gd name="T111" fmla="*/ 660 h 1080"/>
                          <a:gd name="T112" fmla="*/ 92 w 1922"/>
                          <a:gd name="T113" fmla="*/ 840 h 1080"/>
                          <a:gd name="T114" fmla="*/ 32 w 1922"/>
                          <a:gd name="T115" fmla="*/ 1080 h 1080"/>
                          <a:gd name="T116" fmla="*/ 2 w 1922"/>
                          <a:gd name="T117" fmla="*/ 930 h 108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  <a:cxn ang="0">
                            <a:pos x="T100" y="T101"/>
                          </a:cxn>
                          <a:cxn ang="0">
                            <a:pos x="T102" y="T103"/>
                          </a:cxn>
                          <a:cxn ang="0">
                            <a:pos x="T104" y="T105"/>
                          </a:cxn>
                          <a:cxn ang="0">
                            <a:pos x="T106" y="T107"/>
                          </a:cxn>
                          <a:cxn ang="0">
                            <a:pos x="T108" y="T109"/>
                          </a:cxn>
                          <a:cxn ang="0">
                            <a:pos x="T110" y="T111"/>
                          </a:cxn>
                          <a:cxn ang="0">
                            <a:pos x="T112" y="T113"/>
                          </a:cxn>
                          <a:cxn ang="0">
                            <a:pos x="T114" y="T115"/>
                          </a:cxn>
                          <a:cxn ang="0">
                            <a:pos x="T116" y="T117"/>
                          </a:cxn>
                        </a:cxnLst>
                        <a:rect l="0" t="0" r="r" b="b"/>
                        <a:pathLst>
                          <a:path w="1922" h="1080">
                            <a:moveTo>
                              <a:pt x="962" y="0"/>
                            </a:moveTo>
                            <a:cubicBezTo>
                              <a:pt x="942" y="60"/>
                              <a:pt x="922" y="120"/>
                              <a:pt x="902" y="180"/>
                            </a:cubicBezTo>
                            <a:cubicBezTo>
                              <a:pt x="892" y="210"/>
                              <a:pt x="882" y="240"/>
                              <a:pt x="872" y="270"/>
                            </a:cubicBezTo>
                            <a:cubicBezTo>
                              <a:pt x="862" y="300"/>
                              <a:pt x="812" y="290"/>
                              <a:pt x="782" y="300"/>
                            </a:cubicBezTo>
                            <a:cubicBezTo>
                              <a:pt x="752" y="270"/>
                              <a:pt x="716" y="245"/>
                              <a:pt x="692" y="210"/>
                            </a:cubicBezTo>
                            <a:cubicBezTo>
                              <a:pt x="674" y="184"/>
                              <a:pt x="693" y="112"/>
                              <a:pt x="662" y="120"/>
                            </a:cubicBezTo>
                            <a:cubicBezTo>
                              <a:pt x="647" y="124"/>
                              <a:pt x="530" y="303"/>
                              <a:pt x="512" y="330"/>
                            </a:cubicBezTo>
                            <a:cubicBezTo>
                              <a:pt x="492" y="300"/>
                              <a:pt x="488" y="240"/>
                              <a:pt x="452" y="240"/>
                            </a:cubicBezTo>
                            <a:cubicBezTo>
                              <a:pt x="416" y="240"/>
                              <a:pt x="404" y="296"/>
                              <a:pt x="392" y="330"/>
                            </a:cubicBezTo>
                            <a:cubicBezTo>
                              <a:pt x="364" y="407"/>
                              <a:pt x="332" y="570"/>
                              <a:pt x="332" y="570"/>
                            </a:cubicBezTo>
                            <a:cubicBezTo>
                              <a:pt x="322" y="520"/>
                              <a:pt x="351" y="432"/>
                              <a:pt x="302" y="420"/>
                            </a:cubicBezTo>
                            <a:cubicBezTo>
                              <a:pt x="253" y="408"/>
                              <a:pt x="212" y="490"/>
                              <a:pt x="212" y="540"/>
                            </a:cubicBezTo>
                            <a:cubicBezTo>
                              <a:pt x="212" y="576"/>
                              <a:pt x="272" y="580"/>
                              <a:pt x="302" y="600"/>
                            </a:cubicBezTo>
                            <a:cubicBezTo>
                              <a:pt x="332" y="590"/>
                              <a:pt x="367" y="590"/>
                              <a:pt x="392" y="570"/>
                            </a:cubicBezTo>
                            <a:cubicBezTo>
                              <a:pt x="586" y="415"/>
                              <a:pt x="316" y="525"/>
                              <a:pt x="542" y="450"/>
                            </a:cubicBezTo>
                            <a:cubicBezTo>
                              <a:pt x="679" y="245"/>
                              <a:pt x="539" y="403"/>
                              <a:pt x="632" y="450"/>
                            </a:cubicBezTo>
                            <a:cubicBezTo>
                              <a:pt x="660" y="464"/>
                              <a:pt x="692" y="430"/>
                              <a:pt x="722" y="420"/>
                            </a:cubicBezTo>
                            <a:cubicBezTo>
                              <a:pt x="742" y="390"/>
                              <a:pt x="766" y="362"/>
                              <a:pt x="782" y="330"/>
                            </a:cubicBezTo>
                            <a:cubicBezTo>
                              <a:pt x="796" y="302"/>
                              <a:pt x="780" y="240"/>
                              <a:pt x="812" y="240"/>
                            </a:cubicBezTo>
                            <a:cubicBezTo>
                              <a:pt x="844" y="240"/>
                              <a:pt x="833" y="300"/>
                              <a:pt x="842" y="330"/>
                            </a:cubicBezTo>
                            <a:cubicBezTo>
                              <a:pt x="917" y="594"/>
                              <a:pt x="830" y="324"/>
                              <a:pt x="902" y="540"/>
                            </a:cubicBezTo>
                            <a:cubicBezTo>
                              <a:pt x="942" y="530"/>
                              <a:pt x="990" y="536"/>
                              <a:pt x="1022" y="510"/>
                            </a:cubicBezTo>
                            <a:cubicBezTo>
                              <a:pt x="1047" y="490"/>
                              <a:pt x="1044" y="451"/>
                              <a:pt x="1052" y="420"/>
                            </a:cubicBezTo>
                            <a:cubicBezTo>
                              <a:pt x="1154" y="48"/>
                              <a:pt x="1073" y="297"/>
                              <a:pt x="1142" y="90"/>
                            </a:cubicBezTo>
                            <a:cubicBezTo>
                              <a:pt x="1132" y="210"/>
                              <a:pt x="1138" y="332"/>
                              <a:pt x="1112" y="450"/>
                            </a:cubicBezTo>
                            <a:cubicBezTo>
                              <a:pt x="1105" y="481"/>
                              <a:pt x="1056" y="378"/>
                              <a:pt x="1082" y="360"/>
                            </a:cubicBezTo>
                            <a:cubicBezTo>
                              <a:pt x="1116" y="337"/>
                              <a:pt x="1162" y="380"/>
                              <a:pt x="1202" y="390"/>
                            </a:cubicBezTo>
                            <a:cubicBezTo>
                              <a:pt x="1232" y="380"/>
                              <a:pt x="1270" y="382"/>
                              <a:pt x="1292" y="360"/>
                            </a:cubicBezTo>
                            <a:cubicBezTo>
                              <a:pt x="1314" y="338"/>
                              <a:pt x="1304" y="244"/>
                              <a:pt x="1322" y="270"/>
                            </a:cubicBezTo>
                            <a:cubicBezTo>
                              <a:pt x="1356" y="321"/>
                              <a:pt x="1339" y="391"/>
                              <a:pt x="1352" y="450"/>
                            </a:cubicBezTo>
                            <a:cubicBezTo>
                              <a:pt x="1359" y="481"/>
                              <a:pt x="1372" y="510"/>
                              <a:pt x="1382" y="540"/>
                            </a:cubicBezTo>
                            <a:cubicBezTo>
                              <a:pt x="1412" y="510"/>
                              <a:pt x="1451" y="487"/>
                              <a:pt x="1472" y="450"/>
                            </a:cubicBezTo>
                            <a:cubicBezTo>
                              <a:pt x="1503" y="395"/>
                              <a:pt x="1532" y="270"/>
                              <a:pt x="1532" y="270"/>
                            </a:cubicBezTo>
                            <a:cubicBezTo>
                              <a:pt x="1542" y="370"/>
                              <a:pt x="1521" y="478"/>
                              <a:pt x="1562" y="570"/>
                            </a:cubicBezTo>
                            <a:cubicBezTo>
                              <a:pt x="1575" y="599"/>
                              <a:pt x="1623" y="528"/>
                              <a:pt x="1652" y="540"/>
                            </a:cubicBezTo>
                            <a:cubicBezTo>
                              <a:pt x="1685" y="553"/>
                              <a:pt x="1692" y="600"/>
                              <a:pt x="1712" y="630"/>
                            </a:cubicBezTo>
                            <a:cubicBezTo>
                              <a:pt x="1722" y="710"/>
                              <a:pt x="1690" y="808"/>
                              <a:pt x="1742" y="870"/>
                            </a:cubicBezTo>
                            <a:cubicBezTo>
                              <a:pt x="1798" y="938"/>
                              <a:pt x="1914" y="731"/>
                              <a:pt x="1922" y="720"/>
                            </a:cubicBezTo>
                            <a:cubicBezTo>
                              <a:pt x="1882" y="660"/>
                              <a:pt x="1861" y="582"/>
                              <a:pt x="1802" y="540"/>
                            </a:cubicBezTo>
                            <a:cubicBezTo>
                              <a:pt x="1776" y="522"/>
                              <a:pt x="1742" y="580"/>
                              <a:pt x="1712" y="570"/>
                            </a:cubicBezTo>
                            <a:cubicBezTo>
                              <a:pt x="1672" y="557"/>
                              <a:pt x="1652" y="510"/>
                              <a:pt x="1622" y="480"/>
                            </a:cubicBezTo>
                            <a:cubicBezTo>
                              <a:pt x="1602" y="510"/>
                              <a:pt x="1592" y="590"/>
                              <a:pt x="1562" y="570"/>
                            </a:cubicBezTo>
                            <a:cubicBezTo>
                              <a:pt x="1520" y="542"/>
                              <a:pt x="1543" y="470"/>
                              <a:pt x="1532" y="420"/>
                            </a:cubicBezTo>
                            <a:cubicBezTo>
                              <a:pt x="1523" y="380"/>
                              <a:pt x="1514" y="339"/>
                              <a:pt x="1502" y="300"/>
                            </a:cubicBezTo>
                            <a:cubicBezTo>
                              <a:pt x="1484" y="239"/>
                              <a:pt x="1442" y="120"/>
                              <a:pt x="1442" y="120"/>
                            </a:cubicBezTo>
                            <a:cubicBezTo>
                              <a:pt x="1412" y="130"/>
                              <a:pt x="1374" y="128"/>
                              <a:pt x="1352" y="150"/>
                            </a:cubicBezTo>
                            <a:cubicBezTo>
                              <a:pt x="1338" y="164"/>
                              <a:pt x="1292" y="359"/>
                              <a:pt x="1292" y="360"/>
                            </a:cubicBezTo>
                            <a:cubicBezTo>
                              <a:pt x="1242" y="340"/>
                              <a:pt x="1186" y="331"/>
                              <a:pt x="1142" y="300"/>
                            </a:cubicBezTo>
                            <a:cubicBezTo>
                              <a:pt x="1113" y="279"/>
                              <a:pt x="1107" y="235"/>
                              <a:pt x="1082" y="210"/>
                            </a:cubicBezTo>
                            <a:cubicBezTo>
                              <a:pt x="1047" y="175"/>
                              <a:pt x="1002" y="150"/>
                              <a:pt x="962" y="120"/>
                            </a:cubicBezTo>
                            <a:cubicBezTo>
                              <a:pt x="879" y="153"/>
                              <a:pt x="727" y="205"/>
                              <a:pt x="662" y="270"/>
                            </a:cubicBezTo>
                            <a:cubicBezTo>
                              <a:pt x="549" y="383"/>
                              <a:pt x="644" y="372"/>
                              <a:pt x="572" y="480"/>
                            </a:cubicBezTo>
                            <a:cubicBezTo>
                              <a:pt x="548" y="515"/>
                              <a:pt x="512" y="540"/>
                              <a:pt x="482" y="570"/>
                            </a:cubicBezTo>
                            <a:cubicBezTo>
                              <a:pt x="462" y="540"/>
                              <a:pt x="436" y="513"/>
                              <a:pt x="422" y="480"/>
                            </a:cubicBezTo>
                            <a:cubicBezTo>
                              <a:pt x="357" y="329"/>
                              <a:pt x="453" y="315"/>
                              <a:pt x="272" y="450"/>
                            </a:cubicBezTo>
                            <a:cubicBezTo>
                              <a:pt x="190" y="780"/>
                              <a:pt x="314" y="368"/>
                              <a:pt x="152" y="660"/>
                            </a:cubicBezTo>
                            <a:cubicBezTo>
                              <a:pt x="121" y="715"/>
                              <a:pt x="107" y="779"/>
                              <a:pt x="92" y="840"/>
                            </a:cubicBezTo>
                            <a:cubicBezTo>
                              <a:pt x="72" y="920"/>
                              <a:pt x="32" y="1080"/>
                              <a:pt x="32" y="1080"/>
                            </a:cubicBezTo>
                            <a:cubicBezTo>
                              <a:pt x="0" y="950"/>
                              <a:pt x="2" y="1001"/>
                              <a:pt x="2" y="930"/>
                            </a:cubicBezTo>
                          </a:path>
                        </a:pathLst>
                      </a:custGeom>
                      <a:solidFill>
                        <a:schemeClr val="bg1"/>
                      </a:solidFill>
                      <a:ln w="38100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142" name="Freeform 94"/>
                    <p:cNvSpPr>
                      <a:spLocks/>
                    </p:cNvSpPr>
                    <p:nvPr/>
                  </p:nvSpPr>
                  <p:spPr bwMode="auto">
                    <a:xfrm>
                      <a:off x="5184" y="4320"/>
                      <a:ext cx="4923" cy="7255"/>
                    </a:xfrm>
                    <a:custGeom>
                      <a:avLst/>
                      <a:gdLst>
                        <a:gd name="T0" fmla="*/ 2241 w 4923"/>
                        <a:gd name="T1" fmla="*/ 474 h 7255"/>
                        <a:gd name="T2" fmla="*/ 1983 w 4923"/>
                        <a:gd name="T3" fmla="*/ 690 h 7255"/>
                        <a:gd name="T4" fmla="*/ 1113 w 4923"/>
                        <a:gd name="T5" fmla="*/ 990 h 7255"/>
                        <a:gd name="T6" fmla="*/ 963 w 4923"/>
                        <a:gd name="T7" fmla="*/ 1260 h 7255"/>
                        <a:gd name="T8" fmla="*/ 783 w 4923"/>
                        <a:gd name="T9" fmla="*/ 2310 h 7255"/>
                        <a:gd name="T10" fmla="*/ 543 w 4923"/>
                        <a:gd name="T11" fmla="*/ 3030 h 7255"/>
                        <a:gd name="T12" fmla="*/ 333 w 4923"/>
                        <a:gd name="T13" fmla="*/ 3540 h 7255"/>
                        <a:gd name="T14" fmla="*/ 33 w 4923"/>
                        <a:gd name="T15" fmla="*/ 3630 h 7255"/>
                        <a:gd name="T16" fmla="*/ 93 w 4923"/>
                        <a:gd name="T17" fmla="*/ 3900 h 7255"/>
                        <a:gd name="T18" fmla="*/ 183 w 4923"/>
                        <a:gd name="T19" fmla="*/ 3960 h 7255"/>
                        <a:gd name="T20" fmla="*/ 213 w 4923"/>
                        <a:gd name="T21" fmla="*/ 4140 h 7255"/>
                        <a:gd name="T22" fmla="*/ 273 w 4923"/>
                        <a:gd name="T23" fmla="*/ 4170 h 7255"/>
                        <a:gd name="T24" fmla="*/ 423 w 4923"/>
                        <a:gd name="T25" fmla="*/ 4170 h 7255"/>
                        <a:gd name="T26" fmla="*/ 1665 w 4923"/>
                        <a:gd name="T27" fmla="*/ 1626 h 7255"/>
                        <a:gd name="T28" fmla="*/ 945 w 4923"/>
                        <a:gd name="T29" fmla="*/ 6666 h 7255"/>
                        <a:gd name="T30" fmla="*/ 633 w 4923"/>
                        <a:gd name="T31" fmla="*/ 6660 h 7255"/>
                        <a:gd name="T32" fmla="*/ 693 w 4923"/>
                        <a:gd name="T33" fmla="*/ 7200 h 7255"/>
                        <a:gd name="T34" fmla="*/ 1323 w 4923"/>
                        <a:gd name="T35" fmla="*/ 7200 h 7255"/>
                        <a:gd name="T36" fmla="*/ 1563 w 4923"/>
                        <a:gd name="T37" fmla="*/ 6570 h 7255"/>
                        <a:gd name="T38" fmla="*/ 1683 w 4923"/>
                        <a:gd name="T39" fmla="*/ 6270 h 7255"/>
                        <a:gd name="T40" fmla="*/ 1773 w 4923"/>
                        <a:gd name="T41" fmla="*/ 6000 h 7255"/>
                        <a:gd name="T42" fmla="*/ 1923 w 4923"/>
                        <a:gd name="T43" fmla="*/ 5520 h 7255"/>
                        <a:gd name="T44" fmla="*/ 2103 w 4923"/>
                        <a:gd name="T45" fmla="*/ 5040 h 7255"/>
                        <a:gd name="T46" fmla="*/ 2283 w 4923"/>
                        <a:gd name="T47" fmla="*/ 4590 h 7255"/>
                        <a:gd name="T48" fmla="*/ 2403 w 4923"/>
                        <a:gd name="T49" fmla="*/ 4320 h 7255"/>
                        <a:gd name="T50" fmla="*/ 2643 w 4923"/>
                        <a:gd name="T51" fmla="*/ 5010 h 7255"/>
                        <a:gd name="T52" fmla="*/ 2853 w 4923"/>
                        <a:gd name="T53" fmla="*/ 5460 h 7255"/>
                        <a:gd name="T54" fmla="*/ 3003 w 4923"/>
                        <a:gd name="T55" fmla="*/ 5760 h 7255"/>
                        <a:gd name="T56" fmla="*/ 3243 w 4923"/>
                        <a:gd name="T57" fmla="*/ 6360 h 7255"/>
                        <a:gd name="T58" fmla="*/ 3423 w 4923"/>
                        <a:gd name="T59" fmla="*/ 6750 h 7255"/>
                        <a:gd name="T60" fmla="*/ 3543 w 4923"/>
                        <a:gd name="T61" fmla="*/ 7050 h 7255"/>
                        <a:gd name="T62" fmla="*/ 4203 w 4923"/>
                        <a:gd name="T63" fmla="*/ 7140 h 7255"/>
                        <a:gd name="T64" fmla="*/ 4413 w 4923"/>
                        <a:gd name="T65" fmla="*/ 6600 h 7255"/>
                        <a:gd name="T66" fmla="*/ 4233 w 4923"/>
                        <a:gd name="T67" fmla="*/ 6450 h 7255"/>
                        <a:gd name="T68" fmla="*/ 3963 w 4923"/>
                        <a:gd name="T69" fmla="*/ 6540 h 7255"/>
                        <a:gd name="T70" fmla="*/ 3249 w 4923"/>
                        <a:gd name="T71" fmla="*/ 3786 h 7255"/>
                        <a:gd name="T72" fmla="*/ 4257 w 4923"/>
                        <a:gd name="T73" fmla="*/ 3930 h 7255"/>
                        <a:gd name="T74" fmla="*/ 4173 w 4923"/>
                        <a:gd name="T75" fmla="*/ 4290 h 7255"/>
                        <a:gd name="T76" fmla="*/ 4383 w 4923"/>
                        <a:gd name="T77" fmla="*/ 3960 h 7255"/>
                        <a:gd name="T78" fmla="*/ 4503 w 4923"/>
                        <a:gd name="T79" fmla="*/ 4260 h 7255"/>
                        <a:gd name="T80" fmla="*/ 4563 w 4923"/>
                        <a:gd name="T81" fmla="*/ 3990 h 7255"/>
                        <a:gd name="T82" fmla="*/ 4743 w 4923"/>
                        <a:gd name="T83" fmla="*/ 3900 h 7255"/>
                        <a:gd name="T84" fmla="*/ 4893 w 4923"/>
                        <a:gd name="T85" fmla="*/ 3720 h 7255"/>
                        <a:gd name="T86" fmla="*/ 4683 w 4923"/>
                        <a:gd name="T87" fmla="*/ 3540 h 7255"/>
                        <a:gd name="T88" fmla="*/ 3825 w 4923"/>
                        <a:gd name="T89" fmla="*/ 1050 h 7255"/>
                        <a:gd name="T90" fmla="*/ 3693 w 4923"/>
                        <a:gd name="T91" fmla="*/ 780 h 7255"/>
                        <a:gd name="T92" fmla="*/ 3033 w 4923"/>
                        <a:gd name="T93" fmla="*/ 570 h 7255"/>
                        <a:gd name="T94" fmla="*/ 2763 w 4923"/>
                        <a:gd name="T95" fmla="*/ 0 h 72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923" h="7255">
                          <a:moveTo>
                            <a:pt x="2223" y="0"/>
                          </a:moveTo>
                          <a:cubicBezTo>
                            <a:pt x="2229" y="158"/>
                            <a:pt x="2258" y="317"/>
                            <a:pt x="2241" y="474"/>
                          </a:cubicBezTo>
                          <a:cubicBezTo>
                            <a:pt x="2239" y="496"/>
                            <a:pt x="2082" y="592"/>
                            <a:pt x="2073" y="600"/>
                          </a:cubicBezTo>
                          <a:cubicBezTo>
                            <a:pt x="2040" y="627"/>
                            <a:pt x="2018" y="666"/>
                            <a:pt x="1983" y="690"/>
                          </a:cubicBezTo>
                          <a:cubicBezTo>
                            <a:pt x="1832" y="790"/>
                            <a:pt x="1624" y="738"/>
                            <a:pt x="1443" y="750"/>
                          </a:cubicBezTo>
                          <a:cubicBezTo>
                            <a:pt x="1268" y="808"/>
                            <a:pt x="1202" y="812"/>
                            <a:pt x="1113" y="990"/>
                          </a:cubicBezTo>
                          <a:cubicBezTo>
                            <a:pt x="1099" y="1018"/>
                            <a:pt x="1098" y="1052"/>
                            <a:pt x="1083" y="1080"/>
                          </a:cubicBezTo>
                          <a:cubicBezTo>
                            <a:pt x="1048" y="1143"/>
                            <a:pt x="963" y="1260"/>
                            <a:pt x="963" y="1260"/>
                          </a:cubicBezTo>
                          <a:cubicBezTo>
                            <a:pt x="919" y="1479"/>
                            <a:pt x="877" y="1699"/>
                            <a:pt x="843" y="1920"/>
                          </a:cubicBezTo>
                          <a:cubicBezTo>
                            <a:pt x="831" y="1998"/>
                            <a:pt x="802" y="2226"/>
                            <a:pt x="783" y="2310"/>
                          </a:cubicBezTo>
                          <a:cubicBezTo>
                            <a:pt x="736" y="2522"/>
                            <a:pt x="672" y="2734"/>
                            <a:pt x="603" y="2940"/>
                          </a:cubicBezTo>
                          <a:cubicBezTo>
                            <a:pt x="592" y="2974"/>
                            <a:pt x="558" y="2997"/>
                            <a:pt x="543" y="3030"/>
                          </a:cubicBezTo>
                          <a:cubicBezTo>
                            <a:pt x="400" y="3351"/>
                            <a:pt x="559" y="3096"/>
                            <a:pt x="423" y="3300"/>
                          </a:cubicBezTo>
                          <a:cubicBezTo>
                            <a:pt x="406" y="3367"/>
                            <a:pt x="385" y="3488"/>
                            <a:pt x="333" y="3540"/>
                          </a:cubicBezTo>
                          <a:cubicBezTo>
                            <a:pt x="311" y="3562"/>
                            <a:pt x="273" y="3560"/>
                            <a:pt x="243" y="3570"/>
                          </a:cubicBezTo>
                          <a:cubicBezTo>
                            <a:pt x="473" y="3647"/>
                            <a:pt x="222" y="3549"/>
                            <a:pt x="33" y="3630"/>
                          </a:cubicBezTo>
                          <a:cubicBezTo>
                            <a:pt x="0" y="3644"/>
                            <a:pt x="93" y="3670"/>
                            <a:pt x="123" y="3690"/>
                          </a:cubicBezTo>
                          <a:cubicBezTo>
                            <a:pt x="170" y="3832"/>
                            <a:pt x="163" y="3738"/>
                            <a:pt x="93" y="3900"/>
                          </a:cubicBezTo>
                          <a:cubicBezTo>
                            <a:pt x="81" y="3929"/>
                            <a:pt x="37" y="3972"/>
                            <a:pt x="63" y="3990"/>
                          </a:cubicBezTo>
                          <a:cubicBezTo>
                            <a:pt x="97" y="4013"/>
                            <a:pt x="143" y="3969"/>
                            <a:pt x="183" y="3960"/>
                          </a:cubicBezTo>
                          <a:cubicBezTo>
                            <a:pt x="233" y="3949"/>
                            <a:pt x="283" y="3940"/>
                            <a:pt x="333" y="3930"/>
                          </a:cubicBezTo>
                          <a:cubicBezTo>
                            <a:pt x="283" y="4005"/>
                            <a:pt x="246" y="4053"/>
                            <a:pt x="213" y="4140"/>
                          </a:cubicBezTo>
                          <a:cubicBezTo>
                            <a:pt x="199" y="4179"/>
                            <a:pt x="146" y="4242"/>
                            <a:pt x="183" y="4260"/>
                          </a:cubicBezTo>
                          <a:cubicBezTo>
                            <a:pt x="221" y="4279"/>
                            <a:pt x="243" y="4200"/>
                            <a:pt x="273" y="4170"/>
                          </a:cubicBezTo>
                          <a:cubicBezTo>
                            <a:pt x="274" y="4168"/>
                            <a:pt x="332" y="3967"/>
                            <a:pt x="363" y="3990"/>
                          </a:cubicBezTo>
                          <a:cubicBezTo>
                            <a:pt x="414" y="4028"/>
                            <a:pt x="326" y="4228"/>
                            <a:pt x="423" y="4170"/>
                          </a:cubicBezTo>
                          <a:lnTo>
                            <a:pt x="513" y="3930"/>
                          </a:lnTo>
                          <a:lnTo>
                            <a:pt x="1665" y="1626"/>
                          </a:lnTo>
                          <a:lnTo>
                            <a:pt x="1665" y="3786"/>
                          </a:lnTo>
                          <a:lnTo>
                            <a:pt x="945" y="6666"/>
                          </a:lnTo>
                          <a:cubicBezTo>
                            <a:pt x="891" y="6674"/>
                            <a:pt x="838" y="6691"/>
                            <a:pt x="783" y="6690"/>
                          </a:cubicBezTo>
                          <a:cubicBezTo>
                            <a:pt x="732" y="6689"/>
                            <a:pt x="682" y="6648"/>
                            <a:pt x="633" y="6660"/>
                          </a:cubicBezTo>
                          <a:cubicBezTo>
                            <a:pt x="592" y="6670"/>
                            <a:pt x="573" y="6720"/>
                            <a:pt x="543" y="6750"/>
                          </a:cubicBezTo>
                          <a:cubicBezTo>
                            <a:pt x="573" y="7134"/>
                            <a:pt x="458" y="7099"/>
                            <a:pt x="693" y="7200"/>
                          </a:cubicBezTo>
                          <a:cubicBezTo>
                            <a:pt x="722" y="7212"/>
                            <a:pt x="753" y="7220"/>
                            <a:pt x="783" y="7230"/>
                          </a:cubicBezTo>
                          <a:cubicBezTo>
                            <a:pt x="963" y="7220"/>
                            <a:pt x="1151" y="7255"/>
                            <a:pt x="1323" y="7200"/>
                          </a:cubicBezTo>
                          <a:cubicBezTo>
                            <a:pt x="1392" y="7178"/>
                            <a:pt x="1443" y="7020"/>
                            <a:pt x="1443" y="7020"/>
                          </a:cubicBezTo>
                          <a:cubicBezTo>
                            <a:pt x="1477" y="6885"/>
                            <a:pt x="1485" y="6687"/>
                            <a:pt x="1563" y="6570"/>
                          </a:cubicBezTo>
                          <a:cubicBezTo>
                            <a:pt x="1583" y="6540"/>
                            <a:pt x="1607" y="6512"/>
                            <a:pt x="1623" y="6480"/>
                          </a:cubicBezTo>
                          <a:cubicBezTo>
                            <a:pt x="1681" y="6363"/>
                            <a:pt x="1625" y="6405"/>
                            <a:pt x="1683" y="6270"/>
                          </a:cubicBezTo>
                          <a:cubicBezTo>
                            <a:pt x="1697" y="6237"/>
                            <a:pt x="1723" y="6210"/>
                            <a:pt x="1743" y="6180"/>
                          </a:cubicBezTo>
                          <a:cubicBezTo>
                            <a:pt x="1753" y="6120"/>
                            <a:pt x="1758" y="6059"/>
                            <a:pt x="1773" y="6000"/>
                          </a:cubicBezTo>
                          <a:cubicBezTo>
                            <a:pt x="1804" y="5878"/>
                            <a:pt x="1862" y="5762"/>
                            <a:pt x="1893" y="5640"/>
                          </a:cubicBezTo>
                          <a:cubicBezTo>
                            <a:pt x="1903" y="5600"/>
                            <a:pt x="1907" y="5558"/>
                            <a:pt x="1923" y="5520"/>
                          </a:cubicBezTo>
                          <a:cubicBezTo>
                            <a:pt x="1937" y="5487"/>
                            <a:pt x="1968" y="5463"/>
                            <a:pt x="1983" y="5430"/>
                          </a:cubicBezTo>
                          <a:cubicBezTo>
                            <a:pt x="2038" y="5307"/>
                            <a:pt x="2043" y="5160"/>
                            <a:pt x="2103" y="5040"/>
                          </a:cubicBezTo>
                          <a:cubicBezTo>
                            <a:pt x="2119" y="5008"/>
                            <a:pt x="2148" y="4983"/>
                            <a:pt x="2163" y="4950"/>
                          </a:cubicBezTo>
                          <a:cubicBezTo>
                            <a:pt x="2189" y="4891"/>
                            <a:pt x="2243" y="4650"/>
                            <a:pt x="2283" y="4590"/>
                          </a:cubicBezTo>
                          <a:cubicBezTo>
                            <a:pt x="2303" y="4560"/>
                            <a:pt x="2328" y="4533"/>
                            <a:pt x="2343" y="4500"/>
                          </a:cubicBezTo>
                          <a:cubicBezTo>
                            <a:pt x="2369" y="4442"/>
                            <a:pt x="2403" y="4320"/>
                            <a:pt x="2403" y="4320"/>
                          </a:cubicBezTo>
                          <a:cubicBezTo>
                            <a:pt x="2519" y="4494"/>
                            <a:pt x="2518" y="4696"/>
                            <a:pt x="2583" y="4890"/>
                          </a:cubicBezTo>
                          <a:cubicBezTo>
                            <a:pt x="2597" y="4932"/>
                            <a:pt x="2625" y="4969"/>
                            <a:pt x="2643" y="5010"/>
                          </a:cubicBezTo>
                          <a:cubicBezTo>
                            <a:pt x="2694" y="5128"/>
                            <a:pt x="2735" y="5255"/>
                            <a:pt x="2793" y="5370"/>
                          </a:cubicBezTo>
                          <a:cubicBezTo>
                            <a:pt x="2809" y="5402"/>
                            <a:pt x="2837" y="5428"/>
                            <a:pt x="2853" y="5460"/>
                          </a:cubicBezTo>
                          <a:cubicBezTo>
                            <a:pt x="2867" y="5488"/>
                            <a:pt x="2871" y="5521"/>
                            <a:pt x="2883" y="5550"/>
                          </a:cubicBezTo>
                          <a:cubicBezTo>
                            <a:pt x="2929" y="5657"/>
                            <a:pt x="2943" y="5670"/>
                            <a:pt x="3003" y="5760"/>
                          </a:cubicBezTo>
                          <a:cubicBezTo>
                            <a:pt x="3065" y="6010"/>
                            <a:pt x="2989" y="5763"/>
                            <a:pt x="3093" y="5970"/>
                          </a:cubicBezTo>
                          <a:cubicBezTo>
                            <a:pt x="3154" y="6093"/>
                            <a:pt x="3182" y="6239"/>
                            <a:pt x="3243" y="6360"/>
                          </a:cubicBezTo>
                          <a:cubicBezTo>
                            <a:pt x="3279" y="6432"/>
                            <a:pt x="3330" y="6496"/>
                            <a:pt x="3363" y="6570"/>
                          </a:cubicBezTo>
                          <a:cubicBezTo>
                            <a:pt x="3389" y="6628"/>
                            <a:pt x="3403" y="6690"/>
                            <a:pt x="3423" y="6750"/>
                          </a:cubicBezTo>
                          <a:cubicBezTo>
                            <a:pt x="3437" y="6792"/>
                            <a:pt x="3466" y="6828"/>
                            <a:pt x="3483" y="6870"/>
                          </a:cubicBezTo>
                          <a:cubicBezTo>
                            <a:pt x="3506" y="6929"/>
                            <a:pt x="3523" y="6990"/>
                            <a:pt x="3543" y="7050"/>
                          </a:cubicBezTo>
                          <a:cubicBezTo>
                            <a:pt x="3561" y="7103"/>
                            <a:pt x="3724" y="7150"/>
                            <a:pt x="3783" y="7170"/>
                          </a:cubicBezTo>
                          <a:cubicBezTo>
                            <a:pt x="3923" y="7160"/>
                            <a:pt x="4064" y="7161"/>
                            <a:pt x="4203" y="7140"/>
                          </a:cubicBezTo>
                          <a:cubicBezTo>
                            <a:pt x="4266" y="7131"/>
                            <a:pt x="4383" y="7080"/>
                            <a:pt x="4383" y="7080"/>
                          </a:cubicBezTo>
                          <a:cubicBezTo>
                            <a:pt x="4443" y="6900"/>
                            <a:pt x="4461" y="6807"/>
                            <a:pt x="4413" y="6600"/>
                          </a:cubicBezTo>
                          <a:cubicBezTo>
                            <a:pt x="4403" y="6556"/>
                            <a:pt x="4387" y="6509"/>
                            <a:pt x="4353" y="6480"/>
                          </a:cubicBezTo>
                          <a:cubicBezTo>
                            <a:pt x="4321" y="6454"/>
                            <a:pt x="4273" y="6460"/>
                            <a:pt x="4233" y="6450"/>
                          </a:cubicBezTo>
                          <a:cubicBezTo>
                            <a:pt x="4173" y="6460"/>
                            <a:pt x="4111" y="6461"/>
                            <a:pt x="4053" y="6480"/>
                          </a:cubicBezTo>
                          <a:cubicBezTo>
                            <a:pt x="4019" y="6491"/>
                            <a:pt x="3986" y="6568"/>
                            <a:pt x="3963" y="6540"/>
                          </a:cubicBezTo>
                          <a:cubicBezTo>
                            <a:pt x="3910" y="6477"/>
                            <a:pt x="3974" y="6471"/>
                            <a:pt x="3903" y="6300"/>
                          </a:cubicBezTo>
                          <a:lnTo>
                            <a:pt x="3249" y="3786"/>
                          </a:lnTo>
                          <a:lnTo>
                            <a:pt x="3249" y="1482"/>
                          </a:lnTo>
                          <a:cubicBezTo>
                            <a:pt x="3585" y="2298"/>
                            <a:pt x="3950" y="3103"/>
                            <a:pt x="4257" y="3930"/>
                          </a:cubicBezTo>
                          <a:cubicBezTo>
                            <a:pt x="4272" y="3971"/>
                            <a:pt x="4219" y="4009"/>
                            <a:pt x="4203" y="4050"/>
                          </a:cubicBezTo>
                          <a:cubicBezTo>
                            <a:pt x="4166" y="4141"/>
                            <a:pt x="4004" y="4543"/>
                            <a:pt x="4173" y="4290"/>
                          </a:cubicBezTo>
                          <a:cubicBezTo>
                            <a:pt x="4195" y="4201"/>
                            <a:pt x="4213" y="4054"/>
                            <a:pt x="4293" y="3990"/>
                          </a:cubicBezTo>
                          <a:cubicBezTo>
                            <a:pt x="4318" y="3970"/>
                            <a:pt x="4353" y="3970"/>
                            <a:pt x="4383" y="3960"/>
                          </a:cubicBezTo>
                          <a:cubicBezTo>
                            <a:pt x="4403" y="4000"/>
                            <a:pt x="4426" y="4038"/>
                            <a:pt x="4443" y="4080"/>
                          </a:cubicBezTo>
                          <a:cubicBezTo>
                            <a:pt x="4466" y="4139"/>
                            <a:pt x="4518" y="4321"/>
                            <a:pt x="4503" y="4260"/>
                          </a:cubicBezTo>
                          <a:cubicBezTo>
                            <a:pt x="4483" y="4180"/>
                            <a:pt x="4443" y="4020"/>
                            <a:pt x="4443" y="4020"/>
                          </a:cubicBezTo>
                          <a:cubicBezTo>
                            <a:pt x="4483" y="4010"/>
                            <a:pt x="4563" y="4031"/>
                            <a:pt x="4563" y="3990"/>
                          </a:cubicBezTo>
                          <a:cubicBezTo>
                            <a:pt x="4563" y="3949"/>
                            <a:pt x="4406" y="3978"/>
                            <a:pt x="4443" y="3960"/>
                          </a:cubicBezTo>
                          <a:cubicBezTo>
                            <a:pt x="4534" y="3914"/>
                            <a:pt x="4643" y="3920"/>
                            <a:pt x="4743" y="3900"/>
                          </a:cubicBezTo>
                          <a:cubicBezTo>
                            <a:pt x="4832" y="3882"/>
                            <a:pt x="4847" y="3861"/>
                            <a:pt x="4923" y="3810"/>
                          </a:cubicBezTo>
                          <a:cubicBezTo>
                            <a:pt x="4913" y="3780"/>
                            <a:pt x="4923" y="3729"/>
                            <a:pt x="4893" y="3720"/>
                          </a:cubicBezTo>
                          <a:cubicBezTo>
                            <a:pt x="4588" y="3626"/>
                            <a:pt x="4406" y="3775"/>
                            <a:pt x="4623" y="3630"/>
                          </a:cubicBezTo>
                          <a:cubicBezTo>
                            <a:pt x="4643" y="3600"/>
                            <a:pt x="4699" y="3572"/>
                            <a:pt x="4683" y="3540"/>
                          </a:cubicBezTo>
                          <a:cubicBezTo>
                            <a:pt x="4664" y="3503"/>
                            <a:pt x="4616" y="3925"/>
                            <a:pt x="4473" y="3510"/>
                          </a:cubicBezTo>
                          <a:cubicBezTo>
                            <a:pt x="4109" y="2452"/>
                            <a:pt x="4330" y="3135"/>
                            <a:pt x="3825" y="1050"/>
                          </a:cubicBezTo>
                          <a:cubicBezTo>
                            <a:pt x="3818" y="1021"/>
                            <a:pt x="3826" y="987"/>
                            <a:pt x="3813" y="960"/>
                          </a:cubicBezTo>
                          <a:cubicBezTo>
                            <a:pt x="3781" y="895"/>
                            <a:pt x="3716" y="848"/>
                            <a:pt x="3693" y="780"/>
                          </a:cubicBezTo>
                          <a:cubicBezTo>
                            <a:pt x="3683" y="750"/>
                            <a:pt x="3689" y="708"/>
                            <a:pt x="3663" y="690"/>
                          </a:cubicBezTo>
                          <a:cubicBezTo>
                            <a:pt x="3505" y="577"/>
                            <a:pt x="3209" y="595"/>
                            <a:pt x="3033" y="570"/>
                          </a:cubicBezTo>
                          <a:cubicBezTo>
                            <a:pt x="2983" y="540"/>
                            <a:pt x="2927" y="518"/>
                            <a:pt x="2883" y="480"/>
                          </a:cubicBezTo>
                          <a:cubicBezTo>
                            <a:pt x="2746" y="363"/>
                            <a:pt x="2763" y="156"/>
                            <a:pt x="2763" y="0"/>
                          </a:cubicBezTo>
                        </a:path>
                      </a:pathLst>
                    </a:custGeom>
                    <a:solidFill>
                      <a:schemeClr val="bg1"/>
                    </a:solidFill>
                    <a:ln w="3810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143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3024" y="5130"/>
                    <a:ext cx="5472" cy="5670"/>
                    <a:chOff x="3024" y="5130"/>
                    <a:chExt cx="5472" cy="5670"/>
                  </a:xfrm>
                </p:grpSpPr>
                <p:sp>
                  <p:nvSpPr>
                    <p:cNvPr id="2144" name="Freeform 96"/>
                    <p:cNvSpPr>
                      <a:spLocks/>
                    </p:cNvSpPr>
                    <p:nvPr/>
                  </p:nvSpPr>
                  <p:spPr bwMode="auto">
                    <a:xfrm>
                      <a:off x="5040" y="5130"/>
                      <a:ext cx="2070" cy="660"/>
                    </a:xfrm>
                    <a:custGeom>
                      <a:avLst/>
                      <a:gdLst>
                        <a:gd name="T0" fmla="*/ 0 w 2070"/>
                        <a:gd name="T1" fmla="*/ 180 h 660"/>
                        <a:gd name="T2" fmla="*/ 450 w 2070"/>
                        <a:gd name="T3" fmla="*/ 540 h 660"/>
                        <a:gd name="T4" fmla="*/ 870 w 2070"/>
                        <a:gd name="T5" fmla="*/ 660 h 660"/>
                        <a:gd name="T6" fmla="*/ 1290 w 2070"/>
                        <a:gd name="T7" fmla="*/ 630 h 660"/>
                        <a:gd name="T8" fmla="*/ 1620 w 2070"/>
                        <a:gd name="T9" fmla="*/ 540 h 660"/>
                        <a:gd name="T10" fmla="*/ 1710 w 2070"/>
                        <a:gd name="T11" fmla="*/ 510 h 660"/>
                        <a:gd name="T12" fmla="*/ 1890 w 2070"/>
                        <a:gd name="T13" fmla="*/ 390 h 660"/>
                        <a:gd name="T14" fmla="*/ 1980 w 2070"/>
                        <a:gd name="T15" fmla="*/ 240 h 660"/>
                        <a:gd name="T16" fmla="*/ 2070 w 2070"/>
                        <a:gd name="T17" fmla="*/ 0 h 6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070" h="660">
                          <a:moveTo>
                            <a:pt x="0" y="180"/>
                          </a:moveTo>
                          <a:cubicBezTo>
                            <a:pt x="72" y="395"/>
                            <a:pt x="259" y="458"/>
                            <a:pt x="450" y="540"/>
                          </a:cubicBezTo>
                          <a:cubicBezTo>
                            <a:pt x="634" y="619"/>
                            <a:pt x="652" y="629"/>
                            <a:pt x="870" y="660"/>
                          </a:cubicBezTo>
                          <a:cubicBezTo>
                            <a:pt x="1010" y="650"/>
                            <a:pt x="1151" y="645"/>
                            <a:pt x="1290" y="630"/>
                          </a:cubicBezTo>
                          <a:cubicBezTo>
                            <a:pt x="1395" y="618"/>
                            <a:pt x="1518" y="569"/>
                            <a:pt x="1620" y="540"/>
                          </a:cubicBezTo>
                          <a:cubicBezTo>
                            <a:pt x="1650" y="531"/>
                            <a:pt x="1682" y="525"/>
                            <a:pt x="1710" y="510"/>
                          </a:cubicBezTo>
                          <a:cubicBezTo>
                            <a:pt x="1773" y="475"/>
                            <a:pt x="1890" y="390"/>
                            <a:pt x="1890" y="390"/>
                          </a:cubicBezTo>
                          <a:cubicBezTo>
                            <a:pt x="1920" y="340"/>
                            <a:pt x="1954" y="292"/>
                            <a:pt x="1980" y="240"/>
                          </a:cubicBezTo>
                          <a:cubicBezTo>
                            <a:pt x="2020" y="160"/>
                            <a:pt x="2005" y="65"/>
                            <a:pt x="2070" y="0"/>
                          </a:cubicBezTo>
                        </a:path>
                      </a:pathLst>
                    </a:custGeom>
                    <a:solidFill>
                      <a:schemeClr val="bg1"/>
                    </a:solidFill>
                    <a:ln w="3810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45" name="Line 9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904" y="10224"/>
                      <a:ext cx="1584" cy="57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46" name="Line 98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176" y="10224"/>
                      <a:ext cx="1440" cy="57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47" name="Line 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0" y="9504"/>
                      <a:ext cx="302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48" name="Line 10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488" y="6192"/>
                      <a:ext cx="1008" cy="57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49" name="Line 101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024" y="6336"/>
                      <a:ext cx="1152" cy="57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2150" name="Freeform 102"/>
                <p:cNvSpPr>
                  <a:spLocks/>
                </p:cNvSpPr>
                <p:nvPr/>
              </p:nvSpPr>
              <p:spPr bwMode="auto">
                <a:xfrm>
                  <a:off x="6048" y="14400"/>
                  <a:ext cx="864" cy="720"/>
                </a:xfrm>
                <a:custGeom>
                  <a:avLst/>
                  <a:gdLst>
                    <a:gd name="T0" fmla="*/ 1032 w 1680"/>
                    <a:gd name="T1" fmla="*/ 144 h 1608"/>
                    <a:gd name="T2" fmla="*/ 888 w 1680"/>
                    <a:gd name="T3" fmla="*/ 864 h 1608"/>
                    <a:gd name="T4" fmla="*/ 312 w 1680"/>
                    <a:gd name="T5" fmla="*/ 1008 h 1608"/>
                    <a:gd name="T6" fmla="*/ 24 w 1680"/>
                    <a:gd name="T7" fmla="*/ 1296 h 1608"/>
                    <a:gd name="T8" fmla="*/ 168 w 1680"/>
                    <a:gd name="T9" fmla="*/ 1584 h 1608"/>
                    <a:gd name="T10" fmla="*/ 1032 w 1680"/>
                    <a:gd name="T11" fmla="*/ 1440 h 1608"/>
                    <a:gd name="T12" fmla="*/ 1464 w 1680"/>
                    <a:gd name="T13" fmla="*/ 1584 h 1608"/>
                    <a:gd name="T14" fmla="*/ 1608 w 1680"/>
                    <a:gd name="T15" fmla="*/ 1296 h 1608"/>
                    <a:gd name="T16" fmla="*/ 1464 w 1680"/>
                    <a:gd name="T17" fmla="*/ 1008 h 1608"/>
                    <a:gd name="T18" fmla="*/ 1608 w 1680"/>
                    <a:gd name="T19" fmla="*/ 144 h 1608"/>
                    <a:gd name="T20" fmla="*/ 1032 w 1680"/>
                    <a:gd name="T21" fmla="*/ 144 h 16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80" h="1608">
                      <a:moveTo>
                        <a:pt x="1032" y="144"/>
                      </a:moveTo>
                      <a:cubicBezTo>
                        <a:pt x="912" y="264"/>
                        <a:pt x="1008" y="720"/>
                        <a:pt x="888" y="864"/>
                      </a:cubicBezTo>
                      <a:cubicBezTo>
                        <a:pt x="768" y="1008"/>
                        <a:pt x="456" y="936"/>
                        <a:pt x="312" y="1008"/>
                      </a:cubicBezTo>
                      <a:cubicBezTo>
                        <a:pt x="168" y="1080"/>
                        <a:pt x="48" y="1200"/>
                        <a:pt x="24" y="1296"/>
                      </a:cubicBezTo>
                      <a:cubicBezTo>
                        <a:pt x="0" y="1392"/>
                        <a:pt x="0" y="1560"/>
                        <a:pt x="168" y="1584"/>
                      </a:cubicBezTo>
                      <a:cubicBezTo>
                        <a:pt x="336" y="1608"/>
                        <a:pt x="816" y="1440"/>
                        <a:pt x="1032" y="1440"/>
                      </a:cubicBezTo>
                      <a:cubicBezTo>
                        <a:pt x="1248" y="1440"/>
                        <a:pt x="1368" y="1608"/>
                        <a:pt x="1464" y="1584"/>
                      </a:cubicBezTo>
                      <a:cubicBezTo>
                        <a:pt x="1560" y="1560"/>
                        <a:pt x="1608" y="1392"/>
                        <a:pt x="1608" y="1296"/>
                      </a:cubicBezTo>
                      <a:cubicBezTo>
                        <a:pt x="1608" y="1200"/>
                        <a:pt x="1464" y="1200"/>
                        <a:pt x="1464" y="1008"/>
                      </a:cubicBezTo>
                      <a:cubicBezTo>
                        <a:pt x="1464" y="816"/>
                        <a:pt x="1680" y="288"/>
                        <a:pt x="1608" y="144"/>
                      </a:cubicBezTo>
                      <a:cubicBezTo>
                        <a:pt x="1536" y="0"/>
                        <a:pt x="1152" y="24"/>
                        <a:pt x="1032" y="1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1" name="Freeform 103"/>
                <p:cNvSpPr>
                  <a:spLocks/>
                </p:cNvSpPr>
                <p:nvPr/>
              </p:nvSpPr>
              <p:spPr bwMode="auto">
                <a:xfrm flipH="1">
                  <a:off x="7776" y="14256"/>
                  <a:ext cx="864" cy="864"/>
                </a:xfrm>
                <a:custGeom>
                  <a:avLst/>
                  <a:gdLst>
                    <a:gd name="T0" fmla="*/ 1032 w 1680"/>
                    <a:gd name="T1" fmla="*/ 144 h 1608"/>
                    <a:gd name="T2" fmla="*/ 888 w 1680"/>
                    <a:gd name="T3" fmla="*/ 864 h 1608"/>
                    <a:gd name="T4" fmla="*/ 312 w 1680"/>
                    <a:gd name="T5" fmla="*/ 1008 h 1608"/>
                    <a:gd name="T6" fmla="*/ 24 w 1680"/>
                    <a:gd name="T7" fmla="*/ 1296 h 1608"/>
                    <a:gd name="T8" fmla="*/ 168 w 1680"/>
                    <a:gd name="T9" fmla="*/ 1584 h 1608"/>
                    <a:gd name="T10" fmla="*/ 1032 w 1680"/>
                    <a:gd name="T11" fmla="*/ 1440 h 1608"/>
                    <a:gd name="T12" fmla="*/ 1464 w 1680"/>
                    <a:gd name="T13" fmla="*/ 1584 h 1608"/>
                    <a:gd name="T14" fmla="*/ 1608 w 1680"/>
                    <a:gd name="T15" fmla="*/ 1296 h 1608"/>
                    <a:gd name="T16" fmla="*/ 1464 w 1680"/>
                    <a:gd name="T17" fmla="*/ 1008 h 1608"/>
                    <a:gd name="T18" fmla="*/ 1608 w 1680"/>
                    <a:gd name="T19" fmla="*/ 144 h 1608"/>
                    <a:gd name="T20" fmla="*/ 1032 w 1680"/>
                    <a:gd name="T21" fmla="*/ 144 h 16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80" h="1608">
                      <a:moveTo>
                        <a:pt x="1032" y="144"/>
                      </a:moveTo>
                      <a:cubicBezTo>
                        <a:pt x="912" y="264"/>
                        <a:pt x="1008" y="720"/>
                        <a:pt x="888" y="864"/>
                      </a:cubicBezTo>
                      <a:cubicBezTo>
                        <a:pt x="768" y="1008"/>
                        <a:pt x="456" y="936"/>
                        <a:pt x="312" y="1008"/>
                      </a:cubicBezTo>
                      <a:cubicBezTo>
                        <a:pt x="168" y="1080"/>
                        <a:pt x="48" y="1200"/>
                        <a:pt x="24" y="1296"/>
                      </a:cubicBezTo>
                      <a:cubicBezTo>
                        <a:pt x="0" y="1392"/>
                        <a:pt x="0" y="1560"/>
                        <a:pt x="168" y="1584"/>
                      </a:cubicBezTo>
                      <a:cubicBezTo>
                        <a:pt x="336" y="1608"/>
                        <a:pt x="816" y="1440"/>
                        <a:pt x="1032" y="1440"/>
                      </a:cubicBezTo>
                      <a:cubicBezTo>
                        <a:pt x="1248" y="1440"/>
                        <a:pt x="1368" y="1608"/>
                        <a:pt x="1464" y="1584"/>
                      </a:cubicBezTo>
                      <a:cubicBezTo>
                        <a:pt x="1560" y="1560"/>
                        <a:pt x="1608" y="1392"/>
                        <a:pt x="1608" y="1296"/>
                      </a:cubicBezTo>
                      <a:cubicBezTo>
                        <a:pt x="1608" y="1200"/>
                        <a:pt x="1464" y="1200"/>
                        <a:pt x="1464" y="1008"/>
                      </a:cubicBezTo>
                      <a:cubicBezTo>
                        <a:pt x="1464" y="816"/>
                        <a:pt x="1680" y="288"/>
                        <a:pt x="1608" y="144"/>
                      </a:cubicBezTo>
                      <a:cubicBezTo>
                        <a:pt x="1536" y="0"/>
                        <a:pt x="1152" y="24"/>
                        <a:pt x="1032" y="1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52" name="Group 104"/>
              <p:cNvGrpSpPr>
                <a:grpSpLocks/>
              </p:cNvGrpSpPr>
              <p:nvPr/>
            </p:nvGrpSpPr>
            <p:grpSpPr bwMode="auto">
              <a:xfrm rot="-627375">
                <a:off x="144" y="9504"/>
                <a:ext cx="2736" cy="5107"/>
                <a:chOff x="1728" y="1728"/>
                <a:chExt cx="6192" cy="13459"/>
              </a:xfrm>
            </p:grpSpPr>
            <p:grpSp>
              <p:nvGrpSpPr>
                <p:cNvPr id="2153" name="Group 105"/>
                <p:cNvGrpSpPr>
                  <a:grpSpLocks/>
                </p:cNvGrpSpPr>
                <p:nvPr/>
              </p:nvGrpSpPr>
              <p:grpSpPr bwMode="auto">
                <a:xfrm>
                  <a:off x="1728" y="1728"/>
                  <a:ext cx="6192" cy="13459"/>
                  <a:chOff x="3600" y="9504"/>
                  <a:chExt cx="2592" cy="5616"/>
                </a:xfrm>
              </p:grpSpPr>
              <p:grpSp>
                <p:nvGrpSpPr>
                  <p:cNvPr id="2154" name="Group 106"/>
                  <p:cNvGrpSpPr>
                    <a:grpSpLocks/>
                  </p:cNvGrpSpPr>
                  <p:nvPr/>
                </p:nvGrpSpPr>
                <p:grpSpPr bwMode="auto">
                  <a:xfrm rot="-163516">
                    <a:off x="3600" y="9504"/>
                    <a:ext cx="2304" cy="5472"/>
                    <a:chOff x="2448" y="1290"/>
                    <a:chExt cx="4923" cy="9997"/>
                  </a:xfrm>
                </p:grpSpPr>
                <p:grpSp>
                  <p:nvGrpSpPr>
                    <p:cNvPr id="2155" name="Group 10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85" y="1290"/>
                      <a:ext cx="2975" cy="2940"/>
                      <a:chOff x="3385" y="1290"/>
                      <a:chExt cx="2975" cy="2940"/>
                    </a:xfrm>
                  </p:grpSpPr>
                  <p:grpSp>
                    <p:nvGrpSpPr>
                      <p:cNvPr id="2156" name="Group 10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88" y="1440"/>
                        <a:ext cx="2016" cy="2592"/>
                        <a:chOff x="3888" y="1440"/>
                        <a:chExt cx="2016" cy="2592"/>
                      </a:xfrm>
                    </p:grpSpPr>
                    <p:sp>
                      <p:nvSpPr>
                        <p:cNvPr id="2157" name="Oval 10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888" y="1440"/>
                          <a:ext cx="2016" cy="259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158" name="Group 11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464" y="2160"/>
                          <a:ext cx="288" cy="576"/>
                          <a:chOff x="4464" y="2160"/>
                          <a:chExt cx="288" cy="576"/>
                        </a:xfrm>
                      </p:grpSpPr>
                      <p:sp>
                        <p:nvSpPr>
                          <p:cNvPr id="2159" name="Oval 11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464" y="2160"/>
                            <a:ext cx="288" cy="576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160" name="Oval 11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464" y="2448"/>
                            <a:ext cx="288" cy="28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2161" name="Group 11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040" y="2160"/>
                          <a:ext cx="288" cy="576"/>
                          <a:chOff x="4464" y="2160"/>
                          <a:chExt cx="288" cy="576"/>
                        </a:xfrm>
                      </p:grpSpPr>
                      <p:sp>
                        <p:nvSpPr>
                          <p:cNvPr id="2162" name="Oval 11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464" y="2160"/>
                            <a:ext cx="288" cy="576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163" name="Oval 11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464" y="2448"/>
                            <a:ext cx="288" cy="28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2164" name="Freeform 11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950" y="1920"/>
                          <a:ext cx="540" cy="180"/>
                        </a:xfrm>
                        <a:custGeom>
                          <a:avLst/>
                          <a:gdLst>
                            <a:gd name="T0" fmla="*/ 0 w 540"/>
                            <a:gd name="T1" fmla="*/ 180 h 180"/>
                            <a:gd name="T2" fmla="*/ 30 w 540"/>
                            <a:gd name="T3" fmla="*/ 90 h 180"/>
                            <a:gd name="T4" fmla="*/ 210 w 540"/>
                            <a:gd name="T5" fmla="*/ 0 h 180"/>
                            <a:gd name="T6" fmla="*/ 450 w 540"/>
                            <a:gd name="T7" fmla="*/ 60 h 180"/>
                            <a:gd name="T8" fmla="*/ 540 w 540"/>
                            <a:gd name="T9" fmla="*/ 120 h 18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540" h="180">
                              <a:moveTo>
                                <a:pt x="0" y="180"/>
                              </a:moveTo>
                              <a:cubicBezTo>
                                <a:pt x="10" y="150"/>
                                <a:pt x="10" y="115"/>
                                <a:pt x="30" y="90"/>
                              </a:cubicBezTo>
                              <a:cubicBezTo>
                                <a:pt x="72" y="37"/>
                                <a:pt x="151" y="20"/>
                                <a:pt x="210" y="0"/>
                              </a:cubicBezTo>
                              <a:cubicBezTo>
                                <a:pt x="267" y="11"/>
                                <a:pt x="389" y="29"/>
                                <a:pt x="450" y="60"/>
                              </a:cubicBezTo>
                              <a:cubicBezTo>
                                <a:pt x="482" y="76"/>
                                <a:pt x="540" y="120"/>
                                <a:pt x="540" y="120"/>
                              </a:cubicBezTo>
                            </a:path>
                          </a:pathLst>
                        </a:custGeom>
                        <a:solidFill>
                          <a:schemeClr val="bg1"/>
                        </a:solidFill>
                        <a:ln w="38100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165" name="Freeform 117"/>
                        <p:cNvSpPr>
                          <a:spLocks/>
                        </p:cNvSpPr>
                        <p:nvPr/>
                      </p:nvSpPr>
                      <p:spPr bwMode="auto">
                        <a:xfrm flipH="1">
                          <a:off x="4320" y="2016"/>
                          <a:ext cx="540" cy="180"/>
                        </a:xfrm>
                        <a:custGeom>
                          <a:avLst/>
                          <a:gdLst>
                            <a:gd name="T0" fmla="*/ 0 w 540"/>
                            <a:gd name="T1" fmla="*/ 180 h 180"/>
                            <a:gd name="T2" fmla="*/ 30 w 540"/>
                            <a:gd name="T3" fmla="*/ 90 h 180"/>
                            <a:gd name="T4" fmla="*/ 210 w 540"/>
                            <a:gd name="T5" fmla="*/ 0 h 180"/>
                            <a:gd name="T6" fmla="*/ 450 w 540"/>
                            <a:gd name="T7" fmla="*/ 60 h 180"/>
                            <a:gd name="T8" fmla="*/ 540 w 540"/>
                            <a:gd name="T9" fmla="*/ 120 h 18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540" h="180">
                              <a:moveTo>
                                <a:pt x="0" y="180"/>
                              </a:moveTo>
                              <a:cubicBezTo>
                                <a:pt x="10" y="150"/>
                                <a:pt x="10" y="115"/>
                                <a:pt x="30" y="90"/>
                              </a:cubicBezTo>
                              <a:cubicBezTo>
                                <a:pt x="72" y="37"/>
                                <a:pt x="151" y="20"/>
                                <a:pt x="210" y="0"/>
                              </a:cubicBezTo>
                              <a:cubicBezTo>
                                <a:pt x="267" y="11"/>
                                <a:pt x="389" y="29"/>
                                <a:pt x="450" y="60"/>
                              </a:cubicBezTo>
                              <a:cubicBezTo>
                                <a:pt x="482" y="76"/>
                                <a:pt x="540" y="120"/>
                                <a:pt x="540" y="120"/>
                              </a:cubicBezTo>
                            </a:path>
                          </a:pathLst>
                        </a:custGeom>
                        <a:solidFill>
                          <a:schemeClr val="bg1"/>
                        </a:solidFill>
                        <a:ln w="38100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166" name="Freeform 11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770" y="2610"/>
                          <a:ext cx="120" cy="420"/>
                        </a:xfrm>
                        <a:custGeom>
                          <a:avLst/>
                          <a:gdLst>
                            <a:gd name="T0" fmla="*/ 120 w 120"/>
                            <a:gd name="T1" fmla="*/ 0 h 420"/>
                            <a:gd name="T2" fmla="*/ 60 w 120"/>
                            <a:gd name="T3" fmla="*/ 330 h 420"/>
                            <a:gd name="T4" fmla="*/ 0 w 120"/>
                            <a:gd name="T5" fmla="*/ 420 h 42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</a:cxnLst>
                          <a:rect l="0" t="0" r="r" b="b"/>
                          <a:pathLst>
                            <a:path w="120" h="420">
                              <a:moveTo>
                                <a:pt x="120" y="0"/>
                              </a:moveTo>
                              <a:cubicBezTo>
                                <a:pt x="110" y="83"/>
                                <a:pt x="106" y="238"/>
                                <a:pt x="60" y="330"/>
                              </a:cubicBezTo>
                              <a:cubicBezTo>
                                <a:pt x="44" y="362"/>
                                <a:pt x="0" y="420"/>
                                <a:pt x="0" y="420"/>
                              </a:cubicBezTo>
                            </a:path>
                          </a:pathLst>
                        </a:custGeom>
                        <a:solidFill>
                          <a:schemeClr val="bg1"/>
                        </a:solidFill>
                        <a:ln w="38100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167" name="Freeform 11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60" y="3420"/>
                          <a:ext cx="780" cy="240"/>
                        </a:xfrm>
                        <a:custGeom>
                          <a:avLst/>
                          <a:gdLst>
                            <a:gd name="T0" fmla="*/ 0 w 780"/>
                            <a:gd name="T1" fmla="*/ 0 h 240"/>
                            <a:gd name="T2" fmla="*/ 60 w 780"/>
                            <a:gd name="T3" fmla="*/ 90 h 240"/>
                            <a:gd name="T4" fmla="*/ 450 w 780"/>
                            <a:gd name="T5" fmla="*/ 240 h 240"/>
                            <a:gd name="T6" fmla="*/ 690 w 780"/>
                            <a:gd name="T7" fmla="*/ 210 h 240"/>
                            <a:gd name="T8" fmla="*/ 780 w 780"/>
                            <a:gd name="T9" fmla="*/ 0 h 24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780" h="240">
                              <a:moveTo>
                                <a:pt x="0" y="0"/>
                              </a:moveTo>
                              <a:cubicBezTo>
                                <a:pt x="20" y="30"/>
                                <a:pt x="35" y="65"/>
                                <a:pt x="60" y="90"/>
                              </a:cubicBezTo>
                              <a:cubicBezTo>
                                <a:pt x="158" y="188"/>
                                <a:pt x="320" y="208"/>
                                <a:pt x="450" y="240"/>
                              </a:cubicBezTo>
                              <a:cubicBezTo>
                                <a:pt x="530" y="230"/>
                                <a:pt x="615" y="240"/>
                                <a:pt x="690" y="210"/>
                              </a:cubicBezTo>
                              <a:cubicBezTo>
                                <a:pt x="745" y="188"/>
                                <a:pt x="780" y="51"/>
                                <a:pt x="780" y="0"/>
                              </a:cubicBezTo>
                            </a:path>
                          </a:pathLst>
                        </a:custGeom>
                        <a:solidFill>
                          <a:schemeClr val="bg1"/>
                        </a:solidFill>
                        <a:ln w="38100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2168" name="Freeform 12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85" y="1290"/>
                        <a:ext cx="2975" cy="2940"/>
                      </a:xfrm>
                      <a:custGeom>
                        <a:avLst/>
                        <a:gdLst>
                          <a:gd name="T0" fmla="*/ 1445 w 2975"/>
                          <a:gd name="T1" fmla="*/ 390 h 2940"/>
                          <a:gd name="T2" fmla="*/ 1205 w 2975"/>
                          <a:gd name="T3" fmla="*/ 330 h 2940"/>
                          <a:gd name="T4" fmla="*/ 815 w 2975"/>
                          <a:gd name="T5" fmla="*/ 540 h 2940"/>
                          <a:gd name="T6" fmla="*/ 635 w 2975"/>
                          <a:gd name="T7" fmla="*/ 720 h 2940"/>
                          <a:gd name="T8" fmla="*/ 365 w 2975"/>
                          <a:gd name="T9" fmla="*/ 1470 h 2940"/>
                          <a:gd name="T10" fmla="*/ 365 w 2975"/>
                          <a:gd name="T11" fmla="*/ 2520 h 2940"/>
                          <a:gd name="T12" fmla="*/ 35 w 2975"/>
                          <a:gd name="T13" fmla="*/ 2820 h 2940"/>
                          <a:gd name="T14" fmla="*/ 215 w 2975"/>
                          <a:gd name="T15" fmla="*/ 2550 h 2940"/>
                          <a:gd name="T16" fmla="*/ 245 w 2975"/>
                          <a:gd name="T17" fmla="*/ 2100 h 2940"/>
                          <a:gd name="T18" fmla="*/ 365 w 2975"/>
                          <a:gd name="T19" fmla="*/ 1650 h 2940"/>
                          <a:gd name="T20" fmla="*/ 305 w 2975"/>
                          <a:gd name="T21" fmla="*/ 1260 h 2940"/>
                          <a:gd name="T22" fmla="*/ 725 w 2975"/>
                          <a:gd name="T23" fmla="*/ 720 h 2940"/>
                          <a:gd name="T24" fmla="*/ 635 w 2975"/>
                          <a:gd name="T25" fmla="*/ 540 h 2940"/>
                          <a:gd name="T26" fmla="*/ 1145 w 2975"/>
                          <a:gd name="T27" fmla="*/ 450 h 2940"/>
                          <a:gd name="T28" fmla="*/ 1475 w 2975"/>
                          <a:gd name="T29" fmla="*/ 270 h 2940"/>
                          <a:gd name="T30" fmla="*/ 1865 w 2975"/>
                          <a:gd name="T31" fmla="*/ 390 h 2940"/>
                          <a:gd name="T32" fmla="*/ 2105 w 2975"/>
                          <a:gd name="T33" fmla="*/ 390 h 2940"/>
                          <a:gd name="T34" fmla="*/ 2495 w 2975"/>
                          <a:gd name="T35" fmla="*/ 900 h 2940"/>
                          <a:gd name="T36" fmla="*/ 2765 w 2975"/>
                          <a:gd name="T37" fmla="*/ 1470 h 2940"/>
                          <a:gd name="T38" fmla="*/ 2735 w 2975"/>
                          <a:gd name="T39" fmla="*/ 1860 h 2940"/>
                          <a:gd name="T40" fmla="*/ 2975 w 2975"/>
                          <a:gd name="T41" fmla="*/ 2430 h 2940"/>
                          <a:gd name="T42" fmla="*/ 2855 w 2975"/>
                          <a:gd name="T43" fmla="*/ 2850 h 2940"/>
                          <a:gd name="T44" fmla="*/ 2825 w 2975"/>
                          <a:gd name="T45" fmla="*/ 2400 h 2940"/>
                          <a:gd name="T46" fmla="*/ 2885 w 2975"/>
                          <a:gd name="T47" fmla="*/ 2340 h 2940"/>
                          <a:gd name="T48" fmla="*/ 2585 w 2975"/>
                          <a:gd name="T49" fmla="*/ 1920 h 2940"/>
                          <a:gd name="T50" fmla="*/ 2555 w 2975"/>
                          <a:gd name="T51" fmla="*/ 1470 h 2940"/>
                          <a:gd name="T52" fmla="*/ 2615 w 2975"/>
                          <a:gd name="T53" fmla="*/ 1440 h 2940"/>
                          <a:gd name="T54" fmla="*/ 2255 w 2975"/>
                          <a:gd name="T55" fmla="*/ 570 h 2940"/>
                          <a:gd name="T56" fmla="*/ 2345 w 2975"/>
                          <a:gd name="T57" fmla="*/ 600 h 2940"/>
                          <a:gd name="T58" fmla="*/ 1895 w 2975"/>
                          <a:gd name="T59" fmla="*/ 240 h 2940"/>
                          <a:gd name="T60" fmla="*/ 1685 w 2975"/>
                          <a:gd name="T61" fmla="*/ 0 h 2940"/>
                          <a:gd name="T62" fmla="*/ 1505 w 2975"/>
                          <a:gd name="T63" fmla="*/ 180 h 2940"/>
                          <a:gd name="T64" fmla="*/ 1445 w 2975"/>
                          <a:gd name="T65" fmla="*/ 360 h 2940"/>
                          <a:gd name="T66" fmla="*/ 1145 w 2975"/>
                          <a:gd name="T67" fmla="*/ 420 h 2940"/>
                          <a:gd name="T68" fmla="*/ 815 w 2975"/>
                          <a:gd name="T69" fmla="*/ 540 h 2940"/>
                          <a:gd name="T70" fmla="*/ 575 w 2975"/>
                          <a:gd name="T71" fmla="*/ 570 h 2940"/>
                          <a:gd name="T72" fmla="*/ 335 w 2975"/>
                          <a:gd name="T73" fmla="*/ 900 h 2940"/>
                          <a:gd name="T74" fmla="*/ 305 w 2975"/>
                          <a:gd name="T75" fmla="*/ 1380 h 2940"/>
                          <a:gd name="T76" fmla="*/ 95 w 2975"/>
                          <a:gd name="T77" fmla="*/ 1380 h 2940"/>
                          <a:gd name="T78" fmla="*/ 365 w 2975"/>
                          <a:gd name="T79" fmla="*/ 2370 h 2940"/>
                          <a:gd name="T80" fmla="*/ 95 w 2975"/>
                          <a:gd name="T81" fmla="*/ 2640 h 2940"/>
                          <a:gd name="T82" fmla="*/ 365 w 2975"/>
                          <a:gd name="T83" fmla="*/ 2610 h 2940"/>
                          <a:gd name="T84" fmla="*/ 185 w 2975"/>
                          <a:gd name="T85" fmla="*/ 2940 h 2940"/>
                          <a:gd name="T86" fmla="*/ 215 w 2975"/>
                          <a:gd name="T87" fmla="*/ 2490 h 2940"/>
                          <a:gd name="T88" fmla="*/ 425 w 2975"/>
                          <a:gd name="T89" fmla="*/ 2370 h 2940"/>
                          <a:gd name="T90" fmla="*/ 335 w 2975"/>
                          <a:gd name="T91" fmla="*/ 1650 h 2940"/>
                          <a:gd name="T92" fmla="*/ 425 w 2975"/>
                          <a:gd name="T93" fmla="*/ 2070 h 2940"/>
                          <a:gd name="T94" fmla="*/ 335 w 2975"/>
                          <a:gd name="T95" fmla="*/ 1770 h 2940"/>
                          <a:gd name="T96" fmla="*/ 605 w 2975"/>
                          <a:gd name="T97" fmla="*/ 930 h 294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</a:cxnLst>
                        <a:rect l="0" t="0" r="r" b="b"/>
                        <a:pathLst>
                          <a:path w="2975" h="2940">
                            <a:moveTo>
                              <a:pt x="1415" y="330"/>
                            </a:moveTo>
                            <a:cubicBezTo>
                              <a:pt x="1445" y="320"/>
                              <a:pt x="1491" y="272"/>
                              <a:pt x="1505" y="300"/>
                            </a:cubicBezTo>
                            <a:cubicBezTo>
                              <a:pt x="1521" y="332"/>
                              <a:pt x="1481" y="390"/>
                              <a:pt x="1445" y="390"/>
                            </a:cubicBezTo>
                            <a:cubicBezTo>
                              <a:pt x="1409" y="390"/>
                              <a:pt x="1405" y="330"/>
                              <a:pt x="1385" y="300"/>
                            </a:cubicBezTo>
                            <a:cubicBezTo>
                              <a:pt x="1355" y="320"/>
                              <a:pt x="1331" y="354"/>
                              <a:pt x="1295" y="360"/>
                            </a:cubicBezTo>
                            <a:cubicBezTo>
                              <a:pt x="1264" y="365"/>
                              <a:pt x="1232" y="314"/>
                              <a:pt x="1205" y="330"/>
                            </a:cubicBezTo>
                            <a:cubicBezTo>
                              <a:pt x="1174" y="349"/>
                              <a:pt x="1129" y="499"/>
                              <a:pt x="1115" y="540"/>
                            </a:cubicBezTo>
                            <a:cubicBezTo>
                              <a:pt x="1105" y="510"/>
                              <a:pt x="1117" y="450"/>
                              <a:pt x="1085" y="450"/>
                            </a:cubicBezTo>
                            <a:cubicBezTo>
                              <a:pt x="990" y="450"/>
                              <a:pt x="815" y="540"/>
                              <a:pt x="815" y="540"/>
                            </a:cubicBezTo>
                            <a:cubicBezTo>
                              <a:pt x="735" y="780"/>
                              <a:pt x="835" y="540"/>
                              <a:pt x="755" y="540"/>
                            </a:cubicBezTo>
                            <a:cubicBezTo>
                              <a:pt x="713" y="540"/>
                              <a:pt x="695" y="600"/>
                              <a:pt x="665" y="630"/>
                            </a:cubicBezTo>
                            <a:cubicBezTo>
                              <a:pt x="655" y="660"/>
                              <a:pt x="646" y="690"/>
                              <a:pt x="635" y="720"/>
                            </a:cubicBezTo>
                            <a:cubicBezTo>
                              <a:pt x="616" y="770"/>
                              <a:pt x="593" y="819"/>
                              <a:pt x="575" y="870"/>
                            </a:cubicBezTo>
                            <a:cubicBezTo>
                              <a:pt x="458" y="1198"/>
                              <a:pt x="544" y="1052"/>
                              <a:pt x="425" y="1230"/>
                            </a:cubicBezTo>
                            <a:cubicBezTo>
                              <a:pt x="405" y="1310"/>
                              <a:pt x="381" y="1389"/>
                              <a:pt x="365" y="1470"/>
                            </a:cubicBezTo>
                            <a:cubicBezTo>
                              <a:pt x="345" y="1570"/>
                              <a:pt x="305" y="1770"/>
                              <a:pt x="305" y="1770"/>
                            </a:cubicBezTo>
                            <a:cubicBezTo>
                              <a:pt x="315" y="1920"/>
                              <a:pt x="323" y="2070"/>
                              <a:pt x="335" y="2220"/>
                            </a:cubicBezTo>
                            <a:cubicBezTo>
                              <a:pt x="343" y="2320"/>
                              <a:pt x="372" y="2420"/>
                              <a:pt x="365" y="2520"/>
                            </a:cubicBezTo>
                            <a:cubicBezTo>
                              <a:pt x="361" y="2574"/>
                              <a:pt x="346" y="2635"/>
                              <a:pt x="305" y="2670"/>
                            </a:cubicBezTo>
                            <a:cubicBezTo>
                              <a:pt x="257" y="2712"/>
                              <a:pt x="125" y="2730"/>
                              <a:pt x="125" y="2730"/>
                            </a:cubicBezTo>
                            <a:cubicBezTo>
                              <a:pt x="95" y="2760"/>
                              <a:pt x="0" y="2796"/>
                              <a:pt x="35" y="2820"/>
                            </a:cubicBezTo>
                            <a:cubicBezTo>
                              <a:pt x="86" y="2854"/>
                              <a:pt x="166" y="2825"/>
                              <a:pt x="215" y="2790"/>
                            </a:cubicBezTo>
                            <a:cubicBezTo>
                              <a:pt x="249" y="2766"/>
                              <a:pt x="235" y="2710"/>
                              <a:pt x="245" y="2670"/>
                            </a:cubicBezTo>
                            <a:cubicBezTo>
                              <a:pt x="235" y="2630"/>
                              <a:pt x="252" y="2568"/>
                              <a:pt x="215" y="2550"/>
                            </a:cubicBezTo>
                            <a:cubicBezTo>
                              <a:pt x="169" y="2527"/>
                              <a:pt x="14" y="2580"/>
                              <a:pt x="65" y="2580"/>
                            </a:cubicBezTo>
                            <a:cubicBezTo>
                              <a:pt x="126" y="2580"/>
                              <a:pt x="185" y="2560"/>
                              <a:pt x="245" y="2550"/>
                            </a:cubicBezTo>
                            <a:cubicBezTo>
                              <a:pt x="363" y="2373"/>
                              <a:pt x="361" y="2274"/>
                              <a:pt x="245" y="2100"/>
                            </a:cubicBezTo>
                            <a:cubicBezTo>
                              <a:pt x="295" y="2090"/>
                              <a:pt x="379" y="2118"/>
                              <a:pt x="395" y="2070"/>
                            </a:cubicBezTo>
                            <a:cubicBezTo>
                              <a:pt x="489" y="1789"/>
                              <a:pt x="415" y="1774"/>
                              <a:pt x="275" y="1680"/>
                            </a:cubicBezTo>
                            <a:cubicBezTo>
                              <a:pt x="305" y="1670"/>
                              <a:pt x="347" y="1676"/>
                              <a:pt x="365" y="1650"/>
                            </a:cubicBezTo>
                            <a:cubicBezTo>
                              <a:pt x="393" y="1611"/>
                              <a:pt x="439" y="1414"/>
                              <a:pt x="455" y="1350"/>
                            </a:cubicBezTo>
                            <a:cubicBezTo>
                              <a:pt x="445" y="1310"/>
                              <a:pt x="460" y="1251"/>
                              <a:pt x="425" y="1230"/>
                            </a:cubicBezTo>
                            <a:cubicBezTo>
                              <a:pt x="390" y="1209"/>
                              <a:pt x="264" y="1260"/>
                              <a:pt x="305" y="1260"/>
                            </a:cubicBezTo>
                            <a:cubicBezTo>
                              <a:pt x="377" y="1260"/>
                              <a:pt x="474" y="1224"/>
                              <a:pt x="545" y="1200"/>
                            </a:cubicBezTo>
                            <a:cubicBezTo>
                              <a:pt x="585" y="1160"/>
                              <a:pt x="645" y="1133"/>
                              <a:pt x="665" y="1080"/>
                            </a:cubicBezTo>
                            <a:cubicBezTo>
                              <a:pt x="708" y="966"/>
                              <a:pt x="695" y="838"/>
                              <a:pt x="725" y="720"/>
                            </a:cubicBezTo>
                            <a:cubicBezTo>
                              <a:pt x="736" y="677"/>
                              <a:pt x="765" y="640"/>
                              <a:pt x="785" y="600"/>
                            </a:cubicBezTo>
                            <a:cubicBezTo>
                              <a:pt x="765" y="570"/>
                              <a:pt x="758" y="523"/>
                              <a:pt x="725" y="510"/>
                            </a:cubicBezTo>
                            <a:cubicBezTo>
                              <a:pt x="696" y="498"/>
                              <a:pt x="603" y="540"/>
                              <a:pt x="635" y="540"/>
                            </a:cubicBezTo>
                            <a:cubicBezTo>
                              <a:pt x="716" y="540"/>
                              <a:pt x="795" y="520"/>
                              <a:pt x="875" y="510"/>
                            </a:cubicBezTo>
                            <a:cubicBezTo>
                              <a:pt x="905" y="500"/>
                              <a:pt x="934" y="487"/>
                              <a:pt x="965" y="480"/>
                            </a:cubicBezTo>
                            <a:cubicBezTo>
                              <a:pt x="1024" y="467"/>
                              <a:pt x="1096" y="485"/>
                              <a:pt x="1145" y="450"/>
                            </a:cubicBezTo>
                            <a:cubicBezTo>
                              <a:pt x="1179" y="426"/>
                              <a:pt x="1149" y="362"/>
                              <a:pt x="1175" y="330"/>
                            </a:cubicBezTo>
                            <a:cubicBezTo>
                              <a:pt x="1195" y="305"/>
                              <a:pt x="1234" y="306"/>
                              <a:pt x="1265" y="300"/>
                            </a:cubicBezTo>
                            <a:cubicBezTo>
                              <a:pt x="1334" y="286"/>
                              <a:pt x="1405" y="280"/>
                              <a:pt x="1475" y="270"/>
                            </a:cubicBezTo>
                            <a:cubicBezTo>
                              <a:pt x="1515" y="290"/>
                              <a:pt x="1550" y="326"/>
                              <a:pt x="1595" y="330"/>
                            </a:cubicBezTo>
                            <a:cubicBezTo>
                              <a:pt x="1675" y="337"/>
                              <a:pt x="1756" y="283"/>
                              <a:pt x="1835" y="300"/>
                            </a:cubicBezTo>
                            <a:cubicBezTo>
                              <a:pt x="1866" y="307"/>
                              <a:pt x="1845" y="365"/>
                              <a:pt x="1865" y="390"/>
                            </a:cubicBezTo>
                            <a:cubicBezTo>
                              <a:pt x="1888" y="418"/>
                              <a:pt x="1925" y="430"/>
                              <a:pt x="1955" y="450"/>
                            </a:cubicBezTo>
                            <a:cubicBezTo>
                              <a:pt x="1887" y="178"/>
                              <a:pt x="1932" y="422"/>
                              <a:pt x="2015" y="450"/>
                            </a:cubicBezTo>
                            <a:cubicBezTo>
                              <a:pt x="2049" y="461"/>
                              <a:pt x="2075" y="410"/>
                              <a:pt x="2105" y="390"/>
                            </a:cubicBezTo>
                            <a:cubicBezTo>
                              <a:pt x="2165" y="420"/>
                              <a:pt x="2231" y="440"/>
                              <a:pt x="2285" y="480"/>
                            </a:cubicBezTo>
                            <a:cubicBezTo>
                              <a:pt x="2348" y="528"/>
                              <a:pt x="2346" y="596"/>
                              <a:pt x="2375" y="660"/>
                            </a:cubicBezTo>
                            <a:cubicBezTo>
                              <a:pt x="2412" y="741"/>
                              <a:pt x="2455" y="820"/>
                              <a:pt x="2495" y="900"/>
                            </a:cubicBezTo>
                            <a:cubicBezTo>
                              <a:pt x="2514" y="938"/>
                              <a:pt x="2559" y="957"/>
                              <a:pt x="2585" y="990"/>
                            </a:cubicBezTo>
                            <a:cubicBezTo>
                              <a:pt x="2629" y="1047"/>
                              <a:pt x="2705" y="1170"/>
                              <a:pt x="2705" y="1170"/>
                            </a:cubicBezTo>
                            <a:cubicBezTo>
                              <a:pt x="2725" y="1270"/>
                              <a:pt x="2765" y="1368"/>
                              <a:pt x="2765" y="1470"/>
                            </a:cubicBezTo>
                            <a:cubicBezTo>
                              <a:pt x="2765" y="1506"/>
                              <a:pt x="2721" y="1528"/>
                              <a:pt x="2705" y="1560"/>
                            </a:cubicBezTo>
                            <a:cubicBezTo>
                              <a:pt x="2691" y="1588"/>
                              <a:pt x="2685" y="1620"/>
                              <a:pt x="2675" y="1650"/>
                            </a:cubicBezTo>
                            <a:cubicBezTo>
                              <a:pt x="2695" y="1720"/>
                              <a:pt x="2698" y="1798"/>
                              <a:pt x="2735" y="1860"/>
                            </a:cubicBezTo>
                            <a:cubicBezTo>
                              <a:pt x="2780" y="1936"/>
                              <a:pt x="2966" y="1987"/>
                              <a:pt x="2765" y="1920"/>
                            </a:cubicBezTo>
                            <a:cubicBezTo>
                              <a:pt x="2735" y="1960"/>
                              <a:pt x="2684" y="1991"/>
                              <a:pt x="2675" y="2040"/>
                            </a:cubicBezTo>
                            <a:cubicBezTo>
                              <a:pt x="2635" y="2261"/>
                              <a:pt x="2800" y="2372"/>
                              <a:pt x="2975" y="2430"/>
                            </a:cubicBezTo>
                            <a:cubicBezTo>
                              <a:pt x="2945" y="2440"/>
                              <a:pt x="2910" y="2440"/>
                              <a:pt x="2885" y="2460"/>
                            </a:cubicBezTo>
                            <a:cubicBezTo>
                              <a:pt x="2820" y="2512"/>
                              <a:pt x="2813" y="2598"/>
                              <a:pt x="2795" y="2670"/>
                            </a:cubicBezTo>
                            <a:cubicBezTo>
                              <a:pt x="2815" y="2730"/>
                              <a:pt x="2855" y="2787"/>
                              <a:pt x="2855" y="2850"/>
                            </a:cubicBezTo>
                            <a:cubicBezTo>
                              <a:pt x="2855" y="2886"/>
                              <a:pt x="2770" y="2785"/>
                              <a:pt x="2795" y="2760"/>
                            </a:cubicBezTo>
                            <a:cubicBezTo>
                              <a:pt x="2820" y="2735"/>
                              <a:pt x="2855" y="2800"/>
                              <a:pt x="2885" y="2820"/>
                            </a:cubicBezTo>
                            <a:cubicBezTo>
                              <a:pt x="2917" y="2626"/>
                              <a:pt x="2935" y="2566"/>
                              <a:pt x="2825" y="2400"/>
                            </a:cubicBezTo>
                            <a:cubicBezTo>
                              <a:pt x="2795" y="2410"/>
                              <a:pt x="2735" y="2398"/>
                              <a:pt x="2735" y="2430"/>
                            </a:cubicBezTo>
                            <a:cubicBezTo>
                              <a:pt x="2735" y="2466"/>
                              <a:pt x="2794" y="2509"/>
                              <a:pt x="2825" y="2490"/>
                            </a:cubicBezTo>
                            <a:cubicBezTo>
                              <a:pt x="2871" y="2462"/>
                              <a:pt x="2865" y="2390"/>
                              <a:pt x="2885" y="2340"/>
                            </a:cubicBezTo>
                            <a:cubicBezTo>
                              <a:pt x="2875" y="2235"/>
                              <a:pt x="2886" y="1957"/>
                              <a:pt x="2765" y="1860"/>
                            </a:cubicBezTo>
                            <a:cubicBezTo>
                              <a:pt x="2740" y="1840"/>
                              <a:pt x="2705" y="1840"/>
                              <a:pt x="2675" y="1830"/>
                            </a:cubicBezTo>
                            <a:cubicBezTo>
                              <a:pt x="2645" y="1860"/>
                              <a:pt x="2606" y="1883"/>
                              <a:pt x="2585" y="1920"/>
                            </a:cubicBezTo>
                            <a:cubicBezTo>
                              <a:pt x="2565" y="1956"/>
                              <a:pt x="2517" y="2024"/>
                              <a:pt x="2555" y="2040"/>
                            </a:cubicBezTo>
                            <a:cubicBezTo>
                              <a:pt x="2629" y="2072"/>
                              <a:pt x="2715" y="2020"/>
                              <a:pt x="2795" y="2010"/>
                            </a:cubicBezTo>
                            <a:cubicBezTo>
                              <a:pt x="2879" y="1757"/>
                              <a:pt x="2739" y="1608"/>
                              <a:pt x="2555" y="1470"/>
                            </a:cubicBezTo>
                            <a:cubicBezTo>
                              <a:pt x="2535" y="1500"/>
                              <a:pt x="2479" y="1528"/>
                              <a:pt x="2495" y="1560"/>
                            </a:cubicBezTo>
                            <a:cubicBezTo>
                              <a:pt x="2509" y="1588"/>
                              <a:pt x="2563" y="1552"/>
                              <a:pt x="2585" y="1530"/>
                            </a:cubicBezTo>
                            <a:cubicBezTo>
                              <a:pt x="2607" y="1508"/>
                              <a:pt x="2605" y="1470"/>
                              <a:pt x="2615" y="1440"/>
                            </a:cubicBezTo>
                            <a:cubicBezTo>
                              <a:pt x="2568" y="1062"/>
                              <a:pt x="2669" y="1230"/>
                              <a:pt x="2465" y="1230"/>
                            </a:cubicBezTo>
                            <a:cubicBezTo>
                              <a:pt x="2433" y="1230"/>
                              <a:pt x="2525" y="1210"/>
                              <a:pt x="2555" y="1200"/>
                            </a:cubicBezTo>
                            <a:cubicBezTo>
                              <a:pt x="2520" y="993"/>
                              <a:pt x="2515" y="657"/>
                              <a:pt x="2255" y="570"/>
                            </a:cubicBezTo>
                            <a:cubicBezTo>
                              <a:pt x="2225" y="560"/>
                              <a:pt x="2195" y="550"/>
                              <a:pt x="2165" y="540"/>
                            </a:cubicBezTo>
                            <a:cubicBezTo>
                              <a:pt x="2175" y="580"/>
                              <a:pt x="2156" y="647"/>
                              <a:pt x="2195" y="660"/>
                            </a:cubicBezTo>
                            <a:cubicBezTo>
                              <a:pt x="2246" y="677"/>
                              <a:pt x="2338" y="653"/>
                              <a:pt x="2345" y="600"/>
                            </a:cubicBezTo>
                            <a:cubicBezTo>
                              <a:pt x="2354" y="528"/>
                              <a:pt x="2265" y="480"/>
                              <a:pt x="2225" y="420"/>
                            </a:cubicBezTo>
                            <a:cubicBezTo>
                              <a:pt x="2156" y="317"/>
                              <a:pt x="2091" y="250"/>
                              <a:pt x="1985" y="180"/>
                            </a:cubicBezTo>
                            <a:cubicBezTo>
                              <a:pt x="1955" y="200"/>
                              <a:pt x="1902" y="205"/>
                              <a:pt x="1895" y="240"/>
                            </a:cubicBezTo>
                            <a:cubicBezTo>
                              <a:pt x="1865" y="392"/>
                              <a:pt x="2016" y="310"/>
                              <a:pt x="2045" y="300"/>
                            </a:cubicBezTo>
                            <a:cubicBezTo>
                              <a:pt x="1985" y="240"/>
                              <a:pt x="1936" y="167"/>
                              <a:pt x="1865" y="120"/>
                            </a:cubicBezTo>
                            <a:cubicBezTo>
                              <a:pt x="1805" y="80"/>
                              <a:pt x="1685" y="0"/>
                              <a:pt x="1685" y="0"/>
                            </a:cubicBezTo>
                            <a:cubicBezTo>
                              <a:pt x="1645" y="10"/>
                              <a:pt x="1597" y="4"/>
                              <a:pt x="1565" y="30"/>
                            </a:cubicBezTo>
                            <a:cubicBezTo>
                              <a:pt x="1472" y="104"/>
                              <a:pt x="1604" y="193"/>
                              <a:pt x="1565" y="270"/>
                            </a:cubicBezTo>
                            <a:cubicBezTo>
                              <a:pt x="1549" y="302"/>
                              <a:pt x="1530" y="205"/>
                              <a:pt x="1505" y="180"/>
                            </a:cubicBezTo>
                            <a:cubicBezTo>
                              <a:pt x="1470" y="145"/>
                              <a:pt x="1425" y="120"/>
                              <a:pt x="1385" y="90"/>
                            </a:cubicBezTo>
                            <a:cubicBezTo>
                              <a:pt x="1345" y="100"/>
                              <a:pt x="1275" y="80"/>
                              <a:pt x="1265" y="120"/>
                            </a:cubicBezTo>
                            <a:cubicBezTo>
                              <a:pt x="1210" y="338"/>
                              <a:pt x="1326" y="330"/>
                              <a:pt x="1445" y="360"/>
                            </a:cubicBezTo>
                            <a:cubicBezTo>
                              <a:pt x="1396" y="323"/>
                              <a:pt x="1311" y="240"/>
                              <a:pt x="1235" y="240"/>
                            </a:cubicBezTo>
                            <a:cubicBezTo>
                              <a:pt x="1174" y="240"/>
                              <a:pt x="1115" y="260"/>
                              <a:pt x="1055" y="270"/>
                            </a:cubicBezTo>
                            <a:cubicBezTo>
                              <a:pt x="1053" y="277"/>
                              <a:pt x="937" y="524"/>
                              <a:pt x="1145" y="420"/>
                            </a:cubicBezTo>
                            <a:cubicBezTo>
                              <a:pt x="1177" y="404"/>
                              <a:pt x="1113" y="353"/>
                              <a:pt x="1085" y="330"/>
                            </a:cubicBezTo>
                            <a:cubicBezTo>
                              <a:pt x="1054" y="305"/>
                              <a:pt x="852" y="271"/>
                              <a:pt x="845" y="270"/>
                            </a:cubicBezTo>
                            <a:cubicBezTo>
                              <a:pt x="776" y="339"/>
                              <a:pt x="644" y="418"/>
                              <a:pt x="815" y="540"/>
                            </a:cubicBezTo>
                            <a:cubicBezTo>
                              <a:pt x="856" y="570"/>
                              <a:pt x="915" y="520"/>
                              <a:pt x="965" y="510"/>
                            </a:cubicBezTo>
                            <a:cubicBezTo>
                              <a:pt x="846" y="421"/>
                              <a:pt x="812" y="351"/>
                              <a:pt x="635" y="450"/>
                            </a:cubicBezTo>
                            <a:cubicBezTo>
                              <a:pt x="596" y="472"/>
                              <a:pt x="595" y="530"/>
                              <a:pt x="575" y="570"/>
                            </a:cubicBezTo>
                            <a:cubicBezTo>
                              <a:pt x="565" y="620"/>
                              <a:pt x="541" y="669"/>
                              <a:pt x="545" y="720"/>
                            </a:cubicBezTo>
                            <a:cubicBezTo>
                              <a:pt x="562" y="930"/>
                              <a:pt x="692" y="988"/>
                              <a:pt x="515" y="870"/>
                            </a:cubicBezTo>
                            <a:cubicBezTo>
                              <a:pt x="455" y="880"/>
                              <a:pt x="388" y="870"/>
                              <a:pt x="335" y="900"/>
                            </a:cubicBezTo>
                            <a:cubicBezTo>
                              <a:pt x="308" y="916"/>
                              <a:pt x="314" y="960"/>
                              <a:pt x="305" y="990"/>
                            </a:cubicBezTo>
                            <a:cubicBezTo>
                              <a:pt x="294" y="1030"/>
                              <a:pt x="285" y="1070"/>
                              <a:pt x="275" y="1110"/>
                            </a:cubicBezTo>
                            <a:cubicBezTo>
                              <a:pt x="285" y="1200"/>
                              <a:pt x="271" y="1296"/>
                              <a:pt x="305" y="1380"/>
                            </a:cubicBezTo>
                            <a:cubicBezTo>
                              <a:pt x="317" y="1409"/>
                              <a:pt x="395" y="1442"/>
                              <a:pt x="395" y="1410"/>
                            </a:cubicBezTo>
                            <a:cubicBezTo>
                              <a:pt x="395" y="1374"/>
                              <a:pt x="335" y="1370"/>
                              <a:pt x="305" y="1350"/>
                            </a:cubicBezTo>
                            <a:cubicBezTo>
                              <a:pt x="235" y="1360"/>
                              <a:pt x="152" y="1338"/>
                              <a:pt x="95" y="1380"/>
                            </a:cubicBezTo>
                            <a:cubicBezTo>
                              <a:pt x="54" y="1411"/>
                              <a:pt x="65" y="1479"/>
                              <a:pt x="65" y="1530"/>
                            </a:cubicBezTo>
                            <a:cubicBezTo>
                              <a:pt x="65" y="1820"/>
                              <a:pt x="85" y="2110"/>
                              <a:pt x="95" y="2400"/>
                            </a:cubicBezTo>
                            <a:cubicBezTo>
                              <a:pt x="185" y="2390"/>
                              <a:pt x="284" y="2410"/>
                              <a:pt x="365" y="2370"/>
                            </a:cubicBezTo>
                            <a:cubicBezTo>
                              <a:pt x="393" y="2356"/>
                              <a:pt x="366" y="2286"/>
                              <a:pt x="335" y="2280"/>
                            </a:cubicBezTo>
                            <a:cubicBezTo>
                              <a:pt x="246" y="2262"/>
                              <a:pt x="155" y="2300"/>
                              <a:pt x="65" y="2310"/>
                            </a:cubicBezTo>
                            <a:cubicBezTo>
                              <a:pt x="75" y="2420"/>
                              <a:pt x="79" y="2531"/>
                              <a:pt x="95" y="2640"/>
                            </a:cubicBezTo>
                            <a:cubicBezTo>
                              <a:pt x="99" y="2671"/>
                              <a:pt x="94" y="2722"/>
                              <a:pt x="125" y="2730"/>
                            </a:cubicBezTo>
                            <a:cubicBezTo>
                              <a:pt x="194" y="2747"/>
                              <a:pt x="265" y="2710"/>
                              <a:pt x="335" y="2700"/>
                            </a:cubicBezTo>
                            <a:cubicBezTo>
                              <a:pt x="345" y="2670"/>
                              <a:pt x="396" y="2617"/>
                              <a:pt x="365" y="2610"/>
                            </a:cubicBezTo>
                            <a:cubicBezTo>
                              <a:pt x="267" y="2588"/>
                              <a:pt x="136" y="2569"/>
                              <a:pt x="65" y="2640"/>
                            </a:cubicBezTo>
                            <a:cubicBezTo>
                              <a:pt x="8" y="2697"/>
                              <a:pt x="65" y="2805"/>
                              <a:pt x="95" y="2880"/>
                            </a:cubicBezTo>
                            <a:cubicBezTo>
                              <a:pt x="108" y="2913"/>
                              <a:pt x="155" y="2920"/>
                              <a:pt x="185" y="2940"/>
                            </a:cubicBezTo>
                            <a:cubicBezTo>
                              <a:pt x="255" y="2920"/>
                              <a:pt x="340" y="2928"/>
                              <a:pt x="395" y="2880"/>
                            </a:cubicBezTo>
                            <a:cubicBezTo>
                              <a:pt x="463" y="2821"/>
                              <a:pt x="395" y="2462"/>
                              <a:pt x="395" y="2460"/>
                            </a:cubicBezTo>
                            <a:cubicBezTo>
                              <a:pt x="335" y="2470"/>
                              <a:pt x="258" y="2447"/>
                              <a:pt x="215" y="2490"/>
                            </a:cubicBezTo>
                            <a:cubicBezTo>
                              <a:pt x="190" y="2515"/>
                              <a:pt x="269" y="2556"/>
                              <a:pt x="305" y="2550"/>
                            </a:cubicBezTo>
                            <a:cubicBezTo>
                              <a:pt x="347" y="2543"/>
                              <a:pt x="365" y="2490"/>
                              <a:pt x="395" y="2460"/>
                            </a:cubicBezTo>
                            <a:cubicBezTo>
                              <a:pt x="405" y="2430"/>
                              <a:pt x="425" y="2402"/>
                              <a:pt x="425" y="2370"/>
                            </a:cubicBezTo>
                            <a:cubicBezTo>
                              <a:pt x="425" y="2289"/>
                              <a:pt x="395" y="2130"/>
                              <a:pt x="395" y="2130"/>
                            </a:cubicBezTo>
                            <a:cubicBezTo>
                              <a:pt x="385" y="2000"/>
                              <a:pt x="381" y="1869"/>
                              <a:pt x="365" y="1740"/>
                            </a:cubicBezTo>
                            <a:cubicBezTo>
                              <a:pt x="361" y="1709"/>
                              <a:pt x="364" y="1662"/>
                              <a:pt x="335" y="1650"/>
                            </a:cubicBezTo>
                            <a:cubicBezTo>
                              <a:pt x="297" y="1635"/>
                              <a:pt x="255" y="1670"/>
                              <a:pt x="215" y="1680"/>
                            </a:cubicBezTo>
                            <a:cubicBezTo>
                              <a:pt x="182" y="1813"/>
                              <a:pt x="161" y="1958"/>
                              <a:pt x="305" y="2040"/>
                            </a:cubicBezTo>
                            <a:cubicBezTo>
                              <a:pt x="341" y="2060"/>
                              <a:pt x="385" y="2060"/>
                              <a:pt x="425" y="2070"/>
                            </a:cubicBezTo>
                            <a:cubicBezTo>
                              <a:pt x="517" y="1931"/>
                              <a:pt x="492" y="2027"/>
                              <a:pt x="425" y="1860"/>
                            </a:cubicBezTo>
                            <a:cubicBezTo>
                              <a:pt x="402" y="1801"/>
                              <a:pt x="365" y="1680"/>
                              <a:pt x="365" y="1680"/>
                            </a:cubicBezTo>
                            <a:cubicBezTo>
                              <a:pt x="355" y="1710"/>
                              <a:pt x="313" y="1748"/>
                              <a:pt x="335" y="1770"/>
                            </a:cubicBezTo>
                            <a:cubicBezTo>
                              <a:pt x="357" y="1792"/>
                              <a:pt x="419" y="1771"/>
                              <a:pt x="425" y="1740"/>
                            </a:cubicBezTo>
                            <a:cubicBezTo>
                              <a:pt x="551" y="1047"/>
                              <a:pt x="241" y="1181"/>
                              <a:pt x="545" y="1080"/>
                            </a:cubicBezTo>
                            <a:cubicBezTo>
                              <a:pt x="609" y="951"/>
                              <a:pt x="605" y="1005"/>
                              <a:pt x="605" y="930"/>
                            </a:cubicBezTo>
                          </a:path>
                        </a:pathLst>
                      </a:custGeom>
                      <a:solidFill>
                        <a:schemeClr val="bg1"/>
                      </a:solidFill>
                      <a:ln w="38100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169" name="Freeform 121"/>
                    <p:cNvSpPr>
                      <a:spLocks/>
                    </p:cNvSpPr>
                    <p:nvPr/>
                  </p:nvSpPr>
                  <p:spPr bwMode="auto">
                    <a:xfrm>
                      <a:off x="2448" y="4032"/>
                      <a:ext cx="4923" cy="7255"/>
                    </a:xfrm>
                    <a:custGeom>
                      <a:avLst/>
                      <a:gdLst>
                        <a:gd name="T0" fmla="*/ 2241 w 4923"/>
                        <a:gd name="T1" fmla="*/ 474 h 7255"/>
                        <a:gd name="T2" fmla="*/ 1983 w 4923"/>
                        <a:gd name="T3" fmla="*/ 690 h 7255"/>
                        <a:gd name="T4" fmla="*/ 1113 w 4923"/>
                        <a:gd name="T5" fmla="*/ 990 h 7255"/>
                        <a:gd name="T6" fmla="*/ 963 w 4923"/>
                        <a:gd name="T7" fmla="*/ 1260 h 7255"/>
                        <a:gd name="T8" fmla="*/ 783 w 4923"/>
                        <a:gd name="T9" fmla="*/ 2310 h 7255"/>
                        <a:gd name="T10" fmla="*/ 543 w 4923"/>
                        <a:gd name="T11" fmla="*/ 3030 h 7255"/>
                        <a:gd name="T12" fmla="*/ 333 w 4923"/>
                        <a:gd name="T13" fmla="*/ 3540 h 7255"/>
                        <a:gd name="T14" fmla="*/ 33 w 4923"/>
                        <a:gd name="T15" fmla="*/ 3630 h 7255"/>
                        <a:gd name="T16" fmla="*/ 93 w 4923"/>
                        <a:gd name="T17" fmla="*/ 3900 h 7255"/>
                        <a:gd name="T18" fmla="*/ 183 w 4923"/>
                        <a:gd name="T19" fmla="*/ 3960 h 7255"/>
                        <a:gd name="T20" fmla="*/ 213 w 4923"/>
                        <a:gd name="T21" fmla="*/ 4140 h 7255"/>
                        <a:gd name="T22" fmla="*/ 273 w 4923"/>
                        <a:gd name="T23" fmla="*/ 4170 h 7255"/>
                        <a:gd name="T24" fmla="*/ 423 w 4923"/>
                        <a:gd name="T25" fmla="*/ 4170 h 7255"/>
                        <a:gd name="T26" fmla="*/ 1665 w 4923"/>
                        <a:gd name="T27" fmla="*/ 1626 h 7255"/>
                        <a:gd name="T28" fmla="*/ 945 w 4923"/>
                        <a:gd name="T29" fmla="*/ 6666 h 7255"/>
                        <a:gd name="T30" fmla="*/ 633 w 4923"/>
                        <a:gd name="T31" fmla="*/ 6660 h 7255"/>
                        <a:gd name="T32" fmla="*/ 693 w 4923"/>
                        <a:gd name="T33" fmla="*/ 7200 h 7255"/>
                        <a:gd name="T34" fmla="*/ 1323 w 4923"/>
                        <a:gd name="T35" fmla="*/ 7200 h 7255"/>
                        <a:gd name="T36" fmla="*/ 1563 w 4923"/>
                        <a:gd name="T37" fmla="*/ 6570 h 7255"/>
                        <a:gd name="T38" fmla="*/ 1683 w 4923"/>
                        <a:gd name="T39" fmla="*/ 6270 h 7255"/>
                        <a:gd name="T40" fmla="*/ 1773 w 4923"/>
                        <a:gd name="T41" fmla="*/ 6000 h 7255"/>
                        <a:gd name="T42" fmla="*/ 1923 w 4923"/>
                        <a:gd name="T43" fmla="*/ 5520 h 7255"/>
                        <a:gd name="T44" fmla="*/ 2103 w 4923"/>
                        <a:gd name="T45" fmla="*/ 5040 h 7255"/>
                        <a:gd name="T46" fmla="*/ 2283 w 4923"/>
                        <a:gd name="T47" fmla="*/ 4590 h 7255"/>
                        <a:gd name="T48" fmla="*/ 2403 w 4923"/>
                        <a:gd name="T49" fmla="*/ 4320 h 7255"/>
                        <a:gd name="T50" fmla="*/ 2643 w 4923"/>
                        <a:gd name="T51" fmla="*/ 5010 h 7255"/>
                        <a:gd name="T52" fmla="*/ 2853 w 4923"/>
                        <a:gd name="T53" fmla="*/ 5460 h 7255"/>
                        <a:gd name="T54" fmla="*/ 3003 w 4923"/>
                        <a:gd name="T55" fmla="*/ 5760 h 7255"/>
                        <a:gd name="T56" fmla="*/ 3243 w 4923"/>
                        <a:gd name="T57" fmla="*/ 6360 h 7255"/>
                        <a:gd name="T58" fmla="*/ 3423 w 4923"/>
                        <a:gd name="T59" fmla="*/ 6750 h 7255"/>
                        <a:gd name="T60" fmla="*/ 3543 w 4923"/>
                        <a:gd name="T61" fmla="*/ 7050 h 7255"/>
                        <a:gd name="T62" fmla="*/ 4203 w 4923"/>
                        <a:gd name="T63" fmla="*/ 7140 h 7255"/>
                        <a:gd name="T64" fmla="*/ 4413 w 4923"/>
                        <a:gd name="T65" fmla="*/ 6600 h 7255"/>
                        <a:gd name="T66" fmla="*/ 4233 w 4923"/>
                        <a:gd name="T67" fmla="*/ 6450 h 7255"/>
                        <a:gd name="T68" fmla="*/ 3963 w 4923"/>
                        <a:gd name="T69" fmla="*/ 6540 h 7255"/>
                        <a:gd name="T70" fmla="*/ 3249 w 4923"/>
                        <a:gd name="T71" fmla="*/ 3786 h 7255"/>
                        <a:gd name="T72" fmla="*/ 4257 w 4923"/>
                        <a:gd name="T73" fmla="*/ 3930 h 7255"/>
                        <a:gd name="T74" fmla="*/ 4173 w 4923"/>
                        <a:gd name="T75" fmla="*/ 4290 h 7255"/>
                        <a:gd name="T76" fmla="*/ 4383 w 4923"/>
                        <a:gd name="T77" fmla="*/ 3960 h 7255"/>
                        <a:gd name="T78" fmla="*/ 4503 w 4923"/>
                        <a:gd name="T79" fmla="*/ 4260 h 7255"/>
                        <a:gd name="T80" fmla="*/ 4563 w 4923"/>
                        <a:gd name="T81" fmla="*/ 3990 h 7255"/>
                        <a:gd name="T82" fmla="*/ 4743 w 4923"/>
                        <a:gd name="T83" fmla="*/ 3900 h 7255"/>
                        <a:gd name="T84" fmla="*/ 4893 w 4923"/>
                        <a:gd name="T85" fmla="*/ 3720 h 7255"/>
                        <a:gd name="T86" fmla="*/ 4683 w 4923"/>
                        <a:gd name="T87" fmla="*/ 3540 h 7255"/>
                        <a:gd name="T88" fmla="*/ 3825 w 4923"/>
                        <a:gd name="T89" fmla="*/ 1050 h 7255"/>
                        <a:gd name="T90" fmla="*/ 3693 w 4923"/>
                        <a:gd name="T91" fmla="*/ 780 h 7255"/>
                        <a:gd name="T92" fmla="*/ 3033 w 4923"/>
                        <a:gd name="T93" fmla="*/ 570 h 7255"/>
                        <a:gd name="T94" fmla="*/ 2763 w 4923"/>
                        <a:gd name="T95" fmla="*/ 0 h 72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923" h="7255">
                          <a:moveTo>
                            <a:pt x="2223" y="0"/>
                          </a:moveTo>
                          <a:cubicBezTo>
                            <a:pt x="2229" y="158"/>
                            <a:pt x="2258" y="317"/>
                            <a:pt x="2241" y="474"/>
                          </a:cubicBezTo>
                          <a:cubicBezTo>
                            <a:pt x="2239" y="496"/>
                            <a:pt x="2082" y="592"/>
                            <a:pt x="2073" y="600"/>
                          </a:cubicBezTo>
                          <a:cubicBezTo>
                            <a:pt x="2040" y="627"/>
                            <a:pt x="2018" y="666"/>
                            <a:pt x="1983" y="690"/>
                          </a:cubicBezTo>
                          <a:cubicBezTo>
                            <a:pt x="1832" y="790"/>
                            <a:pt x="1624" y="738"/>
                            <a:pt x="1443" y="750"/>
                          </a:cubicBezTo>
                          <a:cubicBezTo>
                            <a:pt x="1268" y="808"/>
                            <a:pt x="1202" y="812"/>
                            <a:pt x="1113" y="990"/>
                          </a:cubicBezTo>
                          <a:cubicBezTo>
                            <a:pt x="1099" y="1018"/>
                            <a:pt x="1098" y="1052"/>
                            <a:pt x="1083" y="1080"/>
                          </a:cubicBezTo>
                          <a:cubicBezTo>
                            <a:pt x="1048" y="1143"/>
                            <a:pt x="963" y="1260"/>
                            <a:pt x="963" y="1260"/>
                          </a:cubicBezTo>
                          <a:cubicBezTo>
                            <a:pt x="919" y="1479"/>
                            <a:pt x="877" y="1699"/>
                            <a:pt x="843" y="1920"/>
                          </a:cubicBezTo>
                          <a:cubicBezTo>
                            <a:pt x="831" y="1998"/>
                            <a:pt x="802" y="2226"/>
                            <a:pt x="783" y="2310"/>
                          </a:cubicBezTo>
                          <a:cubicBezTo>
                            <a:pt x="736" y="2522"/>
                            <a:pt x="672" y="2734"/>
                            <a:pt x="603" y="2940"/>
                          </a:cubicBezTo>
                          <a:cubicBezTo>
                            <a:pt x="592" y="2974"/>
                            <a:pt x="558" y="2997"/>
                            <a:pt x="543" y="3030"/>
                          </a:cubicBezTo>
                          <a:cubicBezTo>
                            <a:pt x="400" y="3351"/>
                            <a:pt x="559" y="3096"/>
                            <a:pt x="423" y="3300"/>
                          </a:cubicBezTo>
                          <a:cubicBezTo>
                            <a:pt x="406" y="3367"/>
                            <a:pt x="385" y="3488"/>
                            <a:pt x="333" y="3540"/>
                          </a:cubicBezTo>
                          <a:cubicBezTo>
                            <a:pt x="311" y="3562"/>
                            <a:pt x="273" y="3560"/>
                            <a:pt x="243" y="3570"/>
                          </a:cubicBezTo>
                          <a:cubicBezTo>
                            <a:pt x="473" y="3647"/>
                            <a:pt x="222" y="3549"/>
                            <a:pt x="33" y="3630"/>
                          </a:cubicBezTo>
                          <a:cubicBezTo>
                            <a:pt x="0" y="3644"/>
                            <a:pt x="93" y="3670"/>
                            <a:pt x="123" y="3690"/>
                          </a:cubicBezTo>
                          <a:cubicBezTo>
                            <a:pt x="170" y="3832"/>
                            <a:pt x="163" y="3738"/>
                            <a:pt x="93" y="3900"/>
                          </a:cubicBezTo>
                          <a:cubicBezTo>
                            <a:pt x="81" y="3929"/>
                            <a:pt x="37" y="3972"/>
                            <a:pt x="63" y="3990"/>
                          </a:cubicBezTo>
                          <a:cubicBezTo>
                            <a:pt x="97" y="4013"/>
                            <a:pt x="143" y="3969"/>
                            <a:pt x="183" y="3960"/>
                          </a:cubicBezTo>
                          <a:cubicBezTo>
                            <a:pt x="233" y="3949"/>
                            <a:pt x="283" y="3940"/>
                            <a:pt x="333" y="3930"/>
                          </a:cubicBezTo>
                          <a:cubicBezTo>
                            <a:pt x="283" y="4005"/>
                            <a:pt x="246" y="4053"/>
                            <a:pt x="213" y="4140"/>
                          </a:cubicBezTo>
                          <a:cubicBezTo>
                            <a:pt x="199" y="4179"/>
                            <a:pt x="146" y="4242"/>
                            <a:pt x="183" y="4260"/>
                          </a:cubicBezTo>
                          <a:cubicBezTo>
                            <a:pt x="221" y="4279"/>
                            <a:pt x="243" y="4200"/>
                            <a:pt x="273" y="4170"/>
                          </a:cubicBezTo>
                          <a:cubicBezTo>
                            <a:pt x="274" y="4168"/>
                            <a:pt x="332" y="3967"/>
                            <a:pt x="363" y="3990"/>
                          </a:cubicBezTo>
                          <a:cubicBezTo>
                            <a:pt x="414" y="4028"/>
                            <a:pt x="326" y="4228"/>
                            <a:pt x="423" y="4170"/>
                          </a:cubicBezTo>
                          <a:lnTo>
                            <a:pt x="513" y="3930"/>
                          </a:lnTo>
                          <a:lnTo>
                            <a:pt x="1665" y="1626"/>
                          </a:lnTo>
                          <a:lnTo>
                            <a:pt x="1665" y="3786"/>
                          </a:lnTo>
                          <a:lnTo>
                            <a:pt x="945" y="6666"/>
                          </a:lnTo>
                          <a:cubicBezTo>
                            <a:pt x="891" y="6674"/>
                            <a:pt x="838" y="6691"/>
                            <a:pt x="783" y="6690"/>
                          </a:cubicBezTo>
                          <a:cubicBezTo>
                            <a:pt x="732" y="6689"/>
                            <a:pt x="682" y="6648"/>
                            <a:pt x="633" y="6660"/>
                          </a:cubicBezTo>
                          <a:cubicBezTo>
                            <a:pt x="592" y="6670"/>
                            <a:pt x="573" y="6720"/>
                            <a:pt x="543" y="6750"/>
                          </a:cubicBezTo>
                          <a:cubicBezTo>
                            <a:pt x="573" y="7134"/>
                            <a:pt x="458" y="7099"/>
                            <a:pt x="693" y="7200"/>
                          </a:cubicBezTo>
                          <a:cubicBezTo>
                            <a:pt x="722" y="7212"/>
                            <a:pt x="753" y="7220"/>
                            <a:pt x="783" y="7230"/>
                          </a:cubicBezTo>
                          <a:cubicBezTo>
                            <a:pt x="963" y="7220"/>
                            <a:pt x="1151" y="7255"/>
                            <a:pt x="1323" y="7200"/>
                          </a:cubicBezTo>
                          <a:cubicBezTo>
                            <a:pt x="1392" y="7178"/>
                            <a:pt x="1443" y="7020"/>
                            <a:pt x="1443" y="7020"/>
                          </a:cubicBezTo>
                          <a:cubicBezTo>
                            <a:pt x="1477" y="6885"/>
                            <a:pt x="1485" y="6687"/>
                            <a:pt x="1563" y="6570"/>
                          </a:cubicBezTo>
                          <a:cubicBezTo>
                            <a:pt x="1583" y="6540"/>
                            <a:pt x="1607" y="6512"/>
                            <a:pt x="1623" y="6480"/>
                          </a:cubicBezTo>
                          <a:cubicBezTo>
                            <a:pt x="1681" y="6363"/>
                            <a:pt x="1625" y="6405"/>
                            <a:pt x="1683" y="6270"/>
                          </a:cubicBezTo>
                          <a:cubicBezTo>
                            <a:pt x="1697" y="6237"/>
                            <a:pt x="1723" y="6210"/>
                            <a:pt x="1743" y="6180"/>
                          </a:cubicBezTo>
                          <a:cubicBezTo>
                            <a:pt x="1753" y="6120"/>
                            <a:pt x="1758" y="6059"/>
                            <a:pt x="1773" y="6000"/>
                          </a:cubicBezTo>
                          <a:cubicBezTo>
                            <a:pt x="1804" y="5878"/>
                            <a:pt x="1862" y="5762"/>
                            <a:pt x="1893" y="5640"/>
                          </a:cubicBezTo>
                          <a:cubicBezTo>
                            <a:pt x="1903" y="5600"/>
                            <a:pt x="1907" y="5558"/>
                            <a:pt x="1923" y="5520"/>
                          </a:cubicBezTo>
                          <a:cubicBezTo>
                            <a:pt x="1937" y="5487"/>
                            <a:pt x="1968" y="5463"/>
                            <a:pt x="1983" y="5430"/>
                          </a:cubicBezTo>
                          <a:cubicBezTo>
                            <a:pt x="2038" y="5307"/>
                            <a:pt x="2043" y="5160"/>
                            <a:pt x="2103" y="5040"/>
                          </a:cubicBezTo>
                          <a:cubicBezTo>
                            <a:pt x="2119" y="5008"/>
                            <a:pt x="2148" y="4983"/>
                            <a:pt x="2163" y="4950"/>
                          </a:cubicBezTo>
                          <a:cubicBezTo>
                            <a:pt x="2189" y="4891"/>
                            <a:pt x="2243" y="4650"/>
                            <a:pt x="2283" y="4590"/>
                          </a:cubicBezTo>
                          <a:cubicBezTo>
                            <a:pt x="2303" y="4560"/>
                            <a:pt x="2328" y="4533"/>
                            <a:pt x="2343" y="4500"/>
                          </a:cubicBezTo>
                          <a:cubicBezTo>
                            <a:pt x="2369" y="4442"/>
                            <a:pt x="2403" y="4320"/>
                            <a:pt x="2403" y="4320"/>
                          </a:cubicBezTo>
                          <a:cubicBezTo>
                            <a:pt x="2519" y="4494"/>
                            <a:pt x="2518" y="4696"/>
                            <a:pt x="2583" y="4890"/>
                          </a:cubicBezTo>
                          <a:cubicBezTo>
                            <a:pt x="2597" y="4932"/>
                            <a:pt x="2625" y="4969"/>
                            <a:pt x="2643" y="5010"/>
                          </a:cubicBezTo>
                          <a:cubicBezTo>
                            <a:pt x="2694" y="5128"/>
                            <a:pt x="2735" y="5255"/>
                            <a:pt x="2793" y="5370"/>
                          </a:cubicBezTo>
                          <a:cubicBezTo>
                            <a:pt x="2809" y="5402"/>
                            <a:pt x="2837" y="5428"/>
                            <a:pt x="2853" y="5460"/>
                          </a:cubicBezTo>
                          <a:cubicBezTo>
                            <a:pt x="2867" y="5488"/>
                            <a:pt x="2871" y="5521"/>
                            <a:pt x="2883" y="5550"/>
                          </a:cubicBezTo>
                          <a:cubicBezTo>
                            <a:pt x="2929" y="5657"/>
                            <a:pt x="2943" y="5670"/>
                            <a:pt x="3003" y="5760"/>
                          </a:cubicBezTo>
                          <a:cubicBezTo>
                            <a:pt x="3065" y="6010"/>
                            <a:pt x="2989" y="5763"/>
                            <a:pt x="3093" y="5970"/>
                          </a:cubicBezTo>
                          <a:cubicBezTo>
                            <a:pt x="3154" y="6093"/>
                            <a:pt x="3182" y="6239"/>
                            <a:pt x="3243" y="6360"/>
                          </a:cubicBezTo>
                          <a:cubicBezTo>
                            <a:pt x="3279" y="6432"/>
                            <a:pt x="3330" y="6496"/>
                            <a:pt x="3363" y="6570"/>
                          </a:cubicBezTo>
                          <a:cubicBezTo>
                            <a:pt x="3389" y="6628"/>
                            <a:pt x="3403" y="6690"/>
                            <a:pt x="3423" y="6750"/>
                          </a:cubicBezTo>
                          <a:cubicBezTo>
                            <a:pt x="3437" y="6792"/>
                            <a:pt x="3466" y="6828"/>
                            <a:pt x="3483" y="6870"/>
                          </a:cubicBezTo>
                          <a:cubicBezTo>
                            <a:pt x="3506" y="6929"/>
                            <a:pt x="3523" y="6990"/>
                            <a:pt x="3543" y="7050"/>
                          </a:cubicBezTo>
                          <a:cubicBezTo>
                            <a:pt x="3561" y="7103"/>
                            <a:pt x="3724" y="7150"/>
                            <a:pt x="3783" y="7170"/>
                          </a:cubicBezTo>
                          <a:cubicBezTo>
                            <a:pt x="3923" y="7160"/>
                            <a:pt x="4064" y="7161"/>
                            <a:pt x="4203" y="7140"/>
                          </a:cubicBezTo>
                          <a:cubicBezTo>
                            <a:pt x="4266" y="7131"/>
                            <a:pt x="4383" y="7080"/>
                            <a:pt x="4383" y="7080"/>
                          </a:cubicBezTo>
                          <a:cubicBezTo>
                            <a:pt x="4443" y="6900"/>
                            <a:pt x="4461" y="6807"/>
                            <a:pt x="4413" y="6600"/>
                          </a:cubicBezTo>
                          <a:cubicBezTo>
                            <a:pt x="4403" y="6556"/>
                            <a:pt x="4387" y="6509"/>
                            <a:pt x="4353" y="6480"/>
                          </a:cubicBezTo>
                          <a:cubicBezTo>
                            <a:pt x="4321" y="6454"/>
                            <a:pt x="4273" y="6460"/>
                            <a:pt x="4233" y="6450"/>
                          </a:cubicBezTo>
                          <a:cubicBezTo>
                            <a:pt x="4173" y="6460"/>
                            <a:pt x="4111" y="6461"/>
                            <a:pt x="4053" y="6480"/>
                          </a:cubicBezTo>
                          <a:cubicBezTo>
                            <a:pt x="4019" y="6491"/>
                            <a:pt x="3986" y="6568"/>
                            <a:pt x="3963" y="6540"/>
                          </a:cubicBezTo>
                          <a:cubicBezTo>
                            <a:pt x="3910" y="6477"/>
                            <a:pt x="3974" y="6471"/>
                            <a:pt x="3903" y="6300"/>
                          </a:cubicBezTo>
                          <a:lnTo>
                            <a:pt x="3249" y="3786"/>
                          </a:lnTo>
                          <a:lnTo>
                            <a:pt x="3249" y="1482"/>
                          </a:lnTo>
                          <a:cubicBezTo>
                            <a:pt x="3585" y="2298"/>
                            <a:pt x="3950" y="3103"/>
                            <a:pt x="4257" y="3930"/>
                          </a:cubicBezTo>
                          <a:cubicBezTo>
                            <a:pt x="4272" y="3971"/>
                            <a:pt x="4219" y="4009"/>
                            <a:pt x="4203" y="4050"/>
                          </a:cubicBezTo>
                          <a:cubicBezTo>
                            <a:pt x="4166" y="4141"/>
                            <a:pt x="4004" y="4543"/>
                            <a:pt x="4173" y="4290"/>
                          </a:cubicBezTo>
                          <a:cubicBezTo>
                            <a:pt x="4195" y="4201"/>
                            <a:pt x="4213" y="4054"/>
                            <a:pt x="4293" y="3990"/>
                          </a:cubicBezTo>
                          <a:cubicBezTo>
                            <a:pt x="4318" y="3970"/>
                            <a:pt x="4353" y="3970"/>
                            <a:pt x="4383" y="3960"/>
                          </a:cubicBezTo>
                          <a:cubicBezTo>
                            <a:pt x="4403" y="4000"/>
                            <a:pt x="4426" y="4038"/>
                            <a:pt x="4443" y="4080"/>
                          </a:cubicBezTo>
                          <a:cubicBezTo>
                            <a:pt x="4466" y="4139"/>
                            <a:pt x="4518" y="4321"/>
                            <a:pt x="4503" y="4260"/>
                          </a:cubicBezTo>
                          <a:cubicBezTo>
                            <a:pt x="4483" y="4180"/>
                            <a:pt x="4443" y="4020"/>
                            <a:pt x="4443" y="4020"/>
                          </a:cubicBezTo>
                          <a:cubicBezTo>
                            <a:pt x="4483" y="4010"/>
                            <a:pt x="4563" y="4031"/>
                            <a:pt x="4563" y="3990"/>
                          </a:cubicBezTo>
                          <a:cubicBezTo>
                            <a:pt x="4563" y="3949"/>
                            <a:pt x="4406" y="3978"/>
                            <a:pt x="4443" y="3960"/>
                          </a:cubicBezTo>
                          <a:cubicBezTo>
                            <a:pt x="4534" y="3914"/>
                            <a:pt x="4643" y="3920"/>
                            <a:pt x="4743" y="3900"/>
                          </a:cubicBezTo>
                          <a:cubicBezTo>
                            <a:pt x="4832" y="3882"/>
                            <a:pt x="4847" y="3861"/>
                            <a:pt x="4923" y="3810"/>
                          </a:cubicBezTo>
                          <a:cubicBezTo>
                            <a:pt x="4913" y="3780"/>
                            <a:pt x="4923" y="3729"/>
                            <a:pt x="4893" y="3720"/>
                          </a:cubicBezTo>
                          <a:cubicBezTo>
                            <a:pt x="4588" y="3626"/>
                            <a:pt x="4406" y="3775"/>
                            <a:pt x="4623" y="3630"/>
                          </a:cubicBezTo>
                          <a:cubicBezTo>
                            <a:pt x="4643" y="3600"/>
                            <a:pt x="4699" y="3572"/>
                            <a:pt x="4683" y="3540"/>
                          </a:cubicBezTo>
                          <a:cubicBezTo>
                            <a:pt x="4664" y="3503"/>
                            <a:pt x="4616" y="3925"/>
                            <a:pt x="4473" y="3510"/>
                          </a:cubicBezTo>
                          <a:cubicBezTo>
                            <a:pt x="4109" y="2452"/>
                            <a:pt x="4330" y="3135"/>
                            <a:pt x="3825" y="1050"/>
                          </a:cubicBezTo>
                          <a:cubicBezTo>
                            <a:pt x="3818" y="1021"/>
                            <a:pt x="3826" y="987"/>
                            <a:pt x="3813" y="960"/>
                          </a:cubicBezTo>
                          <a:cubicBezTo>
                            <a:pt x="3781" y="895"/>
                            <a:pt x="3716" y="848"/>
                            <a:pt x="3693" y="780"/>
                          </a:cubicBezTo>
                          <a:cubicBezTo>
                            <a:pt x="3683" y="750"/>
                            <a:pt x="3689" y="708"/>
                            <a:pt x="3663" y="690"/>
                          </a:cubicBezTo>
                          <a:cubicBezTo>
                            <a:pt x="3505" y="577"/>
                            <a:pt x="3209" y="595"/>
                            <a:pt x="3033" y="570"/>
                          </a:cubicBezTo>
                          <a:cubicBezTo>
                            <a:pt x="2983" y="540"/>
                            <a:pt x="2927" y="518"/>
                            <a:pt x="2883" y="480"/>
                          </a:cubicBezTo>
                          <a:cubicBezTo>
                            <a:pt x="2746" y="363"/>
                            <a:pt x="2763" y="156"/>
                            <a:pt x="2763" y="0"/>
                          </a:cubicBezTo>
                        </a:path>
                      </a:pathLst>
                    </a:custGeom>
                    <a:solidFill>
                      <a:schemeClr val="bg1"/>
                    </a:solidFill>
                    <a:ln w="3810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170" name="Freeform 122"/>
                  <p:cNvSpPr>
                    <a:spLocks/>
                  </p:cNvSpPr>
                  <p:nvPr/>
                </p:nvSpPr>
                <p:spPr bwMode="auto">
                  <a:xfrm rot="-163516">
                    <a:off x="4528" y="11335"/>
                    <a:ext cx="480" cy="494"/>
                  </a:xfrm>
                  <a:custGeom>
                    <a:avLst/>
                    <a:gdLst>
                      <a:gd name="T0" fmla="*/ 0 w 1830"/>
                      <a:gd name="T1" fmla="*/ 60 h 1260"/>
                      <a:gd name="T2" fmla="*/ 90 w 1830"/>
                      <a:gd name="T3" fmla="*/ 600 h 1260"/>
                      <a:gd name="T4" fmla="*/ 270 w 1830"/>
                      <a:gd name="T5" fmla="*/ 990 h 1260"/>
                      <a:gd name="T6" fmla="*/ 360 w 1830"/>
                      <a:gd name="T7" fmla="*/ 1050 h 1260"/>
                      <a:gd name="T8" fmla="*/ 450 w 1830"/>
                      <a:gd name="T9" fmla="*/ 1140 h 1260"/>
                      <a:gd name="T10" fmla="*/ 570 w 1830"/>
                      <a:gd name="T11" fmla="*/ 1170 h 1260"/>
                      <a:gd name="T12" fmla="*/ 960 w 1830"/>
                      <a:gd name="T13" fmla="*/ 1260 h 1260"/>
                      <a:gd name="T14" fmla="*/ 1470 w 1830"/>
                      <a:gd name="T15" fmla="*/ 1140 h 1260"/>
                      <a:gd name="T16" fmla="*/ 1680 w 1830"/>
                      <a:gd name="T17" fmla="*/ 750 h 1260"/>
                      <a:gd name="T18" fmla="*/ 1830 w 1830"/>
                      <a:gd name="T19" fmla="*/ 90 h 1260"/>
                      <a:gd name="T20" fmla="*/ 1800 w 1830"/>
                      <a:gd name="T21" fmla="*/ 0 h 1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830" h="1260">
                        <a:moveTo>
                          <a:pt x="0" y="60"/>
                        </a:moveTo>
                        <a:cubicBezTo>
                          <a:pt x="59" y="237"/>
                          <a:pt x="51" y="419"/>
                          <a:pt x="90" y="600"/>
                        </a:cubicBezTo>
                        <a:cubicBezTo>
                          <a:pt x="119" y="734"/>
                          <a:pt x="170" y="890"/>
                          <a:pt x="270" y="990"/>
                        </a:cubicBezTo>
                        <a:cubicBezTo>
                          <a:pt x="295" y="1015"/>
                          <a:pt x="332" y="1027"/>
                          <a:pt x="360" y="1050"/>
                        </a:cubicBezTo>
                        <a:cubicBezTo>
                          <a:pt x="393" y="1077"/>
                          <a:pt x="413" y="1119"/>
                          <a:pt x="450" y="1140"/>
                        </a:cubicBezTo>
                        <a:cubicBezTo>
                          <a:pt x="486" y="1160"/>
                          <a:pt x="531" y="1158"/>
                          <a:pt x="570" y="1170"/>
                        </a:cubicBezTo>
                        <a:cubicBezTo>
                          <a:pt x="869" y="1260"/>
                          <a:pt x="629" y="1213"/>
                          <a:pt x="960" y="1260"/>
                        </a:cubicBezTo>
                        <a:cubicBezTo>
                          <a:pt x="1168" y="1239"/>
                          <a:pt x="1304" y="1251"/>
                          <a:pt x="1470" y="1140"/>
                        </a:cubicBezTo>
                        <a:cubicBezTo>
                          <a:pt x="1518" y="996"/>
                          <a:pt x="1627" y="892"/>
                          <a:pt x="1680" y="750"/>
                        </a:cubicBezTo>
                        <a:cubicBezTo>
                          <a:pt x="1760" y="536"/>
                          <a:pt x="1802" y="316"/>
                          <a:pt x="1830" y="90"/>
                        </a:cubicBezTo>
                        <a:cubicBezTo>
                          <a:pt x="1820" y="60"/>
                          <a:pt x="1800" y="0"/>
                          <a:pt x="1800" y="0"/>
                        </a:cubicBezTo>
                      </a:path>
                    </a:pathLst>
                  </a:custGeom>
                  <a:solidFill>
                    <a:schemeClr val="bg1"/>
                  </a:solidFill>
                  <a:ln w="3810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71" name="Line 123"/>
                  <p:cNvSpPr>
                    <a:spLocks noChangeShapeType="1"/>
                  </p:cNvSpPr>
                  <p:nvPr/>
                </p:nvSpPr>
                <p:spPr bwMode="auto">
                  <a:xfrm rot="-163516">
                    <a:off x="4426" y="12944"/>
                    <a:ext cx="718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72" name="Line 124"/>
                  <p:cNvSpPr>
                    <a:spLocks noChangeShapeType="1"/>
                  </p:cNvSpPr>
                  <p:nvPr/>
                </p:nvSpPr>
                <p:spPr bwMode="auto">
                  <a:xfrm rot="-163516">
                    <a:off x="4402" y="13121"/>
                    <a:ext cx="350" cy="274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73" name="Line 125"/>
                  <p:cNvSpPr>
                    <a:spLocks noChangeShapeType="1"/>
                  </p:cNvSpPr>
                  <p:nvPr/>
                </p:nvSpPr>
                <p:spPr bwMode="auto">
                  <a:xfrm rot="21436484" flipH="1">
                    <a:off x="4750" y="13104"/>
                    <a:ext cx="408" cy="288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74" name="Freeform 126"/>
                  <p:cNvSpPr>
                    <a:spLocks/>
                  </p:cNvSpPr>
                  <p:nvPr/>
                </p:nvSpPr>
                <p:spPr bwMode="auto">
                  <a:xfrm rot="-163516">
                    <a:off x="4369" y="11423"/>
                    <a:ext cx="93" cy="588"/>
                  </a:xfrm>
                  <a:custGeom>
                    <a:avLst/>
                    <a:gdLst>
                      <a:gd name="T0" fmla="*/ 300 w 357"/>
                      <a:gd name="T1" fmla="*/ 0 h 1500"/>
                      <a:gd name="T2" fmla="*/ 300 w 357"/>
                      <a:gd name="T3" fmla="*/ 600 h 1500"/>
                      <a:gd name="T4" fmla="*/ 240 w 357"/>
                      <a:gd name="T5" fmla="*/ 960 h 1500"/>
                      <a:gd name="T6" fmla="*/ 0 w 357"/>
                      <a:gd name="T7" fmla="*/ 1500 h 15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7" h="1500">
                        <a:moveTo>
                          <a:pt x="300" y="0"/>
                        </a:moveTo>
                        <a:cubicBezTo>
                          <a:pt x="357" y="287"/>
                          <a:pt x="339" y="129"/>
                          <a:pt x="300" y="600"/>
                        </a:cubicBezTo>
                        <a:cubicBezTo>
                          <a:pt x="246" y="1244"/>
                          <a:pt x="306" y="664"/>
                          <a:pt x="240" y="960"/>
                        </a:cubicBezTo>
                        <a:cubicBezTo>
                          <a:pt x="190" y="1186"/>
                          <a:pt x="171" y="1329"/>
                          <a:pt x="0" y="1500"/>
                        </a:cubicBezTo>
                      </a:path>
                    </a:pathLst>
                  </a:custGeom>
                  <a:solidFill>
                    <a:schemeClr val="bg1"/>
                  </a:solidFill>
                  <a:ln w="3810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75" name="Freeform 127"/>
                  <p:cNvSpPr>
                    <a:spLocks/>
                  </p:cNvSpPr>
                  <p:nvPr/>
                </p:nvSpPr>
                <p:spPr bwMode="auto">
                  <a:xfrm>
                    <a:off x="3600" y="14400"/>
                    <a:ext cx="864" cy="720"/>
                  </a:xfrm>
                  <a:custGeom>
                    <a:avLst/>
                    <a:gdLst>
                      <a:gd name="T0" fmla="*/ 1032 w 1680"/>
                      <a:gd name="T1" fmla="*/ 144 h 1608"/>
                      <a:gd name="T2" fmla="*/ 888 w 1680"/>
                      <a:gd name="T3" fmla="*/ 864 h 1608"/>
                      <a:gd name="T4" fmla="*/ 312 w 1680"/>
                      <a:gd name="T5" fmla="*/ 1008 h 1608"/>
                      <a:gd name="T6" fmla="*/ 24 w 1680"/>
                      <a:gd name="T7" fmla="*/ 1296 h 1608"/>
                      <a:gd name="T8" fmla="*/ 168 w 1680"/>
                      <a:gd name="T9" fmla="*/ 1584 h 1608"/>
                      <a:gd name="T10" fmla="*/ 1032 w 1680"/>
                      <a:gd name="T11" fmla="*/ 1440 h 1608"/>
                      <a:gd name="T12" fmla="*/ 1464 w 1680"/>
                      <a:gd name="T13" fmla="*/ 1584 h 1608"/>
                      <a:gd name="T14" fmla="*/ 1608 w 1680"/>
                      <a:gd name="T15" fmla="*/ 1296 h 1608"/>
                      <a:gd name="T16" fmla="*/ 1464 w 1680"/>
                      <a:gd name="T17" fmla="*/ 1008 h 1608"/>
                      <a:gd name="T18" fmla="*/ 1608 w 1680"/>
                      <a:gd name="T19" fmla="*/ 144 h 1608"/>
                      <a:gd name="T20" fmla="*/ 1032 w 1680"/>
                      <a:gd name="T21" fmla="*/ 144 h 16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80" h="1608">
                        <a:moveTo>
                          <a:pt x="1032" y="144"/>
                        </a:moveTo>
                        <a:cubicBezTo>
                          <a:pt x="912" y="264"/>
                          <a:pt x="1008" y="720"/>
                          <a:pt x="888" y="864"/>
                        </a:cubicBezTo>
                        <a:cubicBezTo>
                          <a:pt x="768" y="1008"/>
                          <a:pt x="456" y="936"/>
                          <a:pt x="312" y="1008"/>
                        </a:cubicBezTo>
                        <a:cubicBezTo>
                          <a:pt x="168" y="1080"/>
                          <a:pt x="48" y="1200"/>
                          <a:pt x="24" y="1296"/>
                        </a:cubicBezTo>
                        <a:cubicBezTo>
                          <a:pt x="0" y="1392"/>
                          <a:pt x="0" y="1560"/>
                          <a:pt x="168" y="1584"/>
                        </a:cubicBezTo>
                        <a:cubicBezTo>
                          <a:pt x="336" y="1608"/>
                          <a:pt x="816" y="1440"/>
                          <a:pt x="1032" y="1440"/>
                        </a:cubicBezTo>
                        <a:cubicBezTo>
                          <a:pt x="1248" y="1440"/>
                          <a:pt x="1368" y="1608"/>
                          <a:pt x="1464" y="1584"/>
                        </a:cubicBezTo>
                        <a:cubicBezTo>
                          <a:pt x="1560" y="1560"/>
                          <a:pt x="1608" y="1392"/>
                          <a:pt x="1608" y="1296"/>
                        </a:cubicBezTo>
                        <a:cubicBezTo>
                          <a:pt x="1608" y="1200"/>
                          <a:pt x="1464" y="1200"/>
                          <a:pt x="1464" y="1008"/>
                        </a:cubicBezTo>
                        <a:cubicBezTo>
                          <a:pt x="1464" y="816"/>
                          <a:pt x="1680" y="288"/>
                          <a:pt x="1608" y="144"/>
                        </a:cubicBezTo>
                        <a:cubicBezTo>
                          <a:pt x="1536" y="0"/>
                          <a:pt x="1152" y="24"/>
                          <a:pt x="1032" y="1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3810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76" name="Freeform 128"/>
                  <p:cNvSpPr>
                    <a:spLocks/>
                  </p:cNvSpPr>
                  <p:nvPr/>
                </p:nvSpPr>
                <p:spPr bwMode="auto">
                  <a:xfrm flipH="1">
                    <a:off x="5184" y="14112"/>
                    <a:ext cx="1008" cy="864"/>
                  </a:xfrm>
                  <a:custGeom>
                    <a:avLst/>
                    <a:gdLst>
                      <a:gd name="T0" fmla="*/ 1032 w 1680"/>
                      <a:gd name="T1" fmla="*/ 144 h 1608"/>
                      <a:gd name="T2" fmla="*/ 888 w 1680"/>
                      <a:gd name="T3" fmla="*/ 864 h 1608"/>
                      <a:gd name="T4" fmla="*/ 312 w 1680"/>
                      <a:gd name="T5" fmla="*/ 1008 h 1608"/>
                      <a:gd name="T6" fmla="*/ 24 w 1680"/>
                      <a:gd name="T7" fmla="*/ 1296 h 1608"/>
                      <a:gd name="T8" fmla="*/ 168 w 1680"/>
                      <a:gd name="T9" fmla="*/ 1584 h 1608"/>
                      <a:gd name="T10" fmla="*/ 1032 w 1680"/>
                      <a:gd name="T11" fmla="*/ 1440 h 1608"/>
                      <a:gd name="T12" fmla="*/ 1464 w 1680"/>
                      <a:gd name="T13" fmla="*/ 1584 h 1608"/>
                      <a:gd name="T14" fmla="*/ 1608 w 1680"/>
                      <a:gd name="T15" fmla="*/ 1296 h 1608"/>
                      <a:gd name="T16" fmla="*/ 1464 w 1680"/>
                      <a:gd name="T17" fmla="*/ 1008 h 1608"/>
                      <a:gd name="T18" fmla="*/ 1608 w 1680"/>
                      <a:gd name="T19" fmla="*/ 144 h 1608"/>
                      <a:gd name="T20" fmla="*/ 1032 w 1680"/>
                      <a:gd name="T21" fmla="*/ 144 h 16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80" h="1608">
                        <a:moveTo>
                          <a:pt x="1032" y="144"/>
                        </a:moveTo>
                        <a:cubicBezTo>
                          <a:pt x="912" y="264"/>
                          <a:pt x="1008" y="720"/>
                          <a:pt x="888" y="864"/>
                        </a:cubicBezTo>
                        <a:cubicBezTo>
                          <a:pt x="768" y="1008"/>
                          <a:pt x="456" y="936"/>
                          <a:pt x="312" y="1008"/>
                        </a:cubicBezTo>
                        <a:cubicBezTo>
                          <a:pt x="168" y="1080"/>
                          <a:pt x="48" y="1200"/>
                          <a:pt x="24" y="1296"/>
                        </a:cubicBezTo>
                        <a:cubicBezTo>
                          <a:pt x="0" y="1392"/>
                          <a:pt x="0" y="1560"/>
                          <a:pt x="168" y="1584"/>
                        </a:cubicBezTo>
                        <a:cubicBezTo>
                          <a:pt x="336" y="1608"/>
                          <a:pt x="816" y="1440"/>
                          <a:pt x="1032" y="1440"/>
                        </a:cubicBezTo>
                        <a:cubicBezTo>
                          <a:pt x="1248" y="1440"/>
                          <a:pt x="1368" y="1608"/>
                          <a:pt x="1464" y="1584"/>
                        </a:cubicBezTo>
                        <a:cubicBezTo>
                          <a:pt x="1560" y="1560"/>
                          <a:pt x="1608" y="1392"/>
                          <a:pt x="1608" y="1296"/>
                        </a:cubicBezTo>
                        <a:cubicBezTo>
                          <a:pt x="1608" y="1200"/>
                          <a:pt x="1464" y="1200"/>
                          <a:pt x="1464" y="1008"/>
                        </a:cubicBezTo>
                        <a:cubicBezTo>
                          <a:pt x="1464" y="816"/>
                          <a:pt x="1680" y="288"/>
                          <a:pt x="1608" y="144"/>
                        </a:cubicBezTo>
                        <a:cubicBezTo>
                          <a:pt x="1536" y="0"/>
                          <a:pt x="1152" y="24"/>
                          <a:pt x="1032" y="1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3810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77" name="Freeform 129"/>
                <p:cNvSpPr>
                  <a:spLocks/>
                </p:cNvSpPr>
                <p:nvPr/>
              </p:nvSpPr>
              <p:spPr bwMode="auto">
                <a:xfrm>
                  <a:off x="5160" y="6120"/>
                  <a:ext cx="150" cy="1410"/>
                </a:xfrm>
                <a:custGeom>
                  <a:avLst/>
                  <a:gdLst>
                    <a:gd name="T0" fmla="*/ 150 w 150"/>
                    <a:gd name="T1" fmla="*/ 1410 h 1410"/>
                    <a:gd name="T2" fmla="*/ 60 w 150"/>
                    <a:gd name="T3" fmla="*/ 1350 h 1410"/>
                    <a:gd name="T4" fmla="*/ 0 w 150"/>
                    <a:gd name="T5" fmla="*/ 1110 h 1410"/>
                    <a:gd name="T6" fmla="*/ 30 w 150"/>
                    <a:gd name="T7" fmla="*/ 510 h 1410"/>
                    <a:gd name="T8" fmla="*/ 90 w 150"/>
                    <a:gd name="T9" fmla="*/ 0 h 14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0" h="1410">
                      <a:moveTo>
                        <a:pt x="150" y="1410"/>
                      </a:moveTo>
                      <a:cubicBezTo>
                        <a:pt x="120" y="1390"/>
                        <a:pt x="83" y="1378"/>
                        <a:pt x="60" y="1350"/>
                      </a:cubicBezTo>
                      <a:cubicBezTo>
                        <a:pt x="35" y="1319"/>
                        <a:pt x="1" y="1117"/>
                        <a:pt x="0" y="1110"/>
                      </a:cubicBezTo>
                      <a:cubicBezTo>
                        <a:pt x="10" y="910"/>
                        <a:pt x="16" y="710"/>
                        <a:pt x="30" y="510"/>
                      </a:cubicBezTo>
                      <a:cubicBezTo>
                        <a:pt x="42" y="335"/>
                        <a:pt x="90" y="174"/>
                        <a:pt x="90" y="0"/>
                      </a:cubicBezTo>
                    </a:path>
                  </a:pathLst>
                </a:custGeom>
                <a:solidFill>
                  <a:schemeClr val="bg1"/>
                </a:solidFill>
                <a:ln w="381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80" name="Group 132"/>
            <p:cNvGrpSpPr>
              <a:grpSpLocks/>
            </p:cNvGrpSpPr>
            <p:nvPr/>
          </p:nvGrpSpPr>
          <p:grpSpPr bwMode="auto">
            <a:xfrm>
              <a:off x="4944" y="1440"/>
              <a:ext cx="186" cy="110"/>
              <a:chOff x="4560" y="1344"/>
              <a:chExt cx="288" cy="144"/>
            </a:xfrm>
          </p:grpSpPr>
          <p:sp>
            <p:nvSpPr>
              <p:cNvPr id="2178" name="Oval 130"/>
              <p:cNvSpPr>
                <a:spLocks noChangeArrowheads="1"/>
              </p:cNvSpPr>
              <p:nvPr/>
            </p:nvSpPr>
            <p:spPr bwMode="auto">
              <a:xfrm>
                <a:off x="4560" y="1344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9" name="Oval 131"/>
              <p:cNvSpPr>
                <a:spLocks noChangeArrowheads="1"/>
              </p:cNvSpPr>
              <p:nvPr/>
            </p:nvSpPr>
            <p:spPr bwMode="auto">
              <a:xfrm flipV="1">
                <a:off x="4752" y="1440"/>
                <a:ext cx="96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81" name="Group 133"/>
            <p:cNvGrpSpPr>
              <a:grpSpLocks/>
            </p:cNvGrpSpPr>
            <p:nvPr/>
          </p:nvGrpSpPr>
          <p:grpSpPr bwMode="auto">
            <a:xfrm rot="-474430">
              <a:off x="2326" y="1835"/>
              <a:ext cx="187" cy="110"/>
              <a:chOff x="4560" y="1344"/>
              <a:chExt cx="288" cy="144"/>
            </a:xfrm>
          </p:grpSpPr>
          <p:sp>
            <p:nvSpPr>
              <p:cNvPr id="2182" name="Oval 134"/>
              <p:cNvSpPr>
                <a:spLocks noChangeArrowheads="1"/>
              </p:cNvSpPr>
              <p:nvPr/>
            </p:nvSpPr>
            <p:spPr bwMode="auto">
              <a:xfrm>
                <a:off x="4560" y="1344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3" name="Oval 135"/>
              <p:cNvSpPr>
                <a:spLocks noChangeArrowheads="1"/>
              </p:cNvSpPr>
              <p:nvPr/>
            </p:nvSpPr>
            <p:spPr bwMode="auto">
              <a:xfrm flipV="1">
                <a:off x="4752" y="1440"/>
                <a:ext cx="96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87" name="Oval 139"/>
            <p:cNvSpPr>
              <a:spLocks noChangeArrowheads="1"/>
            </p:cNvSpPr>
            <p:nvPr/>
          </p:nvSpPr>
          <p:spPr bwMode="auto">
            <a:xfrm>
              <a:off x="3024" y="1850"/>
              <a:ext cx="62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8" name="Oval 140"/>
            <p:cNvSpPr>
              <a:spLocks noChangeArrowheads="1"/>
            </p:cNvSpPr>
            <p:nvPr/>
          </p:nvSpPr>
          <p:spPr bwMode="auto">
            <a:xfrm>
              <a:off x="3168" y="1824"/>
              <a:ext cx="31" cy="7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9" name="Oval 141"/>
            <p:cNvSpPr>
              <a:spLocks noChangeArrowheads="1"/>
            </p:cNvSpPr>
            <p:nvPr/>
          </p:nvSpPr>
          <p:spPr bwMode="auto">
            <a:xfrm>
              <a:off x="929" y="1688"/>
              <a:ext cx="31" cy="7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0" name="Oval 142"/>
            <p:cNvSpPr>
              <a:spLocks noChangeArrowheads="1"/>
            </p:cNvSpPr>
            <p:nvPr/>
          </p:nvSpPr>
          <p:spPr bwMode="auto">
            <a:xfrm flipV="1">
              <a:off x="1053" y="1651"/>
              <a:ext cx="31" cy="7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195" name="B53CEF6A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638" y="63706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901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9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9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Accessible Books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589567"/>
            <a:ext cx="4191000" cy="45720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Accessible </a:t>
            </a:r>
            <a:r>
              <a:rPr lang="en-US" sz="2000" dirty="0">
                <a:latin typeface="Arial"/>
                <a:cs typeface="Arial"/>
              </a:rPr>
              <a:t>Books are children’s picture books in accessible formats.</a:t>
            </a:r>
          </a:p>
          <a:p>
            <a:r>
              <a:rPr lang="en-US" sz="2000" dirty="0" smtClean="0">
                <a:latin typeface="Arial"/>
                <a:cs typeface="Arial"/>
              </a:rPr>
              <a:t>Books </a:t>
            </a:r>
            <a:r>
              <a:rPr lang="en-US" sz="2000" dirty="0">
                <a:latin typeface="Arial"/>
                <a:cs typeface="Arial"/>
              </a:rPr>
              <a:t>are scanned and images added to accessible software.</a:t>
            </a:r>
          </a:p>
          <a:p>
            <a:r>
              <a:rPr lang="en-US" sz="2000" dirty="0" smtClean="0">
                <a:latin typeface="Arial"/>
                <a:cs typeface="Arial"/>
              </a:rPr>
              <a:t>Text </a:t>
            </a:r>
            <a:r>
              <a:rPr lang="en-US" sz="2000" dirty="0">
                <a:latin typeface="Arial"/>
                <a:cs typeface="Arial"/>
              </a:rPr>
              <a:t>is recorded using digitized (human reader) or synthesized (computer speech) speech.</a:t>
            </a:r>
          </a:p>
          <a:p>
            <a:r>
              <a:rPr lang="en-US" sz="2000" dirty="0" smtClean="0">
                <a:latin typeface="Arial"/>
                <a:cs typeface="Arial"/>
              </a:rPr>
              <a:t>The </a:t>
            </a:r>
            <a:r>
              <a:rPr lang="en-US" sz="2000" dirty="0">
                <a:latin typeface="Arial"/>
                <a:cs typeface="Arial"/>
              </a:rPr>
              <a:t>graphics, text and narration are then available for reading on computer or touch devices.</a:t>
            </a:r>
          </a:p>
          <a:p>
            <a:r>
              <a:rPr lang="en-US" sz="2000" dirty="0" smtClean="0">
                <a:latin typeface="Arial"/>
                <a:cs typeface="Arial"/>
              </a:rPr>
              <a:t>The </a:t>
            </a:r>
            <a:r>
              <a:rPr lang="en-US" sz="2000" dirty="0">
                <a:latin typeface="Arial"/>
                <a:cs typeface="Arial"/>
              </a:rPr>
              <a:t>student uses assistive technology to access the books.</a:t>
            </a:r>
          </a:p>
        </p:txBody>
      </p:sp>
      <p:pic>
        <p:nvPicPr>
          <p:cNvPr id="3" name="Content Placeholder 2" descr="accessible book.jpg"/>
          <p:cNvPicPr>
            <a:picLocks noGrp="1" noChangeAspect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1" r="17577"/>
          <a:stretch/>
        </p:blipFill>
        <p:spPr>
          <a:xfrm>
            <a:off x="4444594" y="1589567"/>
            <a:ext cx="4494721" cy="45720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9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Customized Books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3" name="Content Placeholder 2" descr="alphabet zoo book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5" r="18225"/>
          <a:stretch>
            <a:fillRect/>
          </a:stretch>
        </p:blipFill>
        <p:spPr/>
      </p:pic>
      <p:pic>
        <p:nvPicPr>
          <p:cNvPr id="6" name="Content Placeholder 5" descr="environmental print ABC.jpg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9" b="2189"/>
          <a:stretch>
            <a:fillRect/>
          </a:stretch>
        </p:blipFill>
        <p:spPr/>
      </p:pic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8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Discussion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Content Placeholder 3" descr="article on text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" r="233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70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Activity: Creating clear text 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8" name="Content Placeholder 7" descr="plain language.jpg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" r="892"/>
          <a:stretch/>
        </p:blipFill>
        <p:spPr>
          <a:xfrm>
            <a:off x="457200" y="1676400"/>
            <a:ext cx="4176622" cy="4572000"/>
          </a:xfrm>
        </p:spPr>
      </p:pic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latin typeface="Arial"/>
                <a:cs typeface="Arial"/>
              </a:rPr>
              <a:t>Rewrite the assigned text from one of the chapter books or novels typically used in regular classrooms</a:t>
            </a:r>
          </a:p>
          <a:p>
            <a:r>
              <a:rPr lang="en-US" sz="2800" dirty="0" smtClean="0">
                <a:latin typeface="Arial"/>
                <a:cs typeface="Arial"/>
              </a:rPr>
              <a:t>Consider language, formatting, use of visuals, etc.</a:t>
            </a:r>
          </a:p>
          <a:p>
            <a:r>
              <a:rPr lang="en-US" sz="2800" dirty="0" smtClean="0">
                <a:latin typeface="Arial"/>
                <a:cs typeface="Arial"/>
              </a:rPr>
              <a:t>Discuss challenges and how you can address them</a:t>
            </a:r>
          </a:p>
          <a:p>
            <a:pPr marL="0" indent="0">
              <a:buNone/>
            </a:pPr>
            <a:endParaRPr lang="en-US" sz="28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8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61248" cy="9906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Components of reading comprehension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066800" y="1905000"/>
            <a:ext cx="6705600" cy="4191000"/>
          </a:xfrm>
        </p:spPr>
        <p:txBody>
          <a:bodyPr>
            <a:normAutofit/>
          </a:bodyPr>
          <a:lstStyle/>
          <a:p>
            <a:pPr marL="742950" indent="-742950">
              <a:buSzPct val="75000"/>
              <a:buFont typeface="+mj-ea"/>
              <a:buAutoNum type="circleNumDbPlain"/>
            </a:pPr>
            <a:r>
              <a:rPr lang="en-US" sz="4000" dirty="0" smtClean="0">
                <a:latin typeface="Arial"/>
                <a:cs typeface="Arial"/>
              </a:rPr>
              <a:t>Conceptual Knowledge</a:t>
            </a:r>
          </a:p>
          <a:p>
            <a:pPr marL="742950" indent="-742950">
              <a:buSzPct val="75000"/>
              <a:buFont typeface="+mj-ea"/>
              <a:buAutoNum type="circleNumDbPlain"/>
            </a:pPr>
            <a:r>
              <a:rPr lang="en-US" sz="4000" dirty="0" smtClean="0">
                <a:latin typeface="Arial"/>
                <a:cs typeface="Arial"/>
              </a:rPr>
              <a:t>Language Skills</a:t>
            </a:r>
          </a:p>
          <a:p>
            <a:pPr marL="742950" indent="-742950">
              <a:buSzPct val="75000"/>
              <a:buFont typeface="+mj-ea"/>
              <a:buAutoNum type="circleNumDbPlain"/>
            </a:pPr>
            <a:r>
              <a:rPr lang="en-US" sz="4000" dirty="0" smtClean="0">
                <a:latin typeface="Arial"/>
                <a:cs typeface="Arial"/>
              </a:rPr>
              <a:t>Text Features</a:t>
            </a:r>
          </a:p>
          <a:p>
            <a:pPr marL="742950" indent="-742950">
              <a:buSzPct val="75000"/>
              <a:buFont typeface="+mj-ea"/>
              <a:buAutoNum type="circleNumDbPlain"/>
            </a:pPr>
            <a:r>
              <a:rPr lang="en-US" sz="4000" dirty="0" smtClean="0">
                <a:latin typeface="Arial"/>
                <a:cs typeface="Arial"/>
              </a:rPr>
              <a:t>Strategies</a:t>
            </a:r>
          </a:p>
          <a:p>
            <a:pPr marL="742950" indent="-742950">
              <a:buSzPct val="75000"/>
              <a:buFont typeface="+mj-ea"/>
              <a:buAutoNum type="circleNumDbPlain"/>
            </a:pPr>
            <a:r>
              <a:rPr lang="en-US" sz="4000" dirty="0" smtClean="0">
                <a:latin typeface="Arial"/>
                <a:cs typeface="Arial"/>
              </a:rPr>
              <a:t>Fluent Decoding</a:t>
            </a:r>
            <a:endParaRPr lang="en-US" sz="4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8971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Different Levels of Reading Comprehension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385048" cy="5257800"/>
          </a:xfrm>
        </p:spPr>
        <p:txBody>
          <a:bodyPr/>
          <a:lstStyle/>
          <a:p>
            <a:r>
              <a:rPr lang="en-US" sz="2800" dirty="0" smtClean="0">
                <a:latin typeface="Arial"/>
                <a:cs typeface="Arial"/>
              </a:rPr>
              <a:t>Literal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Getting the facts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Locating the answer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Following directions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Detecting a sequence</a:t>
            </a:r>
          </a:p>
          <a:p>
            <a:r>
              <a:rPr lang="en-US" sz="2800" dirty="0" smtClean="0">
                <a:latin typeface="Arial"/>
                <a:cs typeface="Arial"/>
              </a:rPr>
              <a:t>Inferential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Identifying the main idea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Drawing conclusions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Using the context</a:t>
            </a:r>
          </a:p>
          <a:p>
            <a:r>
              <a:rPr lang="en-US" dirty="0" smtClean="0">
                <a:latin typeface="Arial"/>
                <a:cs typeface="Arial"/>
              </a:rPr>
              <a:t>Interpretive / critical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Analysis of characterization, plot, theme, style</a:t>
            </a: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031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9906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How to support reading comprehension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41148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Planning Decisions</a:t>
            </a:r>
          </a:p>
          <a:p>
            <a:pPr lvl="1"/>
            <a:r>
              <a:rPr lang="en-US" sz="2200" dirty="0" smtClean="0">
                <a:latin typeface="Arial"/>
                <a:cs typeface="Arial"/>
              </a:rPr>
              <a:t>Select the correct level of text</a:t>
            </a:r>
          </a:p>
          <a:p>
            <a:pPr lvl="1"/>
            <a:r>
              <a:rPr lang="en-US" sz="2200" dirty="0" smtClean="0">
                <a:latin typeface="Arial"/>
                <a:cs typeface="Arial"/>
              </a:rPr>
              <a:t>Adapt and / or modify the text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Text Supports</a:t>
            </a:r>
          </a:p>
          <a:p>
            <a:pPr lvl="1"/>
            <a:r>
              <a:rPr lang="en-US" sz="2200" dirty="0" smtClean="0">
                <a:latin typeface="Arial"/>
                <a:cs typeface="Arial"/>
              </a:rPr>
              <a:t>Use visuals and story props</a:t>
            </a:r>
          </a:p>
          <a:p>
            <a:pPr lvl="1"/>
            <a:r>
              <a:rPr lang="en-US" sz="2200" dirty="0" smtClean="0">
                <a:latin typeface="Arial"/>
                <a:cs typeface="Arial"/>
              </a:rPr>
              <a:t>Use book specific topic boards</a:t>
            </a:r>
          </a:p>
          <a:p>
            <a:pPr lvl="1"/>
            <a:r>
              <a:rPr lang="en-US" sz="2200" dirty="0" smtClean="0">
                <a:latin typeface="Arial"/>
                <a:cs typeface="Arial"/>
              </a:rPr>
              <a:t>Use graphic organizers</a:t>
            </a:r>
          </a:p>
          <a:p>
            <a:pPr lvl="1"/>
            <a:r>
              <a:rPr lang="en-US" sz="2200" dirty="0" smtClean="0">
                <a:latin typeface="Arial"/>
                <a:cs typeface="Arial"/>
              </a:rPr>
              <a:t>Reading software</a:t>
            </a:r>
          </a:p>
          <a:p>
            <a:pPr lvl="1"/>
            <a:r>
              <a:rPr lang="en-US" sz="2200" dirty="0" smtClean="0">
                <a:latin typeface="Arial"/>
                <a:cs typeface="Arial"/>
              </a:rPr>
              <a:t>Video accompanying the text</a:t>
            </a:r>
          </a:p>
          <a:p>
            <a:pPr lvl="1"/>
            <a:r>
              <a:rPr lang="en-US" sz="2200" dirty="0" smtClean="0">
                <a:latin typeface="Arial"/>
                <a:cs typeface="Arial"/>
              </a:rPr>
              <a:t>Use picture / symbol enhanced test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Instructional Frameworks</a:t>
            </a:r>
          </a:p>
          <a:p>
            <a:pPr lvl="1"/>
            <a:r>
              <a:rPr lang="en-US" sz="2200" dirty="0" smtClean="0">
                <a:latin typeface="Arial"/>
                <a:cs typeface="Arial"/>
              </a:rPr>
              <a:t>Use before, during and after framework when reading with students</a:t>
            </a:r>
          </a:p>
          <a:p>
            <a:pPr lvl="2"/>
            <a:r>
              <a:rPr lang="en-US" sz="2200" dirty="0" smtClean="0">
                <a:latin typeface="Arial"/>
                <a:cs typeface="Arial"/>
              </a:rPr>
              <a:t>Build background knowledge</a:t>
            </a:r>
          </a:p>
          <a:p>
            <a:pPr lvl="2"/>
            <a:r>
              <a:rPr lang="en-US" sz="2200" dirty="0" smtClean="0">
                <a:latin typeface="Arial"/>
                <a:cs typeface="Arial"/>
              </a:rPr>
              <a:t>Set a clear purpose for reading</a:t>
            </a:r>
          </a:p>
          <a:p>
            <a:pPr lvl="2"/>
            <a:r>
              <a:rPr lang="en-US" sz="2200" dirty="0" smtClean="0">
                <a:latin typeface="Arial"/>
                <a:cs typeface="Arial"/>
              </a:rPr>
              <a:t>Monitor comprehension</a:t>
            </a:r>
          </a:p>
          <a:p>
            <a:pPr lvl="2"/>
            <a:r>
              <a:rPr lang="en-US" sz="2200" dirty="0" smtClean="0">
                <a:latin typeface="Arial"/>
                <a:cs typeface="Arial"/>
              </a:rPr>
              <a:t>Apply learning</a:t>
            </a:r>
          </a:p>
          <a:p>
            <a:pPr lvl="1"/>
            <a:r>
              <a:rPr lang="en-US" sz="2200" dirty="0" smtClean="0">
                <a:latin typeface="Arial"/>
                <a:cs typeface="Arial"/>
              </a:rPr>
              <a:t>Locating answers to questions using the system of least prompts</a:t>
            </a:r>
          </a:p>
          <a:p>
            <a:pPr lvl="1"/>
            <a:r>
              <a:rPr lang="en-US" sz="2200" dirty="0" smtClean="0">
                <a:latin typeface="Arial"/>
                <a:cs typeface="Arial"/>
              </a:rPr>
              <a:t>Use graphic organizers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15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C103524809990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TC103524809990</Template>
  <TotalTime>0</TotalTime>
  <Words>556</Words>
  <Application>Microsoft Macintosh PowerPoint</Application>
  <PresentationFormat>On-screen Show (4:3)</PresentationFormat>
  <Paragraphs>158</Paragraphs>
  <Slides>19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TC103524809990</vt:lpstr>
      <vt:lpstr>Accessing the curriculum for diverse learners</vt:lpstr>
      <vt:lpstr>I Put On My Clothes</vt:lpstr>
      <vt:lpstr>Accessible Books</vt:lpstr>
      <vt:lpstr>Customized Books</vt:lpstr>
      <vt:lpstr>Discussion</vt:lpstr>
      <vt:lpstr>Activity: Creating clear text </vt:lpstr>
      <vt:lpstr>Components of reading comprehension</vt:lpstr>
      <vt:lpstr>Different Levels of Reading Comprehension</vt:lpstr>
      <vt:lpstr>How to support reading comprehension</vt:lpstr>
      <vt:lpstr>Help the student find the answer</vt:lpstr>
      <vt:lpstr>Rules for answering comprehension questions</vt:lpstr>
      <vt:lpstr>Teaching WH definitions</vt:lpstr>
      <vt:lpstr>Graphic Organizer</vt:lpstr>
      <vt:lpstr>Focus reading</vt:lpstr>
      <vt:lpstr>Formats for Checking Comprehension</vt:lpstr>
      <vt:lpstr>What is Writing</vt:lpstr>
      <vt:lpstr>Challenges for students with disabilities</vt:lpstr>
      <vt:lpstr>Solutions to the challenges</vt:lpstr>
      <vt:lpstr>Literacy Development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presentation for college course (textbook design)</dc:title>
  <dc:creator/>
  <cp:keywords/>
  <cp:lastModifiedBy/>
  <cp:revision>1</cp:revision>
  <dcterms:modified xsi:type="dcterms:W3CDTF">2013-10-04T22:42:37Z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