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76" r:id="rId4"/>
    <p:sldId id="277" r:id="rId5"/>
    <p:sldId id="271" r:id="rId6"/>
    <p:sldId id="281" r:id="rId7"/>
    <p:sldId id="280" r:id="rId8"/>
    <p:sldId id="274" r:id="rId9"/>
    <p:sldId id="272" r:id="rId10"/>
    <p:sldId id="273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709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0E242-F0D5-5D4B-B6A8-7B78AAE48E66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37737-6F03-E24F-92D7-A7A182B85CC1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1</a:t>
          </a:r>
          <a:endParaRPr lang="en-US" dirty="0">
            <a:latin typeface="Arial"/>
            <a:cs typeface="Arial"/>
          </a:endParaRPr>
        </a:p>
      </dgm:t>
    </dgm:pt>
    <dgm:pt modelId="{3A9EA26E-79DF-7F42-9B5F-7B16781130D4}" type="parTrans" cxnId="{F6A3AD75-6A48-A940-B139-0D59282C5E7D}">
      <dgm:prSet/>
      <dgm:spPr/>
      <dgm:t>
        <a:bodyPr/>
        <a:lstStyle/>
        <a:p>
          <a:endParaRPr lang="en-US"/>
        </a:p>
      </dgm:t>
    </dgm:pt>
    <dgm:pt modelId="{B2E0CE2A-2FD8-9B4B-8E09-2E79AAE09A6B}" type="sibTrans" cxnId="{F6A3AD75-6A48-A940-B139-0D59282C5E7D}">
      <dgm:prSet/>
      <dgm:spPr/>
      <dgm:t>
        <a:bodyPr/>
        <a:lstStyle/>
        <a:p>
          <a:endParaRPr lang="en-US"/>
        </a:p>
      </dgm:t>
    </dgm:pt>
    <dgm:pt modelId="{32F56B06-07CE-9441-962C-457C8C370930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thing, same way</a:t>
          </a:r>
          <a:endParaRPr lang="en-US" sz="2400" dirty="0">
            <a:latin typeface="Arial"/>
            <a:cs typeface="Arial"/>
          </a:endParaRPr>
        </a:p>
      </dgm:t>
    </dgm:pt>
    <dgm:pt modelId="{55C9D54F-4886-1142-AD32-28C1E75F9D07}" type="parTrans" cxnId="{EA2C6793-33BE-A34F-8011-5886076FD08F}">
      <dgm:prSet/>
      <dgm:spPr/>
      <dgm:t>
        <a:bodyPr/>
        <a:lstStyle/>
        <a:p>
          <a:endParaRPr lang="en-US"/>
        </a:p>
      </dgm:t>
    </dgm:pt>
    <dgm:pt modelId="{B3A0B087-9A64-ED45-914C-66E5DF84B781}" type="sibTrans" cxnId="{EA2C6793-33BE-A34F-8011-5886076FD08F}">
      <dgm:prSet/>
      <dgm:spPr/>
      <dgm:t>
        <a:bodyPr/>
        <a:lstStyle/>
        <a:p>
          <a:endParaRPr lang="en-US"/>
        </a:p>
      </dgm:t>
    </dgm:pt>
    <dgm:pt modelId="{D866F32D-6CBC-6443-9A28-29F6BF807CC6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2</a:t>
          </a:r>
          <a:endParaRPr lang="en-US" dirty="0">
            <a:latin typeface="Arial"/>
            <a:cs typeface="Arial"/>
          </a:endParaRPr>
        </a:p>
      </dgm:t>
    </dgm:pt>
    <dgm:pt modelId="{F081F715-2BB9-9046-9582-72FCC44734C1}" type="parTrans" cxnId="{EEEDD45C-F296-3847-ADF0-365095C6CEC4}">
      <dgm:prSet/>
      <dgm:spPr/>
      <dgm:t>
        <a:bodyPr/>
        <a:lstStyle/>
        <a:p>
          <a:endParaRPr lang="en-US"/>
        </a:p>
      </dgm:t>
    </dgm:pt>
    <dgm:pt modelId="{33316EF2-DB45-AB42-84AA-49A3320B5B70}" type="sibTrans" cxnId="{EEEDD45C-F296-3847-ADF0-365095C6CEC4}">
      <dgm:prSet/>
      <dgm:spPr/>
      <dgm:t>
        <a:bodyPr/>
        <a:lstStyle/>
        <a:p>
          <a:endParaRPr lang="en-US"/>
        </a:p>
      </dgm:t>
    </dgm:pt>
    <dgm:pt modelId="{E1488A98-443D-9D44-B5F8-32FA195B46C0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thing, different way</a:t>
          </a:r>
          <a:endParaRPr lang="en-US" sz="2400" dirty="0">
            <a:latin typeface="Arial"/>
            <a:cs typeface="Arial"/>
          </a:endParaRPr>
        </a:p>
      </dgm:t>
    </dgm:pt>
    <dgm:pt modelId="{062CD5F1-A09E-0D43-9DA2-69D5D51182FF}" type="parTrans" cxnId="{48DF9163-6945-F94E-BF42-B11EFC2AD212}">
      <dgm:prSet/>
      <dgm:spPr/>
      <dgm:t>
        <a:bodyPr/>
        <a:lstStyle/>
        <a:p>
          <a:endParaRPr lang="en-US"/>
        </a:p>
      </dgm:t>
    </dgm:pt>
    <dgm:pt modelId="{688A064F-4777-704E-9963-DAA7BDC30E12}" type="sibTrans" cxnId="{48DF9163-6945-F94E-BF42-B11EFC2AD212}">
      <dgm:prSet/>
      <dgm:spPr/>
      <dgm:t>
        <a:bodyPr/>
        <a:lstStyle/>
        <a:p>
          <a:endParaRPr lang="en-US"/>
        </a:p>
      </dgm:t>
    </dgm:pt>
    <dgm:pt modelId="{6DD6A43C-FB70-234C-9136-8457FCF5CAA3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3</a:t>
          </a:r>
          <a:endParaRPr lang="en-US" dirty="0">
            <a:latin typeface="Arial"/>
            <a:cs typeface="Arial"/>
          </a:endParaRPr>
        </a:p>
      </dgm:t>
    </dgm:pt>
    <dgm:pt modelId="{39636371-2D15-E84F-B4D5-FAAC2096C116}" type="parTrans" cxnId="{A6501F7E-86F3-4644-A872-DB77976EBAF5}">
      <dgm:prSet/>
      <dgm:spPr/>
      <dgm:t>
        <a:bodyPr/>
        <a:lstStyle/>
        <a:p>
          <a:endParaRPr lang="en-US"/>
        </a:p>
      </dgm:t>
    </dgm:pt>
    <dgm:pt modelId="{F33D93FC-D0BC-CF4F-B36C-5FE7C6D2BB64}" type="sibTrans" cxnId="{A6501F7E-86F3-4644-A872-DB77976EBAF5}">
      <dgm:prSet/>
      <dgm:spPr/>
      <dgm:t>
        <a:bodyPr/>
        <a:lstStyle/>
        <a:p>
          <a:endParaRPr lang="en-US"/>
        </a:p>
      </dgm:t>
    </dgm:pt>
    <dgm:pt modelId="{40A6429B-972B-0C40-8ED1-52986A5A1E2D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activity (or component), different goals</a:t>
          </a:r>
          <a:endParaRPr lang="en-US" sz="2400" dirty="0">
            <a:latin typeface="Arial"/>
            <a:cs typeface="Arial"/>
          </a:endParaRPr>
        </a:p>
      </dgm:t>
    </dgm:pt>
    <dgm:pt modelId="{B536B57F-BCB7-024B-85B2-07E8E8F39EA2}" type="parTrans" cxnId="{D59280D5-1D16-8842-8E41-F9D9E7904D9F}">
      <dgm:prSet/>
      <dgm:spPr/>
      <dgm:t>
        <a:bodyPr/>
        <a:lstStyle/>
        <a:p>
          <a:endParaRPr lang="en-US"/>
        </a:p>
      </dgm:t>
    </dgm:pt>
    <dgm:pt modelId="{0DC927ED-AC21-6542-9F4E-B840778C9CE2}" type="sibTrans" cxnId="{D59280D5-1D16-8842-8E41-F9D9E7904D9F}">
      <dgm:prSet/>
      <dgm:spPr/>
      <dgm:t>
        <a:bodyPr/>
        <a:lstStyle/>
        <a:p>
          <a:endParaRPr lang="en-US"/>
        </a:p>
      </dgm:t>
    </dgm:pt>
    <dgm:pt modelId="{D3EB7278-A2D2-4C4F-A985-1B0DB1E91F5C}" type="pres">
      <dgm:prSet presAssocID="{8BE0E242-F0D5-5D4B-B6A8-7B78AAE48E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6AEA18-54D7-4240-9A2F-3E2BC6F87397}" type="pres">
      <dgm:prSet presAssocID="{FBC37737-6F03-E24F-92D7-A7A182B85CC1}" presName="composite" presStyleCnt="0"/>
      <dgm:spPr/>
    </dgm:pt>
    <dgm:pt modelId="{F573EFD4-56E6-DA4E-88CD-771C25C46A5B}" type="pres">
      <dgm:prSet presAssocID="{FBC37737-6F03-E24F-92D7-A7A182B85CC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B713A-5B0F-8840-9883-8D803561449A}" type="pres">
      <dgm:prSet presAssocID="{FBC37737-6F03-E24F-92D7-A7A182B85CC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B3051-F3F9-7E4A-A78D-3B2EF0B84BE0}" type="pres">
      <dgm:prSet presAssocID="{B2E0CE2A-2FD8-9B4B-8E09-2E79AAE09A6B}" presName="sp" presStyleCnt="0"/>
      <dgm:spPr/>
    </dgm:pt>
    <dgm:pt modelId="{4F55B154-AB12-8141-B46D-E055D58B175A}" type="pres">
      <dgm:prSet presAssocID="{D866F32D-6CBC-6443-9A28-29F6BF807CC6}" presName="composite" presStyleCnt="0"/>
      <dgm:spPr/>
    </dgm:pt>
    <dgm:pt modelId="{A3E1F1FE-9430-2C4E-848A-6A499073ED3E}" type="pres">
      <dgm:prSet presAssocID="{D866F32D-6CBC-6443-9A28-29F6BF807CC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FA13E-E4B2-D945-BEFD-18A368666619}" type="pres">
      <dgm:prSet presAssocID="{D866F32D-6CBC-6443-9A28-29F6BF807CC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55B1-AD56-A849-976F-067489A96329}" type="pres">
      <dgm:prSet presAssocID="{33316EF2-DB45-AB42-84AA-49A3320B5B70}" presName="sp" presStyleCnt="0"/>
      <dgm:spPr/>
    </dgm:pt>
    <dgm:pt modelId="{14DEF312-C296-DC42-BC94-3FB981421431}" type="pres">
      <dgm:prSet presAssocID="{6DD6A43C-FB70-234C-9136-8457FCF5CAA3}" presName="composite" presStyleCnt="0"/>
      <dgm:spPr/>
    </dgm:pt>
    <dgm:pt modelId="{6A25FDCB-0AA6-8A40-96A4-1F3D13880E33}" type="pres">
      <dgm:prSet presAssocID="{6DD6A43C-FB70-234C-9136-8457FCF5CAA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1A522-0A79-A345-B64E-598C6856F922}" type="pres">
      <dgm:prSet presAssocID="{6DD6A43C-FB70-234C-9136-8457FCF5CAA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EDD45C-F296-3847-ADF0-365095C6CEC4}" srcId="{8BE0E242-F0D5-5D4B-B6A8-7B78AAE48E66}" destId="{D866F32D-6CBC-6443-9A28-29F6BF807CC6}" srcOrd="1" destOrd="0" parTransId="{F081F715-2BB9-9046-9582-72FCC44734C1}" sibTransId="{33316EF2-DB45-AB42-84AA-49A3320B5B70}"/>
    <dgm:cxn modelId="{A6501F7E-86F3-4644-A872-DB77976EBAF5}" srcId="{8BE0E242-F0D5-5D4B-B6A8-7B78AAE48E66}" destId="{6DD6A43C-FB70-234C-9136-8457FCF5CAA3}" srcOrd="2" destOrd="0" parTransId="{39636371-2D15-E84F-B4D5-FAAC2096C116}" sibTransId="{F33D93FC-D0BC-CF4F-B36C-5FE7C6D2BB64}"/>
    <dgm:cxn modelId="{F6A3AD75-6A48-A940-B139-0D59282C5E7D}" srcId="{8BE0E242-F0D5-5D4B-B6A8-7B78AAE48E66}" destId="{FBC37737-6F03-E24F-92D7-A7A182B85CC1}" srcOrd="0" destOrd="0" parTransId="{3A9EA26E-79DF-7F42-9B5F-7B16781130D4}" sibTransId="{B2E0CE2A-2FD8-9B4B-8E09-2E79AAE09A6B}"/>
    <dgm:cxn modelId="{F30ABB2E-3C71-9F46-8D82-D4256956EC92}" type="presOf" srcId="{32F56B06-07CE-9441-962C-457C8C370930}" destId="{B79B713A-5B0F-8840-9883-8D803561449A}" srcOrd="0" destOrd="0" presId="urn:microsoft.com/office/officeart/2005/8/layout/chevron2"/>
    <dgm:cxn modelId="{EA2C6793-33BE-A34F-8011-5886076FD08F}" srcId="{FBC37737-6F03-E24F-92D7-A7A182B85CC1}" destId="{32F56B06-07CE-9441-962C-457C8C370930}" srcOrd="0" destOrd="0" parTransId="{55C9D54F-4886-1142-AD32-28C1E75F9D07}" sibTransId="{B3A0B087-9A64-ED45-914C-66E5DF84B781}"/>
    <dgm:cxn modelId="{B8636120-D4BA-334D-8B8A-8DB3DA4DD664}" type="presOf" srcId="{8BE0E242-F0D5-5D4B-B6A8-7B78AAE48E66}" destId="{D3EB7278-A2D2-4C4F-A985-1B0DB1E91F5C}" srcOrd="0" destOrd="0" presId="urn:microsoft.com/office/officeart/2005/8/layout/chevron2"/>
    <dgm:cxn modelId="{CD297EC7-2994-9B4E-A587-F312B3FFBDB5}" type="presOf" srcId="{E1488A98-443D-9D44-B5F8-32FA195B46C0}" destId="{854FA13E-E4B2-D945-BEFD-18A368666619}" srcOrd="0" destOrd="0" presId="urn:microsoft.com/office/officeart/2005/8/layout/chevron2"/>
    <dgm:cxn modelId="{2E4AFBFB-B326-0C48-96E7-27B1D5080E09}" type="presOf" srcId="{40A6429B-972B-0C40-8ED1-52986A5A1E2D}" destId="{EAB1A522-0A79-A345-B64E-598C6856F922}" srcOrd="0" destOrd="0" presId="urn:microsoft.com/office/officeart/2005/8/layout/chevron2"/>
    <dgm:cxn modelId="{55258B6D-ACB1-3B46-B1C3-34FD902EDB34}" type="presOf" srcId="{6DD6A43C-FB70-234C-9136-8457FCF5CAA3}" destId="{6A25FDCB-0AA6-8A40-96A4-1F3D13880E33}" srcOrd="0" destOrd="0" presId="urn:microsoft.com/office/officeart/2005/8/layout/chevron2"/>
    <dgm:cxn modelId="{477D2A0D-2457-3E40-9328-3BCB7E30C0EB}" type="presOf" srcId="{D866F32D-6CBC-6443-9A28-29F6BF807CC6}" destId="{A3E1F1FE-9430-2C4E-848A-6A499073ED3E}" srcOrd="0" destOrd="0" presId="urn:microsoft.com/office/officeart/2005/8/layout/chevron2"/>
    <dgm:cxn modelId="{48DF9163-6945-F94E-BF42-B11EFC2AD212}" srcId="{D866F32D-6CBC-6443-9A28-29F6BF807CC6}" destId="{E1488A98-443D-9D44-B5F8-32FA195B46C0}" srcOrd="0" destOrd="0" parTransId="{062CD5F1-A09E-0D43-9DA2-69D5D51182FF}" sibTransId="{688A064F-4777-704E-9963-DAA7BDC30E12}"/>
    <dgm:cxn modelId="{D59280D5-1D16-8842-8E41-F9D9E7904D9F}" srcId="{6DD6A43C-FB70-234C-9136-8457FCF5CAA3}" destId="{40A6429B-972B-0C40-8ED1-52986A5A1E2D}" srcOrd="0" destOrd="0" parTransId="{B536B57F-BCB7-024B-85B2-07E8E8F39EA2}" sibTransId="{0DC927ED-AC21-6542-9F4E-B840778C9CE2}"/>
    <dgm:cxn modelId="{6C5F6C8B-7137-AF44-A90A-91BF6870D198}" type="presOf" srcId="{FBC37737-6F03-E24F-92D7-A7A182B85CC1}" destId="{F573EFD4-56E6-DA4E-88CD-771C25C46A5B}" srcOrd="0" destOrd="0" presId="urn:microsoft.com/office/officeart/2005/8/layout/chevron2"/>
    <dgm:cxn modelId="{DD3420C4-28CC-2947-9DA6-45D98788F22C}" type="presParOf" srcId="{D3EB7278-A2D2-4C4F-A985-1B0DB1E91F5C}" destId="{FB6AEA18-54D7-4240-9A2F-3E2BC6F87397}" srcOrd="0" destOrd="0" presId="urn:microsoft.com/office/officeart/2005/8/layout/chevron2"/>
    <dgm:cxn modelId="{815DB1F0-4C76-564B-ABD5-3EF8CE9DCF0B}" type="presParOf" srcId="{FB6AEA18-54D7-4240-9A2F-3E2BC6F87397}" destId="{F573EFD4-56E6-DA4E-88CD-771C25C46A5B}" srcOrd="0" destOrd="0" presId="urn:microsoft.com/office/officeart/2005/8/layout/chevron2"/>
    <dgm:cxn modelId="{8C67EA24-40A9-F743-A6B9-B62106E6C2BA}" type="presParOf" srcId="{FB6AEA18-54D7-4240-9A2F-3E2BC6F87397}" destId="{B79B713A-5B0F-8840-9883-8D803561449A}" srcOrd="1" destOrd="0" presId="urn:microsoft.com/office/officeart/2005/8/layout/chevron2"/>
    <dgm:cxn modelId="{678DE90A-623D-5747-827F-CFA8F3C80505}" type="presParOf" srcId="{D3EB7278-A2D2-4C4F-A985-1B0DB1E91F5C}" destId="{725B3051-F3F9-7E4A-A78D-3B2EF0B84BE0}" srcOrd="1" destOrd="0" presId="urn:microsoft.com/office/officeart/2005/8/layout/chevron2"/>
    <dgm:cxn modelId="{DDACCD74-DD92-5F4F-B33F-E60B323971AE}" type="presParOf" srcId="{D3EB7278-A2D2-4C4F-A985-1B0DB1E91F5C}" destId="{4F55B154-AB12-8141-B46D-E055D58B175A}" srcOrd="2" destOrd="0" presId="urn:microsoft.com/office/officeart/2005/8/layout/chevron2"/>
    <dgm:cxn modelId="{A8A62D0A-8CBF-184F-B46A-0DFB186E0095}" type="presParOf" srcId="{4F55B154-AB12-8141-B46D-E055D58B175A}" destId="{A3E1F1FE-9430-2C4E-848A-6A499073ED3E}" srcOrd="0" destOrd="0" presId="urn:microsoft.com/office/officeart/2005/8/layout/chevron2"/>
    <dgm:cxn modelId="{5FAF5246-037C-B04E-8B48-EF9BF544B19F}" type="presParOf" srcId="{4F55B154-AB12-8141-B46D-E055D58B175A}" destId="{854FA13E-E4B2-D945-BEFD-18A368666619}" srcOrd="1" destOrd="0" presId="urn:microsoft.com/office/officeart/2005/8/layout/chevron2"/>
    <dgm:cxn modelId="{6381A1BF-69A1-9D48-BBAF-49E16100B133}" type="presParOf" srcId="{D3EB7278-A2D2-4C4F-A985-1B0DB1E91F5C}" destId="{763255B1-AD56-A849-976F-067489A96329}" srcOrd="3" destOrd="0" presId="urn:microsoft.com/office/officeart/2005/8/layout/chevron2"/>
    <dgm:cxn modelId="{11A41140-D4DD-0E43-807C-DA1F6C446D5A}" type="presParOf" srcId="{D3EB7278-A2D2-4C4F-A985-1B0DB1E91F5C}" destId="{14DEF312-C296-DC42-BC94-3FB981421431}" srcOrd="4" destOrd="0" presId="urn:microsoft.com/office/officeart/2005/8/layout/chevron2"/>
    <dgm:cxn modelId="{B584C77B-3116-1249-9142-EDF5003A5D54}" type="presParOf" srcId="{14DEF312-C296-DC42-BC94-3FB981421431}" destId="{6A25FDCB-0AA6-8A40-96A4-1F3D13880E33}" srcOrd="0" destOrd="0" presId="urn:microsoft.com/office/officeart/2005/8/layout/chevron2"/>
    <dgm:cxn modelId="{E464F421-8331-CA49-BEB6-DD0070A79DAA}" type="presParOf" srcId="{14DEF312-C296-DC42-BC94-3FB981421431}" destId="{EAB1A522-0A79-A345-B64E-598C6856F9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D87B0-61D2-2B46-AE4D-F25A7FD288E7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F6DFD-E49E-2342-BFD0-CC4241941814}">
      <dgm:prSet phldrT="[Text]" custT="1"/>
      <dgm:spPr/>
      <dgm:t>
        <a:bodyPr/>
        <a:lstStyle/>
        <a:p>
          <a:r>
            <a:rPr lang="en-US" sz="5400" dirty="0" smtClean="0">
              <a:latin typeface="Arial"/>
              <a:cs typeface="Arial"/>
            </a:rPr>
            <a:t>4</a:t>
          </a:r>
          <a:endParaRPr lang="en-US" sz="5400" dirty="0">
            <a:latin typeface="Arial"/>
            <a:cs typeface="Arial"/>
          </a:endParaRPr>
        </a:p>
      </dgm:t>
    </dgm:pt>
    <dgm:pt modelId="{CFEAF633-876B-B44E-B20A-FD4BF41E12D0}" type="parTrans" cxnId="{4906FB82-31C5-0849-A479-606DA236DA82}">
      <dgm:prSet/>
      <dgm:spPr/>
      <dgm:t>
        <a:bodyPr/>
        <a:lstStyle/>
        <a:p>
          <a:endParaRPr lang="en-US"/>
        </a:p>
      </dgm:t>
    </dgm:pt>
    <dgm:pt modelId="{D11571BA-5827-0E44-9902-363F3B3251BF}" type="sibTrans" cxnId="{4906FB82-31C5-0849-A479-606DA236DA82}">
      <dgm:prSet/>
      <dgm:spPr/>
      <dgm:t>
        <a:bodyPr/>
        <a:lstStyle/>
        <a:p>
          <a:endParaRPr lang="en-US"/>
        </a:p>
      </dgm:t>
    </dgm:pt>
    <dgm:pt modelId="{7C5E7E4C-A986-B04B-93C4-45467C231B09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materials, different activity</a:t>
          </a:r>
          <a:endParaRPr lang="en-US" sz="2400" dirty="0">
            <a:latin typeface="Arial"/>
            <a:cs typeface="Arial"/>
          </a:endParaRPr>
        </a:p>
      </dgm:t>
    </dgm:pt>
    <dgm:pt modelId="{13BB49FB-95BC-5D48-BA89-51A378A5FFBE}" type="parTrans" cxnId="{4D39E065-0CC6-1349-98F2-6136AE379B81}">
      <dgm:prSet/>
      <dgm:spPr/>
      <dgm:t>
        <a:bodyPr/>
        <a:lstStyle/>
        <a:p>
          <a:endParaRPr lang="en-US"/>
        </a:p>
      </dgm:t>
    </dgm:pt>
    <dgm:pt modelId="{85FB543C-EE7B-C345-92AF-7BE9C2BCB99A}" type="sibTrans" cxnId="{4D39E065-0CC6-1349-98F2-6136AE379B81}">
      <dgm:prSet/>
      <dgm:spPr/>
      <dgm:t>
        <a:bodyPr/>
        <a:lstStyle/>
        <a:p>
          <a:endParaRPr lang="en-US"/>
        </a:p>
      </dgm:t>
    </dgm:pt>
    <dgm:pt modelId="{5F0F03E0-C5B6-F644-A826-D6D379281D0B}">
      <dgm:prSet phldrT="[Text]" custT="1"/>
      <dgm:spPr/>
      <dgm:t>
        <a:bodyPr/>
        <a:lstStyle/>
        <a:p>
          <a:r>
            <a:rPr lang="en-US" sz="5400" dirty="0" smtClean="0">
              <a:latin typeface="Arial"/>
              <a:cs typeface="Arial"/>
            </a:rPr>
            <a:t>5</a:t>
          </a:r>
          <a:endParaRPr lang="en-US" sz="5400" dirty="0">
            <a:latin typeface="Arial"/>
            <a:cs typeface="Arial"/>
          </a:endParaRPr>
        </a:p>
      </dgm:t>
    </dgm:pt>
    <dgm:pt modelId="{79627F86-DC75-7249-B7D7-A5BFA2EC7BE3}" type="parTrans" cxnId="{C9B9F897-6006-5D4A-B17D-2A9EFA63F023}">
      <dgm:prSet/>
      <dgm:spPr/>
      <dgm:t>
        <a:bodyPr/>
        <a:lstStyle/>
        <a:p>
          <a:endParaRPr lang="en-US"/>
        </a:p>
      </dgm:t>
    </dgm:pt>
    <dgm:pt modelId="{75FB9439-436B-6446-A8D8-75F6DCFB68DE}" type="sibTrans" cxnId="{C9B9F897-6006-5D4A-B17D-2A9EFA63F023}">
      <dgm:prSet/>
      <dgm:spPr/>
      <dgm:t>
        <a:bodyPr/>
        <a:lstStyle/>
        <a:p>
          <a:endParaRPr lang="en-US"/>
        </a:p>
      </dgm:t>
    </dgm:pt>
    <dgm:pt modelId="{25EA784E-2405-A44B-BA2D-7643A8792B66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Different Activity</a:t>
          </a:r>
          <a:endParaRPr lang="en-US" sz="2400" dirty="0">
            <a:latin typeface="Arial"/>
            <a:cs typeface="Arial"/>
          </a:endParaRPr>
        </a:p>
      </dgm:t>
    </dgm:pt>
    <dgm:pt modelId="{59D07F6A-7A58-E34B-B171-EF42C7546030}" type="parTrans" cxnId="{B2ABE7A0-CCFB-724D-AA4D-721A75634829}">
      <dgm:prSet/>
      <dgm:spPr/>
      <dgm:t>
        <a:bodyPr/>
        <a:lstStyle/>
        <a:p>
          <a:endParaRPr lang="en-US"/>
        </a:p>
      </dgm:t>
    </dgm:pt>
    <dgm:pt modelId="{35F6A40E-6520-3D47-8063-88B7E76345AC}" type="sibTrans" cxnId="{B2ABE7A0-CCFB-724D-AA4D-721A75634829}">
      <dgm:prSet/>
      <dgm:spPr/>
      <dgm:t>
        <a:bodyPr/>
        <a:lstStyle/>
        <a:p>
          <a:endParaRPr lang="en-US"/>
        </a:p>
      </dgm:t>
    </dgm:pt>
    <dgm:pt modelId="{E2760A45-3A8C-4E4D-A88E-5D6992D694B5}" type="pres">
      <dgm:prSet presAssocID="{D64D87B0-61D2-2B46-AE4D-F25A7FD288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AC3E9D-36BA-9D48-9E84-EB98AE423235}" type="pres">
      <dgm:prSet presAssocID="{EB5F6DFD-E49E-2342-BFD0-CC4241941814}" presName="composite" presStyleCnt="0"/>
      <dgm:spPr/>
    </dgm:pt>
    <dgm:pt modelId="{FE61EE38-0F68-9946-BE8B-7AA6E127A1BF}" type="pres">
      <dgm:prSet presAssocID="{EB5F6DFD-E49E-2342-BFD0-CC424194181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3CC52-645D-8440-B9EC-D6C471355102}" type="pres">
      <dgm:prSet presAssocID="{EB5F6DFD-E49E-2342-BFD0-CC424194181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E0859-0A6F-1649-B96F-E1233A4FDEBD}" type="pres">
      <dgm:prSet presAssocID="{D11571BA-5827-0E44-9902-363F3B3251BF}" presName="sp" presStyleCnt="0"/>
      <dgm:spPr/>
    </dgm:pt>
    <dgm:pt modelId="{3391DDE5-061A-4644-BC29-EE893640956A}" type="pres">
      <dgm:prSet presAssocID="{5F0F03E0-C5B6-F644-A826-D6D379281D0B}" presName="composite" presStyleCnt="0"/>
      <dgm:spPr/>
    </dgm:pt>
    <dgm:pt modelId="{B393E4DC-A18C-7742-B106-8D0FD86FB67B}" type="pres">
      <dgm:prSet presAssocID="{5F0F03E0-C5B6-F644-A826-D6D379281D0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1107B-1A11-B246-8425-24DC547AD84F}" type="pres">
      <dgm:prSet presAssocID="{5F0F03E0-C5B6-F644-A826-D6D379281D0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9E065-0CC6-1349-98F2-6136AE379B81}" srcId="{EB5F6DFD-E49E-2342-BFD0-CC4241941814}" destId="{7C5E7E4C-A986-B04B-93C4-45467C231B09}" srcOrd="0" destOrd="0" parTransId="{13BB49FB-95BC-5D48-BA89-51A378A5FFBE}" sibTransId="{85FB543C-EE7B-C345-92AF-7BE9C2BCB99A}"/>
    <dgm:cxn modelId="{5F6C5975-331D-2B49-AD00-46DF2F546AF5}" type="presOf" srcId="{7C5E7E4C-A986-B04B-93C4-45467C231B09}" destId="{5993CC52-645D-8440-B9EC-D6C471355102}" srcOrd="0" destOrd="0" presId="urn:microsoft.com/office/officeart/2005/8/layout/chevron2"/>
    <dgm:cxn modelId="{16D3FAD5-BE5D-9844-8AC0-0DCF8FC34373}" type="presOf" srcId="{EB5F6DFD-E49E-2342-BFD0-CC4241941814}" destId="{FE61EE38-0F68-9946-BE8B-7AA6E127A1BF}" srcOrd="0" destOrd="0" presId="urn:microsoft.com/office/officeart/2005/8/layout/chevron2"/>
    <dgm:cxn modelId="{C9B9F897-6006-5D4A-B17D-2A9EFA63F023}" srcId="{D64D87B0-61D2-2B46-AE4D-F25A7FD288E7}" destId="{5F0F03E0-C5B6-F644-A826-D6D379281D0B}" srcOrd="1" destOrd="0" parTransId="{79627F86-DC75-7249-B7D7-A5BFA2EC7BE3}" sibTransId="{75FB9439-436B-6446-A8D8-75F6DCFB68DE}"/>
    <dgm:cxn modelId="{4906FB82-31C5-0849-A479-606DA236DA82}" srcId="{D64D87B0-61D2-2B46-AE4D-F25A7FD288E7}" destId="{EB5F6DFD-E49E-2342-BFD0-CC4241941814}" srcOrd="0" destOrd="0" parTransId="{CFEAF633-876B-B44E-B20A-FD4BF41E12D0}" sibTransId="{D11571BA-5827-0E44-9902-363F3B3251BF}"/>
    <dgm:cxn modelId="{644ABF54-769C-1445-A623-2861513E9F66}" type="presOf" srcId="{D64D87B0-61D2-2B46-AE4D-F25A7FD288E7}" destId="{E2760A45-3A8C-4E4D-A88E-5D6992D694B5}" srcOrd="0" destOrd="0" presId="urn:microsoft.com/office/officeart/2005/8/layout/chevron2"/>
    <dgm:cxn modelId="{64F73B1F-AFD5-CE4F-B38D-714E8BADBDFF}" type="presOf" srcId="{25EA784E-2405-A44B-BA2D-7643A8792B66}" destId="{D261107B-1A11-B246-8425-24DC547AD84F}" srcOrd="0" destOrd="0" presId="urn:microsoft.com/office/officeart/2005/8/layout/chevron2"/>
    <dgm:cxn modelId="{B2ABE7A0-CCFB-724D-AA4D-721A75634829}" srcId="{5F0F03E0-C5B6-F644-A826-D6D379281D0B}" destId="{25EA784E-2405-A44B-BA2D-7643A8792B66}" srcOrd="0" destOrd="0" parTransId="{59D07F6A-7A58-E34B-B171-EF42C7546030}" sibTransId="{35F6A40E-6520-3D47-8063-88B7E76345AC}"/>
    <dgm:cxn modelId="{59D33E45-C464-8947-8352-74B073C39444}" type="presOf" srcId="{5F0F03E0-C5B6-F644-A826-D6D379281D0B}" destId="{B393E4DC-A18C-7742-B106-8D0FD86FB67B}" srcOrd="0" destOrd="0" presId="urn:microsoft.com/office/officeart/2005/8/layout/chevron2"/>
    <dgm:cxn modelId="{E48BB0DD-1998-D946-BB35-1850240097FB}" type="presParOf" srcId="{E2760A45-3A8C-4E4D-A88E-5D6992D694B5}" destId="{88AC3E9D-36BA-9D48-9E84-EB98AE423235}" srcOrd="0" destOrd="0" presId="urn:microsoft.com/office/officeart/2005/8/layout/chevron2"/>
    <dgm:cxn modelId="{60E72C09-8484-2A44-BAD7-AE113981345C}" type="presParOf" srcId="{88AC3E9D-36BA-9D48-9E84-EB98AE423235}" destId="{FE61EE38-0F68-9946-BE8B-7AA6E127A1BF}" srcOrd="0" destOrd="0" presId="urn:microsoft.com/office/officeart/2005/8/layout/chevron2"/>
    <dgm:cxn modelId="{A06BDA74-A31D-0C4A-AA89-B37880EB4E89}" type="presParOf" srcId="{88AC3E9D-36BA-9D48-9E84-EB98AE423235}" destId="{5993CC52-645D-8440-B9EC-D6C471355102}" srcOrd="1" destOrd="0" presId="urn:microsoft.com/office/officeart/2005/8/layout/chevron2"/>
    <dgm:cxn modelId="{32951DFD-B8D2-814B-BEE2-7A1806494D8A}" type="presParOf" srcId="{E2760A45-3A8C-4E4D-A88E-5D6992D694B5}" destId="{6F3E0859-0A6F-1649-B96F-E1233A4FDEBD}" srcOrd="1" destOrd="0" presId="urn:microsoft.com/office/officeart/2005/8/layout/chevron2"/>
    <dgm:cxn modelId="{29CB2A33-C73C-6843-BC3C-07EEA3B52546}" type="presParOf" srcId="{E2760A45-3A8C-4E4D-A88E-5D6992D694B5}" destId="{3391DDE5-061A-4644-BC29-EE893640956A}" srcOrd="2" destOrd="0" presId="urn:microsoft.com/office/officeart/2005/8/layout/chevron2"/>
    <dgm:cxn modelId="{1CDDE9C4-09A7-9646-8FBD-B5C1730DD572}" type="presParOf" srcId="{3391DDE5-061A-4644-BC29-EE893640956A}" destId="{B393E4DC-A18C-7742-B106-8D0FD86FB67B}" srcOrd="0" destOrd="0" presId="urn:microsoft.com/office/officeart/2005/8/layout/chevron2"/>
    <dgm:cxn modelId="{5BEF5C0D-6876-934F-98EA-810938C39A27}" type="presParOf" srcId="{3391DDE5-061A-4644-BC29-EE893640956A}" destId="{D261107B-1A11-B246-8425-24DC547AD8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1/15/2017 5:45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1/15/2017 5:45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1/15/2017 5:45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1/15/2017 5:45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1/15/2017 5:45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1/15/2017 5:45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“how” of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“how” of instruction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89567"/>
            <a:ext cx="4114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The act of supporting or instructing requires EAs to actively: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Preplan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Organize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Observe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Think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Adapt / modify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Communicate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Be flexible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Work “on-the-fly”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  <p:pic>
        <p:nvPicPr>
          <p:cNvPr id="5" name="Content Placeholder 4" descr=" strategies that work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1985"/>
          <a:stretch/>
        </p:blipFill>
        <p:spPr>
          <a:xfrm>
            <a:off x="4633744" y="1589567"/>
            <a:ext cx="4257399" cy="4572000"/>
          </a:xfrm>
        </p:spPr>
      </p:pic>
    </p:spTree>
    <p:extLst>
      <p:ext uri="{BB962C8B-B14F-4D97-AF65-F5344CB8AC3E}">
        <p14:creationId xmlns:p14="http://schemas.microsoft.com/office/powerpoint/2010/main" val="3341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/>
                <a:cs typeface="Arial"/>
              </a:rPr>
              <a:t>Learning, participation and membership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4999"/>
            <a:ext cx="4267200" cy="42565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"/>
                <a:cs typeface="Arial"/>
              </a:rPr>
              <a:t>Engaged </a:t>
            </a:r>
            <a:r>
              <a:rPr lang="en-US" sz="3200" dirty="0" err="1">
                <a:latin typeface="Arial"/>
                <a:cs typeface="Arial"/>
              </a:rPr>
              <a:t>behaviour</a:t>
            </a:r>
            <a:r>
              <a:rPr lang="en-US" sz="3200" dirty="0">
                <a:latin typeface="Arial"/>
                <a:cs typeface="Arial"/>
              </a:rPr>
              <a:t> is the single best predictor of academic gains for students with disabilities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Arial"/>
                <a:cs typeface="Arial"/>
              </a:rPr>
              <a:t>The amount of time students with cognitive disabilities are actively engaged in activities has been cited as </a:t>
            </a:r>
            <a:r>
              <a:rPr lang="en-US" sz="3200" dirty="0">
                <a:solidFill>
                  <a:schemeClr val="tx2"/>
                </a:solidFill>
                <a:latin typeface="Arial"/>
                <a:cs typeface="Arial"/>
              </a:rPr>
              <a:t>one of the best predictors of outcomes for these students</a:t>
            </a: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5" name="Content Placeholder 4" descr=" ds on computer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9556" r="-368" b="9558"/>
          <a:stretch/>
        </p:blipFill>
        <p:spPr>
          <a:xfrm>
            <a:off x="4800600" y="1600200"/>
            <a:ext cx="4082994" cy="4343400"/>
          </a:xfrm>
        </p:spPr>
      </p:pic>
    </p:spTree>
    <p:extLst>
      <p:ext uri="{BB962C8B-B14F-4D97-AF65-F5344CB8AC3E}">
        <p14:creationId xmlns:p14="http://schemas.microsoft.com/office/powerpoint/2010/main" val="8639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Case Studies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in small groups.</a:t>
            </a:r>
          </a:p>
          <a:p>
            <a:r>
              <a:rPr lang="en-US" dirty="0" smtClean="0"/>
              <a:t>Imagine you are a team of EAs, supporting the student described in the case study.</a:t>
            </a:r>
          </a:p>
          <a:p>
            <a:r>
              <a:rPr lang="en-US" dirty="0" smtClean="0"/>
              <a:t>Be prepared to provide the rationale behind your choices.</a:t>
            </a:r>
            <a:endParaRPr lang="en-US" dirty="0"/>
          </a:p>
        </p:txBody>
      </p:sp>
      <p:pic>
        <p:nvPicPr>
          <p:cNvPr id="6" name="Content Placeholder 5" descr="case-studies11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0" t="-6989" r="-1452" b="6989"/>
          <a:stretch/>
        </p:blipFill>
        <p:spPr>
          <a:xfrm>
            <a:off x="4572000" y="1589580"/>
            <a:ext cx="4572000" cy="4125420"/>
          </a:xfrm>
        </p:spPr>
      </p:pic>
    </p:spTree>
    <p:extLst>
      <p:ext uri="{BB962C8B-B14F-4D97-AF65-F5344CB8AC3E}">
        <p14:creationId xmlns:p14="http://schemas.microsoft.com/office/powerpoint/2010/main" val="2308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Individual Differentiation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8intelligences 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6" t="-27904" r="668" b="-1514"/>
          <a:stretch/>
        </p:blipFill>
        <p:spPr>
          <a:xfrm>
            <a:off x="-381000" y="1066800"/>
            <a:ext cx="5039999" cy="4876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Review chart on pg. 415</a:t>
            </a:r>
          </a:p>
          <a:p>
            <a:r>
              <a:rPr lang="en-US" dirty="0" smtClean="0">
                <a:latin typeface="Arial"/>
                <a:cs typeface="Arial"/>
              </a:rPr>
              <a:t>What solutions could you implement?</a:t>
            </a:r>
          </a:p>
          <a:p>
            <a:r>
              <a:rPr lang="en-US" dirty="0" smtClean="0">
                <a:latin typeface="Arial"/>
                <a:cs typeface="Arial"/>
              </a:rPr>
              <a:t>What solutions need clarifying?</a:t>
            </a:r>
          </a:p>
          <a:p>
            <a:r>
              <a:rPr lang="en-US" dirty="0" smtClean="0">
                <a:latin typeface="Arial"/>
                <a:cs typeface="Arial"/>
              </a:rPr>
              <a:t>What solutions do you questions – what might be a more appropriate option for that multiple intelligence?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Pulling the pieces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 role is to support teacher and student</a:t>
            </a:r>
          </a:p>
          <a:p>
            <a:r>
              <a:rPr lang="en-US" dirty="0" smtClean="0"/>
              <a:t>Student participation = meaningful learning</a:t>
            </a:r>
          </a:p>
          <a:p>
            <a:r>
              <a:rPr lang="en-US" dirty="0" smtClean="0"/>
              <a:t>Many concepts and practices support and inform the thinking and implementing of educational practices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scrabble word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-4497" r="16746" b="4497"/>
          <a:stretch/>
        </p:blipFill>
        <p:spPr>
          <a:xfrm>
            <a:off x="4572000" y="1981200"/>
            <a:ext cx="4262994" cy="3625218"/>
          </a:xfrm>
        </p:spPr>
      </p:pic>
    </p:spTree>
    <p:extLst>
      <p:ext uri="{BB962C8B-B14F-4D97-AF65-F5344CB8AC3E}">
        <p14:creationId xmlns:p14="http://schemas.microsoft.com/office/powerpoint/2010/main" val="32390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students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828799"/>
            <a:ext cx="3886200" cy="43327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When asked, could you fill in the blanks?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Students are learning about the bone structure of dinosaurs (PLO from Science). </a:t>
            </a:r>
            <a:r>
              <a:rPr lang="en-US" dirty="0" smtClean="0">
                <a:latin typeface="Arial"/>
                <a:cs typeface="Arial"/>
              </a:rPr>
              <a:t>They </a:t>
            </a:r>
            <a:r>
              <a:rPr lang="en-US" dirty="0" smtClean="0">
                <a:latin typeface="Arial"/>
                <a:cs typeface="Arial"/>
              </a:rPr>
              <a:t>are ___________. Samuel (focus student) is ___________. I (EA) am _______________ because ___________.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dinosaurs skeleton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-2057" r="-171" b="520"/>
          <a:stretch/>
        </p:blipFill>
        <p:spPr>
          <a:xfrm>
            <a:off x="152400" y="1828800"/>
            <a:ext cx="4535994" cy="4267200"/>
          </a:xfrm>
        </p:spPr>
      </p:pic>
    </p:spTree>
    <p:extLst>
      <p:ext uri="{BB962C8B-B14F-4D97-AF65-F5344CB8AC3E}">
        <p14:creationId xmlns:p14="http://schemas.microsoft.com/office/powerpoint/2010/main" val="27433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Activity: Pulling the pieces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Use the provided word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Place each word at the appropriate place in the decision making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When finished discuss your responses with a classmate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Discuss responses and questions with the class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crabble word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-4497" r="16746" b="4497"/>
          <a:stretch/>
        </p:blipFill>
        <p:spPr>
          <a:xfrm>
            <a:off x="4572000" y="1981200"/>
            <a:ext cx="4262994" cy="3625218"/>
          </a:xfrm>
        </p:spPr>
      </p:pic>
    </p:spTree>
    <p:extLst>
      <p:ext uri="{BB962C8B-B14F-4D97-AF65-F5344CB8AC3E}">
        <p14:creationId xmlns:p14="http://schemas.microsoft.com/office/powerpoint/2010/main" val="8977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 and Modifications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9520373"/>
              </p:ext>
            </p:extLst>
          </p:nvPr>
        </p:nvGraphicFramePr>
        <p:xfrm>
          <a:off x="612775" y="16002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Quantity</a:t>
                      </a: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Time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Level of Support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Input</a:t>
                      </a: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Difficulty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Output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Participation</a:t>
                      </a: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Alternative Goals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Substitute Curriculum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Participation Options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er_clipart_17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9" b="2942"/>
          <a:stretch/>
        </p:blipFill>
        <p:spPr>
          <a:xfrm>
            <a:off x="4800600" y="1622639"/>
            <a:ext cx="3886200" cy="4549561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0120318"/>
              </p:ext>
            </p:extLst>
          </p:nvPr>
        </p:nvGraphicFramePr>
        <p:xfrm>
          <a:off x="609600" y="1589567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Participation Options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er-chemistry-classroom-md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-12148" r="-676" b="-1508"/>
          <a:stretch/>
        </p:blipFill>
        <p:spPr>
          <a:xfrm>
            <a:off x="381000" y="2209800"/>
            <a:ext cx="4190999" cy="3619122"/>
          </a:xfrm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12977046"/>
              </p:ext>
            </p:extLst>
          </p:nvPr>
        </p:nvGraphicFramePr>
        <p:xfrm>
          <a:off x="4953000" y="1752600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8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326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Wingdings 2</vt:lpstr>
      <vt:lpstr>TC103524809990</vt:lpstr>
      <vt:lpstr>Accessing the Curriculum for Diverse Learners</vt:lpstr>
      <vt:lpstr>Activity: Case Studies</vt:lpstr>
      <vt:lpstr>Individual Differentiation</vt:lpstr>
      <vt:lpstr>Pulling the pieces together</vt:lpstr>
      <vt:lpstr>Supporting students</vt:lpstr>
      <vt:lpstr>Activity: Pulling the pieces together</vt:lpstr>
      <vt:lpstr>Adaptations and Modifications</vt:lpstr>
      <vt:lpstr>Participation Options</vt:lpstr>
      <vt:lpstr>Participation Options</vt:lpstr>
      <vt:lpstr>The “how” of instruction</vt:lpstr>
      <vt:lpstr>Learning, participation and membership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2017-01-16T01:50:10Z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