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54" d="100"/>
          <a:sy n="54" d="100"/>
        </p:scale>
        <p:origin x="-196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F2846-E52A-CC4F-B275-30088B7116C7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731C7-CA39-9741-BD31-12AAF6671BC9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Supporting Students with Diverse Needs</a:t>
          </a:r>
          <a:endParaRPr lang="en-US" dirty="0">
            <a:latin typeface="Arial"/>
            <a:cs typeface="Arial"/>
          </a:endParaRPr>
        </a:p>
      </dgm:t>
    </dgm:pt>
    <dgm:pt modelId="{5EB2AA4E-92A6-B54F-8118-3E43707B9669}" type="parTrans" cxnId="{D75627DF-488E-E940-951C-84F08AFBA8DE}">
      <dgm:prSet/>
      <dgm:spPr/>
      <dgm:t>
        <a:bodyPr/>
        <a:lstStyle/>
        <a:p>
          <a:endParaRPr lang="en-US"/>
        </a:p>
      </dgm:t>
    </dgm:pt>
    <dgm:pt modelId="{0E178FF4-E156-454C-A334-65CE3EFFA8AC}" type="sibTrans" cxnId="{D75627DF-488E-E940-951C-84F08AFBA8DE}">
      <dgm:prSet/>
      <dgm:spPr/>
      <dgm:t>
        <a:bodyPr/>
        <a:lstStyle/>
        <a:p>
          <a:endParaRPr lang="en-US"/>
        </a:p>
      </dgm:t>
    </dgm:pt>
    <dgm:pt modelId="{584D54B4-083F-DB40-9D71-E35613429E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9FE2589-5F1C-3E49-B883-C34C12E64800}" type="parTrans" cxnId="{1B0FE544-C8DC-0549-B61A-0407328B0995}">
      <dgm:prSet/>
      <dgm:spPr/>
      <dgm:t>
        <a:bodyPr/>
        <a:lstStyle/>
        <a:p>
          <a:endParaRPr lang="en-US"/>
        </a:p>
      </dgm:t>
    </dgm:pt>
    <dgm:pt modelId="{A8199BF2-D444-6746-892F-705D295F65B1}" type="sibTrans" cxnId="{1B0FE544-C8DC-0549-B61A-0407328B0995}">
      <dgm:prSet/>
      <dgm:spPr/>
      <dgm:t>
        <a:bodyPr/>
        <a:lstStyle/>
        <a:p>
          <a:endParaRPr lang="en-US"/>
        </a:p>
      </dgm:t>
    </dgm:pt>
    <dgm:pt modelId="{A5390D93-805F-E14C-99F3-9039D73F5365}">
      <dgm:prSet phldrT="[Text]"/>
      <dgm:spPr/>
      <dgm:t>
        <a:bodyPr/>
        <a:lstStyle/>
        <a:p>
          <a:endParaRPr lang="en-US" dirty="0"/>
        </a:p>
      </dgm:t>
    </dgm:pt>
    <dgm:pt modelId="{4A2B0B83-5477-0B4C-91B5-1317D875BE3B}" type="parTrans" cxnId="{3103D99E-A888-3449-8E5E-91A4B5407875}">
      <dgm:prSet/>
      <dgm:spPr/>
      <dgm:t>
        <a:bodyPr/>
        <a:lstStyle/>
        <a:p>
          <a:endParaRPr lang="en-US"/>
        </a:p>
      </dgm:t>
    </dgm:pt>
    <dgm:pt modelId="{3BF113CD-90B4-F44F-8E60-71FE6468136B}" type="sibTrans" cxnId="{3103D99E-A888-3449-8E5E-91A4B5407875}">
      <dgm:prSet/>
      <dgm:spPr/>
      <dgm:t>
        <a:bodyPr/>
        <a:lstStyle/>
        <a:p>
          <a:endParaRPr lang="en-US"/>
        </a:p>
      </dgm:t>
    </dgm:pt>
    <dgm:pt modelId="{25B66174-6A1F-4A49-9F41-9A0E66B766B4}">
      <dgm:prSet phldrT="[Text]"/>
      <dgm:spPr/>
      <dgm:t>
        <a:bodyPr/>
        <a:lstStyle/>
        <a:p>
          <a:endParaRPr lang="en-US" dirty="0"/>
        </a:p>
      </dgm:t>
    </dgm:pt>
    <dgm:pt modelId="{EA2AEB64-FE90-B641-88B8-FC5D8E0BF767}" type="parTrans" cxnId="{DD4F4256-B313-7943-ADAA-6C3ADCB50214}">
      <dgm:prSet/>
      <dgm:spPr/>
      <dgm:t>
        <a:bodyPr/>
        <a:lstStyle/>
        <a:p>
          <a:endParaRPr lang="en-US"/>
        </a:p>
      </dgm:t>
    </dgm:pt>
    <dgm:pt modelId="{9D91A3C3-15C7-2340-95EE-CF212D36510B}" type="sibTrans" cxnId="{DD4F4256-B313-7943-ADAA-6C3ADCB50214}">
      <dgm:prSet/>
      <dgm:spPr/>
      <dgm:t>
        <a:bodyPr/>
        <a:lstStyle/>
        <a:p>
          <a:endParaRPr lang="en-US"/>
        </a:p>
      </dgm:t>
    </dgm:pt>
    <dgm:pt modelId="{772650AC-89BF-9443-A46F-20B45E3C7A24}">
      <dgm:prSet phldrT="[Text]"/>
      <dgm:spPr/>
      <dgm:t>
        <a:bodyPr/>
        <a:lstStyle/>
        <a:p>
          <a:endParaRPr lang="en-US" dirty="0"/>
        </a:p>
      </dgm:t>
    </dgm:pt>
    <dgm:pt modelId="{B13DACD5-7CD7-A447-B640-1C82A9CBC89D}" type="parTrans" cxnId="{CE66A063-FCA8-B744-ACEF-EFFBAE9196C3}">
      <dgm:prSet/>
      <dgm:spPr/>
      <dgm:t>
        <a:bodyPr/>
        <a:lstStyle/>
        <a:p>
          <a:endParaRPr lang="en-US"/>
        </a:p>
      </dgm:t>
    </dgm:pt>
    <dgm:pt modelId="{86D9BB83-A2DE-1E44-BB52-1C1B6413E967}" type="sibTrans" cxnId="{CE66A063-FCA8-B744-ACEF-EFFBAE9196C3}">
      <dgm:prSet/>
      <dgm:spPr/>
      <dgm:t>
        <a:bodyPr/>
        <a:lstStyle/>
        <a:p>
          <a:endParaRPr lang="en-US"/>
        </a:p>
      </dgm:t>
    </dgm:pt>
    <dgm:pt modelId="{A9F7177B-6DD5-8643-9BCF-42A7D7451DBE}">
      <dgm:prSet phldrT="[Text]"/>
      <dgm:spPr/>
      <dgm:t>
        <a:bodyPr/>
        <a:lstStyle/>
        <a:p>
          <a:endParaRPr lang="en-US" dirty="0"/>
        </a:p>
      </dgm:t>
    </dgm:pt>
    <dgm:pt modelId="{1933CD6B-A416-A04B-B145-1AEEA2A1E9EC}" type="parTrans" cxnId="{5092AC8D-9332-064A-B82E-CB7F39DD182C}">
      <dgm:prSet/>
      <dgm:spPr/>
      <dgm:t>
        <a:bodyPr/>
        <a:lstStyle/>
        <a:p>
          <a:endParaRPr lang="en-US"/>
        </a:p>
      </dgm:t>
    </dgm:pt>
    <dgm:pt modelId="{21A657D3-3897-A845-9C96-868B47CABDEB}" type="sibTrans" cxnId="{5092AC8D-9332-064A-B82E-CB7F39DD182C}">
      <dgm:prSet/>
      <dgm:spPr/>
      <dgm:t>
        <a:bodyPr/>
        <a:lstStyle/>
        <a:p>
          <a:endParaRPr lang="en-US"/>
        </a:p>
      </dgm:t>
    </dgm:pt>
    <dgm:pt modelId="{A6131F24-3AFF-B44B-9882-54CF7E01DE0D}">
      <dgm:prSet phldrT="[Text]"/>
      <dgm:spPr/>
      <dgm:t>
        <a:bodyPr/>
        <a:lstStyle/>
        <a:p>
          <a:endParaRPr lang="en-US" dirty="0"/>
        </a:p>
      </dgm:t>
    </dgm:pt>
    <dgm:pt modelId="{03BBAC83-9766-A34D-A1F7-113FC238C2A9}" type="parTrans" cxnId="{7712CF41-5060-324C-BB30-4F84545D6904}">
      <dgm:prSet/>
      <dgm:spPr/>
      <dgm:t>
        <a:bodyPr/>
        <a:lstStyle/>
        <a:p>
          <a:endParaRPr lang="en-US"/>
        </a:p>
      </dgm:t>
    </dgm:pt>
    <dgm:pt modelId="{14608A25-56D0-F940-99FA-6C4F197AAAAF}" type="sibTrans" cxnId="{7712CF41-5060-324C-BB30-4F84545D6904}">
      <dgm:prSet/>
      <dgm:spPr/>
      <dgm:t>
        <a:bodyPr/>
        <a:lstStyle/>
        <a:p>
          <a:endParaRPr lang="en-US"/>
        </a:p>
      </dgm:t>
    </dgm:pt>
    <dgm:pt modelId="{8C57984C-07A2-4F40-8CA6-A169FC5C088C}">
      <dgm:prSet phldrT="[Text]"/>
      <dgm:spPr/>
      <dgm:t>
        <a:bodyPr/>
        <a:lstStyle/>
        <a:p>
          <a:endParaRPr lang="en-US" dirty="0"/>
        </a:p>
      </dgm:t>
    </dgm:pt>
    <dgm:pt modelId="{FCF0ABB3-6F33-8442-9B0E-BE802E6CB435}" type="parTrans" cxnId="{DA6E5E52-C607-394D-8E13-8FF1CA14EE22}">
      <dgm:prSet/>
      <dgm:spPr/>
      <dgm:t>
        <a:bodyPr/>
        <a:lstStyle/>
        <a:p>
          <a:endParaRPr lang="en-US"/>
        </a:p>
      </dgm:t>
    </dgm:pt>
    <dgm:pt modelId="{75490306-AFBA-514F-916A-BD882C2659C5}" type="sibTrans" cxnId="{DA6E5E52-C607-394D-8E13-8FF1CA14EE22}">
      <dgm:prSet/>
      <dgm:spPr/>
      <dgm:t>
        <a:bodyPr/>
        <a:lstStyle/>
        <a:p>
          <a:endParaRPr lang="en-US"/>
        </a:p>
      </dgm:t>
    </dgm:pt>
    <dgm:pt modelId="{A39B067C-8045-6144-8062-F5F5FB956DAF}">
      <dgm:prSet phldrT="[Text]"/>
      <dgm:spPr/>
      <dgm:t>
        <a:bodyPr/>
        <a:lstStyle/>
        <a:p>
          <a:endParaRPr lang="en-US"/>
        </a:p>
      </dgm:t>
    </dgm:pt>
    <dgm:pt modelId="{6E62FC07-504D-DB47-B9FC-07CD4011B1BF}" type="parTrans" cxnId="{3F6655F7-24A8-7E42-8019-FA5F28E01EF7}">
      <dgm:prSet/>
      <dgm:spPr/>
      <dgm:t>
        <a:bodyPr/>
        <a:lstStyle/>
        <a:p>
          <a:endParaRPr lang="en-US"/>
        </a:p>
      </dgm:t>
    </dgm:pt>
    <dgm:pt modelId="{A356AC77-BDEC-1E45-90E3-BE7CAC724188}" type="sibTrans" cxnId="{3F6655F7-24A8-7E42-8019-FA5F28E01EF7}">
      <dgm:prSet/>
      <dgm:spPr/>
      <dgm:t>
        <a:bodyPr/>
        <a:lstStyle/>
        <a:p>
          <a:endParaRPr lang="en-US"/>
        </a:p>
      </dgm:t>
    </dgm:pt>
    <dgm:pt modelId="{5BBF0E78-5614-A74E-B6EB-7CC63A89D02A}">
      <dgm:prSet phldrT="[Text]"/>
      <dgm:spPr/>
      <dgm:t>
        <a:bodyPr/>
        <a:lstStyle/>
        <a:p>
          <a:endParaRPr lang="en-US" dirty="0"/>
        </a:p>
      </dgm:t>
    </dgm:pt>
    <dgm:pt modelId="{4085A084-B286-A64A-B4A2-84445382B0C4}" type="parTrans" cxnId="{E1E9C3FB-1C5F-3745-9D4B-73394C923226}">
      <dgm:prSet/>
      <dgm:spPr/>
      <dgm:t>
        <a:bodyPr/>
        <a:lstStyle/>
        <a:p>
          <a:endParaRPr lang="en-US"/>
        </a:p>
      </dgm:t>
    </dgm:pt>
    <dgm:pt modelId="{D167397B-FD20-A34E-8A95-3243022C1B01}" type="sibTrans" cxnId="{E1E9C3FB-1C5F-3745-9D4B-73394C923226}">
      <dgm:prSet/>
      <dgm:spPr/>
      <dgm:t>
        <a:bodyPr/>
        <a:lstStyle/>
        <a:p>
          <a:endParaRPr lang="en-US"/>
        </a:p>
      </dgm:t>
    </dgm:pt>
    <dgm:pt modelId="{80EDAAB6-A0C1-974F-B78B-3DC6223D3670}" type="pres">
      <dgm:prSet presAssocID="{CCEF2846-E52A-CC4F-B275-30088B7116C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180E447-5E60-D349-B60E-113EE72892F0}" type="pres">
      <dgm:prSet presAssocID="{47B731C7-CA39-9741-BD31-12AAF6671BC9}" presName="singleCycle" presStyleCnt="0"/>
      <dgm:spPr/>
    </dgm:pt>
    <dgm:pt modelId="{3D380D27-DAF7-CF47-BB92-51CAE48FC069}" type="pres">
      <dgm:prSet presAssocID="{47B731C7-CA39-9741-BD31-12AAF6671BC9}" presName="singleCenter" presStyleLbl="node1" presStyleIdx="0" presStyleCnt="8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45CA494F-5CA4-9346-A39F-95AA6F08112F}" type="pres">
      <dgm:prSet presAssocID="{29FE2589-5F1C-3E49-B883-C34C12E64800}" presName="Name56" presStyleLbl="parChTrans1D2" presStyleIdx="0" presStyleCnt="7"/>
      <dgm:spPr/>
    </dgm:pt>
    <dgm:pt modelId="{6708AB4F-8D81-6F45-B22C-041B6BC8D8B7}" type="pres">
      <dgm:prSet presAssocID="{584D54B4-083F-DB40-9D71-E35613429EDE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26E55-EE85-A447-B7A3-AD0DB2F9C45C}" type="pres">
      <dgm:prSet presAssocID="{4085A084-B286-A64A-B4A2-84445382B0C4}" presName="Name56" presStyleLbl="parChTrans1D2" presStyleIdx="1" presStyleCnt="7"/>
      <dgm:spPr/>
    </dgm:pt>
    <dgm:pt modelId="{42763853-6EEC-E143-A046-E82BDFC24AC9}" type="pres">
      <dgm:prSet presAssocID="{5BBF0E78-5614-A74E-B6EB-7CC63A89D02A}" presName="text0" presStyleLbl="node1" presStyleIdx="2" presStyleCnt="8">
        <dgm:presLayoutVars>
          <dgm:bulletEnabled val="1"/>
        </dgm:presLayoutVars>
      </dgm:prSet>
      <dgm:spPr/>
    </dgm:pt>
    <dgm:pt modelId="{05D1518F-AD3A-A94D-AB00-69681DE07D82}" type="pres">
      <dgm:prSet presAssocID="{4A2B0B83-5477-0B4C-91B5-1317D875BE3B}" presName="Name56" presStyleLbl="parChTrans1D2" presStyleIdx="2" presStyleCnt="7"/>
      <dgm:spPr/>
    </dgm:pt>
    <dgm:pt modelId="{72A36332-B327-DB48-9ECA-EBA523798AAB}" type="pres">
      <dgm:prSet presAssocID="{A5390D93-805F-E14C-99F3-9039D73F5365}" presName="text0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F5307-1A29-9F46-A254-C1FF827231AF}" type="pres">
      <dgm:prSet presAssocID="{EA2AEB64-FE90-B641-88B8-FC5D8E0BF767}" presName="Name56" presStyleLbl="parChTrans1D2" presStyleIdx="3" presStyleCnt="7"/>
      <dgm:spPr/>
    </dgm:pt>
    <dgm:pt modelId="{99712DB2-913F-D843-877D-CABCD71535E7}" type="pres">
      <dgm:prSet presAssocID="{25B66174-6A1F-4A49-9F41-9A0E66B766B4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7283E-E5B5-2945-A58F-A493D6CAE045}" type="pres">
      <dgm:prSet presAssocID="{1933CD6B-A416-A04B-B145-1AEEA2A1E9EC}" presName="Name56" presStyleLbl="parChTrans1D2" presStyleIdx="4" presStyleCnt="7"/>
      <dgm:spPr/>
    </dgm:pt>
    <dgm:pt modelId="{B46048AB-1471-2543-A5C2-C6C072744FFE}" type="pres">
      <dgm:prSet presAssocID="{A9F7177B-6DD5-8643-9BCF-42A7D7451DBE}" presName="text0" presStyleLbl="node1" presStyleIdx="5" presStyleCnt="8">
        <dgm:presLayoutVars>
          <dgm:bulletEnabled val="1"/>
        </dgm:presLayoutVars>
      </dgm:prSet>
      <dgm:spPr/>
    </dgm:pt>
    <dgm:pt modelId="{15887A86-104F-A446-980F-C4A2E90555DE}" type="pres">
      <dgm:prSet presAssocID="{03BBAC83-9766-A34D-A1F7-113FC238C2A9}" presName="Name56" presStyleLbl="parChTrans1D2" presStyleIdx="5" presStyleCnt="7"/>
      <dgm:spPr/>
    </dgm:pt>
    <dgm:pt modelId="{7900935F-6144-FB4F-9496-028F83ACE645}" type="pres">
      <dgm:prSet presAssocID="{A6131F24-3AFF-B44B-9882-54CF7E01DE0D}" presName="text0" presStyleLbl="node1" presStyleIdx="6" presStyleCnt="8">
        <dgm:presLayoutVars>
          <dgm:bulletEnabled val="1"/>
        </dgm:presLayoutVars>
      </dgm:prSet>
      <dgm:spPr/>
    </dgm:pt>
    <dgm:pt modelId="{63825552-6177-824C-9BBF-4066B111E789}" type="pres">
      <dgm:prSet presAssocID="{FCF0ABB3-6F33-8442-9B0E-BE802E6CB435}" presName="Name56" presStyleLbl="parChTrans1D2" presStyleIdx="6" presStyleCnt="7"/>
      <dgm:spPr/>
    </dgm:pt>
    <dgm:pt modelId="{121AAA78-40F9-6449-9620-8EC74E487A08}" type="pres">
      <dgm:prSet presAssocID="{8C57984C-07A2-4F40-8CA6-A169FC5C088C}" presName="text0" presStyleLbl="node1" presStyleIdx="7" presStyleCnt="8">
        <dgm:presLayoutVars>
          <dgm:bulletEnabled val="1"/>
        </dgm:presLayoutVars>
      </dgm:prSet>
      <dgm:spPr/>
    </dgm:pt>
  </dgm:ptLst>
  <dgm:cxnLst>
    <dgm:cxn modelId="{69D11104-04EE-0E4F-9A50-0EBC20AF41D9}" type="presOf" srcId="{A6131F24-3AFF-B44B-9882-54CF7E01DE0D}" destId="{7900935F-6144-FB4F-9496-028F83ACE645}" srcOrd="0" destOrd="0" presId="urn:microsoft.com/office/officeart/2008/layout/RadialCluster"/>
    <dgm:cxn modelId="{31DE8182-1CF3-8A49-9A1A-FC2DD0911BAF}" type="presOf" srcId="{8C57984C-07A2-4F40-8CA6-A169FC5C088C}" destId="{121AAA78-40F9-6449-9620-8EC74E487A08}" srcOrd="0" destOrd="0" presId="urn:microsoft.com/office/officeart/2008/layout/RadialCluster"/>
    <dgm:cxn modelId="{96AA4936-B20A-9E43-B2CF-A10BE13D135B}" type="presOf" srcId="{25B66174-6A1F-4A49-9F41-9A0E66B766B4}" destId="{99712DB2-913F-D843-877D-CABCD71535E7}" srcOrd="0" destOrd="0" presId="urn:microsoft.com/office/officeart/2008/layout/RadialCluster"/>
    <dgm:cxn modelId="{75973E3D-32B3-C341-BD0D-A983B38BBC65}" type="presOf" srcId="{4085A084-B286-A64A-B4A2-84445382B0C4}" destId="{75A26E55-EE85-A447-B7A3-AD0DB2F9C45C}" srcOrd="0" destOrd="0" presId="urn:microsoft.com/office/officeart/2008/layout/RadialCluster"/>
    <dgm:cxn modelId="{DA6E5E52-C607-394D-8E13-8FF1CA14EE22}" srcId="{47B731C7-CA39-9741-BD31-12AAF6671BC9}" destId="{8C57984C-07A2-4F40-8CA6-A169FC5C088C}" srcOrd="6" destOrd="0" parTransId="{FCF0ABB3-6F33-8442-9B0E-BE802E6CB435}" sibTransId="{75490306-AFBA-514F-916A-BD882C2659C5}"/>
    <dgm:cxn modelId="{4F57CD80-95B6-9F46-AD6A-4DE2BBBCE3CA}" type="presOf" srcId="{29FE2589-5F1C-3E49-B883-C34C12E64800}" destId="{45CA494F-5CA4-9346-A39F-95AA6F08112F}" srcOrd="0" destOrd="0" presId="urn:microsoft.com/office/officeart/2008/layout/RadialCluster"/>
    <dgm:cxn modelId="{662CF558-E13F-6549-A366-C56BBD33B03A}" type="presOf" srcId="{FCF0ABB3-6F33-8442-9B0E-BE802E6CB435}" destId="{63825552-6177-824C-9BBF-4066B111E789}" srcOrd="0" destOrd="0" presId="urn:microsoft.com/office/officeart/2008/layout/RadialCluster"/>
    <dgm:cxn modelId="{9C64D1F0-C5C5-FB46-9F18-5B42128F91EA}" type="presOf" srcId="{584D54B4-083F-DB40-9D71-E35613429EDE}" destId="{6708AB4F-8D81-6F45-B22C-041B6BC8D8B7}" srcOrd="0" destOrd="0" presId="urn:microsoft.com/office/officeart/2008/layout/RadialCluster"/>
    <dgm:cxn modelId="{EAFC6F5B-9F36-A847-931C-7DDA5E8655CD}" type="presOf" srcId="{4A2B0B83-5477-0B4C-91B5-1317D875BE3B}" destId="{05D1518F-AD3A-A94D-AB00-69681DE07D82}" srcOrd="0" destOrd="0" presId="urn:microsoft.com/office/officeart/2008/layout/RadialCluster"/>
    <dgm:cxn modelId="{6C1AAA94-1122-D245-949F-AB68CBBFD2F5}" type="presOf" srcId="{5BBF0E78-5614-A74E-B6EB-7CC63A89D02A}" destId="{42763853-6EEC-E143-A046-E82BDFC24AC9}" srcOrd="0" destOrd="0" presId="urn:microsoft.com/office/officeart/2008/layout/RadialCluster"/>
    <dgm:cxn modelId="{1B0FE544-C8DC-0549-B61A-0407328B0995}" srcId="{47B731C7-CA39-9741-BD31-12AAF6671BC9}" destId="{584D54B4-083F-DB40-9D71-E35613429EDE}" srcOrd="0" destOrd="0" parTransId="{29FE2589-5F1C-3E49-B883-C34C12E64800}" sibTransId="{A8199BF2-D444-6746-892F-705D295F65B1}"/>
    <dgm:cxn modelId="{55908A01-3491-3749-A6AD-84D589515CAF}" type="presOf" srcId="{A5390D93-805F-E14C-99F3-9039D73F5365}" destId="{72A36332-B327-DB48-9ECA-EBA523798AAB}" srcOrd="0" destOrd="0" presId="urn:microsoft.com/office/officeart/2008/layout/RadialCluster"/>
    <dgm:cxn modelId="{E1E9C3FB-1C5F-3745-9D4B-73394C923226}" srcId="{47B731C7-CA39-9741-BD31-12AAF6671BC9}" destId="{5BBF0E78-5614-A74E-B6EB-7CC63A89D02A}" srcOrd="1" destOrd="0" parTransId="{4085A084-B286-A64A-B4A2-84445382B0C4}" sibTransId="{D167397B-FD20-A34E-8A95-3243022C1B01}"/>
    <dgm:cxn modelId="{DD4F4256-B313-7943-ADAA-6C3ADCB50214}" srcId="{47B731C7-CA39-9741-BD31-12AAF6671BC9}" destId="{25B66174-6A1F-4A49-9F41-9A0E66B766B4}" srcOrd="3" destOrd="0" parTransId="{EA2AEB64-FE90-B641-88B8-FC5D8E0BF767}" sibTransId="{9D91A3C3-15C7-2340-95EE-CF212D36510B}"/>
    <dgm:cxn modelId="{3B5C5B39-056D-C046-934E-903E4F2F19B1}" type="presOf" srcId="{CCEF2846-E52A-CC4F-B275-30088B7116C7}" destId="{80EDAAB6-A0C1-974F-B78B-3DC6223D3670}" srcOrd="0" destOrd="0" presId="urn:microsoft.com/office/officeart/2008/layout/RadialCluster"/>
    <dgm:cxn modelId="{F26F5DE9-007F-BB4C-9463-C9B361402518}" type="presOf" srcId="{A9F7177B-6DD5-8643-9BCF-42A7D7451DBE}" destId="{B46048AB-1471-2543-A5C2-C6C072744FFE}" srcOrd="0" destOrd="0" presId="urn:microsoft.com/office/officeart/2008/layout/RadialCluster"/>
    <dgm:cxn modelId="{D75627DF-488E-E940-951C-84F08AFBA8DE}" srcId="{CCEF2846-E52A-CC4F-B275-30088B7116C7}" destId="{47B731C7-CA39-9741-BD31-12AAF6671BC9}" srcOrd="0" destOrd="0" parTransId="{5EB2AA4E-92A6-B54F-8118-3E43707B9669}" sibTransId="{0E178FF4-E156-454C-A334-65CE3EFFA8AC}"/>
    <dgm:cxn modelId="{CE66A063-FCA8-B744-ACEF-EFFBAE9196C3}" srcId="{47B731C7-CA39-9741-BD31-12AAF6671BC9}" destId="{772650AC-89BF-9443-A46F-20B45E3C7A24}" srcOrd="8" destOrd="0" parTransId="{B13DACD5-7CD7-A447-B640-1C82A9CBC89D}" sibTransId="{86D9BB83-A2DE-1E44-BB52-1C1B6413E967}"/>
    <dgm:cxn modelId="{3103D99E-A888-3449-8E5E-91A4B5407875}" srcId="{47B731C7-CA39-9741-BD31-12AAF6671BC9}" destId="{A5390D93-805F-E14C-99F3-9039D73F5365}" srcOrd="2" destOrd="0" parTransId="{4A2B0B83-5477-0B4C-91B5-1317D875BE3B}" sibTransId="{3BF113CD-90B4-F44F-8E60-71FE6468136B}"/>
    <dgm:cxn modelId="{81D8062B-8BB8-9348-A91A-3941C2347875}" type="presOf" srcId="{1933CD6B-A416-A04B-B145-1AEEA2A1E9EC}" destId="{D3D7283E-E5B5-2945-A58F-A493D6CAE045}" srcOrd="0" destOrd="0" presId="urn:microsoft.com/office/officeart/2008/layout/RadialCluster"/>
    <dgm:cxn modelId="{91C9EECE-F4DD-9E4D-B6FF-5A9B611AF44B}" type="presOf" srcId="{47B731C7-CA39-9741-BD31-12AAF6671BC9}" destId="{3D380D27-DAF7-CF47-BB92-51CAE48FC069}" srcOrd="0" destOrd="0" presId="urn:microsoft.com/office/officeart/2008/layout/RadialCluster"/>
    <dgm:cxn modelId="{02AAF790-ADD8-4B48-BB9D-7F6D550A5D7C}" type="presOf" srcId="{03BBAC83-9766-A34D-A1F7-113FC238C2A9}" destId="{15887A86-104F-A446-980F-C4A2E90555DE}" srcOrd="0" destOrd="0" presId="urn:microsoft.com/office/officeart/2008/layout/RadialCluster"/>
    <dgm:cxn modelId="{3F6655F7-24A8-7E42-8019-FA5F28E01EF7}" srcId="{47B731C7-CA39-9741-BD31-12AAF6671BC9}" destId="{A39B067C-8045-6144-8062-F5F5FB956DAF}" srcOrd="7" destOrd="0" parTransId="{6E62FC07-504D-DB47-B9FC-07CD4011B1BF}" sibTransId="{A356AC77-BDEC-1E45-90E3-BE7CAC724188}"/>
    <dgm:cxn modelId="{7712CF41-5060-324C-BB30-4F84545D6904}" srcId="{47B731C7-CA39-9741-BD31-12AAF6671BC9}" destId="{A6131F24-3AFF-B44B-9882-54CF7E01DE0D}" srcOrd="5" destOrd="0" parTransId="{03BBAC83-9766-A34D-A1F7-113FC238C2A9}" sibTransId="{14608A25-56D0-F940-99FA-6C4F197AAAAF}"/>
    <dgm:cxn modelId="{114A5078-346F-F544-B544-6240BCC73386}" type="presOf" srcId="{EA2AEB64-FE90-B641-88B8-FC5D8E0BF767}" destId="{741F5307-1A29-9F46-A254-C1FF827231AF}" srcOrd="0" destOrd="0" presId="urn:microsoft.com/office/officeart/2008/layout/RadialCluster"/>
    <dgm:cxn modelId="{5092AC8D-9332-064A-B82E-CB7F39DD182C}" srcId="{47B731C7-CA39-9741-BD31-12AAF6671BC9}" destId="{A9F7177B-6DD5-8643-9BCF-42A7D7451DBE}" srcOrd="4" destOrd="0" parTransId="{1933CD6B-A416-A04B-B145-1AEEA2A1E9EC}" sibTransId="{21A657D3-3897-A845-9C96-868B47CABDEB}"/>
    <dgm:cxn modelId="{35DD6497-8127-8348-B224-7DE17BFF3404}" type="presParOf" srcId="{80EDAAB6-A0C1-974F-B78B-3DC6223D3670}" destId="{9180E447-5E60-D349-B60E-113EE72892F0}" srcOrd="0" destOrd="0" presId="urn:microsoft.com/office/officeart/2008/layout/RadialCluster"/>
    <dgm:cxn modelId="{C7267483-9140-BF42-B75B-12E714A56DB7}" type="presParOf" srcId="{9180E447-5E60-D349-B60E-113EE72892F0}" destId="{3D380D27-DAF7-CF47-BB92-51CAE48FC069}" srcOrd="0" destOrd="0" presId="urn:microsoft.com/office/officeart/2008/layout/RadialCluster"/>
    <dgm:cxn modelId="{D9E753BC-351B-0049-8080-9D2BB5588236}" type="presParOf" srcId="{9180E447-5E60-D349-B60E-113EE72892F0}" destId="{45CA494F-5CA4-9346-A39F-95AA6F08112F}" srcOrd="1" destOrd="0" presId="urn:microsoft.com/office/officeart/2008/layout/RadialCluster"/>
    <dgm:cxn modelId="{26F99E7F-4D7D-BA43-AF50-79FEA7FBCD7A}" type="presParOf" srcId="{9180E447-5E60-D349-B60E-113EE72892F0}" destId="{6708AB4F-8D81-6F45-B22C-041B6BC8D8B7}" srcOrd="2" destOrd="0" presId="urn:microsoft.com/office/officeart/2008/layout/RadialCluster"/>
    <dgm:cxn modelId="{4DB5197C-39C4-E449-AF3A-98144AE58553}" type="presParOf" srcId="{9180E447-5E60-D349-B60E-113EE72892F0}" destId="{75A26E55-EE85-A447-B7A3-AD0DB2F9C45C}" srcOrd="3" destOrd="0" presId="urn:microsoft.com/office/officeart/2008/layout/RadialCluster"/>
    <dgm:cxn modelId="{F7E5A970-C0DE-C44F-B189-31DFC6E0EDA1}" type="presParOf" srcId="{9180E447-5E60-D349-B60E-113EE72892F0}" destId="{42763853-6EEC-E143-A046-E82BDFC24AC9}" srcOrd="4" destOrd="0" presId="urn:microsoft.com/office/officeart/2008/layout/RadialCluster"/>
    <dgm:cxn modelId="{DF511949-F6FB-BA4A-99CB-1E91185E6576}" type="presParOf" srcId="{9180E447-5E60-D349-B60E-113EE72892F0}" destId="{05D1518F-AD3A-A94D-AB00-69681DE07D82}" srcOrd="5" destOrd="0" presId="urn:microsoft.com/office/officeart/2008/layout/RadialCluster"/>
    <dgm:cxn modelId="{7EAD7A84-D794-E84E-B850-86EC67AFE33B}" type="presParOf" srcId="{9180E447-5E60-D349-B60E-113EE72892F0}" destId="{72A36332-B327-DB48-9ECA-EBA523798AAB}" srcOrd="6" destOrd="0" presId="urn:microsoft.com/office/officeart/2008/layout/RadialCluster"/>
    <dgm:cxn modelId="{BDDB3DEF-0C29-3640-ADE9-331C334B868D}" type="presParOf" srcId="{9180E447-5E60-D349-B60E-113EE72892F0}" destId="{741F5307-1A29-9F46-A254-C1FF827231AF}" srcOrd="7" destOrd="0" presId="urn:microsoft.com/office/officeart/2008/layout/RadialCluster"/>
    <dgm:cxn modelId="{F232916B-32E7-144F-98B7-F18135810476}" type="presParOf" srcId="{9180E447-5E60-D349-B60E-113EE72892F0}" destId="{99712DB2-913F-D843-877D-CABCD71535E7}" srcOrd="8" destOrd="0" presId="urn:microsoft.com/office/officeart/2008/layout/RadialCluster"/>
    <dgm:cxn modelId="{794E5BF7-867A-564C-BC9F-6AC8D1EEB4FA}" type="presParOf" srcId="{9180E447-5E60-D349-B60E-113EE72892F0}" destId="{D3D7283E-E5B5-2945-A58F-A493D6CAE045}" srcOrd="9" destOrd="0" presId="urn:microsoft.com/office/officeart/2008/layout/RadialCluster"/>
    <dgm:cxn modelId="{1545EC40-AB2C-EF44-8045-75DE12D8D89B}" type="presParOf" srcId="{9180E447-5E60-D349-B60E-113EE72892F0}" destId="{B46048AB-1471-2543-A5C2-C6C072744FFE}" srcOrd="10" destOrd="0" presId="urn:microsoft.com/office/officeart/2008/layout/RadialCluster"/>
    <dgm:cxn modelId="{DCAA1E4C-82FF-CA48-B0EF-E20C8271AB5D}" type="presParOf" srcId="{9180E447-5E60-D349-B60E-113EE72892F0}" destId="{15887A86-104F-A446-980F-C4A2E90555DE}" srcOrd="11" destOrd="0" presId="urn:microsoft.com/office/officeart/2008/layout/RadialCluster"/>
    <dgm:cxn modelId="{ABD3F4ED-8338-A04E-A448-8C79A76C8DB0}" type="presParOf" srcId="{9180E447-5E60-D349-B60E-113EE72892F0}" destId="{7900935F-6144-FB4F-9496-028F83ACE645}" srcOrd="12" destOrd="0" presId="urn:microsoft.com/office/officeart/2008/layout/RadialCluster"/>
    <dgm:cxn modelId="{D08F77C6-F5A1-354F-AF08-6EAA7C0B0A85}" type="presParOf" srcId="{9180E447-5E60-D349-B60E-113EE72892F0}" destId="{63825552-6177-824C-9BBF-4066B111E789}" srcOrd="13" destOrd="0" presId="urn:microsoft.com/office/officeart/2008/layout/RadialCluster"/>
    <dgm:cxn modelId="{E5FB29FC-0CF8-AA46-B184-B4D90E873C84}" type="presParOf" srcId="{9180E447-5E60-D349-B60E-113EE72892F0}" destId="{121AAA78-40F9-6449-9620-8EC74E487A08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0D27-DAF7-CF47-BB92-51CAE48FC069}">
      <dsp:nvSpPr>
        <dsp:cNvPr id="0" name=""/>
        <dsp:cNvSpPr/>
      </dsp:nvSpPr>
      <dsp:spPr>
        <a:xfrm>
          <a:off x="3402330" y="1664727"/>
          <a:ext cx="1348740" cy="1348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/>
              <a:cs typeface="Arial"/>
            </a:rPr>
            <a:t>Supporting Students with Diverse Needs</a:t>
          </a:r>
          <a:endParaRPr lang="en-US" sz="1600" kern="1200" dirty="0">
            <a:latin typeface="Arial"/>
            <a:cs typeface="Arial"/>
          </a:endParaRPr>
        </a:p>
      </dsp:txBody>
      <dsp:txXfrm>
        <a:off x="3468170" y="1730567"/>
        <a:ext cx="1217060" cy="1217060"/>
      </dsp:txXfrm>
    </dsp:sp>
    <dsp:sp modelId="{45CA494F-5CA4-9346-A39F-95AA6F08112F}">
      <dsp:nvSpPr>
        <dsp:cNvPr id="0" name=""/>
        <dsp:cNvSpPr/>
      </dsp:nvSpPr>
      <dsp:spPr>
        <a:xfrm rot="16200000">
          <a:off x="3718906" y="1306933"/>
          <a:ext cx="7155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5587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8AB4F-8D81-6F45-B22C-041B6BC8D8B7}">
      <dsp:nvSpPr>
        <dsp:cNvPr id="0" name=""/>
        <dsp:cNvSpPr/>
      </dsp:nvSpPr>
      <dsp:spPr>
        <a:xfrm>
          <a:off x="3624872" y="45483"/>
          <a:ext cx="903655" cy="903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</a:t>
          </a:r>
          <a:endParaRPr lang="en-US" sz="3600" kern="1200" dirty="0"/>
        </a:p>
      </dsp:txBody>
      <dsp:txXfrm>
        <a:off x="3668985" y="89596"/>
        <a:ext cx="815429" cy="815429"/>
      </dsp:txXfrm>
    </dsp:sp>
    <dsp:sp modelId="{75A26E55-EE85-A447-B7A3-AD0DB2F9C45C}">
      <dsp:nvSpPr>
        <dsp:cNvPr id="0" name=""/>
        <dsp:cNvSpPr/>
      </dsp:nvSpPr>
      <dsp:spPr>
        <a:xfrm rot="19285714">
          <a:off x="4707291" y="1676194"/>
          <a:ext cx="4013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324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63853-6EEC-E143-A046-E82BDFC24AC9}">
      <dsp:nvSpPr>
        <dsp:cNvPr id="0" name=""/>
        <dsp:cNvSpPr/>
      </dsp:nvSpPr>
      <dsp:spPr>
        <a:xfrm>
          <a:off x="5064837" y="738934"/>
          <a:ext cx="903655" cy="903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108950" y="783047"/>
        <a:ext cx="815429" cy="815429"/>
      </dsp:txXfrm>
    </dsp:sp>
    <dsp:sp modelId="{05D1518F-AD3A-A94D-AB00-69681DE07D82}">
      <dsp:nvSpPr>
        <dsp:cNvPr id="0" name=""/>
        <dsp:cNvSpPr/>
      </dsp:nvSpPr>
      <dsp:spPr>
        <a:xfrm rot="771429">
          <a:off x="4742462" y="2569411"/>
          <a:ext cx="6866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6625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36332-B327-DB48-9ECA-EBA523798AAB}">
      <dsp:nvSpPr>
        <dsp:cNvPr id="0" name=""/>
        <dsp:cNvSpPr/>
      </dsp:nvSpPr>
      <dsp:spPr>
        <a:xfrm>
          <a:off x="5420479" y="2297104"/>
          <a:ext cx="903655" cy="903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464592" y="2341217"/>
        <a:ext cx="815429" cy="815429"/>
      </dsp:txXfrm>
    </dsp:sp>
    <dsp:sp modelId="{741F5307-1A29-9F46-A254-C1FF827231AF}">
      <dsp:nvSpPr>
        <dsp:cNvPr id="0" name=""/>
        <dsp:cNvSpPr/>
      </dsp:nvSpPr>
      <dsp:spPr>
        <a:xfrm rot="3857143">
          <a:off x="4233945" y="3280063"/>
          <a:ext cx="5917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799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12DB2-913F-D843-877D-CABCD71535E7}">
      <dsp:nvSpPr>
        <dsp:cNvPr id="0" name=""/>
        <dsp:cNvSpPr/>
      </dsp:nvSpPr>
      <dsp:spPr>
        <a:xfrm>
          <a:off x="4423992" y="3546660"/>
          <a:ext cx="903655" cy="903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4468105" y="3590773"/>
        <a:ext cx="815429" cy="815429"/>
      </dsp:txXfrm>
    </dsp:sp>
    <dsp:sp modelId="{D3D7283E-E5B5-2945-A58F-A493D6CAE045}">
      <dsp:nvSpPr>
        <dsp:cNvPr id="0" name=""/>
        <dsp:cNvSpPr/>
      </dsp:nvSpPr>
      <dsp:spPr>
        <a:xfrm rot="6942857">
          <a:off x="3327654" y="3280063"/>
          <a:ext cx="5917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799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048AB-1471-2543-A5C2-C6C072744FFE}">
      <dsp:nvSpPr>
        <dsp:cNvPr id="0" name=""/>
        <dsp:cNvSpPr/>
      </dsp:nvSpPr>
      <dsp:spPr>
        <a:xfrm>
          <a:off x="2825751" y="3546660"/>
          <a:ext cx="903655" cy="903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2869864" y="3590773"/>
        <a:ext cx="815429" cy="815429"/>
      </dsp:txXfrm>
    </dsp:sp>
    <dsp:sp modelId="{15887A86-104F-A446-980F-C4A2E90555DE}">
      <dsp:nvSpPr>
        <dsp:cNvPr id="0" name=""/>
        <dsp:cNvSpPr/>
      </dsp:nvSpPr>
      <dsp:spPr>
        <a:xfrm rot="10028571">
          <a:off x="2724312" y="2569411"/>
          <a:ext cx="6866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6625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0935F-6144-FB4F-9496-028F83ACE645}">
      <dsp:nvSpPr>
        <dsp:cNvPr id="0" name=""/>
        <dsp:cNvSpPr/>
      </dsp:nvSpPr>
      <dsp:spPr>
        <a:xfrm>
          <a:off x="1829264" y="2297104"/>
          <a:ext cx="903655" cy="903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1873377" y="2341217"/>
        <a:ext cx="815429" cy="815429"/>
      </dsp:txXfrm>
    </dsp:sp>
    <dsp:sp modelId="{63825552-6177-824C-9BBF-4066B111E789}">
      <dsp:nvSpPr>
        <dsp:cNvPr id="0" name=""/>
        <dsp:cNvSpPr/>
      </dsp:nvSpPr>
      <dsp:spPr>
        <a:xfrm rot="13114286">
          <a:off x="3044784" y="1676194"/>
          <a:ext cx="4013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324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AAA78-40F9-6449-9620-8EC74E487A08}">
      <dsp:nvSpPr>
        <dsp:cNvPr id="0" name=""/>
        <dsp:cNvSpPr/>
      </dsp:nvSpPr>
      <dsp:spPr>
        <a:xfrm>
          <a:off x="2184906" y="738934"/>
          <a:ext cx="903655" cy="903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2229019" y="783047"/>
        <a:ext cx="815429" cy="815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2013-10-13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2013-10-13 16:13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2013-10-13 16:13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2013-10-13 16:13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2013-10-13 16:13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2013-10-13 16:13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2013-10-13 16:13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2013-10-13 16:13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2013-10-13 16:13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2013-10-13 16:13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2013-10-13 16:13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2013-10-13 16:13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2013-10-13 16:13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practice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8651227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4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From Here to Activity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active engagement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398"/>
          <a:stretch/>
        </p:blipFill>
        <p:spPr>
          <a:xfrm>
            <a:off x="228600" y="1600200"/>
            <a:ext cx="4427994" cy="45720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Work in pairs</a:t>
            </a:r>
          </a:p>
          <a:p>
            <a:r>
              <a:rPr lang="en-US" sz="3200" dirty="0" smtClean="0">
                <a:latin typeface="Arial"/>
                <a:cs typeface="Arial"/>
              </a:rPr>
              <a:t>Analyze the 8 </a:t>
            </a:r>
            <a:br>
              <a:rPr lang="en-US" sz="3200" dirty="0" smtClean="0">
                <a:latin typeface="Arial"/>
                <a:cs typeface="Arial"/>
              </a:rPr>
            </a:br>
            <a:r>
              <a:rPr lang="en-US" sz="3200" dirty="0" smtClean="0">
                <a:latin typeface="Arial"/>
                <a:cs typeface="Arial"/>
              </a:rPr>
              <a:t>Active Solutions”</a:t>
            </a:r>
          </a:p>
          <a:p>
            <a:r>
              <a:rPr lang="en-US" sz="3200" dirty="0" smtClean="0">
                <a:latin typeface="Arial"/>
                <a:cs typeface="Arial"/>
              </a:rPr>
              <a:t>How could you improve on any of these ideas?</a:t>
            </a:r>
          </a:p>
          <a:p>
            <a:r>
              <a:rPr lang="en-US" sz="3200" dirty="0" smtClean="0">
                <a:latin typeface="Arial"/>
                <a:cs typeface="Arial"/>
              </a:rPr>
              <a:t>Join another pair and share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91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Class Activity: Promoting Independence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6" name="Content Placeholder 5" descr="worlds_best_paraeducator_mug-r81670932bb4f497db8c7bfc8ec914ffd_x7jgr_8byvr_324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9" t="11456" r="3458" b="10558"/>
          <a:stretch/>
        </p:blipFill>
        <p:spPr>
          <a:xfrm>
            <a:off x="2057400" y="1676400"/>
            <a:ext cx="5723995" cy="4859996"/>
          </a:xfrm>
        </p:spPr>
      </p:pic>
    </p:spTree>
    <p:extLst>
      <p:ext uri="{BB962C8B-B14F-4D97-AF65-F5344CB8AC3E}">
        <p14:creationId xmlns:p14="http://schemas.microsoft.com/office/powerpoint/2010/main" val="33505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Your next steps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putting the pieces together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r="5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36</Words>
  <Application>Microsoft Macintosh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TC103524809990</vt:lpstr>
      <vt:lpstr>Accessing the curriculum for diverse Learners</vt:lpstr>
      <vt:lpstr>Activity</vt:lpstr>
      <vt:lpstr>Activity: From Here to Activity</vt:lpstr>
      <vt:lpstr>Class Activity: Promoting Independence</vt:lpstr>
      <vt:lpstr>Your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2013-10-13T23:30:56Z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