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72" r:id="rId14"/>
    <p:sldId id="265" r:id="rId15"/>
    <p:sldId id="268" r:id="rId16"/>
    <p:sldId id="275" r:id="rId17"/>
    <p:sldId id="276" r:id="rId18"/>
    <p:sldId id="277" r:id="rId19"/>
    <p:sldId id="274"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132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C347A1-8669-B14A-A9CB-36CFA03B5908}"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9ECBA63D-4FD2-A14F-ABFE-B1CC1C2D6D51}">
      <dgm:prSet phldrT="[Text]"/>
      <dgm:spPr/>
      <dgm:t>
        <a:bodyPr/>
        <a:lstStyle/>
        <a:p>
          <a:r>
            <a:rPr lang="en-US" dirty="0" smtClean="0"/>
            <a:t>A</a:t>
          </a:r>
          <a:endParaRPr lang="en-US" dirty="0"/>
        </a:p>
      </dgm:t>
    </dgm:pt>
    <dgm:pt modelId="{1D14583B-ABAE-BA41-9163-33615757E35A}" type="parTrans" cxnId="{0C84916D-C380-534F-AF1C-32EEED6B5616}">
      <dgm:prSet/>
      <dgm:spPr/>
      <dgm:t>
        <a:bodyPr/>
        <a:lstStyle/>
        <a:p>
          <a:endParaRPr lang="en-US"/>
        </a:p>
      </dgm:t>
    </dgm:pt>
    <dgm:pt modelId="{9E788251-7CDF-6640-AB5B-4E49EFC75114}" type="sibTrans" cxnId="{0C84916D-C380-534F-AF1C-32EEED6B5616}">
      <dgm:prSet/>
      <dgm:spPr/>
      <dgm:t>
        <a:bodyPr/>
        <a:lstStyle/>
        <a:p>
          <a:endParaRPr lang="en-US"/>
        </a:p>
      </dgm:t>
    </dgm:pt>
    <dgm:pt modelId="{14F55027-6536-8B46-9FD3-100F6288FB72}">
      <dgm:prSet phldrT="[Text]"/>
      <dgm:spPr/>
      <dgm:t>
        <a:bodyPr/>
        <a:lstStyle/>
        <a:p>
          <a:r>
            <a:rPr lang="en-US" dirty="0" smtClean="0"/>
            <a:t>Antecedent</a:t>
          </a:r>
          <a:endParaRPr lang="en-US" dirty="0"/>
        </a:p>
      </dgm:t>
    </dgm:pt>
    <dgm:pt modelId="{CFC852DF-04C1-2A4C-BDC3-77D3DD912C63}" type="parTrans" cxnId="{48F754C7-1AA2-0244-A78A-E3066EF3221E}">
      <dgm:prSet/>
      <dgm:spPr/>
      <dgm:t>
        <a:bodyPr/>
        <a:lstStyle/>
        <a:p>
          <a:endParaRPr lang="en-US"/>
        </a:p>
      </dgm:t>
    </dgm:pt>
    <dgm:pt modelId="{39FB19A4-B066-A24E-8216-BB882432B8D9}" type="sibTrans" cxnId="{48F754C7-1AA2-0244-A78A-E3066EF3221E}">
      <dgm:prSet/>
      <dgm:spPr/>
      <dgm:t>
        <a:bodyPr/>
        <a:lstStyle/>
        <a:p>
          <a:endParaRPr lang="en-US"/>
        </a:p>
      </dgm:t>
    </dgm:pt>
    <dgm:pt modelId="{5BF0496C-120F-AA4D-B3BE-254C2FDC6B9F}">
      <dgm:prSet phldrT="[Text]"/>
      <dgm:spPr/>
      <dgm:t>
        <a:bodyPr/>
        <a:lstStyle/>
        <a:p>
          <a:r>
            <a:rPr lang="en-US" dirty="0" smtClean="0"/>
            <a:t>Cue</a:t>
          </a:r>
          <a:endParaRPr lang="en-US" dirty="0"/>
        </a:p>
      </dgm:t>
    </dgm:pt>
    <dgm:pt modelId="{E6DB8359-9A11-154F-B4D6-75C5FFD2A23B}" type="parTrans" cxnId="{E635312B-6031-AB47-A4B0-7AABB39DEF2B}">
      <dgm:prSet/>
      <dgm:spPr/>
      <dgm:t>
        <a:bodyPr/>
        <a:lstStyle/>
        <a:p>
          <a:endParaRPr lang="en-US"/>
        </a:p>
      </dgm:t>
    </dgm:pt>
    <dgm:pt modelId="{CDD99C5C-161E-444A-86FD-AD88B4425879}" type="sibTrans" cxnId="{E635312B-6031-AB47-A4B0-7AABB39DEF2B}">
      <dgm:prSet/>
      <dgm:spPr/>
      <dgm:t>
        <a:bodyPr/>
        <a:lstStyle/>
        <a:p>
          <a:endParaRPr lang="en-US"/>
        </a:p>
      </dgm:t>
    </dgm:pt>
    <dgm:pt modelId="{84377EF7-0914-2F43-AB48-FB1AAF0B704A}">
      <dgm:prSet phldrT="[Text]"/>
      <dgm:spPr/>
      <dgm:t>
        <a:bodyPr/>
        <a:lstStyle/>
        <a:p>
          <a:r>
            <a:rPr lang="en-US" dirty="0" smtClean="0"/>
            <a:t>B</a:t>
          </a:r>
          <a:endParaRPr lang="en-US" dirty="0"/>
        </a:p>
      </dgm:t>
    </dgm:pt>
    <dgm:pt modelId="{D0B8D152-D9A7-294B-8A79-BD0F4521D6B8}" type="parTrans" cxnId="{F2EB8A18-B1D1-874A-995F-6DBFC2FDFC12}">
      <dgm:prSet/>
      <dgm:spPr/>
      <dgm:t>
        <a:bodyPr/>
        <a:lstStyle/>
        <a:p>
          <a:endParaRPr lang="en-US"/>
        </a:p>
      </dgm:t>
    </dgm:pt>
    <dgm:pt modelId="{249CD794-BE36-E24B-A173-46216FB22A57}" type="sibTrans" cxnId="{F2EB8A18-B1D1-874A-995F-6DBFC2FDFC12}">
      <dgm:prSet/>
      <dgm:spPr/>
      <dgm:t>
        <a:bodyPr/>
        <a:lstStyle/>
        <a:p>
          <a:endParaRPr lang="en-US"/>
        </a:p>
      </dgm:t>
    </dgm:pt>
    <dgm:pt modelId="{77A09286-0237-B74D-94C0-A3A55C64E1CB}">
      <dgm:prSet phldrT="[Text]"/>
      <dgm:spPr/>
      <dgm:t>
        <a:bodyPr/>
        <a:lstStyle/>
        <a:p>
          <a:r>
            <a:rPr lang="en-US" dirty="0" smtClean="0"/>
            <a:t>Target Skill</a:t>
          </a:r>
          <a:endParaRPr lang="en-US" dirty="0"/>
        </a:p>
      </dgm:t>
    </dgm:pt>
    <dgm:pt modelId="{B210F0F9-ADB0-D145-AE4C-405EB06A3DBC}" type="parTrans" cxnId="{A949C4D0-16E6-0E44-BB04-1DB51CB3B60D}">
      <dgm:prSet/>
      <dgm:spPr/>
      <dgm:t>
        <a:bodyPr/>
        <a:lstStyle/>
        <a:p>
          <a:endParaRPr lang="en-US"/>
        </a:p>
      </dgm:t>
    </dgm:pt>
    <dgm:pt modelId="{87A7CE72-1326-8647-9A86-36D0FC4EDA26}" type="sibTrans" cxnId="{A949C4D0-16E6-0E44-BB04-1DB51CB3B60D}">
      <dgm:prSet/>
      <dgm:spPr/>
      <dgm:t>
        <a:bodyPr/>
        <a:lstStyle/>
        <a:p>
          <a:endParaRPr lang="en-US"/>
        </a:p>
      </dgm:t>
    </dgm:pt>
    <dgm:pt modelId="{95D356BA-3705-B44E-8658-08ABBEDDECCF}">
      <dgm:prSet phldrT="[Text]"/>
      <dgm:spPr/>
      <dgm:t>
        <a:bodyPr/>
        <a:lstStyle/>
        <a:p>
          <a:r>
            <a:rPr lang="en-US" dirty="0" smtClean="0"/>
            <a:t>Learner Response</a:t>
          </a:r>
          <a:endParaRPr lang="en-US" dirty="0"/>
        </a:p>
      </dgm:t>
    </dgm:pt>
    <dgm:pt modelId="{D78E8DEE-BF9E-BE42-B06B-FDD7AA385106}" type="parTrans" cxnId="{9FD09565-EF64-6E40-914F-8EAC3F76E5D9}">
      <dgm:prSet/>
      <dgm:spPr/>
      <dgm:t>
        <a:bodyPr/>
        <a:lstStyle/>
        <a:p>
          <a:endParaRPr lang="en-US"/>
        </a:p>
      </dgm:t>
    </dgm:pt>
    <dgm:pt modelId="{3A201908-643F-2645-85E5-87BED183C36F}" type="sibTrans" cxnId="{9FD09565-EF64-6E40-914F-8EAC3F76E5D9}">
      <dgm:prSet/>
      <dgm:spPr/>
      <dgm:t>
        <a:bodyPr/>
        <a:lstStyle/>
        <a:p>
          <a:endParaRPr lang="en-US"/>
        </a:p>
      </dgm:t>
    </dgm:pt>
    <dgm:pt modelId="{4EDB304B-137E-304B-A4CB-DF3C9A9B2C6A}">
      <dgm:prSet phldrT="[Text]"/>
      <dgm:spPr/>
      <dgm:t>
        <a:bodyPr/>
        <a:lstStyle/>
        <a:p>
          <a:r>
            <a:rPr lang="en-US" dirty="0" smtClean="0"/>
            <a:t>C</a:t>
          </a:r>
          <a:endParaRPr lang="en-US" dirty="0"/>
        </a:p>
      </dgm:t>
    </dgm:pt>
    <dgm:pt modelId="{2D36D65C-717B-1941-BBC7-43D21DC683E1}" type="parTrans" cxnId="{C26FACA8-9F90-E44E-A619-619D627655E6}">
      <dgm:prSet/>
      <dgm:spPr/>
      <dgm:t>
        <a:bodyPr/>
        <a:lstStyle/>
        <a:p>
          <a:endParaRPr lang="en-US"/>
        </a:p>
      </dgm:t>
    </dgm:pt>
    <dgm:pt modelId="{978C5F28-1FE5-1A47-AC67-AAD93579E17A}" type="sibTrans" cxnId="{C26FACA8-9F90-E44E-A619-619D627655E6}">
      <dgm:prSet/>
      <dgm:spPr/>
      <dgm:t>
        <a:bodyPr/>
        <a:lstStyle/>
        <a:p>
          <a:endParaRPr lang="en-US"/>
        </a:p>
      </dgm:t>
    </dgm:pt>
    <dgm:pt modelId="{B9DA89C7-4127-1D43-9AC5-96A1E6D1E8D0}">
      <dgm:prSet phldrT="[Text]"/>
      <dgm:spPr/>
      <dgm:t>
        <a:bodyPr/>
        <a:lstStyle/>
        <a:p>
          <a:r>
            <a:rPr lang="en-US" dirty="0" smtClean="0"/>
            <a:t>Consequence</a:t>
          </a:r>
          <a:endParaRPr lang="en-US" dirty="0"/>
        </a:p>
      </dgm:t>
    </dgm:pt>
    <dgm:pt modelId="{2701454A-9099-6F47-9FD1-F08E85C542B6}" type="parTrans" cxnId="{DFC3C0DA-E557-BE46-8AE7-DA38C1EF9E6C}">
      <dgm:prSet/>
      <dgm:spPr/>
      <dgm:t>
        <a:bodyPr/>
        <a:lstStyle/>
        <a:p>
          <a:endParaRPr lang="en-US"/>
        </a:p>
      </dgm:t>
    </dgm:pt>
    <dgm:pt modelId="{32ADE0A9-DB6C-2C47-BEA7-77B6B82B8865}" type="sibTrans" cxnId="{DFC3C0DA-E557-BE46-8AE7-DA38C1EF9E6C}">
      <dgm:prSet/>
      <dgm:spPr/>
      <dgm:t>
        <a:bodyPr/>
        <a:lstStyle/>
        <a:p>
          <a:endParaRPr lang="en-US"/>
        </a:p>
      </dgm:t>
    </dgm:pt>
    <dgm:pt modelId="{23DBF0E3-C335-C041-B0DD-B2B5BD02F1E5}">
      <dgm:prSet phldrT="[Text]"/>
      <dgm:spPr/>
      <dgm:t>
        <a:bodyPr/>
        <a:lstStyle/>
        <a:p>
          <a:r>
            <a:rPr lang="en-US" dirty="0" smtClean="0"/>
            <a:t>Feedback</a:t>
          </a:r>
          <a:endParaRPr lang="en-US" dirty="0"/>
        </a:p>
      </dgm:t>
    </dgm:pt>
    <dgm:pt modelId="{42E663EF-BBBF-A24C-8EEE-4B24FE8D9F06}" type="parTrans" cxnId="{BFB03DBC-9EB0-B447-8506-9617C946A652}">
      <dgm:prSet/>
      <dgm:spPr/>
      <dgm:t>
        <a:bodyPr/>
        <a:lstStyle/>
        <a:p>
          <a:endParaRPr lang="en-US"/>
        </a:p>
      </dgm:t>
    </dgm:pt>
    <dgm:pt modelId="{462D139A-D86F-454E-AC83-D28972C651FA}" type="sibTrans" cxnId="{BFB03DBC-9EB0-B447-8506-9617C946A652}">
      <dgm:prSet/>
      <dgm:spPr/>
      <dgm:t>
        <a:bodyPr/>
        <a:lstStyle/>
        <a:p>
          <a:endParaRPr lang="en-US"/>
        </a:p>
      </dgm:t>
    </dgm:pt>
    <dgm:pt modelId="{2DB201E9-8152-FB47-A810-658DE50F9148}" type="pres">
      <dgm:prSet presAssocID="{81C347A1-8669-B14A-A9CB-36CFA03B5908}" presName="theList" presStyleCnt="0">
        <dgm:presLayoutVars>
          <dgm:dir/>
          <dgm:animLvl val="lvl"/>
          <dgm:resizeHandles val="exact"/>
        </dgm:presLayoutVars>
      </dgm:prSet>
      <dgm:spPr/>
      <dgm:t>
        <a:bodyPr/>
        <a:lstStyle/>
        <a:p>
          <a:endParaRPr lang="en-US"/>
        </a:p>
      </dgm:t>
    </dgm:pt>
    <dgm:pt modelId="{DE286FFF-F5D5-5443-A514-D75DC8A2DC96}" type="pres">
      <dgm:prSet presAssocID="{9ECBA63D-4FD2-A14F-ABFE-B1CC1C2D6D51}" presName="compNode" presStyleCnt="0"/>
      <dgm:spPr/>
    </dgm:pt>
    <dgm:pt modelId="{99233BD6-943C-1141-9AC5-ECBE7BD013B8}" type="pres">
      <dgm:prSet presAssocID="{9ECBA63D-4FD2-A14F-ABFE-B1CC1C2D6D51}" presName="aNode" presStyleLbl="bgShp" presStyleIdx="0" presStyleCnt="3"/>
      <dgm:spPr/>
      <dgm:t>
        <a:bodyPr/>
        <a:lstStyle/>
        <a:p>
          <a:endParaRPr lang="en-US"/>
        </a:p>
      </dgm:t>
    </dgm:pt>
    <dgm:pt modelId="{2A035F08-D168-A04C-81D0-FCA5A9FE91CD}" type="pres">
      <dgm:prSet presAssocID="{9ECBA63D-4FD2-A14F-ABFE-B1CC1C2D6D51}" presName="textNode" presStyleLbl="bgShp" presStyleIdx="0" presStyleCnt="3"/>
      <dgm:spPr/>
      <dgm:t>
        <a:bodyPr/>
        <a:lstStyle/>
        <a:p>
          <a:endParaRPr lang="en-US"/>
        </a:p>
      </dgm:t>
    </dgm:pt>
    <dgm:pt modelId="{C27C0E2B-0616-9440-86AC-CACAD9008122}" type="pres">
      <dgm:prSet presAssocID="{9ECBA63D-4FD2-A14F-ABFE-B1CC1C2D6D51}" presName="compChildNode" presStyleCnt="0"/>
      <dgm:spPr/>
    </dgm:pt>
    <dgm:pt modelId="{544632E9-B9E9-FC4A-BDD6-D5A2BFD856DB}" type="pres">
      <dgm:prSet presAssocID="{9ECBA63D-4FD2-A14F-ABFE-B1CC1C2D6D51}" presName="theInnerList" presStyleCnt="0"/>
      <dgm:spPr/>
    </dgm:pt>
    <dgm:pt modelId="{DB9DA218-7E56-0D47-B931-4D1DFA5CD9F7}" type="pres">
      <dgm:prSet presAssocID="{14F55027-6536-8B46-9FD3-100F6288FB72}" presName="childNode" presStyleLbl="node1" presStyleIdx="0" presStyleCnt="6">
        <dgm:presLayoutVars>
          <dgm:bulletEnabled val="1"/>
        </dgm:presLayoutVars>
      </dgm:prSet>
      <dgm:spPr/>
      <dgm:t>
        <a:bodyPr/>
        <a:lstStyle/>
        <a:p>
          <a:endParaRPr lang="en-US"/>
        </a:p>
      </dgm:t>
    </dgm:pt>
    <dgm:pt modelId="{4BFC34CE-9F7F-A54D-A93D-4677E4DCD862}" type="pres">
      <dgm:prSet presAssocID="{14F55027-6536-8B46-9FD3-100F6288FB72}" presName="aSpace2" presStyleCnt="0"/>
      <dgm:spPr/>
    </dgm:pt>
    <dgm:pt modelId="{3F97213C-3077-4945-8A6A-416CEF7FB3CB}" type="pres">
      <dgm:prSet presAssocID="{5BF0496C-120F-AA4D-B3BE-254C2FDC6B9F}" presName="childNode" presStyleLbl="node1" presStyleIdx="1" presStyleCnt="6">
        <dgm:presLayoutVars>
          <dgm:bulletEnabled val="1"/>
        </dgm:presLayoutVars>
      </dgm:prSet>
      <dgm:spPr/>
      <dgm:t>
        <a:bodyPr/>
        <a:lstStyle/>
        <a:p>
          <a:endParaRPr lang="en-US"/>
        </a:p>
      </dgm:t>
    </dgm:pt>
    <dgm:pt modelId="{4C97CA4A-60F8-2447-9668-886DDF0766D2}" type="pres">
      <dgm:prSet presAssocID="{9ECBA63D-4FD2-A14F-ABFE-B1CC1C2D6D51}" presName="aSpace" presStyleCnt="0"/>
      <dgm:spPr/>
    </dgm:pt>
    <dgm:pt modelId="{ACC2298E-D82B-7B4C-80DA-5813EBB43774}" type="pres">
      <dgm:prSet presAssocID="{84377EF7-0914-2F43-AB48-FB1AAF0B704A}" presName="compNode" presStyleCnt="0"/>
      <dgm:spPr/>
    </dgm:pt>
    <dgm:pt modelId="{BE3C092F-9B28-0444-BDF0-C89EC92563E3}" type="pres">
      <dgm:prSet presAssocID="{84377EF7-0914-2F43-AB48-FB1AAF0B704A}" presName="aNode" presStyleLbl="bgShp" presStyleIdx="1" presStyleCnt="3"/>
      <dgm:spPr/>
      <dgm:t>
        <a:bodyPr/>
        <a:lstStyle/>
        <a:p>
          <a:endParaRPr lang="en-US"/>
        </a:p>
      </dgm:t>
    </dgm:pt>
    <dgm:pt modelId="{832A18C4-2D25-364B-B47B-7A8A781EB111}" type="pres">
      <dgm:prSet presAssocID="{84377EF7-0914-2F43-AB48-FB1AAF0B704A}" presName="textNode" presStyleLbl="bgShp" presStyleIdx="1" presStyleCnt="3"/>
      <dgm:spPr/>
      <dgm:t>
        <a:bodyPr/>
        <a:lstStyle/>
        <a:p>
          <a:endParaRPr lang="en-US"/>
        </a:p>
      </dgm:t>
    </dgm:pt>
    <dgm:pt modelId="{3F74B17C-7A24-2C49-A8D5-C4E8321A93BB}" type="pres">
      <dgm:prSet presAssocID="{84377EF7-0914-2F43-AB48-FB1AAF0B704A}" presName="compChildNode" presStyleCnt="0"/>
      <dgm:spPr/>
    </dgm:pt>
    <dgm:pt modelId="{43FAB454-A860-7C40-B3CD-DEEFDE0FB220}" type="pres">
      <dgm:prSet presAssocID="{84377EF7-0914-2F43-AB48-FB1AAF0B704A}" presName="theInnerList" presStyleCnt="0"/>
      <dgm:spPr/>
    </dgm:pt>
    <dgm:pt modelId="{CEC63DA3-C0DE-4341-8D32-E05BDF609487}" type="pres">
      <dgm:prSet presAssocID="{77A09286-0237-B74D-94C0-A3A55C64E1CB}" presName="childNode" presStyleLbl="node1" presStyleIdx="2" presStyleCnt="6">
        <dgm:presLayoutVars>
          <dgm:bulletEnabled val="1"/>
        </dgm:presLayoutVars>
      </dgm:prSet>
      <dgm:spPr/>
      <dgm:t>
        <a:bodyPr/>
        <a:lstStyle/>
        <a:p>
          <a:endParaRPr lang="en-US"/>
        </a:p>
      </dgm:t>
    </dgm:pt>
    <dgm:pt modelId="{B9B01BF1-572C-2D4A-8213-A7E9DA7A2A6F}" type="pres">
      <dgm:prSet presAssocID="{77A09286-0237-B74D-94C0-A3A55C64E1CB}" presName="aSpace2" presStyleCnt="0"/>
      <dgm:spPr/>
    </dgm:pt>
    <dgm:pt modelId="{400F4683-9CC1-2E43-B725-8CFBC1CF5333}" type="pres">
      <dgm:prSet presAssocID="{95D356BA-3705-B44E-8658-08ABBEDDECCF}" presName="childNode" presStyleLbl="node1" presStyleIdx="3" presStyleCnt="6">
        <dgm:presLayoutVars>
          <dgm:bulletEnabled val="1"/>
        </dgm:presLayoutVars>
      </dgm:prSet>
      <dgm:spPr/>
      <dgm:t>
        <a:bodyPr/>
        <a:lstStyle/>
        <a:p>
          <a:endParaRPr lang="en-US"/>
        </a:p>
      </dgm:t>
    </dgm:pt>
    <dgm:pt modelId="{F598A252-CC79-3D4D-BDFD-9E95A86EAE0C}" type="pres">
      <dgm:prSet presAssocID="{84377EF7-0914-2F43-AB48-FB1AAF0B704A}" presName="aSpace" presStyleCnt="0"/>
      <dgm:spPr/>
    </dgm:pt>
    <dgm:pt modelId="{E400BF23-20DE-EF45-B606-81F5D53C8584}" type="pres">
      <dgm:prSet presAssocID="{4EDB304B-137E-304B-A4CB-DF3C9A9B2C6A}" presName="compNode" presStyleCnt="0"/>
      <dgm:spPr/>
    </dgm:pt>
    <dgm:pt modelId="{DAFB7656-3D8C-2848-ACF4-D1EBD39D1CE5}" type="pres">
      <dgm:prSet presAssocID="{4EDB304B-137E-304B-A4CB-DF3C9A9B2C6A}" presName="aNode" presStyleLbl="bgShp" presStyleIdx="2" presStyleCnt="3"/>
      <dgm:spPr/>
      <dgm:t>
        <a:bodyPr/>
        <a:lstStyle/>
        <a:p>
          <a:endParaRPr lang="en-US"/>
        </a:p>
      </dgm:t>
    </dgm:pt>
    <dgm:pt modelId="{FE54F0F5-961F-EE42-82D6-1027DC8DF176}" type="pres">
      <dgm:prSet presAssocID="{4EDB304B-137E-304B-A4CB-DF3C9A9B2C6A}" presName="textNode" presStyleLbl="bgShp" presStyleIdx="2" presStyleCnt="3"/>
      <dgm:spPr/>
      <dgm:t>
        <a:bodyPr/>
        <a:lstStyle/>
        <a:p>
          <a:endParaRPr lang="en-US"/>
        </a:p>
      </dgm:t>
    </dgm:pt>
    <dgm:pt modelId="{4255EB2B-EF8C-7041-BA2C-11B7153325E7}" type="pres">
      <dgm:prSet presAssocID="{4EDB304B-137E-304B-A4CB-DF3C9A9B2C6A}" presName="compChildNode" presStyleCnt="0"/>
      <dgm:spPr/>
    </dgm:pt>
    <dgm:pt modelId="{40C1076C-4511-524A-9ED5-CEE54837A118}" type="pres">
      <dgm:prSet presAssocID="{4EDB304B-137E-304B-A4CB-DF3C9A9B2C6A}" presName="theInnerList" presStyleCnt="0"/>
      <dgm:spPr/>
    </dgm:pt>
    <dgm:pt modelId="{A6C430C0-C232-DD45-BF31-552936F592E6}" type="pres">
      <dgm:prSet presAssocID="{B9DA89C7-4127-1D43-9AC5-96A1E6D1E8D0}" presName="childNode" presStyleLbl="node1" presStyleIdx="4" presStyleCnt="6">
        <dgm:presLayoutVars>
          <dgm:bulletEnabled val="1"/>
        </dgm:presLayoutVars>
      </dgm:prSet>
      <dgm:spPr/>
      <dgm:t>
        <a:bodyPr/>
        <a:lstStyle/>
        <a:p>
          <a:endParaRPr lang="en-US"/>
        </a:p>
      </dgm:t>
    </dgm:pt>
    <dgm:pt modelId="{781EE486-0E23-AC42-A195-69D1150DC724}" type="pres">
      <dgm:prSet presAssocID="{B9DA89C7-4127-1D43-9AC5-96A1E6D1E8D0}" presName="aSpace2" presStyleCnt="0"/>
      <dgm:spPr/>
    </dgm:pt>
    <dgm:pt modelId="{2407B59F-E676-7746-9F2C-77D61CDE8E82}" type="pres">
      <dgm:prSet presAssocID="{23DBF0E3-C335-C041-B0DD-B2B5BD02F1E5}" presName="childNode" presStyleLbl="node1" presStyleIdx="5" presStyleCnt="6">
        <dgm:presLayoutVars>
          <dgm:bulletEnabled val="1"/>
        </dgm:presLayoutVars>
      </dgm:prSet>
      <dgm:spPr/>
      <dgm:t>
        <a:bodyPr/>
        <a:lstStyle/>
        <a:p>
          <a:endParaRPr lang="en-US"/>
        </a:p>
      </dgm:t>
    </dgm:pt>
  </dgm:ptLst>
  <dgm:cxnLst>
    <dgm:cxn modelId="{BFB03DBC-9EB0-B447-8506-9617C946A652}" srcId="{4EDB304B-137E-304B-A4CB-DF3C9A9B2C6A}" destId="{23DBF0E3-C335-C041-B0DD-B2B5BD02F1E5}" srcOrd="1" destOrd="0" parTransId="{42E663EF-BBBF-A24C-8EEE-4B24FE8D9F06}" sibTransId="{462D139A-D86F-454E-AC83-D28972C651FA}"/>
    <dgm:cxn modelId="{B0A57AAC-8EF8-C14E-8FD0-E5A660398D20}" type="presOf" srcId="{9ECBA63D-4FD2-A14F-ABFE-B1CC1C2D6D51}" destId="{99233BD6-943C-1141-9AC5-ECBE7BD013B8}" srcOrd="0" destOrd="0" presId="urn:microsoft.com/office/officeart/2005/8/layout/lProcess2"/>
    <dgm:cxn modelId="{5B5BDACF-1AC0-2B48-8A95-4CF45CC28886}" type="presOf" srcId="{84377EF7-0914-2F43-AB48-FB1AAF0B704A}" destId="{BE3C092F-9B28-0444-BDF0-C89EC92563E3}" srcOrd="0" destOrd="0" presId="urn:microsoft.com/office/officeart/2005/8/layout/lProcess2"/>
    <dgm:cxn modelId="{2F1D6DFD-9165-B643-89B9-B7B8774E5C48}" type="presOf" srcId="{9ECBA63D-4FD2-A14F-ABFE-B1CC1C2D6D51}" destId="{2A035F08-D168-A04C-81D0-FCA5A9FE91CD}" srcOrd="1" destOrd="0" presId="urn:microsoft.com/office/officeart/2005/8/layout/lProcess2"/>
    <dgm:cxn modelId="{32CF0D81-760E-514E-BEE3-5693BC34B17F}" type="presOf" srcId="{B9DA89C7-4127-1D43-9AC5-96A1E6D1E8D0}" destId="{A6C430C0-C232-DD45-BF31-552936F592E6}" srcOrd="0" destOrd="0" presId="urn:microsoft.com/office/officeart/2005/8/layout/lProcess2"/>
    <dgm:cxn modelId="{9FD09565-EF64-6E40-914F-8EAC3F76E5D9}" srcId="{84377EF7-0914-2F43-AB48-FB1AAF0B704A}" destId="{95D356BA-3705-B44E-8658-08ABBEDDECCF}" srcOrd="1" destOrd="0" parTransId="{D78E8DEE-BF9E-BE42-B06B-FDD7AA385106}" sibTransId="{3A201908-643F-2645-85E5-87BED183C36F}"/>
    <dgm:cxn modelId="{70E90854-3509-014C-8E1E-36C08D50C276}" type="presOf" srcId="{23DBF0E3-C335-C041-B0DD-B2B5BD02F1E5}" destId="{2407B59F-E676-7746-9F2C-77D61CDE8E82}" srcOrd="0" destOrd="0" presId="urn:microsoft.com/office/officeart/2005/8/layout/lProcess2"/>
    <dgm:cxn modelId="{E635312B-6031-AB47-A4B0-7AABB39DEF2B}" srcId="{9ECBA63D-4FD2-A14F-ABFE-B1CC1C2D6D51}" destId="{5BF0496C-120F-AA4D-B3BE-254C2FDC6B9F}" srcOrd="1" destOrd="0" parTransId="{E6DB8359-9A11-154F-B4D6-75C5FFD2A23B}" sibTransId="{CDD99C5C-161E-444A-86FD-AD88B4425879}"/>
    <dgm:cxn modelId="{F2EB8A18-B1D1-874A-995F-6DBFC2FDFC12}" srcId="{81C347A1-8669-B14A-A9CB-36CFA03B5908}" destId="{84377EF7-0914-2F43-AB48-FB1AAF0B704A}" srcOrd="1" destOrd="0" parTransId="{D0B8D152-D9A7-294B-8A79-BD0F4521D6B8}" sibTransId="{249CD794-BE36-E24B-A173-46216FB22A57}"/>
    <dgm:cxn modelId="{0F19C9FC-3A09-C247-A63E-A48049954DF8}" type="presOf" srcId="{4EDB304B-137E-304B-A4CB-DF3C9A9B2C6A}" destId="{FE54F0F5-961F-EE42-82D6-1027DC8DF176}" srcOrd="1" destOrd="0" presId="urn:microsoft.com/office/officeart/2005/8/layout/lProcess2"/>
    <dgm:cxn modelId="{55B1CC0A-8BDF-FF49-B0F3-C53AD5E33866}" type="presOf" srcId="{14F55027-6536-8B46-9FD3-100F6288FB72}" destId="{DB9DA218-7E56-0D47-B931-4D1DFA5CD9F7}" srcOrd="0" destOrd="0" presId="urn:microsoft.com/office/officeart/2005/8/layout/lProcess2"/>
    <dgm:cxn modelId="{E99D42BD-5F82-FF48-AA2B-467B08916EA1}" type="presOf" srcId="{95D356BA-3705-B44E-8658-08ABBEDDECCF}" destId="{400F4683-9CC1-2E43-B725-8CFBC1CF5333}" srcOrd="0" destOrd="0" presId="urn:microsoft.com/office/officeart/2005/8/layout/lProcess2"/>
    <dgm:cxn modelId="{2C781307-29D7-2B46-A862-EF7117E9B163}" type="presOf" srcId="{5BF0496C-120F-AA4D-B3BE-254C2FDC6B9F}" destId="{3F97213C-3077-4945-8A6A-416CEF7FB3CB}" srcOrd="0" destOrd="0" presId="urn:microsoft.com/office/officeart/2005/8/layout/lProcess2"/>
    <dgm:cxn modelId="{C26FACA8-9F90-E44E-A619-619D627655E6}" srcId="{81C347A1-8669-B14A-A9CB-36CFA03B5908}" destId="{4EDB304B-137E-304B-A4CB-DF3C9A9B2C6A}" srcOrd="2" destOrd="0" parTransId="{2D36D65C-717B-1941-BBC7-43D21DC683E1}" sibTransId="{978C5F28-1FE5-1A47-AC67-AAD93579E17A}"/>
    <dgm:cxn modelId="{0C84916D-C380-534F-AF1C-32EEED6B5616}" srcId="{81C347A1-8669-B14A-A9CB-36CFA03B5908}" destId="{9ECBA63D-4FD2-A14F-ABFE-B1CC1C2D6D51}" srcOrd="0" destOrd="0" parTransId="{1D14583B-ABAE-BA41-9163-33615757E35A}" sibTransId="{9E788251-7CDF-6640-AB5B-4E49EFC75114}"/>
    <dgm:cxn modelId="{DFC3C0DA-E557-BE46-8AE7-DA38C1EF9E6C}" srcId="{4EDB304B-137E-304B-A4CB-DF3C9A9B2C6A}" destId="{B9DA89C7-4127-1D43-9AC5-96A1E6D1E8D0}" srcOrd="0" destOrd="0" parTransId="{2701454A-9099-6F47-9FD1-F08E85C542B6}" sibTransId="{32ADE0A9-DB6C-2C47-BEA7-77B6B82B8865}"/>
    <dgm:cxn modelId="{A949C4D0-16E6-0E44-BB04-1DB51CB3B60D}" srcId="{84377EF7-0914-2F43-AB48-FB1AAF0B704A}" destId="{77A09286-0237-B74D-94C0-A3A55C64E1CB}" srcOrd="0" destOrd="0" parTransId="{B210F0F9-ADB0-D145-AE4C-405EB06A3DBC}" sibTransId="{87A7CE72-1326-8647-9A86-36D0FC4EDA26}"/>
    <dgm:cxn modelId="{4B080436-02F0-DB42-90CB-B02028369E87}" type="presOf" srcId="{81C347A1-8669-B14A-A9CB-36CFA03B5908}" destId="{2DB201E9-8152-FB47-A810-658DE50F9148}" srcOrd="0" destOrd="0" presId="urn:microsoft.com/office/officeart/2005/8/layout/lProcess2"/>
    <dgm:cxn modelId="{D0AF0CA1-5EEF-2348-A3F0-AFC025A35C1D}" type="presOf" srcId="{84377EF7-0914-2F43-AB48-FB1AAF0B704A}" destId="{832A18C4-2D25-364B-B47B-7A8A781EB111}" srcOrd="1" destOrd="0" presId="urn:microsoft.com/office/officeart/2005/8/layout/lProcess2"/>
    <dgm:cxn modelId="{48F754C7-1AA2-0244-A78A-E3066EF3221E}" srcId="{9ECBA63D-4FD2-A14F-ABFE-B1CC1C2D6D51}" destId="{14F55027-6536-8B46-9FD3-100F6288FB72}" srcOrd="0" destOrd="0" parTransId="{CFC852DF-04C1-2A4C-BDC3-77D3DD912C63}" sibTransId="{39FB19A4-B066-A24E-8216-BB882432B8D9}"/>
    <dgm:cxn modelId="{93E74E84-F639-514E-ADB2-6664187B5F7B}" type="presOf" srcId="{77A09286-0237-B74D-94C0-A3A55C64E1CB}" destId="{CEC63DA3-C0DE-4341-8D32-E05BDF609487}" srcOrd="0" destOrd="0" presId="urn:microsoft.com/office/officeart/2005/8/layout/lProcess2"/>
    <dgm:cxn modelId="{9D22F9AF-F569-4248-B3DA-6F12E7B2FA5B}" type="presOf" srcId="{4EDB304B-137E-304B-A4CB-DF3C9A9B2C6A}" destId="{DAFB7656-3D8C-2848-ACF4-D1EBD39D1CE5}" srcOrd="0" destOrd="0" presId="urn:microsoft.com/office/officeart/2005/8/layout/lProcess2"/>
    <dgm:cxn modelId="{679CFE22-1F68-6343-B6E9-ECBEC8FE1A7F}" type="presParOf" srcId="{2DB201E9-8152-FB47-A810-658DE50F9148}" destId="{DE286FFF-F5D5-5443-A514-D75DC8A2DC96}" srcOrd="0" destOrd="0" presId="urn:microsoft.com/office/officeart/2005/8/layout/lProcess2"/>
    <dgm:cxn modelId="{2866EA47-19D8-2645-B3C5-11C2D007196A}" type="presParOf" srcId="{DE286FFF-F5D5-5443-A514-D75DC8A2DC96}" destId="{99233BD6-943C-1141-9AC5-ECBE7BD013B8}" srcOrd="0" destOrd="0" presId="urn:microsoft.com/office/officeart/2005/8/layout/lProcess2"/>
    <dgm:cxn modelId="{3CD0E141-EC13-5A41-9CF3-2265474A3545}" type="presParOf" srcId="{DE286FFF-F5D5-5443-A514-D75DC8A2DC96}" destId="{2A035F08-D168-A04C-81D0-FCA5A9FE91CD}" srcOrd="1" destOrd="0" presId="urn:microsoft.com/office/officeart/2005/8/layout/lProcess2"/>
    <dgm:cxn modelId="{A752CAC4-4830-274B-90E2-DA291A927CAA}" type="presParOf" srcId="{DE286FFF-F5D5-5443-A514-D75DC8A2DC96}" destId="{C27C0E2B-0616-9440-86AC-CACAD9008122}" srcOrd="2" destOrd="0" presId="urn:microsoft.com/office/officeart/2005/8/layout/lProcess2"/>
    <dgm:cxn modelId="{E912B532-FC09-0C44-9F49-092F0DFE7D78}" type="presParOf" srcId="{C27C0E2B-0616-9440-86AC-CACAD9008122}" destId="{544632E9-B9E9-FC4A-BDD6-D5A2BFD856DB}" srcOrd="0" destOrd="0" presId="urn:microsoft.com/office/officeart/2005/8/layout/lProcess2"/>
    <dgm:cxn modelId="{7E492FFC-F0A1-7840-90AD-515FC2862E31}" type="presParOf" srcId="{544632E9-B9E9-FC4A-BDD6-D5A2BFD856DB}" destId="{DB9DA218-7E56-0D47-B931-4D1DFA5CD9F7}" srcOrd="0" destOrd="0" presId="urn:microsoft.com/office/officeart/2005/8/layout/lProcess2"/>
    <dgm:cxn modelId="{7CC8F5A9-1B50-EC41-9D07-12DAF9BC0BBA}" type="presParOf" srcId="{544632E9-B9E9-FC4A-BDD6-D5A2BFD856DB}" destId="{4BFC34CE-9F7F-A54D-A93D-4677E4DCD862}" srcOrd="1" destOrd="0" presId="urn:microsoft.com/office/officeart/2005/8/layout/lProcess2"/>
    <dgm:cxn modelId="{6627CCEC-4CFD-2F4D-8E0A-5B2713766B26}" type="presParOf" srcId="{544632E9-B9E9-FC4A-BDD6-D5A2BFD856DB}" destId="{3F97213C-3077-4945-8A6A-416CEF7FB3CB}" srcOrd="2" destOrd="0" presId="urn:microsoft.com/office/officeart/2005/8/layout/lProcess2"/>
    <dgm:cxn modelId="{343E13AF-B1B5-A646-AF20-C2B5ABB5E902}" type="presParOf" srcId="{2DB201E9-8152-FB47-A810-658DE50F9148}" destId="{4C97CA4A-60F8-2447-9668-886DDF0766D2}" srcOrd="1" destOrd="0" presId="urn:microsoft.com/office/officeart/2005/8/layout/lProcess2"/>
    <dgm:cxn modelId="{4325CE00-8619-A540-9F1F-ABEFFA55F098}" type="presParOf" srcId="{2DB201E9-8152-FB47-A810-658DE50F9148}" destId="{ACC2298E-D82B-7B4C-80DA-5813EBB43774}" srcOrd="2" destOrd="0" presId="urn:microsoft.com/office/officeart/2005/8/layout/lProcess2"/>
    <dgm:cxn modelId="{D1D984F2-F473-4F4B-B1BD-3A29B5841141}" type="presParOf" srcId="{ACC2298E-D82B-7B4C-80DA-5813EBB43774}" destId="{BE3C092F-9B28-0444-BDF0-C89EC92563E3}" srcOrd="0" destOrd="0" presId="urn:microsoft.com/office/officeart/2005/8/layout/lProcess2"/>
    <dgm:cxn modelId="{A73B59C3-4EF7-394D-9D74-FAC5E8D4F531}" type="presParOf" srcId="{ACC2298E-D82B-7B4C-80DA-5813EBB43774}" destId="{832A18C4-2D25-364B-B47B-7A8A781EB111}" srcOrd="1" destOrd="0" presId="urn:microsoft.com/office/officeart/2005/8/layout/lProcess2"/>
    <dgm:cxn modelId="{03E66A21-504B-0D45-A398-0F417EDB3A54}" type="presParOf" srcId="{ACC2298E-D82B-7B4C-80DA-5813EBB43774}" destId="{3F74B17C-7A24-2C49-A8D5-C4E8321A93BB}" srcOrd="2" destOrd="0" presId="urn:microsoft.com/office/officeart/2005/8/layout/lProcess2"/>
    <dgm:cxn modelId="{D425B76A-1770-6946-B628-48854EBA571C}" type="presParOf" srcId="{3F74B17C-7A24-2C49-A8D5-C4E8321A93BB}" destId="{43FAB454-A860-7C40-B3CD-DEEFDE0FB220}" srcOrd="0" destOrd="0" presId="urn:microsoft.com/office/officeart/2005/8/layout/lProcess2"/>
    <dgm:cxn modelId="{F010E163-1B17-444E-913B-B7C84F1C547A}" type="presParOf" srcId="{43FAB454-A860-7C40-B3CD-DEEFDE0FB220}" destId="{CEC63DA3-C0DE-4341-8D32-E05BDF609487}" srcOrd="0" destOrd="0" presId="urn:microsoft.com/office/officeart/2005/8/layout/lProcess2"/>
    <dgm:cxn modelId="{DF0EDB1C-7863-6A45-89AA-AD49255B199E}" type="presParOf" srcId="{43FAB454-A860-7C40-B3CD-DEEFDE0FB220}" destId="{B9B01BF1-572C-2D4A-8213-A7E9DA7A2A6F}" srcOrd="1" destOrd="0" presId="urn:microsoft.com/office/officeart/2005/8/layout/lProcess2"/>
    <dgm:cxn modelId="{A102948B-49D0-7845-9CD2-A48FE09D3638}" type="presParOf" srcId="{43FAB454-A860-7C40-B3CD-DEEFDE0FB220}" destId="{400F4683-9CC1-2E43-B725-8CFBC1CF5333}" srcOrd="2" destOrd="0" presId="urn:microsoft.com/office/officeart/2005/8/layout/lProcess2"/>
    <dgm:cxn modelId="{85991FC6-23DB-284F-8A44-2D9A9E7C2404}" type="presParOf" srcId="{2DB201E9-8152-FB47-A810-658DE50F9148}" destId="{F598A252-CC79-3D4D-BDFD-9E95A86EAE0C}" srcOrd="3" destOrd="0" presId="urn:microsoft.com/office/officeart/2005/8/layout/lProcess2"/>
    <dgm:cxn modelId="{31A3C307-E414-484C-84DA-8F2C15829AF4}" type="presParOf" srcId="{2DB201E9-8152-FB47-A810-658DE50F9148}" destId="{E400BF23-20DE-EF45-B606-81F5D53C8584}" srcOrd="4" destOrd="0" presId="urn:microsoft.com/office/officeart/2005/8/layout/lProcess2"/>
    <dgm:cxn modelId="{9F41AF52-D45C-254C-A0A3-CCD755678096}" type="presParOf" srcId="{E400BF23-20DE-EF45-B606-81F5D53C8584}" destId="{DAFB7656-3D8C-2848-ACF4-D1EBD39D1CE5}" srcOrd="0" destOrd="0" presId="urn:microsoft.com/office/officeart/2005/8/layout/lProcess2"/>
    <dgm:cxn modelId="{F8832140-F78D-3645-A543-4EC8ECF89938}" type="presParOf" srcId="{E400BF23-20DE-EF45-B606-81F5D53C8584}" destId="{FE54F0F5-961F-EE42-82D6-1027DC8DF176}" srcOrd="1" destOrd="0" presId="urn:microsoft.com/office/officeart/2005/8/layout/lProcess2"/>
    <dgm:cxn modelId="{37AA65C5-29B8-034C-82E6-F8277D29C7C8}" type="presParOf" srcId="{E400BF23-20DE-EF45-B606-81F5D53C8584}" destId="{4255EB2B-EF8C-7041-BA2C-11B7153325E7}" srcOrd="2" destOrd="0" presId="urn:microsoft.com/office/officeart/2005/8/layout/lProcess2"/>
    <dgm:cxn modelId="{9D6336B1-1542-DE43-B54C-89A533F4AB33}" type="presParOf" srcId="{4255EB2B-EF8C-7041-BA2C-11B7153325E7}" destId="{40C1076C-4511-524A-9ED5-CEE54837A118}" srcOrd="0" destOrd="0" presId="urn:microsoft.com/office/officeart/2005/8/layout/lProcess2"/>
    <dgm:cxn modelId="{CE3EC65E-0D13-BD49-9404-AFBAAA46A033}" type="presParOf" srcId="{40C1076C-4511-524A-9ED5-CEE54837A118}" destId="{A6C430C0-C232-DD45-BF31-552936F592E6}" srcOrd="0" destOrd="0" presId="urn:microsoft.com/office/officeart/2005/8/layout/lProcess2"/>
    <dgm:cxn modelId="{4E69DFFC-5771-D34A-8A19-4A95C05C691F}" type="presParOf" srcId="{40C1076C-4511-524A-9ED5-CEE54837A118}" destId="{781EE486-0E23-AC42-A195-69D1150DC724}" srcOrd="1" destOrd="0" presId="urn:microsoft.com/office/officeart/2005/8/layout/lProcess2"/>
    <dgm:cxn modelId="{04E34F38-C48C-1548-AC25-499B91F5B79A}" type="presParOf" srcId="{40C1076C-4511-524A-9ED5-CEE54837A118}" destId="{2407B59F-E676-7746-9F2C-77D61CDE8E82}"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33BD6-943C-1141-9AC5-ECBE7BD013B8}">
      <dsp:nvSpPr>
        <dsp:cNvPr id="0" name=""/>
        <dsp:cNvSpPr/>
      </dsp:nvSpPr>
      <dsp:spPr>
        <a:xfrm>
          <a:off x="756" y="0"/>
          <a:ext cx="1966632" cy="3603812"/>
        </a:xfrm>
        <a:prstGeom prst="roundRect">
          <a:avLst>
            <a:gd name="adj" fmla="val 10000"/>
          </a:avLst>
        </a:prstGeom>
        <a:solidFill>
          <a:schemeClr val="accent1">
            <a:tint val="40000"/>
            <a:hueOff val="0"/>
            <a:satOff val="0"/>
            <a:lumOff val="0"/>
            <a:alphaOff val="0"/>
          </a:schemeClr>
        </a:solidFill>
        <a:ln>
          <a:noFill/>
        </a:ln>
        <a:effectLst>
          <a:outerShdw blurRad="38100" dist="38100" dir="4800000" sx="98000" sy="98000" rotWithShape="0">
            <a:srgbClr val="000000">
              <a:alpha val="32000"/>
            </a:srgbClr>
          </a:outerShdw>
        </a:effectLst>
      </dsp:spPr>
      <dsp:style>
        <a:lnRef idx="0">
          <a:scrgbClr r="0" g="0" b="0"/>
        </a:lnRef>
        <a:fillRef idx="1">
          <a:scrgbClr r="0" g="0" b="0"/>
        </a:fillRef>
        <a:effectRef idx="2">
          <a:scrgbClr r="0" g="0" b="0"/>
        </a:effectRef>
        <a:fontRef idx="minor"/>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5000" kern="1200" dirty="0" smtClean="0"/>
            <a:t>A</a:t>
          </a:r>
          <a:endParaRPr lang="en-US" sz="5000" kern="1200" dirty="0"/>
        </a:p>
      </dsp:txBody>
      <dsp:txXfrm>
        <a:off x="756" y="0"/>
        <a:ext cx="1966632" cy="1081143"/>
      </dsp:txXfrm>
    </dsp:sp>
    <dsp:sp modelId="{DB9DA218-7E56-0D47-B931-4D1DFA5CD9F7}">
      <dsp:nvSpPr>
        <dsp:cNvPr id="0" name=""/>
        <dsp:cNvSpPr/>
      </dsp:nvSpPr>
      <dsp:spPr>
        <a:xfrm>
          <a:off x="197419" y="1082199"/>
          <a:ext cx="1573305" cy="1086598"/>
        </a:xfrm>
        <a:prstGeom prst="roundRect">
          <a:avLst>
            <a:gd name="adj" fmla="val 10000"/>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Antecedent</a:t>
          </a:r>
          <a:endParaRPr lang="en-US" sz="1900" kern="1200" dirty="0"/>
        </a:p>
      </dsp:txBody>
      <dsp:txXfrm>
        <a:off x="229244" y="1114024"/>
        <a:ext cx="1509655" cy="1022948"/>
      </dsp:txXfrm>
    </dsp:sp>
    <dsp:sp modelId="{3F97213C-3077-4945-8A6A-416CEF7FB3CB}">
      <dsp:nvSpPr>
        <dsp:cNvPr id="0" name=""/>
        <dsp:cNvSpPr/>
      </dsp:nvSpPr>
      <dsp:spPr>
        <a:xfrm>
          <a:off x="197419" y="2335967"/>
          <a:ext cx="1573305" cy="1086598"/>
        </a:xfrm>
        <a:prstGeom prst="roundRect">
          <a:avLst>
            <a:gd name="adj" fmla="val 10000"/>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Cue</a:t>
          </a:r>
          <a:endParaRPr lang="en-US" sz="1900" kern="1200" dirty="0"/>
        </a:p>
      </dsp:txBody>
      <dsp:txXfrm>
        <a:off x="229244" y="2367792"/>
        <a:ext cx="1509655" cy="1022948"/>
      </dsp:txXfrm>
    </dsp:sp>
    <dsp:sp modelId="{BE3C092F-9B28-0444-BDF0-C89EC92563E3}">
      <dsp:nvSpPr>
        <dsp:cNvPr id="0" name=""/>
        <dsp:cNvSpPr/>
      </dsp:nvSpPr>
      <dsp:spPr>
        <a:xfrm>
          <a:off x="2114886" y="0"/>
          <a:ext cx="1966632" cy="3603812"/>
        </a:xfrm>
        <a:prstGeom prst="roundRect">
          <a:avLst>
            <a:gd name="adj" fmla="val 10000"/>
          </a:avLst>
        </a:prstGeom>
        <a:solidFill>
          <a:schemeClr val="accent1">
            <a:tint val="40000"/>
            <a:hueOff val="0"/>
            <a:satOff val="0"/>
            <a:lumOff val="0"/>
            <a:alphaOff val="0"/>
          </a:schemeClr>
        </a:solidFill>
        <a:ln>
          <a:noFill/>
        </a:ln>
        <a:effectLst>
          <a:outerShdw blurRad="38100" dist="38100" dir="4800000" sx="98000" sy="98000" rotWithShape="0">
            <a:srgbClr val="000000">
              <a:alpha val="32000"/>
            </a:srgbClr>
          </a:outerShdw>
        </a:effectLst>
      </dsp:spPr>
      <dsp:style>
        <a:lnRef idx="0">
          <a:scrgbClr r="0" g="0" b="0"/>
        </a:lnRef>
        <a:fillRef idx="1">
          <a:scrgbClr r="0" g="0" b="0"/>
        </a:fillRef>
        <a:effectRef idx="2">
          <a:scrgbClr r="0" g="0" b="0"/>
        </a:effectRef>
        <a:fontRef idx="minor"/>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5000" kern="1200" dirty="0" smtClean="0"/>
            <a:t>B</a:t>
          </a:r>
          <a:endParaRPr lang="en-US" sz="5000" kern="1200" dirty="0"/>
        </a:p>
      </dsp:txBody>
      <dsp:txXfrm>
        <a:off x="2114886" y="0"/>
        <a:ext cx="1966632" cy="1081143"/>
      </dsp:txXfrm>
    </dsp:sp>
    <dsp:sp modelId="{CEC63DA3-C0DE-4341-8D32-E05BDF609487}">
      <dsp:nvSpPr>
        <dsp:cNvPr id="0" name=""/>
        <dsp:cNvSpPr/>
      </dsp:nvSpPr>
      <dsp:spPr>
        <a:xfrm>
          <a:off x="2311549" y="1082199"/>
          <a:ext cx="1573305" cy="1086598"/>
        </a:xfrm>
        <a:prstGeom prst="roundRect">
          <a:avLst>
            <a:gd name="adj" fmla="val 10000"/>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Target Skill</a:t>
          </a:r>
          <a:endParaRPr lang="en-US" sz="1900" kern="1200" dirty="0"/>
        </a:p>
      </dsp:txBody>
      <dsp:txXfrm>
        <a:off x="2343374" y="1114024"/>
        <a:ext cx="1509655" cy="1022948"/>
      </dsp:txXfrm>
    </dsp:sp>
    <dsp:sp modelId="{400F4683-9CC1-2E43-B725-8CFBC1CF5333}">
      <dsp:nvSpPr>
        <dsp:cNvPr id="0" name=""/>
        <dsp:cNvSpPr/>
      </dsp:nvSpPr>
      <dsp:spPr>
        <a:xfrm>
          <a:off x="2311549" y="2335967"/>
          <a:ext cx="1573305" cy="1086598"/>
        </a:xfrm>
        <a:prstGeom prst="roundRect">
          <a:avLst>
            <a:gd name="adj" fmla="val 10000"/>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Learner Response</a:t>
          </a:r>
          <a:endParaRPr lang="en-US" sz="1900" kern="1200" dirty="0"/>
        </a:p>
      </dsp:txBody>
      <dsp:txXfrm>
        <a:off x="2343374" y="2367792"/>
        <a:ext cx="1509655" cy="1022948"/>
      </dsp:txXfrm>
    </dsp:sp>
    <dsp:sp modelId="{DAFB7656-3D8C-2848-ACF4-D1EBD39D1CE5}">
      <dsp:nvSpPr>
        <dsp:cNvPr id="0" name=""/>
        <dsp:cNvSpPr/>
      </dsp:nvSpPr>
      <dsp:spPr>
        <a:xfrm>
          <a:off x="4229016" y="0"/>
          <a:ext cx="1966632" cy="3603812"/>
        </a:xfrm>
        <a:prstGeom prst="roundRect">
          <a:avLst>
            <a:gd name="adj" fmla="val 10000"/>
          </a:avLst>
        </a:prstGeom>
        <a:solidFill>
          <a:schemeClr val="accent1">
            <a:tint val="40000"/>
            <a:hueOff val="0"/>
            <a:satOff val="0"/>
            <a:lumOff val="0"/>
            <a:alphaOff val="0"/>
          </a:schemeClr>
        </a:solidFill>
        <a:ln>
          <a:noFill/>
        </a:ln>
        <a:effectLst>
          <a:outerShdw blurRad="38100" dist="38100" dir="4800000" sx="98000" sy="98000" rotWithShape="0">
            <a:srgbClr val="000000">
              <a:alpha val="32000"/>
            </a:srgbClr>
          </a:outerShdw>
        </a:effectLst>
      </dsp:spPr>
      <dsp:style>
        <a:lnRef idx="0">
          <a:scrgbClr r="0" g="0" b="0"/>
        </a:lnRef>
        <a:fillRef idx="1">
          <a:scrgbClr r="0" g="0" b="0"/>
        </a:fillRef>
        <a:effectRef idx="2">
          <a:scrgbClr r="0" g="0" b="0"/>
        </a:effectRef>
        <a:fontRef idx="minor"/>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5000" kern="1200" dirty="0" smtClean="0"/>
            <a:t>C</a:t>
          </a:r>
          <a:endParaRPr lang="en-US" sz="5000" kern="1200" dirty="0"/>
        </a:p>
      </dsp:txBody>
      <dsp:txXfrm>
        <a:off x="4229016" y="0"/>
        <a:ext cx="1966632" cy="1081143"/>
      </dsp:txXfrm>
    </dsp:sp>
    <dsp:sp modelId="{A6C430C0-C232-DD45-BF31-552936F592E6}">
      <dsp:nvSpPr>
        <dsp:cNvPr id="0" name=""/>
        <dsp:cNvSpPr/>
      </dsp:nvSpPr>
      <dsp:spPr>
        <a:xfrm>
          <a:off x="4425679" y="1082199"/>
          <a:ext cx="1573305" cy="1086598"/>
        </a:xfrm>
        <a:prstGeom prst="roundRect">
          <a:avLst>
            <a:gd name="adj" fmla="val 10000"/>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Consequence</a:t>
          </a:r>
          <a:endParaRPr lang="en-US" sz="1900" kern="1200" dirty="0"/>
        </a:p>
      </dsp:txBody>
      <dsp:txXfrm>
        <a:off x="4457504" y="1114024"/>
        <a:ext cx="1509655" cy="1022948"/>
      </dsp:txXfrm>
    </dsp:sp>
    <dsp:sp modelId="{2407B59F-E676-7746-9F2C-77D61CDE8E82}">
      <dsp:nvSpPr>
        <dsp:cNvPr id="0" name=""/>
        <dsp:cNvSpPr/>
      </dsp:nvSpPr>
      <dsp:spPr>
        <a:xfrm>
          <a:off x="4425679" y="2335967"/>
          <a:ext cx="1573305" cy="1086598"/>
        </a:xfrm>
        <a:prstGeom prst="roundRect">
          <a:avLst>
            <a:gd name="adj" fmla="val 10000"/>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Feedback</a:t>
          </a:r>
          <a:endParaRPr lang="en-US" sz="1900" kern="1200" dirty="0"/>
        </a:p>
      </dsp:txBody>
      <dsp:txXfrm>
        <a:off x="4457504" y="2367792"/>
        <a:ext cx="1509655" cy="102294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A4601C-223F-1143-A4DD-517456AD1A75}" type="datetimeFigureOut">
              <a:rPr lang="en-US" smtClean="0"/>
              <a:t>2013-11-04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927DE-D254-D240-B489-BAD96490DA47}" type="slidenum">
              <a:rPr lang="en-US" smtClean="0"/>
              <a:t>‹#›</a:t>
            </a:fld>
            <a:endParaRPr lang="en-US"/>
          </a:p>
        </p:txBody>
      </p:sp>
    </p:spTree>
    <p:extLst>
      <p:ext uri="{BB962C8B-B14F-4D97-AF65-F5344CB8AC3E}">
        <p14:creationId xmlns:p14="http://schemas.microsoft.com/office/powerpoint/2010/main" val="26206454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83BCF24-8865-524D-A0D8-63FAB0424747}" type="slidenum">
              <a:rPr lang="en-US" sz="1200"/>
              <a:pPr/>
              <a:t>2</a:t>
            </a:fld>
            <a:endParaRPr lang="en-US" sz="1200"/>
          </a:p>
        </p:txBody>
      </p:sp>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505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958B8E7-E179-0543-902B-5862FEFDC68F}" type="slidenum">
              <a:rPr lang="en-US" sz="1200"/>
              <a:pPr/>
              <a:t>15</a:t>
            </a:fld>
            <a:endParaRPr lang="en-US" sz="1200"/>
          </a:p>
        </p:txBody>
      </p:sp>
      <p:sp>
        <p:nvSpPr>
          <p:cNvPr id="91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44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0D06187-0093-1D4D-815F-318305AD3DB5}" type="slidenum">
              <a:rPr lang="en-US" sz="1200"/>
              <a:pPr/>
              <a:t>16</a:t>
            </a:fld>
            <a:endParaRPr lang="en-US" sz="1200"/>
          </a:p>
        </p:txBody>
      </p:sp>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7DBAC53-2F71-5D48-9FD6-5D24A543F1C5}" type="slidenum">
              <a:rPr lang="en-US" sz="1200"/>
              <a:pPr/>
              <a:t>17</a:t>
            </a:fld>
            <a:endParaRPr lang="en-US" sz="1200"/>
          </a:p>
        </p:txBody>
      </p:sp>
      <p:sp>
        <p:nvSpPr>
          <p:cNvPr id="51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9635"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E910E4B-3417-3442-B1F3-89F3516D340E}" type="slidenum">
              <a:rPr lang="en-US" sz="1200"/>
              <a:pPr/>
              <a:t>18</a:t>
            </a:fld>
            <a:endParaRPr lang="en-US" sz="1200"/>
          </a:p>
        </p:txBody>
      </p:sp>
      <p:sp>
        <p:nvSpPr>
          <p:cNvPr id="522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1683"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0074DD1-82EF-5D4A-9673-B9AB786BC8D2}" type="slidenum">
              <a:rPr lang="en-US" sz="1200"/>
              <a:pPr/>
              <a:t>20</a:t>
            </a:fld>
            <a:endParaRPr lang="en-US" sz="1200"/>
          </a:p>
        </p:txBody>
      </p:sp>
      <p:sp>
        <p:nvSpPr>
          <p:cNvPr id="47106"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983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F8E0D10-7380-FF49-9D26-6B0C7770C827}" type="slidenum">
              <a:rPr lang="en-US" sz="1200"/>
              <a:pPr/>
              <a:t>3</a:t>
            </a:fld>
            <a:endParaRPr lang="en-US" sz="1200"/>
          </a:p>
        </p:txBody>
      </p:sp>
      <p:sp>
        <p:nvSpPr>
          <p:cNvPr id="51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10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9E70ACB-98DE-4C44-9C6F-417A27564C69}" type="slidenum">
              <a:rPr lang="en-US" sz="1200"/>
              <a:pPr/>
              <a:t>4</a:t>
            </a:fld>
            <a:endParaRPr lang="en-US" sz="1200"/>
          </a:p>
        </p:txBody>
      </p:sp>
      <p:sp>
        <p:nvSpPr>
          <p:cNvPr id="81922"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49155"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380908E-CC16-AE41-A643-C4BF36900E09}" type="slidenum">
              <a:rPr lang="en-US" sz="1200"/>
              <a:pPr/>
              <a:t>5</a:t>
            </a:fld>
            <a:endParaRPr lang="en-US" sz="1200"/>
          </a:p>
        </p:txBody>
      </p:sp>
      <p:sp>
        <p:nvSpPr>
          <p:cNvPr id="86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120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8E1020F-CAA3-2246-BFDD-313206DDD929}" type="slidenum">
              <a:rPr lang="en-US" sz="1200"/>
              <a:pPr/>
              <a:t>6</a:t>
            </a:fld>
            <a:endParaRPr lang="en-US" sz="1200"/>
          </a:p>
        </p:txBody>
      </p:sp>
      <p:sp>
        <p:nvSpPr>
          <p:cNvPr id="87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325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13708A5-CF93-E942-A4DB-280578AEA93E}" type="slidenum">
              <a:rPr lang="en-US" sz="1200"/>
              <a:pPr/>
              <a:t>7</a:t>
            </a:fld>
            <a:endParaRPr lang="en-US" sz="1200"/>
          </a:p>
        </p:txBody>
      </p:sp>
      <p:sp>
        <p:nvSpPr>
          <p:cNvPr id="8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529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E58A490-02EF-3C44-BF0C-23FBDA29585D}" type="slidenum">
              <a:rPr lang="en-US" sz="1200"/>
              <a:pPr/>
              <a:t>8</a:t>
            </a:fld>
            <a:endParaRPr lang="en-US" sz="1200"/>
          </a:p>
        </p:txBody>
      </p:sp>
      <p:sp>
        <p:nvSpPr>
          <p:cNvPr id="89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734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091DCBA-6836-EF4A-AC00-D8AB28D2D8F4}" type="slidenum">
              <a:rPr lang="en-US" sz="1200"/>
              <a:pPr/>
              <a:t>9</a:t>
            </a:fld>
            <a:endParaRPr lang="en-US" sz="1200"/>
          </a:p>
        </p:txBody>
      </p:sp>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39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958B8E7-E179-0543-902B-5862FEFDC68F}" type="slidenum">
              <a:rPr lang="en-US" sz="1200"/>
              <a:pPr/>
              <a:t>14</a:t>
            </a:fld>
            <a:endParaRPr lang="en-US" sz="1200"/>
          </a:p>
        </p:txBody>
      </p:sp>
      <p:sp>
        <p:nvSpPr>
          <p:cNvPr id="91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443" name="Rectangle 3"/>
          <p:cNvSpPr>
            <a:spLocks noGrp="1" noChangeArrowheads="1"/>
          </p:cNvSpPr>
          <p:nvPr>
            <p:ph type="body" idx="1"/>
          </p:nvPr>
        </p:nvSpPr>
        <p:spPr>
          <a:noFill/>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7C3F878-F5E8-489B-AC8A-64F2A7E22C28}" type="datetimeFigureOut">
              <a:rPr lang="en-US" smtClean="0"/>
              <a:pPr/>
              <a:t>2013-11-04</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51FC063-5EA9-49AF-AFAF-D68C9E82B2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3F878-F5E8-489B-AC8A-64F2A7E22C28}" type="datetimeFigureOut">
              <a:rPr lang="en-US" smtClean="0"/>
              <a:pPr/>
              <a:t>2013-11-04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3F878-F5E8-489B-AC8A-64F2A7E22C28}" type="datetimeFigureOut">
              <a:rPr lang="en-US" smtClean="0"/>
              <a:pPr/>
              <a:t>2013-11-04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Date Placeholder 3"/>
          <p:cNvSpPr>
            <a:spLocks noGrp="1"/>
          </p:cNvSpPr>
          <p:nvPr>
            <p:ph type="dt" sz="half" idx="10"/>
          </p:nvPr>
        </p:nvSpPr>
        <p:spPr>
          <a:xfrm>
            <a:off x="685800" y="6137275"/>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137275"/>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137275"/>
            <a:ext cx="1905000" cy="457200"/>
          </a:xfrm>
        </p:spPr>
        <p:txBody>
          <a:bodyPr/>
          <a:lstStyle>
            <a:lvl1pPr>
              <a:defRPr/>
            </a:lvl1pPr>
          </a:lstStyle>
          <a:p>
            <a:pPr>
              <a:defRPr/>
            </a:pPr>
            <a:fld id="{23492F0C-7D79-E744-9D84-947C5EBCEB0A}" type="slidenum">
              <a:rPr lang="en-US"/>
              <a:pPr>
                <a:defRPr/>
              </a:pPr>
              <a:t>‹#›</a:t>
            </a:fld>
            <a:endParaRPr lang="en-US"/>
          </a:p>
        </p:txBody>
      </p:sp>
    </p:spTree>
    <p:extLst>
      <p:ext uri="{BB962C8B-B14F-4D97-AF65-F5344CB8AC3E}">
        <p14:creationId xmlns:p14="http://schemas.microsoft.com/office/powerpoint/2010/main" val="3408498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
        <p:nvSpPr>
          <p:cNvPr id="5" name="Date Placeholder 4"/>
          <p:cNvSpPr>
            <a:spLocks noGrp="1"/>
          </p:cNvSpPr>
          <p:nvPr>
            <p:ph type="dt" sz="half" idx="10"/>
          </p:nvPr>
        </p:nvSpPr>
        <p:spPr>
          <a:xfrm>
            <a:off x="685800" y="6137275"/>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137275"/>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137275"/>
            <a:ext cx="1905000" cy="457200"/>
          </a:xfrm>
        </p:spPr>
        <p:txBody>
          <a:bodyPr/>
          <a:lstStyle>
            <a:lvl1pPr>
              <a:defRPr/>
            </a:lvl1pPr>
          </a:lstStyle>
          <a:p>
            <a:pPr>
              <a:defRPr/>
            </a:pPr>
            <a:fld id="{BB3501F7-C55A-1448-AB71-5D12BC5ABCA5}" type="slidenum">
              <a:rPr lang="en-US"/>
              <a:pPr>
                <a:defRPr/>
              </a:pPr>
              <a:t>‹#›</a:t>
            </a:fld>
            <a:endParaRPr lang="en-US"/>
          </a:p>
        </p:txBody>
      </p:sp>
    </p:spTree>
    <p:extLst>
      <p:ext uri="{BB962C8B-B14F-4D97-AF65-F5344CB8AC3E}">
        <p14:creationId xmlns:p14="http://schemas.microsoft.com/office/powerpoint/2010/main" val="4173226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2954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137275"/>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137275"/>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137275"/>
            <a:ext cx="1905000" cy="457200"/>
          </a:xfrm>
        </p:spPr>
        <p:txBody>
          <a:bodyPr/>
          <a:lstStyle>
            <a:lvl1pPr>
              <a:defRPr/>
            </a:lvl1pPr>
          </a:lstStyle>
          <a:p>
            <a:pPr>
              <a:defRPr/>
            </a:pPr>
            <a:fld id="{D9588B50-C51B-E743-97A1-C817581E6D19}" type="slidenum">
              <a:rPr lang="en-US"/>
              <a:pPr>
                <a:defRPr/>
              </a:pPr>
              <a:t>‹#›</a:t>
            </a:fld>
            <a:endParaRPr lang="en-US"/>
          </a:p>
        </p:txBody>
      </p:sp>
    </p:spTree>
    <p:extLst>
      <p:ext uri="{BB962C8B-B14F-4D97-AF65-F5344CB8AC3E}">
        <p14:creationId xmlns:p14="http://schemas.microsoft.com/office/powerpoint/2010/main" val="113009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3F878-F5E8-489B-AC8A-64F2A7E22C28}" type="datetimeFigureOut">
              <a:rPr lang="en-US" smtClean="0"/>
              <a:pPr/>
              <a:t>2013-11-04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C3F878-F5E8-489B-AC8A-64F2A7E22C28}" type="datetimeFigureOut">
              <a:rPr lang="en-US" smtClean="0"/>
              <a:pPr/>
              <a:t>2013-11-04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7C3F878-F5E8-489B-AC8A-64F2A7E22C28}" type="datetimeFigureOut">
              <a:rPr lang="en-US" smtClean="0"/>
              <a:pPr/>
              <a:t>2013-11-04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FC063-5EA9-49AF-AFAF-D68C9E82B23B}"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7C3F878-F5E8-489B-AC8A-64F2A7E22C28}" type="datetimeFigureOut">
              <a:rPr lang="en-US" smtClean="0"/>
              <a:pPr/>
              <a:t>2013-11-04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FC063-5EA9-49AF-AFAF-D68C9E82B23B}"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C3F878-F5E8-489B-AC8A-64F2A7E22C28}" type="datetimeFigureOut">
              <a:rPr lang="en-US" smtClean="0"/>
              <a:pPr/>
              <a:t>2013-11-04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3F878-F5E8-489B-AC8A-64F2A7E22C28}" type="datetimeFigureOut">
              <a:rPr lang="en-US" smtClean="0"/>
              <a:pPr/>
              <a:t>2013-11-04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7C3F878-F5E8-489B-AC8A-64F2A7E22C28}" type="datetimeFigureOut">
              <a:rPr lang="en-US" smtClean="0"/>
              <a:pPr/>
              <a:t>2013-11-04</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651FC063-5EA9-49AF-AFAF-D68C9E82B2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7C3F878-F5E8-489B-AC8A-64F2A7E22C28}" type="datetimeFigureOut">
              <a:rPr lang="en-US" smtClean="0"/>
              <a:pPr/>
              <a:t>2013-11-04</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651FC063-5EA9-49AF-AFAF-D68C9E82B2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jpe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6"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7"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7"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7C3F878-F5E8-489B-AC8A-64F2A7E22C28}" type="datetimeFigureOut">
              <a:rPr lang="en-US" smtClean="0"/>
              <a:pPr/>
              <a:t>2013-11-04</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51FC063-5EA9-49AF-AFAF-D68C9E82B23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Positive </a:t>
            </a:r>
            <a:r>
              <a:rPr lang="en-US" dirty="0" err="1" smtClean="0"/>
              <a:t>Behaviour</a:t>
            </a:r>
            <a:r>
              <a:rPr lang="en-US" dirty="0" smtClean="0"/>
              <a:t> Supports</a:t>
            </a:r>
            <a:endParaRPr lang="en-US" dirty="0"/>
          </a:p>
        </p:txBody>
      </p:sp>
      <p:sp>
        <p:nvSpPr>
          <p:cNvPr id="3" name="Subtitle 2"/>
          <p:cNvSpPr>
            <a:spLocks noGrp="1"/>
          </p:cNvSpPr>
          <p:nvPr>
            <p:ph type="subTitle" idx="1"/>
          </p:nvPr>
        </p:nvSpPr>
        <p:spPr>
          <a:xfrm>
            <a:off x="1727200" y="4137410"/>
            <a:ext cx="5712179" cy="1123211"/>
          </a:xfrm>
        </p:spPr>
        <p:txBody>
          <a:bodyPr/>
          <a:lstStyle/>
          <a:p>
            <a:r>
              <a:rPr lang="en-US" dirty="0" smtClean="0"/>
              <a:t>Defining </a:t>
            </a:r>
            <a:r>
              <a:rPr lang="en-US" dirty="0" err="1" smtClean="0"/>
              <a:t>Behaviours</a:t>
            </a:r>
            <a:endParaRPr lang="en-US" dirty="0"/>
          </a:p>
        </p:txBody>
      </p:sp>
    </p:spTree>
    <p:extLst>
      <p:ext uri="{BB962C8B-B14F-4D97-AF65-F5344CB8AC3E}">
        <p14:creationId xmlns:p14="http://schemas.microsoft.com/office/powerpoint/2010/main" val="10877975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latin typeface="Arial"/>
                <a:cs typeface="Arial"/>
              </a:rPr>
              <a:t>Jacob is outside at recess. The playground supervisor reminds him to stay in the area dedicated to older students. He yells “You are not the boss of me” at the supervisor and pushes another student out of his way. The supervisor gives him an angry glare.</a:t>
            </a:r>
            <a:endParaRPr lang="en-US" sz="2800" dirty="0">
              <a:latin typeface="Arial"/>
              <a:cs typeface="Arial"/>
            </a:endParaRPr>
          </a:p>
        </p:txBody>
      </p:sp>
    </p:spTree>
    <p:extLst>
      <p:ext uri="{BB962C8B-B14F-4D97-AF65-F5344CB8AC3E}">
        <p14:creationId xmlns:p14="http://schemas.microsoft.com/office/powerpoint/2010/main" val="6671390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Arial"/>
                <a:cs typeface="Arial"/>
              </a:rPr>
              <a:t>Jacob is outside at recess. The playground </a:t>
            </a:r>
            <a:r>
              <a:rPr lang="en-US" sz="2800" b="1" dirty="0">
                <a:latin typeface="Arial"/>
                <a:cs typeface="Arial"/>
              </a:rPr>
              <a:t>supervisor reminds him to stay in the area dedicated to older students.</a:t>
            </a:r>
            <a:r>
              <a:rPr lang="en-US" sz="2800" dirty="0">
                <a:latin typeface="Arial"/>
                <a:cs typeface="Arial"/>
              </a:rPr>
              <a:t> He</a:t>
            </a:r>
            <a:r>
              <a:rPr lang="en-US" sz="2800" b="1" dirty="0">
                <a:solidFill>
                  <a:srgbClr val="FF0000"/>
                </a:solidFill>
                <a:latin typeface="Arial"/>
                <a:cs typeface="Arial"/>
              </a:rPr>
              <a:t> yells </a:t>
            </a:r>
            <a:r>
              <a:rPr lang="en-US" sz="2800" dirty="0">
                <a:latin typeface="Arial"/>
                <a:cs typeface="Arial"/>
              </a:rPr>
              <a:t>“You are not the boss of me” at the supervisor and </a:t>
            </a:r>
            <a:r>
              <a:rPr lang="en-US" sz="2800" b="1" dirty="0">
                <a:solidFill>
                  <a:srgbClr val="FF0000"/>
                </a:solidFill>
                <a:latin typeface="Arial"/>
                <a:cs typeface="Arial"/>
              </a:rPr>
              <a:t>pushes another student </a:t>
            </a:r>
            <a:r>
              <a:rPr lang="en-US" sz="2800" dirty="0">
                <a:latin typeface="Arial"/>
                <a:cs typeface="Arial"/>
              </a:rPr>
              <a:t>out of his way</a:t>
            </a:r>
            <a:r>
              <a:rPr lang="en-US" sz="2800" b="1" dirty="0">
                <a:solidFill>
                  <a:srgbClr val="008000"/>
                </a:solidFill>
                <a:latin typeface="Arial"/>
                <a:cs typeface="Arial"/>
              </a:rPr>
              <a:t>. The supervisor gives him an angry glare.</a:t>
            </a:r>
          </a:p>
          <a:p>
            <a:pPr marL="0" indent="0">
              <a:buNone/>
            </a:pPr>
            <a:endParaRPr lang="en-US" sz="2800" dirty="0"/>
          </a:p>
        </p:txBody>
      </p:sp>
    </p:spTree>
    <p:extLst>
      <p:ext uri="{BB962C8B-B14F-4D97-AF65-F5344CB8AC3E}">
        <p14:creationId xmlns:p14="http://schemas.microsoft.com/office/powerpoint/2010/main" val="28324060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latin typeface="Arial"/>
                <a:cs typeface="Arial"/>
              </a:rPr>
              <a:t>Madison is assigned to a work station with three or four other students. She  hoards the materials and gets into spats. The teacher sends her away from the area to work by herself.</a:t>
            </a:r>
            <a:endParaRPr lang="en-US" sz="3200" dirty="0">
              <a:latin typeface="Arial"/>
              <a:cs typeface="Arial"/>
            </a:endParaRPr>
          </a:p>
        </p:txBody>
      </p:sp>
    </p:spTree>
    <p:extLst>
      <p:ext uri="{BB962C8B-B14F-4D97-AF65-F5344CB8AC3E}">
        <p14:creationId xmlns:p14="http://schemas.microsoft.com/office/powerpoint/2010/main" val="8264629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endParaRPr lang="en-US" dirty="0"/>
          </a:p>
        </p:txBody>
      </p:sp>
      <p:sp>
        <p:nvSpPr>
          <p:cNvPr id="3" name="Content Placeholder 2"/>
          <p:cNvSpPr>
            <a:spLocks noGrp="1"/>
          </p:cNvSpPr>
          <p:nvPr>
            <p:ph idx="1"/>
          </p:nvPr>
        </p:nvSpPr>
        <p:spPr/>
        <p:txBody>
          <a:bodyPr>
            <a:normAutofit/>
          </a:bodyPr>
          <a:lstStyle/>
          <a:p>
            <a:pPr marL="0" indent="0">
              <a:buNone/>
            </a:pPr>
            <a:r>
              <a:rPr lang="en-US" sz="3200" b="1" dirty="0">
                <a:latin typeface="Arial"/>
                <a:cs typeface="Arial"/>
              </a:rPr>
              <a:t>Madison is assigned to a work station with three or four other students. </a:t>
            </a:r>
            <a:r>
              <a:rPr lang="en-US" sz="3200" dirty="0" smtClean="0">
                <a:latin typeface="Arial"/>
                <a:cs typeface="Arial"/>
              </a:rPr>
              <a:t>She </a:t>
            </a:r>
            <a:r>
              <a:rPr lang="en-US" sz="3200" b="1" dirty="0" smtClean="0">
                <a:solidFill>
                  <a:srgbClr val="FF0000"/>
                </a:solidFill>
                <a:latin typeface="Arial"/>
                <a:cs typeface="Arial"/>
              </a:rPr>
              <a:t>hoards </a:t>
            </a:r>
            <a:r>
              <a:rPr lang="en-US" sz="3200" b="1" dirty="0">
                <a:solidFill>
                  <a:srgbClr val="FF0000"/>
                </a:solidFill>
                <a:latin typeface="Arial"/>
                <a:cs typeface="Arial"/>
              </a:rPr>
              <a:t>the materials</a:t>
            </a:r>
            <a:r>
              <a:rPr lang="en-US" sz="3200" dirty="0">
                <a:latin typeface="Arial"/>
                <a:cs typeface="Arial"/>
              </a:rPr>
              <a:t> and </a:t>
            </a:r>
            <a:r>
              <a:rPr lang="en-US" sz="3200" b="1" dirty="0">
                <a:solidFill>
                  <a:srgbClr val="FF0000"/>
                </a:solidFill>
                <a:latin typeface="Arial"/>
                <a:cs typeface="Arial"/>
              </a:rPr>
              <a:t>gets into spats</a:t>
            </a:r>
            <a:r>
              <a:rPr lang="en-US" sz="3200" dirty="0">
                <a:latin typeface="Arial"/>
                <a:cs typeface="Arial"/>
              </a:rPr>
              <a:t>. The </a:t>
            </a:r>
            <a:r>
              <a:rPr lang="en-US" sz="3200" b="1" dirty="0">
                <a:solidFill>
                  <a:srgbClr val="008000"/>
                </a:solidFill>
                <a:latin typeface="Arial"/>
                <a:cs typeface="Arial"/>
              </a:rPr>
              <a:t>teacher sends her away from the area to work by herself</a:t>
            </a:r>
            <a:r>
              <a:rPr lang="en-US" sz="3200" dirty="0">
                <a:latin typeface="Arial"/>
                <a:cs typeface="Arial"/>
              </a:rPr>
              <a:t>.</a:t>
            </a:r>
          </a:p>
          <a:p>
            <a:pPr marL="0" indent="0">
              <a:buNone/>
            </a:pPr>
            <a:endParaRPr lang="en-US" sz="3200" dirty="0"/>
          </a:p>
        </p:txBody>
      </p:sp>
    </p:spTree>
    <p:extLst>
      <p:ext uri="{BB962C8B-B14F-4D97-AF65-F5344CB8AC3E}">
        <p14:creationId xmlns:p14="http://schemas.microsoft.com/office/powerpoint/2010/main" val="32273314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6309E84-1D09-BE4C-A54E-B8C26D0ABDCE}" type="slidenum">
              <a:rPr lang="en-US" sz="1400"/>
              <a:pPr/>
              <a:t>14</a:t>
            </a:fld>
            <a:endParaRPr lang="en-US" sz="1400"/>
          </a:p>
        </p:txBody>
      </p:sp>
      <p:sp>
        <p:nvSpPr>
          <p:cNvPr id="65538" name="Rectangle 2"/>
          <p:cNvSpPr>
            <a:spLocks noGrp="1" noChangeArrowheads="1"/>
          </p:cNvSpPr>
          <p:nvPr>
            <p:ph type="title"/>
          </p:nvPr>
        </p:nvSpPr>
        <p:spPr>
          <a:xfrm>
            <a:off x="685800" y="533399"/>
            <a:ext cx="7772400" cy="1083077"/>
          </a:xfrm>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p>
        </p:txBody>
      </p:sp>
      <p:sp>
        <p:nvSpPr>
          <p:cNvPr id="65539" name="Rectangle 3"/>
          <p:cNvSpPr>
            <a:spLocks noGrp="1" noChangeArrowheads="1"/>
          </p:cNvSpPr>
          <p:nvPr>
            <p:ph type="body" idx="1"/>
          </p:nvPr>
        </p:nvSpPr>
        <p:spPr>
          <a:xfrm>
            <a:off x="1463040" y="1885890"/>
            <a:ext cx="6196405" cy="3837179"/>
          </a:xfrm>
        </p:spPr>
        <p:txBody>
          <a:bodyPr>
            <a:noAutofit/>
          </a:bodyPr>
          <a:lstStyle/>
          <a:p>
            <a:pPr marL="0" indent="0">
              <a:buFontTx/>
              <a:buNone/>
            </a:pPr>
            <a:r>
              <a:rPr lang="en-US" sz="2800" dirty="0" smtClean="0">
                <a:latin typeface="Arial" charset="0"/>
                <a:ea typeface="ＭＳ Ｐゴシック" charset="0"/>
                <a:cs typeface="ＭＳ Ｐゴシック" charset="0"/>
              </a:rPr>
              <a:t>Emma enters the classroom, ignoring the teacher’s friendly greeting. Emma joins the children in the writing center. A </a:t>
            </a:r>
            <a:r>
              <a:rPr lang="en-US" sz="2800" dirty="0" smtClean="0">
                <a:latin typeface="Arial" charset="0"/>
                <a:ea typeface="ＭＳ Ｐゴシック" charset="0"/>
                <a:cs typeface="ＭＳ Ｐゴシック" charset="0"/>
              </a:rPr>
              <a:t>student </a:t>
            </a:r>
            <a:r>
              <a:rPr lang="en-US" sz="2800" dirty="0" smtClean="0">
                <a:latin typeface="Arial" charset="0"/>
                <a:ea typeface="ＭＳ Ｐゴシック" charset="0"/>
                <a:cs typeface="ＭＳ Ｐゴシック" charset="0"/>
              </a:rPr>
              <a:t>calls for help because Emma is grabbing her things. Ignoring the teacher’s redirection to come to another area, Emma slaps at a girl and pushes a basket of markers to the floor.</a:t>
            </a:r>
            <a:endParaRPr lang="en-US" sz="2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498346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6309E84-1D09-BE4C-A54E-B8C26D0ABDCE}" type="slidenum">
              <a:rPr lang="en-US" sz="1400"/>
              <a:pPr/>
              <a:t>15</a:t>
            </a:fld>
            <a:endParaRPr lang="en-US" sz="1400"/>
          </a:p>
        </p:txBody>
      </p:sp>
      <p:sp>
        <p:nvSpPr>
          <p:cNvPr id="65538" name="Rectangle 2"/>
          <p:cNvSpPr>
            <a:spLocks noGrp="1" noChangeArrowheads="1"/>
          </p:cNvSpPr>
          <p:nvPr>
            <p:ph type="title"/>
          </p:nvPr>
        </p:nvSpPr>
        <p:spPr>
          <a:xfrm>
            <a:off x="685800" y="533399"/>
            <a:ext cx="7772400" cy="1083077"/>
          </a:xfrm>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p>
        </p:txBody>
      </p:sp>
      <p:sp>
        <p:nvSpPr>
          <p:cNvPr id="65539" name="Rectangle 3"/>
          <p:cNvSpPr>
            <a:spLocks noGrp="1" noChangeArrowheads="1"/>
          </p:cNvSpPr>
          <p:nvPr>
            <p:ph type="body" idx="1"/>
          </p:nvPr>
        </p:nvSpPr>
        <p:spPr>
          <a:xfrm>
            <a:off x="1463040" y="1885890"/>
            <a:ext cx="6196405" cy="3837179"/>
          </a:xfrm>
        </p:spPr>
        <p:txBody>
          <a:bodyPr>
            <a:noAutofit/>
          </a:bodyPr>
          <a:lstStyle/>
          <a:p>
            <a:pPr marL="0" indent="0">
              <a:buFontTx/>
              <a:buNone/>
            </a:pPr>
            <a:r>
              <a:rPr lang="en-US" sz="2800" dirty="0" smtClean="0">
                <a:latin typeface="Arial" charset="0"/>
                <a:ea typeface="ＭＳ Ｐゴシック" charset="0"/>
                <a:cs typeface="ＭＳ Ｐゴシック" charset="0"/>
              </a:rPr>
              <a:t>Emma enters the classroom, ignoring the teacher’s friendly greeting. Emma joins the children in the writing center. </a:t>
            </a:r>
            <a:r>
              <a:rPr lang="en-US" sz="2800" smtClean="0">
                <a:latin typeface="Arial" charset="0"/>
                <a:ea typeface="ＭＳ Ｐゴシック" charset="0"/>
                <a:cs typeface="ＭＳ Ｐゴシック" charset="0"/>
              </a:rPr>
              <a:t>A </a:t>
            </a:r>
            <a:r>
              <a:rPr lang="en-US" sz="2800" smtClean="0">
                <a:latin typeface="Arial" charset="0"/>
                <a:ea typeface="ＭＳ Ｐゴシック" charset="0"/>
                <a:cs typeface="ＭＳ Ｐゴシック" charset="0"/>
              </a:rPr>
              <a:t>student </a:t>
            </a:r>
            <a:r>
              <a:rPr lang="en-US" sz="2800" dirty="0" smtClean="0">
                <a:latin typeface="Arial" charset="0"/>
                <a:ea typeface="ＭＳ Ｐゴシック" charset="0"/>
                <a:cs typeface="ＭＳ Ｐゴシック" charset="0"/>
              </a:rPr>
              <a:t>calls for help because Emma is </a:t>
            </a:r>
            <a:r>
              <a:rPr lang="en-US" sz="2800" b="1" dirty="0" smtClean="0">
                <a:solidFill>
                  <a:srgbClr val="FF0000"/>
                </a:solidFill>
                <a:latin typeface="Arial" charset="0"/>
                <a:ea typeface="ＭＳ Ｐゴシック" charset="0"/>
                <a:cs typeface="ＭＳ Ｐゴシック" charset="0"/>
              </a:rPr>
              <a:t>grabbing her things</a:t>
            </a:r>
            <a:r>
              <a:rPr lang="en-US" sz="2800" dirty="0" smtClean="0">
                <a:latin typeface="Arial" charset="0"/>
                <a:ea typeface="ＭＳ Ｐゴシック" charset="0"/>
                <a:cs typeface="ＭＳ Ｐゴシック" charset="0"/>
              </a:rPr>
              <a:t>. Ignoring the </a:t>
            </a:r>
            <a:r>
              <a:rPr lang="en-US" sz="2800" b="1" dirty="0" smtClean="0">
                <a:solidFill>
                  <a:srgbClr val="008000"/>
                </a:solidFill>
                <a:latin typeface="Arial" charset="0"/>
                <a:ea typeface="ＭＳ Ｐゴシック" charset="0"/>
                <a:cs typeface="ＭＳ Ｐゴシック" charset="0"/>
              </a:rPr>
              <a:t>teacher’s redirection </a:t>
            </a:r>
            <a:r>
              <a:rPr lang="en-US" sz="2800" dirty="0" smtClean="0">
                <a:latin typeface="Arial" charset="0"/>
                <a:ea typeface="ＭＳ Ｐゴシック" charset="0"/>
                <a:cs typeface="ＭＳ Ｐゴシック" charset="0"/>
              </a:rPr>
              <a:t>to come to another area, Emma </a:t>
            </a:r>
            <a:r>
              <a:rPr lang="en-US" sz="2800" b="1" dirty="0" smtClean="0">
                <a:solidFill>
                  <a:srgbClr val="FF0000"/>
                </a:solidFill>
                <a:latin typeface="Arial" charset="0"/>
                <a:ea typeface="ＭＳ Ｐゴシック" charset="0"/>
                <a:cs typeface="ＭＳ Ｐゴシック" charset="0"/>
              </a:rPr>
              <a:t>slaps at a girl </a:t>
            </a:r>
            <a:r>
              <a:rPr lang="en-US" sz="2800" dirty="0" smtClean="0">
                <a:latin typeface="Arial" charset="0"/>
                <a:ea typeface="ＭＳ Ｐゴシック" charset="0"/>
                <a:cs typeface="ＭＳ Ｐゴシック" charset="0"/>
              </a:rPr>
              <a:t>and </a:t>
            </a:r>
            <a:r>
              <a:rPr lang="en-US" sz="2800" b="1" dirty="0" smtClean="0">
                <a:solidFill>
                  <a:srgbClr val="FF0000"/>
                </a:solidFill>
                <a:latin typeface="Arial" charset="0"/>
                <a:ea typeface="ＭＳ Ｐゴシック" charset="0"/>
                <a:cs typeface="ＭＳ Ｐゴシック" charset="0"/>
              </a:rPr>
              <a:t>pushes a basket of markers </a:t>
            </a:r>
            <a:r>
              <a:rPr lang="en-US" sz="2800" dirty="0" smtClean="0">
                <a:latin typeface="Arial" charset="0"/>
                <a:ea typeface="ＭＳ Ｐゴシック" charset="0"/>
                <a:cs typeface="ＭＳ Ｐゴシック" charset="0"/>
              </a:rPr>
              <a:t>to the floor.</a:t>
            </a:r>
            <a:endParaRPr lang="en-US" sz="2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350388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6"/>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C0D4B20-78E1-F541-8F2A-ACAD190B4455}" type="slidenum">
              <a:rPr lang="en-US" sz="1400"/>
              <a:pPr/>
              <a:t>16</a:t>
            </a:fld>
            <a:endParaRPr lang="en-US" sz="1400"/>
          </a:p>
        </p:txBody>
      </p:sp>
      <p:sp>
        <p:nvSpPr>
          <p:cNvPr id="7170" name="Rectangle 2"/>
          <p:cNvSpPr>
            <a:spLocks noGrp="1" noChangeArrowheads="1"/>
          </p:cNvSpPr>
          <p:nvPr>
            <p:ph type="title"/>
          </p:nvPr>
        </p:nvSpPr>
        <p:spPr>
          <a:xfrm>
            <a:off x="685800" y="533400"/>
            <a:ext cx="7772400" cy="990600"/>
          </a:xfrm>
        </p:spPr>
        <p:txBody>
          <a:bodyPr/>
          <a:lstStyle/>
          <a:p>
            <a:pPr eaLnBrk="1" hangingPunct="1"/>
            <a:r>
              <a:rPr lang="en-US" dirty="0">
                <a:latin typeface="Arial" charset="0"/>
                <a:ea typeface="ＭＳ Ｐゴシック" charset="0"/>
                <a:cs typeface="ＭＳ Ｐゴシック" charset="0"/>
              </a:rPr>
              <a:t>Setting Events</a:t>
            </a:r>
          </a:p>
        </p:txBody>
      </p:sp>
      <p:sp>
        <p:nvSpPr>
          <p:cNvPr id="7171" name="Rectangle 3"/>
          <p:cNvSpPr>
            <a:spLocks noGrp="1" noChangeArrowheads="1"/>
          </p:cNvSpPr>
          <p:nvPr>
            <p:ph type="body" sz="half" idx="1"/>
          </p:nvPr>
        </p:nvSpPr>
        <p:spPr>
          <a:xfrm>
            <a:off x="981260" y="1674208"/>
            <a:ext cx="3751878" cy="4421792"/>
          </a:xfrm>
        </p:spPr>
        <p:txBody>
          <a:bodyPr/>
          <a:lstStyle/>
          <a:p>
            <a:pPr eaLnBrk="1" hangingPunct="1">
              <a:lnSpc>
                <a:spcPct val="90000"/>
              </a:lnSpc>
            </a:pPr>
            <a:r>
              <a:rPr lang="en-US" sz="2800" dirty="0">
                <a:latin typeface="Arial" charset="0"/>
                <a:ea typeface="ＭＳ Ｐゴシック" charset="0"/>
                <a:cs typeface="ＭＳ Ｐゴシック" charset="0"/>
              </a:rPr>
              <a:t>A temporarily </a:t>
            </a:r>
            <a:r>
              <a:rPr lang="en-US" sz="2800" b="1" dirty="0">
                <a:latin typeface="Arial" charset="0"/>
                <a:ea typeface="ＭＳ Ｐゴシック" charset="0"/>
                <a:cs typeface="ＭＳ Ｐゴシック" charset="0"/>
              </a:rPr>
              <a:t>distant event</a:t>
            </a:r>
            <a:r>
              <a:rPr lang="en-US" sz="2800" dirty="0">
                <a:latin typeface="Arial" charset="0"/>
                <a:ea typeface="ＭＳ Ｐゴシック" charset="0"/>
                <a:cs typeface="ＭＳ Ｐゴシック" charset="0"/>
              </a:rPr>
              <a:t> that may influence the likelihood that a challenging </a:t>
            </a:r>
            <a:r>
              <a:rPr lang="en-US" sz="2800" dirty="0" err="1">
                <a:latin typeface="Arial" charset="0"/>
                <a:ea typeface="ＭＳ Ｐゴシック" charset="0"/>
                <a:cs typeface="ＭＳ Ｐゴシック" charset="0"/>
              </a:rPr>
              <a:t>behaviour</a:t>
            </a:r>
            <a:r>
              <a:rPr lang="en-US" sz="2800" dirty="0">
                <a:latin typeface="Arial" charset="0"/>
                <a:ea typeface="ＭＳ Ｐゴシック" charset="0"/>
                <a:cs typeface="ＭＳ Ｐゴシック" charset="0"/>
              </a:rPr>
              <a:t> will occur</a:t>
            </a:r>
          </a:p>
          <a:p>
            <a:pPr eaLnBrk="1" hangingPunct="1">
              <a:lnSpc>
                <a:spcPct val="90000"/>
              </a:lnSpc>
            </a:pPr>
            <a:r>
              <a:rPr lang="en-US" sz="2800" dirty="0">
                <a:latin typeface="Arial" charset="0"/>
                <a:ea typeface="ＭＳ Ｐゴシック" charset="0"/>
                <a:cs typeface="ＭＳ Ｐゴシック" charset="0"/>
              </a:rPr>
              <a:t>May occur in one environment and affect </a:t>
            </a:r>
            <a:r>
              <a:rPr lang="en-US" sz="2800" dirty="0" err="1">
                <a:latin typeface="Arial" charset="0"/>
                <a:ea typeface="ＭＳ Ｐゴシック" charset="0"/>
                <a:cs typeface="ＭＳ Ｐゴシック" charset="0"/>
              </a:rPr>
              <a:t>behaviour</a:t>
            </a:r>
            <a:r>
              <a:rPr lang="en-US" sz="2800" dirty="0">
                <a:latin typeface="Arial" charset="0"/>
                <a:ea typeface="ＭＳ Ｐゴシック" charset="0"/>
                <a:cs typeface="ＭＳ Ｐゴシック" charset="0"/>
              </a:rPr>
              <a:t> in another</a:t>
            </a:r>
          </a:p>
        </p:txBody>
      </p:sp>
      <p:pic>
        <p:nvPicPr>
          <p:cNvPr id="7174" name="Picture 6" descr="sleepless_cannot_disorder_problem"/>
          <p:cNvPicPr>
            <a:picLocks noGrp="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789202" y="2154394"/>
            <a:ext cx="3527995" cy="3222625"/>
          </a:xfrm>
        </p:spPr>
      </p:pic>
    </p:spTree>
    <p:extLst>
      <p:ext uri="{BB962C8B-B14F-4D97-AF65-F5344CB8AC3E}">
        <p14:creationId xmlns:p14="http://schemas.microsoft.com/office/powerpoint/2010/main" val="4150663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5000" fill="hold"/>
                                        <p:tgtEl>
                                          <p:spTgt spid="7174"/>
                                        </p:tgtEl>
                                        <p:attrNameLst>
                                          <p:attrName>ppt_x</p:attrName>
                                        </p:attrNameLst>
                                      </p:cBhvr>
                                      <p:tavLst>
                                        <p:tav tm="0">
                                          <p:val>
                                            <p:strVal val="#ppt_x"/>
                                          </p:val>
                                        </p:tav>
                                        <p:tav tm="100000">
                                          <p:val>
                                            <p:strVal val="#ppt_x"/>
                                          </p:val>
                                        </p:tav>
                                      </p:tavLst>
                                    </p:anim>
                                    <p:anim calcmode="lin" valueType="num">
                                      <p:cBhvr additive="base">
                                        <p:cTn id="8" dur="50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6"/>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0D791D3-A585-CC4D-B730-8D7ABF1C5E5E}" type="slidenum">
              <a:rPr lang="en-US" sz="1400"/>
              <a:pPr/>
              <a:t>17</a:t>
            </a:fld>
            <a:endParaRPr lang="en-US" sz="1400"/>
          </a:p>
        </p:txBody>
      </p:sp>
      <p:sp>
        <p:nvSpPr>
          <p:cNvPr id="8194" name="Rectangle 2"/>
          <p:cNvSpPr>
            <a:spLocks noGrp="1" noChangeArrowheads="1"/>
          </p:cNvSpPr>
          <p:nvPr>
            <p:ph type="title"/>
          </p:nvPr>
        </p:nvSpPr>
        <p:spPr>
          <a:xfrm>
            <a:off x="685800" y="533400"/>
            <a:ext cx="7772400" cy="990600"/>
          </a:xfrm>
        </p:spPr>
        <p:txBody>
          <a:bodyPr/>
          <a:lstStyle/>
          <a:p>
            <a:pPr eaLnBrk="1" hangingPunct="1"/>
            <a:r>
              <a:rPr lang="en-US">
                <a:latin typeface="Arial" charset="0"/>
                <a:ea typeface="ＭＳ Ｐゴシック" charset="0"/>
                <a:cs typeface="ＭＳ Ｐゴシック" charset="0"/>
              </a:rPr>
              <a:t>Setting Events</a:t>
            </a:r>
          </a:p>
        </p:txBody>
      </p:sp>
      <p:sp>
        <p:nvSpPr>
          <p:cNvPr id="8195" name="Rectangle 3"/>
          <p:cNvSpPr>
            <a:spLocks noGrp="1" noChangeArrowheads="1"/>
          </p:cNvSpPr>
          <p:nvPr>
            <p:ph type="body" sz="half" idx="1"/>
          </p:nvPr>
        </p:nvSpPr>
        <p:spPr>
          <a:xfrm>
            <a:off x="942780" y="1981200"/>
            <a:ext cx="3705424" cy="4114800"/>
          </a:xfrm>
        </p:spPr>
        <p:txBody>
          <a:bodyPr/>
          <a:lstStyle/>
          <a:p>
            <a:pPr eaLnBrk="1" hangingPunct="1"/>
            <a:r>
              <a:rPr lang="en-US" sz="2800" dirty="0">
                <a:latin typeface="Arial" charset="0"/>
                <a:ea typeface="ＭＳ Ｐゴシック" charset="0"/>
                <a:cs typeface="ＭＳ Ｐゴシック" charset="0"/>
              </a:rPr>
              <a:t>Affects </a:t>
            </a:r>
            <a:r>
              <a:rPr lang="en-US" sz="2800" dirty="0" err="1">
                <a:latin typeface="Arial" charset="0"/>
                <a:ea typeface="ＭＳ Ｐゴシック" charset="0"/>
                <a:cs typeface="ＭＳ Ｐゴシック" charset="0"/>
              </a:rPr>
              <a:t>behaviour</a:t>
            </a:r>
            <a:r>
              <a:rPr lang="en-US" sz="2800" dirty="0">
                <a:latin typeface="Arial" charset="0"/>
                <a:ea typeface="ＭＳ Ｐゴシック" charset="0"/>
                <a:cs typeface="ＭＳ Ｐゴシック" charset="0"/>
              </a:rPr>
              <a:t> usually within 24 hours after they occur</a:t>
            </a:r>
          </a:p>
          <a:p>
            <a:pPr eaLnBrk="1" hangingPunct="1"/>
            <a:r>
              <a:rPr lang="en-US" sz="2800" dirty="0">
                <a:latin typeface="Arial" charset="0"/>
                <a:ea typeface="ＭＳ Ｐゴシック" charset="0"/>
                <a:cs typeface="ＭＳ Ｐゴシック" charset="0"/>
              </a:rPr>
              <a:t>Not an excuse to blame others</a:t>
            </a:r>
          </a:p>
          <a:p>
            <a:pPr eaLnBrk="1" hangingPunct="1"/>
            <a:r>
              <a:rPr lang="en-US" sz="2800" dirty="0">
                <a:latin typeface="Arial" charset="0"/>
                <a:ea typeface="ＭＳ Ｐゴシック" charset="0"/>
                <a:cs typeface="ＭＳ Ｐゴシック" charset="0"/>
              </a:rPr>
              <a:t>Consider using a setting events checklist</a:t>
            </a:r>
          </a:p>
        </p:txBody>
      </p:sp>
      <p:pic>
        <p:nvPicPr>
          <p:cNvPr id="8198" name="Picture 6" descr="No_Television"/>
          <p:cNvPicPr>
            <a:picLocks noGrp="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648205" y="2054225"/>
            <a:ext cx="3311991" cy="3968750"/>
          </a:xfrm>
        </p:spPr>
      </p:pic>
    </p:spTree>
    <p:extLst>
      <p:ext uri="{BB962C8B-B14F-4D97-AF65-F5344CB8AC3E}">
        <p14:creationId xmlns:p14="http://schemas.microsoft.com/office/powerpoint/2010/main" val="5518113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dissolve">
                                      <p:cBhvr>
                                        <p:cTn id="7" dur="500"/>
                                        <p:tgtEl>
                                          <p:spTgt spid="819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19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Setting Events</a:t>
            </a:r>
          </a:p>
        </p:txBody>
      </p:sp>
      <p:sp>
        <p:nvSpPr>
          <p:cNvPr id="70657" name="Slide Number Placeholder 6"/>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E943912-408E-124A-89C4-196EA84C80B1}" type="slidenum">
              <a:rPr lang="en-US" sz="1400"/>
              <a:pPr/>
              <a:t>18</a:t>
            </a:fld>
            <a:endParaRPr lang="en-US" sz="1400"/>
          </a:p>
        </p:txBody>
      </p:sp>
      <p:sp>
        <p:nvSpPr>
          <p:cNvPr id="28675" name="Rectangle 3"/>
          <p:cNvSpPr>
            <a:spLocks noGrp="1" noChangeArrowheads="1"/>
          </p:cNvSpPr>
          <p:nvPr>
            <p:ph sz="quarter" idx="13"/>
          </p:nvPr>
        </p:nvSpPr>
        <p:spPr>
          <a:xfrm>
            <a:off x="1054862" y="2121789"/>
            <a:ext cx="3200400" cy="3602736"/>
          </a:xfrm>
        </p:spPr>
        <p:txBody>
          <a:bodyPr>
            <a:normAutofit fontScale="92500" lnSpcReduction="20000"/>
          </a:bodyPr>
          <a:lstStyle/>
          <a:p>
            <a:pPr eaLnBrk="1" hangingPunct="1">
              <a:lnSpc>
                <a:spcPct val="90000"/>
              </a:lnSpc>
            </a:pPr>
            <a:r>
              <a:rPr lang="en-US" sz="2800" dirty="0">
                <a:latin typeface="Arial" charset="0"/>
                <a:ea typeface="ＭＳ Ｐゴシック" charset="0"/>
                <a:cs typeface="ＭＳ Ｐゴシック" charset="0"/>
              </a:rPr>
              <a:t>2 options for dealing with</a:t>
            </a:r>
            <a:r>
              <a:rPr lang="en-US" dirty="0">
                <a:latin typeface="Arial" charset="0"/>
                <a:ea typeface="ＭＳ Ｐゴシック" charset="0"/>
                <a:cs typeface="ＭＳ Ｐゴシック" charset="0"/>
              </a:rPr>
              <a:t>:</a:t>
            </a:r>
          </a:p>
          <a:p>
            <a:pPr lvl="1" eaLnBrk="1" hangingPunct="1">
              <a:lnSpc>
                <a:spcPct val="90000"/>
              </a:lnSpc>
            </a:pPr>
            <a:r>
              <a:rPr lang="en-US" sz="2400" dirty="0">
                <a:latin typeface="Arial" charset="0"/>
                <a:ea typeface="ＭＳ Ｐゴシック" charset="0"/>
              </a:rPr>
              <a:t>Change circumstances so that setting events no longer occur to influence the </a:t>
            </a:r>
            <a:r>
              <a:rPr lang="en-US" sz="2400" dirty="0" err="1">
                <a:latin typeface="Arial" charset="0"/>
                <a:ea typeface="ＭＳ Ｐゴシック" charset="0"/>
              </a:rPr>
              <a:t>behaviour</a:t>
            </a:r>
            <a:r>
              <a:rPr lang="en-US" sz="2400" dirty="0">
                <a:latin typeface="Arial" charset="0"/>
                <a:ea typeface="ＭＳ Ｐゴシック" charset="0"/>
              </a:rPr>
              <a:t> (proactive)</a:t>
            </a:r>
          </a:p>
          <a:p>
            <a:pPr lvl="1" eaLnBrk="1" hangingPunct="1">
              <a:lnSpc>
                <a:spcPct val="90000"/>
              </a:lnSpc>
            </a:pPr>
            <a:r>
              <a:rPr lang="en-US" sz="2400" dirty="0">
                <a:latin typeface="Arial" charset="0"/>
                <a:ea typeface="ＭＳ Ｐゴシック" charset="0"/>
              </a:rPr>
              <a:t>Provide supports to offset the impact the setting events (supportive)</a:t>
            </a:r>
          </a:p>
        </p:txBody>
      </p:sp>
      <p:pic>
        <p:nvPicPr>
          <p:cNvPr id="2" name="Content Placeholder 1" descr="calvin_arguing.jpg"/>
          <p:cNvPicPr>
            <a:picLocks noGrp="1"/>
          </p:cNvPicPr>
          <p:nvPr>
            <p:ph sz="quarter" idx="14"/>
          </p:nvPr>
        </p:nvPicPr>
        <p:blipFill rotWithShape="1">
          <a:blip r:embed="rId3">
            <a:extLst>
              <a:ext uri="{28A0092B-C50C-407E-A947-70E740481C1C}">
                <a14:useLocalDpi xmlns:a14="http://schemas.microsoft.com/office/drawing/2010/main" val="0"/>
              </a:ext>
            </a:extLst>
          </a:blip>
          <a:srcRect l="12398" r="1214"/>
          <a:stretch/>
        </p:blipFill>
        <p:spPr>
          <a:xfrm>
            <a:off x="4255268" y="2119313"/>
            <a:ext cx="3671988" cy="3605212"/>
          </a:xfrm>
        </p:spPr>
      </p:pic>
    </p:spTree>
    <p:extLst>
      <p:ext uri="{BB962C8B-B14F-4D97-AF65-F5344CB8AC3E}">
        <p14:creationId xmlns:p14="http://schemas.microsoft.com/office/powerpoint/2010/main" val="19025861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a:cs typeface="Arial"/>
              </a:rPr>
              <a:t>The Assessment and Teaching Stages</a:t>
            </a:r>
            <a:endParaRPr lang="en-US" dirty="0">
              <a:latin typeface="Arial"/>
              <a:cs typeface="Aria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1815364"/>
              </p:ext>
            </p:extLst>
          </p:nvPr>
        </p:nvGraphicFramePr>
        <p:xfrm>
          <a:off x="1463040" y="2119257"/>
          <a:ext cx="6196405" cy="3603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04649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58E5C98-A1B1-124F-9783-6F8212F4E68B}" type="slidenum">
              <a:rPr lang="en-US" sz="1400"/>
              <a:pPr/>
              <a:t>2</a:t>
            </a:fld>
            <a:endParaRPr lang="en-US" sz="1400"/>
          </a:p>
        </p:txBody>
      </p:sp>
      <p:sp>
        <p:nvSpPr>
          <p:cNvPr id="29698" name="Rectangle 2"/>
          <p:cNvSpPr>
            <a:spLocks noGrp="1" noChangeArrowheads="1"/>
          </p:cNvSpPr>
          <p:nvPr>
            <p:ph type="title"/>
          </p:nvPr>
        </p:nvSpPr>
        <p:spPr>
          <a:xfrm>
            <a:off x="685800" y="533399"/>
            <a:ext cx="7772400" cy="1237027"/>
          </a:xfrm>
        </p:spPr>
        <p:txBody>
          <a:bodyPr/>
          <a:lstStyle/>
          <a:p>
            <a:r>
              <a:rPr lang="en-US" dirty="0">
                <a:latin typeface="Arial" charset="0"/>
                <a:ea typeface="ＭＳ Ｐゴシック" charset="0"/>
                <a:cs typeface="ＭＳ Ｐゴシック" charset="0"/>
              </a:rPr>
              <a:t>Prioritizing &amp; Defining</a:t>
            </a:r>
          </a:p>
        </p:txBody>
      </p:sp>
      <p:sp>
        <p:nvSpPr>
          <p:cNvPr id="29699" name="Rectangle 3"/>
          <p:cNvSpPr>
            <a:spLocks noGrp="1" noChangeArrowheads="1"/>
          </p:cNvSpPr>
          <p:nvPr>
            <p:ph type="body" idx="1"/>
          </p:nvPr>
        </p:nvSpPr>
        <p:spPr/>
        <p:txBody>
          <a:bodyPr>
            <a:normAutofit/>
          </a:bodyPr>
          <a:lstStyle/>
          <a:p>
            <a:r>
              <a:rPr lang="en-US" sz="2800" dirty="0">
                <a:latin typeface="Arial" charset="0"/>
                <a:ea typeface="ＭＳ Ｐゴシック" charset="0"/>
                <a:cs typeface="ＭＳ Ｐゴシック" charset="0"/>
              </a:rPr>
              <a:t>Determine level 1, 2 or 3</a:t>
            </a:r>
          </a:p>
          <a:p>
            <a:r>
              <a:rPr lang="en-US" sz="2800" dirty="0">
                <a:latin typeface="Arial" charset="0"/>
                <a:ea typeface="ＭＳ Ｐゴシック" charset="0"/>
                <a:cs typeface="ＭＳ Ｐゴシック" charset="0"/>
              </a:rPr>
              <a:t>Define </a:t>
            </a:r>
            <a:r>
              <a:rPr lang="en-US" sz="2800" dirty="0" err="1">
                <a:latin typeface="Arial" charset="0"/>
                <a:ea typeface="ＭＳ Ｐゴシック" charset="0"/>
                <a:cs typeface="ＭＳ Ｐゴシック" charset="0"/>
              </a:rPr>
              <a:t>behaviour</a:t>
            </a:r>
            <a:r>
              <a:rPr lang="en-US" sz="2800" dirty="0">
                <a:latin typeface="Arial" charset="0"/>
                <a:ea typeface="ＭＳ Ｐゴシック" charset="0"/>
                <a:cs typeface="ＭＳ Ｐゴシック" charset="0"/>
              </a:rPr>
              <a:t>:</a:t>
            </a:r>
          </a:p>
          <a:p>
            <a:pPr lvl="1"/>
            <a:r>
              <a:rPr lang="en-US" sz="2800" dirty="0">
                <a:latin typeface="Arial" charset="0"/>
                <a:ea typeface="ＭＳ Ｐゴシック" charset="0"/>
              </a:rPr>
              <a:t>Observable</a:t>
            </a:r>
          </a:p>
          <a:p>
            <a:pPr lvl="1"/>
            <a:r>
              <a:rPr lang="en-US" sz="2800" dirty="0">
                <a:latin typeface="Arial" charset="0"/>
                <a:ea typeface="ＭＳ Ｐゴシック" charset="0"/>
              </a:rPr>
              <a:t>Measurable</a:t>
            </a:r>
          </a:p>
          <a:p>
            <a:pPr lvl="1"/>
            <a:r>
              <a:rPr lang="en-US" sz="2800" dirty="0">
                <a:latin typeface="Arial" charset="0"/>
                <a:ea typeface="ＭＳ Ｐゴシック" charset="0"/>
              </a:rPr>
              <a:t>Concrete</a:t>
            </a:r>
          </a:p>
          <a:p>
            <a:pPr lvl="1"/>
            <a:r>
              <a:rPr lang="en-US" sz="2800" dirty="0">
                <a:latin typeface="Arial" charset="0"/>
                <a:ea typeface="ＭＳ Ｐゴシック" charset="0"/>
              </a:rPr>
              <a:t>No inferences</a:t>
            </a:r>
          </a:p>
        </p:txBody>
      </p:sp>
    </p:spTree>
    <p:extLst>
      <p:ext uri="{BB962C8B-B14F-4D97-AF65-F5344CB8AC3E}">
        <p14:creationId xmlns:p14="http://schemas.microsoft.com/office/powerpoint/2010/main" val="4144427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F0D8165-AB46-C74C-81A8-C9B9BD9D7C1A}" type="slidenum">
              <a:rPr lang="en-US" sz="1400"/>
              <a:pPr/>
              <a:t>20</a:t>
            </a:fld>
            <a:endParaRPr lang="en-US" sz="1400"/>
          </a:p>
        </p:txBody>
      </p:sp>
      <p:sp>
        <p:nvSpPr>
          <p:cNvPr id="46082" name="Rectangle 2"/>
          <p:cNvSpPr>
            <a:spLocks noGrp="1" noChangeArrowheads="1"/>
          </p:cNvSpPr>
          <p:nvPr>
            <p:ph type="title"/>
          </p:nvPr>
        </p:nvSpPr>
        <p:spPr>
          <a:xfrm>
            <a:off x="685800" y="765918"/>
            <a:ext cx="7772400" cy="1215281"/>
          </a:xfrm>
        </p:spPr>
        <p:txBody>
          <a:bodyPr>
            <a:normAutofit/>
          </a:bodyPr>
          <a:lstStyle/>
          <a:p>
            <a:pPr eaLnBrk="1" hangingPunct="1"/>
            <a:r>
              <a:rPr lang="en-US" sz="3200" dirty="0">
                <a:latin typeface="Arial" charset="0"/>
                <a:ea typeface="ＭＳ Ｐゴシック" charset="0"/>
                <a:cs typeface="ＭＳ Ｐゴシック" charset="0"/>
              </a:rPr>
              <a:t>A simplified way of framing the  assessment and intervention process</a:t>
            </a:r>
            <a:endParaRPr lang="en-US" dirty="0">
              <a:latin typeface="Arial" charset="0"/>
              <a:ea typeface="ＭＳ Ｐゴシック" charset="0"/>
              <a:cs typeface="ＭＳ Ｐゴシック" charset="0"/>
            </a:endParaRPr>
          </a:p>
        </p:txBody>
      </p:sp>
      <p:sp>
        <p:nvSpPr>
          <p:cNvPr id="46083" name="Rectangle 3"/>
          <p:cNvSpPr>
            <a:spLocks noGrp="1" noChangeArrowheads="1"/>
          </p:cNvSpPr>
          <p:nvPr>
            <p:ph type="body" idx="4294967295"/>
          </p:nvPr>
        </p:nvSpPr>
        <p:spPr>
          <a:xfrm>
            <a:off x="0" y="1981200"/>
            <a:ext cx="7772400" cy="4114800"/>
          </a:xfrm>
        </p:spPr>
        <p:txBody>
          <a:bodyPr/>
          <a:lstStyle/>
          <a:p>
            <a:pPr eaLnBrk="1" hangingPunct="1"/>
            <a:endParaRPr lang="en-US">
              <a:latin typeface="Arial" charset="0"/>
              <a:ea typeface="ＭＳ Ｐゴシック" charset="0"/>
              <a:cs typeface="ＭＳ Ｐゴシック" charset="0"/>
            </a:endParaRPr>
          </a:p>
          <a:p>
            <a:pPr eaLnBrk="1" hangingPunct="1"/>
            <a:endParaRPr lang="en-US">
              <a:latin typeface="Arial" charset="0"/>
              <a:ea typeface="ＭＳ Ｐゴシック" charset="0"/>
              <a:cs typeface="ＭＳ Ｐゴシック" charset="0"/>
            </a:endParaRPr>
          </a:p>
        </p:txBody>
      </p:sp>
      <p:graphicFrame>
        <p:nvGraphicFramePr>
          <p:cNvPr id="46084" name="Group 4"/>
          <p:cNvGraphicFramePr>
            <a:graphicFrameLocks noGrp="1"/>
          </p:cNvGraphicFramePr>
          <p:nvPr>
            <p:ph type="tbl" idx="1"/>
          </p:nvPr>
        </p:nvGraphicFramePr>
        <p:xfrm>
          <a:off x="685800" y="2743200"/>
          <a:ext cx="7772400" cy="2133600"/>
        </p:xfrm>
        <a:graphic>
          <a:graphicData uri="http://schemas.openxmlformats.org/drawingml/2006/table">
            <a:tbl>
              <a:tblPr/>
              <a:tblGrid>
                <a:gridCol w="2590800"/>
                <a:gridCol w="2590800"/>
                <a:gridCol w="2590800"/>
              </a:tblGrid>
              <a:tr h="1066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1" i="0" u="none" strike="noStrike" cap="none" normalizeH="0" baseline="0">
                          <a:ln>
                            <a:noFill/>
                          </a:ln>
                          <a:solidFill>
                            <a:srgbClr val="641011"/>
                          </a:solidFill>
                          <a:effectLst/>
                          <a:latin typeface="Arial" charset="0"/>
                          <a:ea typeface="ＭＳ Ｐゴシック" charset="0"/>
                          <a:cs typeface="ＭＳ Ｐゴシック" charset="0"/>
                        </a:rPr>
                        <a:t>Antecedent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D91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1" i="0" u="none" strike="noStrike" cap="none" normalizeH="0" baseline="0">
                          <a:ln>
                            <a:noFill/>
                          </a:ln>
                          <a:solidFill>
                            <a:srgbClr val="641011"/>
                          </a:solidFill>
                          <a:effectLst/>
                          <a:latin typeface="Arial" charset="0"/>
                          <a:ea typeface="ＭＳ Ｐゴシック" charset="0"/>
                          <a:cs typeface="ＭＳ Ｐゴシック" charset="0"/>
                        </a:rPr>
                        <a:t>Behaviour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D91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1" i="0" u="none" strike="noStrike" cap="none" normalizeH="0" baseline="0">
                          <a:ln>
                            <a:noFill/>
                          </a:ln>
                          <a:solidFill>
                            <a:srgbClr val="641011"/>
                          </a:solidFill>
                          <a:effectLst/>
                          <a:latin typeface="Arial" charset="0"/>
                          <a:ea typeface="ＭＳ Ｐゴシック" charset="0"/>
                          <a:cs typeface="ＭＳ Ｐゴシック" charset="0"/>
                        </a:rPr>
                        <a:t>Consequence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D915"/>
                    </a:solidFill>
                  </a:tcPr>
                </a:tc>
              </a:tr>
              <a:tr h="1066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1" i="0" u="none" strike="noStrike" cap="none" normalizeH="0" baseline="0">
                          <a:ln>
                            <a:noFill/>
                          </a:ln>
                          <a:solidFill>
                            <a:schemeClr val="tx1"/>
                          </a:solidFill>
                          <a:effectLst/>
                          <a:latin typeface="Arial" charset="0"/>
                          <a:ea typeface="ＭＳ Ｐゴシック" charset="0"/>
                          <a:cs typeface="ＭＳ Ｐゴシック" charset="0"/>
                        </a:rPr>
                        <a:t>Proactive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BFF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1" i="0" u="none" strike="noStrike" cap="none" normalizeH="0" baseline="0">
                          <a:ln>
                            <a:noFill/>
                          </a:ln>
                          <a:solidFill>
                            <a:schemeClr val="tx1"/>
                          </a:solidFill>
                          <a:effectLst/>
                          <a:latin typeface="Arial" charset="0"/>
                          <a:ea typeface="ＭＳ Ｐゴシック" charset="0"/>
                          <a:cs typeface="ＭＳ Ｐゴシック" charset="0"/>
                        </a:rPr>
                        <a:t>Teach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BFF3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1" i="0" u="none" strike="noStrike" cap="none" normalizeH="0" baseline="0">
                          <a:ln>
                            <a:noFill/>
                          </a:ln>
                          <a:solidFill>
                            <a:schemeClr val="tx1"/>
                          </a:solidFill>
                          <a:effectLst/>
                          <a:latin typeface="Arial" charset="0"/>
                          <a:ea typeface="ＭＳ Ｐゴシック" charset="0"/>
                          <a:cs typeface="ＭＳ Ｐゴシック" charset="0"/>
                        </a:rPr>
                        <a:t>Response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BFF38"/>
                    </a:solidFill>
                  </a:tcPr>
                </a:tc>
              </a:tr>
            </a:tbl>
          </a:graphicData>
        </a:graphic>
      </p:graphicFrame>
      <p:sp>
        <p:nvSpPr>
          <p:cNvPr id="46098" name="AutoShape 18"/>
          <p:cNvSpPr>
            <a:spLocks noChangeArrowheads="1"/>
          </p:cNvSpPr>
          <p:nvPr/>
        </p:nvSpPr>
        <p:spPr bwMode="auto">
          <a:xfrm>
            <a:off x="1295400" y="4343400"/>
            <a:ext cx="914400" cy="914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099" name="AutoShape 19"/>
          <p:cNvSpPr>
            <a:spLocks noChangeArrowheads="1"/>
          </p:cNvSpPr>
          <p:nvPr/>
        </p:nvSpPr>
        <p:spPr bwMode="auto">
          <a:xfrm>
            <a:off x="6629400" y="4419600"/>
            <a:ext cx="914400" cy="914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102" name="Text Box 22"/>
          <p:cNvSpPr txBox="1">
            <a:spLocks noChangeArrowheads="1"/>
          </p:cNvSpPr>
          <p:nvPr/>
        </p:nvSpPr>
        <p:spPr bwMode="auto">
          <a:xfrm>
            <a:off x="2133600" y="5029200"/>
            <a:ext cx="1143000" cy="88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b="1">
                <a:solidFill>
                  <a:srgbClr val="B73B1F"/>
                </a:solidFill>
              </a:rPr>
              <a:t>You!</a:t>
            </a:r>
          </a:p>
          <a:p>
            <a:endParaRPr lang="en-US"/>
          </a:p>
        </p:txBody>
      </p:sp>
      <p:sp>
        <p:nvSpPr>
          <p:cNvPr id="46103" name="Text Box 23"/>
          <p:cNvSpPr txBox="1">
            <a:spLocks noChangeArrowheads="1"/>
          </p:cNvSpPr>
          <p:nvPr/>
        </p:nvSpPr>
        <p:spPr bwMode="auto">
          <a:xfrm>
            <a:off x="5791200" y="5000625"/>
            <a:ext cx="1143000" cy="88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b="1">
                <a:solidFill>
                  <a:srgbClr val="B73B1F"/>
                </a:solidFill>
              </a:rPr>
              <a:t>You!</a:t>
            </a:r>
          </a:p>
          <a:p>
            <a:endParaRPr lang="en-US"/>
          </a:p>
        </p:txBody>
      </p:sp>
    </p:spTree>
    <p:extLst>
      <p:ext uri="{BB962C8B-B14F-4D97-AF65-F5344CB8AC3E}">
        <p14:creationId xmlns:p14="http://schemas.microsoft.com/office/powerpoint/2010/main" val="931885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delay="0"/>
                                  </p:endCondLst>
                                  <p:childTnLst>
                                    <p:set>
                                      <p:cBhvr>
                                        <p:cTn id="10"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1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build="p"/>
      <p:bldP spid="46098" grpId="0" animBg="1"/>
      <p:bldP spid="46099" grpId="0" animBg="1"/>
      <p:bldP spid="46102" grpId="0"/>
      <p:bldP spid="461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54B4D69-872C-314D-8924-2710FC024623}" type="slidenum">
              <a:rPr lang="en-US" sz="1400"/>
              <a:pPr/>
              <a:t>3</a:t>
            </a:fld>
            <a:endParaRPr lang="en-US" sz="1400"/>
          </a:p>
        </p:txBody>
      </p:sp>
      <p:sp>
        <p:nvSpPr>
          <p:cNvPr id="30722" name="Rectangle 2"/>
          <p:cNvSpPr>
            <a:spLocks noGrp="1" noChangeArrowheads="1"/>
          </p:cNvSpPr>
          <p:nvPr>
            <p:ph type="title"/>
          </p:nvPr>
        </p:nvSpPr>
        <p:spPr>
          <a:xfrm>
            <a:off x="685800" y="533400"/>
            <a:ext cx="7772400" cy="1447800"/>
          </a:xfrm>
        </p:spPr>
        <p:txBody>
          <a:bodyPr/>
          <a:lstStyle/>
          <a:p>
            <a:r>
              <a:rPr lang="en-US" dirty="0">
                <a:latin typeface="Arial" charset="0"/>
                <a:ea typeface="ＭＳ Ｐゴシック" charset="0"/>
                <a:cs typeface="ＭＳ Ｐゴシック" charset="0"/>
              </a:rPr>
              <a:t>Defining a </a:t>
            </a:r>
            <a:r>
              <a:rPr lang="en-US" dirty="0" err="1">
                <a:latin typeface="Arial" charset="0"/>
                <a:ea typeface="ＭＳ Ｐゴシック" charset="0"/>
                <a:cs typeface="ＭＳ Ｐゴシック" charset="0"/>
              </a:rPr>
              <a:t>behaviour</a:t>
            </a:r>
            <a:endParaRPr lang="en-US" dirty="0">
              <a:latin typeface="Arial" charset="0"/>
              <a:ea typeface="ＭＳ Ｐゴシック" charset="0"/>
              <a:cs typeface="ＭＳ Ｐゴシック" charset="0"/>
            </a:endParaRPr>
          </a:p>
        </p:txBody>
      </p:sp>
      <p:sp>
        <p:nvSpPr>
          <p:cNvPr id="30754" name="Rectangle 34"/>
          <p:cNvSpPr>
            <a:spLocks noGrp="1" noChangeArrowheads="1"/>
          </p:cNvSpPr>
          <p:nvPr>
            <p:ph type="body" idx="1"/>
          </p:nvPr>
        </p:nvSpPr>
        <p:spPr>
          <a:xfrm>
            <a:off x="1752600" y="1981200"/>
            <a:ext cx="4876800" cy="4114800"/>
          </a:xfrm>
        </p:spPr>
        <p:txBody>
          <a:bodyPr/>
          <a:lstStyle/>
          <a:p>
            <a:pPr>
              <a:lnSpc>
                <a:spcPct val="90000"/>
              </a:lnSpc>
            </a:pPr>
            <a:r>
              <a:rPr lang="en-US" sz="2800" dirty="0">
                <a:latin typeface="Arial" charset="0"/>
                <a:ea typeface="ＭＳ Ｐゴシック" charset="0"/>
                <a:cs typeface="ＭＳ Ｐゴシック" charset="0"/>
              </a:rPr>
              <a:t>Tantrums  </a:t>
            </a:r>
          </a:p>
          <a:p>
            <a:pPr>
              <a:lnSpc>
                <a:spcPct val="90000"/>
              </a:lnSpc>
            </a:pPr>
            <a:r>
              <a:rPr lang="en-US" sz="2800" dirty="0">
                <a:latin typeface="Arial" charset="0"/>
                <a:ea typeface="ＭＳ Ｐゴシック" charset="0"/>
                <a:cs typeface="ＭＳ Ｐゴシック" charset="0"/>
              </a:rPr>
              <a:t>Screaming   </a:t>
            </a:r>
            <a:endParaRPr lang="en-US" sz="2800" dirty="0">
              <a:solidFill>
                <a:srgbClr val="BD1F0F"/>
              </a:solidFill>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Falling on the floor   </a:t>
            </a:r>
            <a:endParaRPr lang="en-US" sz="2800" b="1" dirty="0">
              <a:solidFill>
                <a:srgbClr val="BD1F0F"/>
              </a:solidFill>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Disruption </a:t>
            </a:r>
            <a:endParaRPr lang="en-US" sz="2800" dirty="0">
              <a:solidFill>
                <a:srgbClr val="BD1F0F"/>
              </a:solidFill>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Self-abuse </a:t>
            </a:r>
            <a:endParaRPr lang="en-US" sz="2800" dirty="0">
              <a:solidFill>
                <a:srgbClr val="BD1F0F"/>
              </a:solidFill>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Pinching others  </a:t>
            </a:r>
          </a:p>
          <a:p>
            <a:pPr>
              <a:lnSpc>
                <a:spcPct val="90000"/>
              </a:lnSpc>
            </a:pPr>
            <a:r>
              <a:rPr lang="en-US" sz="2800" dirty="0">
                <a:latin typeface="Arial" charset="0"/>
                <a:ea typeface="ＭＳ Ｐゴシック" charset="0"/>
                <a:cs typeface="ＭＳ Ｐゴシック" charset="0"/>
              </a:rPr>
              <a:t>Aggressive </a:t>
            </a:r>
          </a:p>
          <a:p>
            <a:pPr>
              <a:lnSpc>
                <a:spcPct val="90000"/>
              </a:lnSpc>
            </a:pPr>
            <a:r>
              <a:rPr lang="en-US" sz="2800" dirty="0">
                <a:latin typeface="Arial" charset="0"/>
                <a:ea typeface="ＭＳ Ｐゴシック" charset="0"/>
                <a:cs typeface="ＭＳ Ｐゴシック" charset="0"/>
              </a:rPr>
              <a:t>Grabbing things   </a:t>
            </a:r>
            <a:endParaRPr lang="en-US" sz="2800" b="1" dirty="0">
              <a:solidFill>
                <a:srgbClr val="BD1F0F"/>
              </a:solidFill>
              <a:latin typeface="Arial" charset="0"/>
              <a:ea typeface="ＭＳ Ｐゴシック" charset="0"/>
              <a:cs typeface="ＭＳ Ｐゴシック" charset="0"/>
            </a:endParaRPr>
          </a:p>
          <a:p>
            <a:pPr>
              <a:lnSpc>
                <a:spcPct val="90000"/>
              </a:lnSpc>
              <a:buFontTx/>
              <a:buNone/>
            </a:pPr>
            <a:endParaRPr lang="en-US"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694319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5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5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54">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5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F4A4184-FB8D-3748-B7BC-AD2B51115DD0}" type="slidenum">
              <a:rPr lang="en-US" sz="1400"/>
              <a:pPr/>
              <a:t>4</a:t>
            </a:fld>
            <a:endParaRPr lang="en-US" sz="1400"/>
          </a:p>
        </p:txBody>
      </p:sp>
      <p:sp>
        <p:nvSpPr>
          <p:cNvPr id="80898" name="Rectangle 2"/>
          <p:cNvSpPr>
            <a:spLocks noGrp="1" noChangeArrowheads="1"/>
          </p:cNvSpPr>
          <p:nvPr>
            <p:ph type="title"/>
          </p:nvPr>
        </p:nvSpPr>
        <p:spPr>
          <a:xfrm>
            <a:off x="685800" y="533400"/>
            <a:ext cx="7772400" cy="1160052"/>
          </a:xfrm>
        </p:spPr>
        <p:txBody>
          <a:bodyPr/>
          <a:lstStyle/>
          <a:p>
            <a:r>
              <a:rPr lang="en-US" dirty="0">
                <a:latin typeface="Arial" charset="0"/>
                <a:ea typeface="ＭＳ Ｐゴシック" charset="0"/>
                <a:cs typeface="ＭＳ Ｐゴシック" charset="0"/>
              </a:rPr>
              <a:t>Defining a </a:t>
            </a:r>
            <a:r>
              <a:rPr lang="en-US" dirty="0" err="1">
                <a:latin typeface="Arial" charset="0"/>
                <a:ea typeface="ＭＳ Ｐゴシック" charset="0"/>
                <a:cs typeface="ＭＳ Ｐゴシック" charset="0"/>
              </a:rPr>
              <a:t>behaviour</a:t>
            </a:r>
            <a:endParaRPr lang="en-US" dirty="0">
              <a:latin typeface="Arial" charset="0"/>
              <a:ea typeface="ＭＳ Ｐゴシック" charset="0"/>
              <a:cs typeface="ＭＳ Ｐゴシック" charset="0"/>
            </a:endParaRPr>
          </a:p>
        </p:txBody>
      </p:sp>
      <p:sp>
        <p:nvSpPr>
          <p:cNvPr id="80899" name="Rectangle 3"/>
          <p:cNvSpPr>
            <a:spLocks noGrp="1" noChangeArrowheads="1"/>
          </p:cNvSpPr>
          <p:nvPr>
            <p:ph type="body" idx="1"/>
          </p:nvPr>
        </p:nvSpPr>
        <p:spPr>
          <a:xfrm>
            <a:off x="1752600" y="1981200"/>
            <a:ext cx="4876800" cy="4114800"/>
          </a:xfrm>
        </p:spPr>
        <p:txBody>
          <a:bodyPr/>
          <a:lstStyle/>
          <a:p>
            <a:pPr>
              <a:lnSpc>
                <a:spcPct val="90000"/>
              </a:lnSpc>
            </a:pPr>
            <a:r>
              <a:rPr lang="en-US" sz="2800" dirty="0">
                <a:latin typeface="Arial" charset="0"/>
                <a:ea typeface="ＭＳ Ｐゴシック" charset="0"/>
                <a:cs typeface="ＭＳ Ｐゴシック" charset="0"/>
              </a:rPr>
              <a:t>Tantrums </a:t>
            </a:r>
            <a:r>
              <a:rPr lang="en-US" sz="2800" dirty="0">
                <a:solidFill>
                  <a:srgbClr val="BD1F0F"/>
                </a:solidFill>
                <a:latin typeface="Arial" charset="0"/>
                <a:ea typeface="ＭＳ Ｐゴシック" charset="0"/>
                <a:cs typeface="ＭＳ Ｐゴシック" charset="0"/>
                <a:sym typeface="Webdings" charset="0"/>
              </a:rPr>
              <a:t></a:t>
            </a:r>
            <a:r>
              <a:rPr lang="en-US" sz="2800" dirty="0">
                <a:latin typeface="Arial" charset="0"/>
                <a:ea typeface="ＭＳ Ｐゴシック" charset="0"/>
                <a:cs typeface="ＭＳ Ｐゴシック" charset="0"/>
              </a:rPr>
              <a:t> </a:t>
            </a:r>
          </a:p>
          <a:p>
            <a:pPr>
              <a:lnSpc>
                <a:spcPct val="90000"/>
              </a:lnSpc>
            </a:pPr>
            <a:r>
              <a:rPr lang="en-US" sz="2800" dirty="0">
                <a:latin typeface="Arial" charset="0"/>
                <a:ea typeface="ＭＳ Ｐゴシック" charset="0"/>
                <a:cs typeface="ＭＳ Ｐゴシック" charset="0"/>
              </a:rPr>
              <a:t>Screaming   </a:t>
            </a:r>
            <a:r>
              <a:rPr lang="en-US" sz="2800" b="1" dirty="0">
                <a:solidFill>
                  <a:srgbClr val="BD1F0F"/>
                </a:solidFill>
                <a:latin typeface="Arial" charset="0"/>
                <a:ea typeface="ＭＳ Ｐゴシック" charset="0"/>
                <a:cs typeface="ＭＳ Ｐゴシック" charset="0"/>
                <a:sym typeface="Symbol" charset="0"/>
              </a:rPr>
              <a:t></a:t>
            </a:r>
            <a:endParaRPr lang="en-US" sz="2800" dirty="0">
              <a:solidFill>
                <a:srgbClr val="BD1F0F"/>
              </a:solidFill>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Falling on the floor   </a:t>
            </a:r>
            <a:r>
              <a:rPr lang="en-US" sz="2800" b="1" dirty="0">
                <a:solidFill>
                  <a:srgbClr val="BD1F0F"/>
                </a:solidFill>
                <a:latin typeface="Arial" charset="0"/>
                <a:ea typeface="ＭＳ Ｐゴシック" charset="0"/>
                <a:cs typeface="ＭＳ Ｐゴシック" charset="0"/>
                <a:sym typeface="Symbol" charset="0"/>
              </a:rPr>
              <a:t></a:t>
            </a:r>
            <a:endParaRPr lang="en-US" sz="2800" b="1" dirty="0">
              <a:solidFill>
                <a:srgbClr val="BD1F0F"/>
              </a:solidFill>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Disruption </a:t>
            </a:r>
            <a:r>
              <a:rPr lang="en-US" sz="2800" dirty="0">
                <a:solidFill>
                  <a:srgbClr val="BD1F0F"/>
                </a:solidFill>
                <a:latin typeface="Arial" charset="0"/>
                <a:ea typeface="ＭＳ Ｐゴシック" charset="0"/>
                <a:cs typeface="ＭＳ Ｐゴシック" charset="0"/>
                <a:sym typeface="Webdings" charset="0"/>
              </a:rPr>
              <a:t></a:t>
            </a:r>
            <a:endParaRPr lang="en-US" sz="2800" dirty="0">
              <a:solidFill>
                <a:srgbClr val="BD1F0F"/>
              </a:solidFill>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Self-abuse </a:t>
            </a:r>
            <a:r>
              <a:rPr lang="en-US" sz="2800" dirty="0">
                <a:solidFill>
                  <a:srgbClr val="BD1F0F"/>
                </a:solidFill>
                <a:latin typeface="Arial" charset="0"/>
                <a:ea typeface="ＭＳ Ｐゴシック" charset="0"/>
                <a:cs typeface="ＭＳ Ｐゴシック" charset="0"/>
                <a:sym typeface="Webdings" charset="0"/>
              </a:rPr>
              <a:t></a:t>
            </a:r>
            <a:endParaRPr lang="en-US" sz="2800" dirty="0">
              <a:solidFill>
                <a:srgbClr val="BD1F0F"/>
              </a:solidFill>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Pinching others  </a:t>
            </a:r>
            <a:r>
              <a:rPr lang="en-US" sz="2800" b="1" dirty="0">
                <a:solidFill>
                  <a:srgbClr val="BD1F0F"/>
                </a:solidFill>
                <a:latin typeface="Arial" charset="0"/>
                <a:ea typeface="ＭＳ Ｐゴシック" charset="0"/>
                <a:cs typeface="ＭＳ Ｐゴシック" charset="0"/>
                <a:sym typeface="Symbol" charset="0"/>
              </a:rPr>
              <a:t></a:t>
            </a:r>
            <a:endParaRPr lang="en-US" sz="2800" dirty="0">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Aggressive </a:t>
            </a:r>
            <a:r>
              <a:rPr lang="en-US" sz="2800" dirty="0">
                <a:solidFill>
                  <a:srgbClr val="BD1F0F"/>
                </a:solidFill>
                <a:latin typeface="Arial" charset="0"/>
                <a:ea typeface="ＭＳ Ｐゴシック" charset="0"/>
                <a:cs typeface="ＭＳ Ｐゴシック" charset="0"/>
                <a:sym typeface="Webdings" charset="0"/>
              </a:rPr>
              <a:t></a:t>
            </a:r>
            <a:endParaRPr lang="en-US" sz="2800" dirty="0">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Grabbing things</a:t>
            </a:r>
            <a:r>
              <a:rPr lang="en-US" sz="2400" dirty="0">
                <a:latin typeface="Arial" charset="0"/>
                <a:ea typeface="ＭＳ Ｐゴシック" charset="0"/>
                <a:cs typeface="ＭＳ Ｐゴシック" charset="0"/>
              </a:rPr>
              <a:t>   </a:t>
            </a:r>
            <a:r>
              <a:rPr lang="en-US" sz="2400" b="1" dirty="0">
                <a:solidFill>
                  <a:srgbClr val="BD1F0F"/>
                </a:solidFill>
                <a:latin typeface="Arial" charset="0"/>
                <a:ea typeface="ＭＳ Ｐゴシック" charset="0"/>
                <a:cs typeface="ＭＳ Ｐゴシック" charset="0"/>
                <a:sym typeface="Symbol" charset="0"/>
              </a:rPr>
              <a:t></a:t>
            </a:r>
            <a:endParaRPr lang="en-US" sz="2400" b="1" dirty="0">
              <a:solidFill>
                <a:srgbClr val="BD1F0F"/>
              </a:solidFill>
              <a:latin typeface="Arial" charset="0"/>
              <a:ea typeface="ＭＳ Ｐゴシック" charset="0"/>
              <a:cs typeface="ＭＳ Ｐゴシック" charset="0"/>
            </a:endParaRPr>
          </a:p>
          <a:p>
            <a:pPr>
              <a:lnSpc>
                <a:spcPct val="90000"/>
              </a:lnSpc>
              <a:buFontTx/>
              <a:buNone/>
            </a:pPr>
            <a:endParaRPr lang="en-US" sz="20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35962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P spid="808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D8016CA-0E78-624B-8AC2-0130EA35F0A4}" type="slidenum">
              <a:rPr lang="en-US" sz="1400"/>
              <a:pPr/>
              <a:t>5</a:t>
            </a:fld>
            <a:endParaRPr lang="en-US" sz="1400"/>
          </a:p>
        </p:txBody>
      </p:sp>
      <p:sp>
        <p:nvSpPr>
          <p:cNvPr id="56322" name="Rectangle 2"/>
          <p:cNvSpPr>
            <a:spLocks noGrp="1" noChangeArrowheads="1"/>
          </p:cNvSpPr>
          <p:nvPr>
            <p:ph type="title"/>
          </p:nvPr>
        </p:nvSpPr>
        <p:spPr>
          <a:xfrm>
            <a:off x="685800" y="533400"/>
            <a:ext cx="7772400" cy="1160052"/>
          </a:xfrm>
        </p:spPr>
        <p:txBody>
          <a:bodyPr/>
          <a:lstStyle/>
          <a:p>
            <a:r>
              <a:rPr lang="en-US">
                <a:latin typeface="Arial" charset="0"/>
                <a:ea typeface="ＭＳ Ｐゴシック" charset="0"/>
                <a:cs typeface="ＭＳ Ｐゴシック" charset="0"/>
              </a:rPr>
              <a:t>A-B-C</a:t>
            </a:r>
          </a:p>
        </p:txBody>
      </p:sp>
      <p:sp>
        <p:nvSpPr>
          <p:cNvPr id="56323" name="Rectangle 3"/>
          <p:cNvSpPr>
            <a:spLocks noGrp="1" noChangeArrowheads="1"/>
          </p:cNvSpPr>
          <p:nvPr>
            <p:ph type="body" idx="1"/>
          </p:nvPr>
        </p:nvSpPr>
        <p:spPr>
          <a:xfrm>
            <a:off x="1463040" y="1866646"/>
            <a:ext cx="6196405" cy="3856423"/>
          </a:xfrm>
        </p:spPr>
        <p:txBody>
          <a:bodyPr>
            <a:noAutofit/>
          </a:bodyPr>
          <a:lstStyle/>
          <a:p>
            <a:pPr>
              <a:lnSpc>
                <a:spcPct val="90000"/>
              </a:lnSpc>
            </a:pPr>
            <a:r>
              <a:rPr lang="en-US" dirty="0">
                <a:latin typeface="Arial"/>
                <a:ea typeface="ＭＳ Ｐゴシック" charset="0"/>
                <a:cs typeface="Arial"/>
              </a:rPr>
              <a:t>Antecedent, </a:t>
            </a:r>
            <a:r>
              <a:rPr lang="en-US" dirty="0" err="1">
                <a:latin typeface="Arial"/>
                <a:ea typeface="ＭＳ Ｐゴシック" charset="0"/>
                <a:cs typeface="Arial"/>
              </a:rPr>
              <a:t>behaviour</a:t>
            </a:r>
            <a:r>
              <a:rPr lang="en-US" dirty="0">
                <a:latin typeface="Arial"/>
                <a:ea typeface="ＭＳ Ｐゴシック" charset="0"/>
                <a:cs typeface="Arial"/>
              </a:rPr>
              <a:t>, </a:t>
            </a:r>
            <a:r>
              <a:rPr lang="en-US" dirty="0" smtClean="0">
                <a:latin typeface="Arial"/>
                <a:ea typeface="ＭＳ Ｐゴシック" charset="0"/>
                <a:cs typeface="Arial"/>
              </a:rPr>
              <a:t>consequence</a:t>
            </a:r>
          </a:p>
          <a:p>
            <a:pPr marL="0" indent="0">
              <a:lnSpc>
                <a:spcPct val="90000"/>
              </a:lnSpc>
              <a:buNone/>
            </a:pPr>
            <a:endParaRPr lang="en-US" dirty="0">
              <a:latin typeface="Arial"/>
              <a:ea typeface="ＭＳ Ｐゴシック" charset="0"/>
              <a:cs typeface="Arial"/>
            </a:endParaRPr>
          </a:p>
          <a:p>
            <a:pPr>
              <a:lnSpc>
                <a:spcPct val="90000"/>
              </a:lnSpc>
            </a:pPr>
            <a:r>
              <a:rPr lang="en-US" dirty="0">
                <a:latin typeface="Arial"/>
                <a:ea typeface="ＭＳ Ｐゴシック" charset="0"/>
                <a:cs typeface="Arial"/>
              </a:rPr>
              <a:t>Antecedent: what comes before, the </a:t>
            </a:r>
            <a:r>
              <a:rPr lang="ja-JP" altLang="en-US" dirty="0">
                <a:latin typeface="Arial"/>
                <a:ea typeface="ＭＳ Ｐゴシック" charset="0"/>
                <a:cs typeface="Arial"/>
              </a:rPr>
              <a:t>“</a:t>
            </a:r>
            <a:r>
              <a:rPr lang="en-US" altLang="ja-JP" dirty="0">
                <a:latin typeface="Arial"/>
                <a:ea typeface="ＭＳ Ｐゴシック" charset="0"/>
                <a:cs typeface="Arial"/>
              </a:rPr>
              <a:t>trigger</a:t>
            </a:r>
            <a:r>
              <a:rPr lang="ja-JP" altLang="en-US" dirty="0">
                <a:latin typeface="Arial"/>
                <a:ea typeface="ＭＳ Ｐゴシック" charset="0"/>
                <a:cs typeface="Arial"/>
              </a:rPr>
              <a:t>”</a:t>
            </a:r>
            <a:endParaRPr lang="en-US" altLang="ja-JP" dirty="0">
              <a:latin typeface="Arial"/>
              <a:ea typeface="ＭＳ Ｐゴシック" charset="0"/>
              <a:cs typeface="Arial"/>
            </a:endParaRPr>
          </a:p>
          <a:p>
            <a:pPr>
              <a:lnSpc>
                <a:spcPct val="90000"/>
              </a:lnSpc>
            </a:pPr>
            <a:r>
              <a:rPr lang="en-US" dirty="0" err="1">
                <a:latin typeface="Arial"/>
                <a:ea typeface="ＭＳ Ｐゴシック" charset="0"/>
                <a:cs typeface="Arial"/>
              </a:rPr>
              <a:t>Behaviour</a:t>
            </a:r>
            <a:r>
              <a:rPr lang="en-US" dirty="0">
                <a:latin typeface="Arial"/>
                <a:ea typeface="ＭＳ Ｐゴシック" charset="0"/>
                <a:cs typeface="Arial"/>
              </a:rPr>
              <a:t>: what the student does</a:t>
            </a:r>
          </a:p>
          <a:p>
            <a:pPr>
              <a:lnSpc>
                <a:spcPct val="90000"/>
              </a:lnSpc>
            </a:pPr>
            <a:r>
              <a:rPr lang="en-US" dirty="0">
                <a:latin typeface="Arial"/>
                <a:ea typeface="ＭＳ Ｐゴシック" charset="0"/>
                <a:cs typeface="Arial"/>
              </a:rPr>
              <a:t>Consequence: what follows a </a:t>
            </a:r>
            <a:r>
              <a:rPr lang="en-US" dirty="0" err="1" smtClean="0">
                <a:latin typeface="Arial"/>
                <a:ea typeface="ＭＳ Ｐゴシック" charset="0"/>
                <a:cs typeface="Arial"/>
              </a:rPr>
              <a:t>behaviour</a:t>
            </a:r>
            <a:endParaRPr lang="en-US" dirty="0" smtClean="0">
              <a:latin typeface="Arial"/>
              <a:ea typeface="ＭＳ Ｐゴシック" charset="0"/>
              <a:cs typeface="Arial"/>
            </a:endParaRPr>
          </a:p>
          <a:p>
            <a:pPr marL="0" indent="0">
              <a:lnSpc>
                <a:spcPct val="90000"/>
              </a:lnSpc>
              <a:buNone/>
            </a:pPr>
            <a:endParaRPr lang="en-US" dirty="0">
              <a:latin typeface="Arial"/>
              <a:ea typeface="ＭＳ Ｐゴシック" charset="0"/>
              <a:cs typeface="Arial"/>
            </a:endParaRPr>
          </a:p>
          <a:p>
            <a:pPr>
              <a:lnSpc>
                <a:spcPct val="90000"/>
              </a:lnSpc>
            </a:pPr>
            <a:r>
              <a:rPr lang="en-US" dirty="0">
                <a:latin typeface="Arial"/>
                <a:ea typeface="ＭＳ Ｐゴシック" charset="0"/>
                <a:cs typeface="Arial"/>
              </a:rPr>
              <a:t>Basic </a:t>
            </a:r>
            <a:r>
              <a:rPr lang="en-US" dirty="0" err="1">
                <a:latin typeface="Arial"/>
                <a:ea typeface="ＭＳ Ｐゴシック" charset="0"/>
                <a:cs typeface="Arial"/>
              </a:rPr>
              <a:t>behavioural</a:t>
            </a:r>
            <a:r>
              <a:rPr lang="en-US" dirty="0">
                <a:latin typeface="Arial"/>
                <a:ea typeface="ＭＳ Ｐゴシック" charset="0"/>
                <a:cs typeface="Arial"/>
              </a:rPr>
              <a:t> sequence; identifies patterns between the variables</a:t>
            </a:r>
          </a:p>
          <a:p>
            <a:pPr>
              <a:lnSpc>
                <a:spcPct val="90000"/>
              </a:lnSpc>
              <a:buFontTx/>
              <a:buNone/>
            </a:pPr>
            <a:r>
              <a:rPr lang="en-US" dirty="0">
                <a:latin typeface="Arial"/>
                <a:ea typeface="ＭＳ Ｐゴシック" charset="0"/>
                <a:cs typeface="Arial"/>
              </a:rPr>
              <a:t> </a:t>
            </a:r>
          </a:p>
        </p:txBody>
      </p:sp>
    </p:spTree>
    <p:extLst>
      <p:ext uri="{BB962C8B-B14F-4D97-AF65-F5344CB8AC3E}">
        <p14:creationId xmlns:p14="http://schemas.microsoft.com/office/powerpoint/2010/main" val="10191201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1F220D1-0F13-A446-BC27-8FEAB58A748F}" type="slidenum">
              <a:rPr lang="en-US" sz="1400"/>
              <a:pPr/>
              <a:t>6</a:t>
            </a:fld>
            <a:endParaRPr lang="en-US" sz="1400"/>
          </a:p>
        </p:txBody>
      </p:sp>
      <p:sp>
        <p:nvSpPr>
          <p:cNvPr id="60418" name="Rectangle 2"/>
          <p:cNvSpPr>
            <a:spLocks noGrp="1" noChangeArrowheads="1"/>
          </p:cNvSpPr>
          <p:nvPr>
            <p:ph type="title"/>
          </p:nvPr>
        </p:nvSpPr>
        <p:spPr>
          <a:xfrm>
            <a:off x="685800" y="533399"/>
            <a:ext cx="7772400" cy="1256271"/>
          </a:xfrm>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endParaRPr lang="en-US" dirty="0">
              <a:latin typeface="Arial" charset="0"/>
              <a:ea typeface="ＭＳ Ｐゴシック" charset="0"/>
              <a:cs typeface="ＭＳ Ｐゴシック" charset="0"/>
            </a:endParaRPr>
          </a:p>
        </p:txBody>
      </p:sp>
      <p:sp>
        <p:nvSpPr>
          <p:cNvPr id="60419" name="Rectangle 3"/>
          <p:cNvSpPr>
            <a:spLocks noGrp="1" noChangeArrowheads="1"/>
          </p:cNvSpPr>
          <p:nvPr>
            <p:ph type="body" idx="1"/>
          </p:nvPr>
        </p:nvSpPr>
        <p:spPr/>
        <p:txBody>
          <a:bodyPr>
            <a:normAutofit fontScale="92500" lnSpcReduction="20000"/>
          </a:bodyPr>
          <a:lstStyle/>
          <a:p>
            <a:pPr marL="0" indent="0">
              <a:buFontTx/>
              <a:buNone/>
            </a:pPr>
            <a:r>
              <a:rPr lang="en-US" sz="2800" dirty="0">
                <a:latin typeface="Arial" charset="0"/>
                <a:ea typeface="ＭＳ Ｐゴシック" charset="0"/>
                <a:cs typeface="ＭＳ Ｐゴシック" charset="0"/>
              </a:rPr>
              <a:t>James is a seventh-grade student with difficulties in oral reading. In social studies class, each student is expected to take a turn reading part of the chapter out loud. When it is James</a:t>
            </a:r>
            <a:r>
              <a:rPr lang="ja-JP" altLang="en-US" sz="2800" dirty="0">
                <a:latin typeface="Arial" charset="0"/>
                <a:ea typeface="ＭＳ Ｐゴシック" charset="0"/>
                <a:cs typeface="ＭＳ Ｐゴシック" charset="0"/>
              </a:rPr>
              <a:t>’</a:t>
            </a:r>
            <a:r>
              <a:rPr lang="en-US" altLang="ja-JP" sz="2800" dirty="0">
                <a:latin typeface="Arial" charset="0"/>
                <a:ea typeface="ＭＳ Ｐゴシック" charset="0"/>
                <a:cs typeface="ＭＳ Ｐゴシック" charset="0"/>
              </a:rPr>
              <a:t>s turn, he responds by throwing his books on the floor and swearing at the teacher. His teacher responds by sending him to the vice-principal</a:t>
            </a:r>
            <a:r>
              <a:rPr lang="ja-JP" altLang="en-US" sz="2800" dirty="0">
                <a:latin typeface="Arial" charset="0"/>
                <a:ea typeface="ＭＳ Ｐゴシック" charset="0"/>
                <a:cs typeface="ＭＳ Ｐゴシック" charset="0"/>
              </a:rPr>
              <a:t>’</a:t>
            </a:r>
            <a:r>
              <a:rPr lang="en-US" altLang="ja-JP" sz="2800" dirty="0">
                <a:latin typeface="Arial" charset="0"/>
                <a:ea typeface="ＭＳ Ｐゴシック" charset="0"/>
                <a:cs typeface="ＭＳ Ｐゴシック" charset="0"/>
              </a:rPr>
              <a:t>s office. This </a:t>
            </a:r>
            <a:r>
              <a:rPr lang="en-US" altLang="ja-JP" sz="2800" dirty="0" err="1">
                <a:latin typeface="Arial" charset="0"/>
                <a:ea typeface="ＭＳ Ｐゴシック" charset="0"/>
                <a:cs typeface="ＭＳ Ｐゴシック" charset="0"/>
              </a:rPr>
              <a:t>behaviour</a:t>
            </a:r>
            <a:r>
              <a:rPr lang="en-US" altLang="ja-JP" sz="2800" dirty="0">
                <a:latin typeface="Arial" charset="0"/>
                <a:ea typeface="ＭＳ Ｐゴシック" charset="0"/>
                <a:cs typeface="ＭＳ Ｐゴシック" charset="0"/>
              </a:rPr>
              <a:t> continues and worsens over the Fall. </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6698363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8F319C4-3411-5849-8FAD-D085461F62BF}" type="slidenum">
              <a:rPr lang="en-US" sz="1400"/>
              <a:pPr/>
              <a:t>7</a:t>
            </a:fld>
            <a:endParaRPr lang="en-US" sz="1400"/>
          </a:p>
        </p:txBody>
      </p:sp>
      <p:sp>
        <p:nvSpPr>
          <p:cNvPr id="82946" name="Rectangle 2"/>
          <p:cNvSpPr>
            <a:spLocks noGrp="1" noChangeArrowheads="1"/>
          </p:cNvSpPr>
          <p:nvPr>
            <p:ph type="title"/>
          </p:nvPr>
        </p:nvSpPr>
        <p:spPr>
          <a:xfrm>
            <a:off x="685800" y="533400"/>
            <a:ext cx="7772400" cy="914400"/>
          </a:xfrm>
        </p:spPr>
        <p:txBody>
          <a:bodyPr/>
          <a:lstStyle/>
          <a:p>
            <a:r>
              <a:rPr lang="en-US">
                <a:latin typeface="Arial" charset="0"/>
                <a:ea typeface="ＭＳ Ｐゴシック" charset="0"/>
                <a:cs typeface="ＭＳ Ｐゴシック" charset="0"/>
              </a:rPr>
              <a:t>A-</a:t>
            </a:r>
            <a:r>
              <a:rPr lang="en-US">
                <a:solidFill>
                  <a:srgbClr val="BD1F0F"/>
                </a:solidFill>
                <a:latin typeface="Arial" charset="0"/>
                <a:ea typeface="ＭＳ Ｐゴシック" charset="0"/>
                <a:cs typeface="ＭＳ Ｐゴシック" charset="0"/>
              </a:rPr>
              <a:t>B</a:t>
            </a:r>
            <a:r>
              <a:rPr lang="en-US">
                <a:latin typeface="Arial" charset="0"/>
                <a:ea typeface="ＭＳ Ｐゴシック" charset="0"/>
                <a:cs typeface="ＭＳ Ｐゴシック" charset="0"/>
              </a:rPr>
              <a:t>-</a:t>
            </a:r>
            <a:r>
              <a:rPr lang="en-US">
                <a:solidFill>
                  <a:srgbClr val="27A62D"/>
                </a:solidFill>
                <a:latin typeface="Arial" charset="0"/>
                <a:ea typeface="ＭＳ Ｐゴシック" charset="0"/>
                <a:cs typeface="ＭＳ Ｐゴシック" charset="0"/>
              </a:rPr>
              <a:t>C</a:t>
            </a:r>
          </a:p>
        </p:txBody>
      </p:sp>
      <p:sp>
        <p:nvSpPr>
          <p:cNvPr id="82947" name="Rectangle 3"/>
          <p:cNvSpPr>
            <a:spLocks noGrp="1" noChangeArrowheads="1"/>
          </p:cNvSpPr>
          <p:nvPr>
            <p:ph type="body" idx="1"/>
          </p:nvPr>
        </p:nvSpPr>
        <p:spPr/>
        <p:txBody>
          <a:bodyPr>
            <a:normAutofit fontScale="92500" lnSpcReduction="10000"/>
          </a:bodyPr>
          <a:lstStyle/>
          <a:p>
            <a:pPr marL="0" indent="0">
              <a:lnSpc>
                <a:spcPct val="90000"/>
              </a:lnSpc>
              <a:buFontTx/>
              <a:buNone/>
            </a:pPr>
            <a:r>
              <a:rPr lang="en-US" sz="2800">
                <a:latin typeface="Arial" charset="0"/>
                <a:ea typeface="ＭＳ Ｐゴシック" charset="0"/>
                <a:cs typeface="ＭＳ Ｐゴシック" charset="0"/>
              </a:rPr>
              <a:t>James is a seventh-grade student with difficulties in oral reading. In social studies class, each student is expected to take a turn </a:t>
            </a:r>
            <a:r>
              <a:rPr lang="en-US" sz="2800" b="1">
                <a:latin typeface="Arial" charset="0"/>
                <a:ea typeface="ＭＳ Ｐゴシック" charset="0"/>
                <a:cs typeface="ＭＳ Ｐゴシック" charset="0"/>
              </a:rPr>
              <a:t>reading part of the chapter out loud.</a:t>
            </a:r>
            <a:r>
              <a:rPr lang="en-US" sz="2800">
                <a:latin typeface="Arial" charset="0"/>
                <a:ea typeface="ＭＳ Ｐゴシック" charset="0"/>
                <a:cs typeface="ＭＳ Ｐゴシック" charset="0"/>
              </a:rPr>
              <a:t> When it is James</a:t>
            </a:r>
            <a:r>
              <a:rPr lang="ja-JP" altLang="en-US" sz="2800">
                <a:latin typeface="Arial" charset="0"/>
                <a:ea typeface="ＭＳ Ｐゴシック" charset="0"/>
                <a:cs typeface="ＭＳ Ｐゴシック" charset="0"/>
              </a:rPr>
              <a:t>’</a:t>
            </a:r>
            <a:r>
              <a:rPr lang="en-US" altLang="ja-JP" sz="2800">
                <a:latin typeface="Arial" charset="0"/>
                <a:ea typeface="ＭＳ Ｐゴシック" charset="0"/>
                <a:cs typeface="ＭＳ Ｐゴシック" charset="0"/>
              </a:rPr>
              <a:t>s turn, he responds by </a:t>
            </a:r>
            <a:r>
              <a:rPr lang="en-US" altLang="ja-JP" sz="2800" b="1">
                <a:solidFill>
                  <a:srgbClr val="BD1F0F"/>
                </a:solidFill>
                <a:latin typeface="Arial" charset="0"/>
                <a:ea typeface="ＭＳ Ｐゴシック" charset="0"/>
                <a:cs typeface="ＭＳ Ｐゴシック" charset="0"/>
              </a:rPr>
              <a:t>throwing his books on the floor and swearing at the teacher.</a:t>
            </a:r>
            <a:r>
              <a:rPr lang="en-US" altLang="ja-JP" sz="2800">
                <a:latin typeface="Arial" charset="0"/>
                <a:ea typeface="ＭＳ Ｐゴシック" charset="0"/>
                <a:cs typeface="ＭＳ Ｐゴシック" charset="0"/>
              </a:rPr>
              <a:t> His teacher responds by </a:t>
            </a:r>
            <a:r>
              <a:rPr lang="en-US" altLang="ja-JP" sz="2800" b="1">
                <a:solidFill>
                  <a:srgbClr val="27A62D"/>
                </a:solidFill>
                <a:latin typeface="Arial" charset="0"/>
                <a:ea typeface="ＭＳ Ｐゴシック" charset="0"/>
                <a:cs typeface="ＭＳ Ｐゴシック" charset="0"/>
              </a:rPr>
              <a:t>sending him to the vice-principal</a:t>
            </a:r>
            <a:r>
              <a:rPr lang="ja-JP" altLang="en-US" sz="2800" b="1">
                <a:solidFill>
                  <a:srgbClr val="27A62D"/>
                </a:solidFill>
                <a:latin typeface="Arial" charset="0"/>
                <a:ea typeface="ＭＳ Ｐゴシック" charset="0"/>
                <a:cs typeface="ＭＳ Ｐゴシック" charset="0"/>
              </a:rPr>
              <a:t>’</a:t>
            </a:r>
            <a:r>
              <a:rPr lang="en-US" altLang="ja-JP" sz="2800" b="1">
                <a:solidFill>
                  <a:srgbClr val="27A62D"/>
                </a:solidFill>
                <a:latin typeface="Arial" charset="0"/>
                <a:ea typeface="ＭＳ Ｐゴシック" charset="0"/>
                <a:cs typeface="ＭＳ Ｐゴシック" charset="0"/>
              </a:rPr>
              <a:t>s office.</a:t>
            </a:r>
            <a:r>
              <a:rPr lang="en-US" altLang="ja-JP" sz="2800">
                <a:latin typeface="Arial" charset="0"/>
                <a:ea typeface="ＭＳ Ｐゴシック" charset="0"/>
                <a:cs typeface="ＭＳ Ｐゴシック" charset="0"/>
              </a:rPr>
              <a:t> This behaviour continues and worsens over the Fall. </a:t>
            </a:r>
            <a:endParaRPr lang="en-US" altLang="ja-JP">
              <a:latin typeface="Arial" charset="0"/>
              <a:ea typeface="ＭＳ Ｐゴシック" charset="0"/>
              <a:cs typeface="ＭＳ Ｐゴシック" charset="0"/>
            </a:endParaRPr>
          </a:p>
          <a:p>
            <a:pPr marL="0" indent="0">
              <a:lnSpc>
                <a:spcPct val="90000"/>
              </a:lnSpc>
              <a:buFontTx/>
              <a:buNone/>
            </a:pPr>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7173368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p:bldP spid="829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C213CB5-9B0D-3644-B3F2-6050FA1BE658}" type="slidenum">
              <a:rPr lang="en-US" sz="1400"/>
              <a:pPr/>
              <a:t>8</a:t>
            </a:fld>
            <a:endParaRPr lang="en-US" sz="1400"/>
          </a:p>
        </p:txBody>
      </p:sp>
      <p:sp>
        <p:nvSpPr>
          <p:cNvPr id="62466" name="Rectangle 2"/>
          <p:cNvSpPr>
            <a:spLocks noGrp="1" noChangeArrowheads="1"/>
          </p:cNvSpPr>
          <p:nvPr>
            <p:ph type="title"/>
          </p:nvPr>
        </p:nvSpPr>
        <p:spPr>
          <a:xfrm>
            <a:off x="685800" y="533400"/>
            <a:ext cx="7772400" cy="1160052"/>
          </a:xfrm>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p>
        </p:txBody>
      </p:sp>
      <p:sp>
        <p:nvSpPr>
          <p:cNvPr id="62467" name="Rectangle 3"/>
          <p:cNvSpPr>
            <a:spLocks noGrp="1" noChangeArrowheads="1"/>
          </p:cNvSpPr>
          <p:nvPr>
            <p:ph type="body" idx="1"/>
          </p:nvPr>
        </p:nvSpPr>
        <p:spPr/>
        <p:txBody>
          <a:bodyPr>
            <a:normAutofit/>
          </a:bodyPr>
          <a:lstStyle/>
          <a:p>
            <a:pPr marL="0" indent="0">
              <a:buFontTx/>
              <a:buNone/>
            </a:pPr>
            <a:r>
              <a:rPr lang="en-US" sz="2800" dirty="0">
                <a:latin typeface="Arial" charset="0"/>
                <a:ea typeface="ＭＳ Ｐゴシック" charset="0"/>
                <a:cs typeface="ＭＳ Ｐゴシック" charset="0"/>
              </a:rPr>
              <a:t>Michael, a second-grade student, pushes the other children in line when he is told to stand at the end of the line. When the teacher lets him hold the door, he stops pushing. This happens every time the students  line up for lunch. This </a:t>
            </a:r>
            <a:r>
              <a:rPr lang="en-US" sz="2800" dirty="0" err="1">
                <a:latin typeface="Arial" charset="0"/>
                <a:ea typeface="ＭＳ Ｐゴシック" charset="0"/>
                <a:cs typeface="ＭＳ Ｐゴシック" charset="0"/>
              </a:rPr>
              <a:t>behaviour</a:t>
            </a:r>
            <a:r>
              <a:rPr lang="en-US" sz="2800" dirty="0">
                <a:latin typeface="Arial" charset="0"/>
                <a:ea typeface="ＭＳ Ｐゴシック" charset="0"/>
                <a:cs typeface="ＭＳ Ｐゴシック" charset="0"/>
              </a:rPr>
              <a:t> continues on a daily basis.</a:t>
            </a:r>
          </a:p>
        </p:txBody>
      </p:sp>
    </p:spTree>
    <p:extLst>
      <p:ext uri="{BB962C8B-B14F-4D97-AF65-F5344CB8AC3E}">
        <p14:creationId xmlns:p14="http://schemas.microsoft.com/office/powerpoint/2010/main" val="4028833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4C3CD7C-337E-FE42-99EA-181B0FF723C4}" type="slidenum">
              <a:rPr lang="en-US" sz="1400"/>
              <a:pPr/>
              <a:t>9</a:t>
            </a:fld>
            <a:endParaRPr lang="en-US" sz="1400"/>
          </a:p>
        </p:txBody>
      </p:sp>
      <p:sp>
        <p:nvSpPr>
          <p:cNvPr id="83970" name="Rectangle 2"/>
          <p:cNvSpPr>
            <a:spLocks noGrp="1" noChangeArrowheads="1"/>
          </p:cNvSpPr>
          <p:nvPr>
            <p:ph type="title"/>
          </p:nvPr>
        </p:nvSpPr>
        <p:spPr>
          <a:xfrm>
            <a:off x="685800" y="533400"/>
            <a:ext cx="7772400" cy="1140808"/>
          </a:xfrm>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p>
        </p:txBody>
      </p:sp>
      <p:sp>
        <p:nvSpPr>
          <p:cNvPr id="83971" name="Rectangle 3"/>
          <p:cNvSpPr>
            <a:spLocks noGrp="1" noChangeArrowheads="1"/>
          </p:cNvSpPr>
          <p:nvPr>
            <p:ph type="body" idx="1"/>
          </p:nvPr>
        </p:nvSpPr>
        <p:spPr>
          <a:xfrm>
            <a:off x="1463040" y="1962865"/>
            <a:ext cx="6196405" cy="3760204"/>
          </a:xfrm>
        </p:spPr>
        <p:txBody>
          <a:bodyPr/>
          <a:lstStyle/>
          <a:p>
            <a:pPr marL="0" indent="0">
              <a:buFontTx/>
              <a:buNone/>
            </a:pPr>
            <a:r>
              <a:rPr lang="en-US" sz="2800" dirty="0">
                <a:latin typeface="Arial" charset="0"/>
                <a:ea typeface="ＭＳ Ｐゴシック" charset="0"/>
                <a:cs typeface="ＭＳ Ｐゴシック" charset="0"/>
              </a:rPr>
              <a:t>Michael, a second-grade student, </a:t>
            </a:r>
            <a:r>
              <a:rPr lang="en-US" sz="2800" b="1" dirty="0">
                <a:solidFill>
                  <a:srgbClr val="BD1F0F"/>
                </a:solidFill>
                <a:latin typeface="Arial" charset="0"/>
                <a:ea typeface="ＭＳ Ｐゴシック" charset="0"/>
                <a:cs typeface="ＭＳ Ｐゴシック" charset="0"/>
              </a:rPr>
              <a:t>pushes the other children </a:t>
            </a:r>
            <a:r>
              <a:rPr lang="en-US" sz="2800" dirty="0">
                <a:latin typeface="Arial" charset="0"/>
                <a:ea typeface="ＭＳ Ｐゴシック" charset="0"/>
                <a:cs typeface="ＭＳ Ｐゴシック" charset="0"/>
              </a:rPr>
              <a:t>in line </a:t>
            </a:r>
            <a:r>
              <a:rPr lang="en-US" sz="2800" b="1" dirty="0">
                <a:latin typeface="Arial" charset="0"/>
                <a:ea typeface="ＭＳ Ｐゴシック" charset="0"/>
                <a:cs typeface="ＭＳ Ｐゴシック" charset="0"/>
              </a:rPr>
              <a:t>when he is told to stand at the end of the line.</a:t>
            </a:r>
            <a:r>
              <a:rPr lang="en-US" sz="2800" dirty="0">
                <a:latin typeface="Arial" charset="0"/>
                <a:ea typeface="ＭＳ Ｐゴシック" charset="0"/>
                <a:cs typeface="ＭＳ Ｐゴシック" charset="0"/>
              </a:rPr>
              <a:t> </a:t>
            </a:r>
            <a:r>
              <a:rPr lang="en-US" sz="2800" b="1" dirty="0">
                <a:solidFill>
                  <a:srgbClr val="27A62D"/>
                </a:solidFill>
                <a:latin typeface="Arial" charset="0"/>
                <a:ea typeface="ＭＳ Ｐゴシック" charset="0"/>
                <a:cs typeface="ＭＳ Ｐゴシック" charset="0"/>
              </a:rPr>
              <a:t>When the teacher lets him hold the door, he stops pushing.</a:t>
            </a:r>
            <a:r>
              <a:rPr lang="en-US" sz="2800" dirty="0">
                <a:latin typeface="Arial" charset="0"/>
                <a:ea typeface="ＭＳ Ｐゴシック" charset="0"/>
                <a:cs typeface="ＭＳ Ｐゴシック" charset="0"/>
              </a:rPr>
              <a:t> This happens every time the students  line up for lunch. This </a:t>
            </a:r>
            <a:r>
              <a:rPr lang="en-US" sz="2800" dirty="0" err="1">
                <a:latin typeface="Arial" charset="0"/>
                <a:ea typeface="ＭＳ Ｐゴシック" charset="0"/>
                <a:cs typeface="ＭＳ Ｐゴシック" charset="0"/>
              </a:rPr>
              <a:t>behaviour</a:t>
            </a:r>
            <a:r>
              <a:rPr lang="en-US" sz="2800" dirty="0">
                <a:latin typeface="Arial" charset="0"/>
                <a:ea typeface="ＭＳ Ｐゴシック" charset="0"/>
                <a:cs typeface="ＭＳ Ｐゴシック" charset="0"/>
              </a:rPr>
              <a:t> continues on a daily basis.</a:t>
            </a:r>
          </a:p>
          <a:p>
            <a:pPr marL="0" indent="0">
              <a:buFontTx/>
              <a:buNone/>
            </a:pP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7006993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1"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Pushpin.thmx</Template>
  <TotalTime>41</TotalTime>
  <Words>871</Words>
  <Application>Microsoft Macintosh PowerPoint</Application>
  <PresentationFormat>On-screen Show (4:3)</PresentationFormat>
  <Paragraphs>114</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Pushpin</vt:lpstr>
      <vt:lpstr>Positive Behaviour Supports</vt:lpstr>
      <vt:lpstr>Prioritizing &amp; Defining</vt:lpstr>
      <vt:lpstr>Defining a behaviour</vt:lpstr>
      <vt:lpstr>Defining a behaviour</vt:lpstr>
      <vt:lpstr>A-B-C</vt:lpstr>
      <vt:lpstr>A-B-C</vt:lpstr>
      <vt:lpstr>A-B-C</vt:lpstr>
      <vt:lpstr>A-B-C</vt:lpstr>
      <vt:lpstr>A-B-C</vt:lpstr>
      <vt:lpstr>A-B-C</vt:lpstr>
      <vt:lpstr>A-B-C</vt:lpstr>
      <vt:lpstr>A-B-C</vt:lpstr>
      <vt:lpstr>A-B-C</vt:lpstr>
      <vt:lpstr>A-B-C</vt:lpstr>
      <vt:lpstr>A-B-C</vt:lpstr>
      <vt:lpstr>Setting Events</vt:lpstr>
      <vt:lpstr>Setting Events</vt:lpstr>
      <vt:lpstr>Setting Events</vt:lpstr>
      <vt:lpstr>The Assessment and Teaching Stages</vt:lpstr>
      <vt:lpstr>A simplified way of framing the  assessment and intervention process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Positive Behaviour Supports</dc:title>
  <dc:creator>Susan Powell</dc:creator>
  <cp:lastModifiedBy>Susan Powell</cp:lastModifiedBy>
  <cp:revision>11</cp:revision>
  <dcterms:created xsi:type="dcterms:W3CDTF">2013-11-04T17:26:34Z</dcterms:created>
  <dcterms:modified xsi:type="dcterms:W3CDTF">2013-11-04T19:35:39Z</dcterms:modified>
</cp:coreProperties>
</file>