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53"/>
  </p:notesMasterIdLst>
  <p:handoutMasterIdLst>
    <p:handoutMasterId r:id="rId54"/>
  </p:handoutMasterIdLst>
  <p:sldIdLst>
    <p:sldId id="257" r:id="rId2"/>
    <p:sldId id="293" r:id="rId3"/>
    <p:sldId id="295" r:id="rId4"/>
    <p:sldId id="296" r:id="rId5"/>
    <p:sldId id="259" r:id="rId6"/>
    <p:sldId id="260" r:id="rId7"/>
    <p:sldId id="297" r:id="rId8"/>
    <p:sldId id="261" r:id="rId9"/>
    <p:sldId id="262" r:id="rId10"/>
    <p:sldId id="298" r:id="rId11"/>
    <p:sldId id="263" r:id="rId12"/>
    <p:sldId id="302" r:id="rId13"/>
    <p:sldId id="303" r:id="rId14"/>
    <p:sldId id="353" r:id="rId15"/>
    <p:sldId id="332" r:id="rId16"/>
    <p:sldId id="304" r:id="rId17"/>
    <p:sldId id="355" r:id="rId18"/>
    <p:sldId id="343" r:id="rId19"/>
    <p:sldId id="344" r:id="rId20"/>
    <p:sldId id="345" r:id="rId21"/>
    <p:sldId id="346" r:id="rId22"/>
    <p:sldId id="347" r:id="rId23"/>
    <p:sldId id="348" r:id="rId24"/>
    <p:sldId id="379" r:id="rId25"/>
    <p:sldId id="356" r:id="rId26"/>
    <p:sldId id="357" r:id="rId27"/>
    <p:sldId id="359" r:id="rId28"/>
    <p:sldId id="358" r:id="rId29"/>
    <p:sldId id="360" r:id="rId30"/>
    <p:sldId id="361" r:id="rId31"/>
    <p:sldId id="363" r:id="rId32"/>
    <p:sldId id="364" r:id="rId33"/>
    <p:sldId id="305" r:id="rId34"/>
    <p:sldId id="307" r:id="rId35"/>
    <p:sldId id="368" r:id="rId36"/>
    <p:sldId id="380" r:id="rId37"/>
    <p:sldId id="381" r:id="rId38"/>
    <p:sldId id="371" r:id="rId39"/>
    <p:sldId id="384" r:id="rId40"/>
    <p:sldId id="315" r:id="rId41"/>
    <p:sldId id="402" r:id="rId42"/>
    <p:sldId id="409" r:id="rId43"/>
    <p:sldId id="327" r:id="rId44"/>
    <p:sldId id="329" r:id="rId45"/>
    <p:sldId id="328" r:id="rId46"/>
    <p:sldId id="396" r:id="rId47"/>
    <p:sldId id="410" r:id="rId48"/>
    <p:sldId id="406" r:id="rId49"/>
    <p:sldId id="407" r:id="rId50"/>
    <p:sldId id="408" r:id="rId51"/>
    <p:sldId id="412" r:id="rId52"/>
  </p:sldIdLst>
  <p:sldSz cx="9144000" cy="6858000" type="screen4x3"/>
  <p:notesSz cx="7010400" cy="9296400"/>
  <p:defaultTextStyle>
    <a:defPPr>
      <a:defRPr lang="en-CA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155" autoAdjust="0"/>
    <p:restoredTop sz="94660"/>
  </p:normalViewPr>
  <p:slideViewPr>
    <p:cSldViewPr>
      <p:cViewPr varScale="1">
        <p:scale>
          <a:sx n="87" d="100"/>
          <a:sy n="87" d="100"/>
        </p:scale>
        <p:origin x="-90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defRPr sz="12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2641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2641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>
              <a:defRPr sz="12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2641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 smtClean="0">
                <a:latin typeface="Arial" pitchFamily="34" charset="0"/>
              </a:defRPr>
            </a:lvl1pPr>
          </a:lstStyle>
          <a:p>
            <a:pPr>
              <a:defRPr/>
            </a:pPr>
            <a:fld id="{2802ED88-DD2E-4846-8BCC-EE8D3CD86A27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7773262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defRPr sz="12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8372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altLang="en-US" noProof="0" smtClean="0"/>
              <a:t>Click to edit Master text styles</a:t>
            </a:r>
          </a:p>
          <a:p>
            <a:pPr lvl="1"/>
            <a:r>
              <a:rPr lang="en-CA" altLang="en-US" noProof="0" smtClean="0"/>
              <a:t>Second level</a:t>
            </a:r>
          </a:p>
          <a:p>
            <a:pPr lvl="2"/>
            <a:r>
              <a:rPr lang="en-CA" altLang="en-US" noProof="0" smtClean="0"/>
              <a:t>Third level</a:t>
            </a:r>
          </a:p>
          <a:p>
            <a:pPr lvl="3"/>
            <a:r>
              <a:rPr lang="en-CA" altLang="en-US" noProof="0" smtClean="0"/>
              <a:t>Fourth level</a:t>
            </a:r>
          </a:p>
          <a:p>
            <a:pPr lvl="4"/>
            <a:r>
              <a:rPr lang="en-CA" altLang="en-US" noProof="0" smtClean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>
              <a:defRPr sz="12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 smtClean="0">
                <a:latin typeface="Arial" pitchFamily="34" charset="0"/>
              </a:defRPr>
            </a:lvl1pPr>
          </a:lstStyle>
          <a:p>
            <a:pPr>
              <a:defRPr/>
            </a:pPr>
            <a:fld id="{624E9DB4-150E-4C19-96E3-800DE5B1850A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1770731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1863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fld id="{34A0EF2B-3DEC-4649-A63D-1FE75527888D}" type="slidenum">
              <a:rPr lang="en-CA" altLang="en-US">
                <a:latin typeface="Arial" pitchFamily="34" charset="0"/>
              </a:rPr>
              <a:pPr eaLnBrk="1" hangingPunct="1"/>
              <a:t>1</a:t>
            </a:fld>
            <a:endParaRPr lang="en-CA" altLang="en-US">
              <a:latin typeface="Arial" pitchFamily="34" charset="0"/>
            </a:endParaRPr>
          </a:p>
        </p:txBody>
      </p:sp>
      <p:sp>
        <p:nvSpPr>
          <p:cNvPr id="5939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1863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fld id="{6079A714-A101-4D96-B997-6724C6D514EB}" type="slidenum">
              <a:rPr lang="en-CA" altLang="en-US">
                <a:latin typeface="Arial" pitchFamily="34" charset="0"/>
              </a:rPr>
              <a:pPr eaLnBrk="1" hangingPunct="1"/>
              <a:t>15</a:t>
            </a:fld>
            <a:endParaRPr lang="en-CA" altLang="en-US">
              <a:latin typeface="Arial" pitchFamily="34" charset="0"/>
            </a:endParaRPr>
          </a:p>
        </p:txBody>
      </p:sp>
      <p:sp>
        <p:nvSpPr>
          <p:cNvPr id="6861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lvl="3" eaLnBrk="1" hangingPunct="1"/>
            <a:r>
              <a:rPr lang="en-US" altLang="en-US" sz="1500" i="1" smtClean="0"/>
              <a:t>Have students get up and practice: base of support, then return to sitting.</a:t>
            </a:r>
            <a:endParaRPr lang="en-CA" altLang="en-US" i="1" smtClean="0"/>
          </a:p>
          <a:p>
            <a:pPr eaLnBrk="1" hangingPunct="1"/>
            <a:endParaRPr lang="en-CA" alt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1863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fld id="{C343DD7F-210E-45E6-8698-3211AB6F1845}" type="slidenum">
              <a:rPr lang="en-CA" altLang="en-US">
                <a:latin typeface="Arial" pitchFamily="34" charset="0"/>
              </a:rPr>
              <a:pPr eaLnBrk="1" hangingPunct="1"/>
              <a:t>16</a:t>
            </a:fld>
            <a:endParaRPr lang="en-CA" altLang="en-US">
              <a:latin typeface="Arial" pitchFamily="34" charset="0"/>
            </a:endParaRPr>
          </a:p>
        </p:txBody>
      </p:sp>
      <p:sp>
        <p:nvSpPr>
          <p:cNvPr id="6963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sz="1000" smtClean="0"/>
              <a:t>Use your strongest and largest muscles. in the shoulders, upper arms, hips, and thighs to handle and move persons and heavy objects</a:t>
            </a:r>
          </a:p>
          <a:p>
            <a:pPr lvl="1" eaLnBrk="1" hangingPunct="1"/>
            <a:r>
              <a:rPr lang="en-US" altLang="en-US" sz="1000" smtClean="0"/>
              <a:t>Bend your knees and squat to lift a heavy object.</a:t>
            </a:r>
          </a:p>
          <a:p>
            <a:pPr lvl="2" eaLnBrk="1" hangingPunct="1"/>
            <a:r>
              <a:rPr lang="en-US" altLang="en-US" sz="1100" smtClean="0"/>
              <a:t>Do not bend from your waist.</a:t>
            </a:r>
          </a:p>
          <a:p>
            <a:pPr lvl="2" eaLnBrk="1" hangingPunct="1"/>
            <a:r>
              <a:rPr lang="en-US" altLang="en-US" sz="1100" smtClean="0"/>
              <a:t>Hold items close to your body and base of support.</a:t>
            </a:r>
          </a:p>
          <a:p>
            <a:pPr lvl="3" eaLnBrk="1" hangingPunct="1"/>
            <a:r>
              <a:rPr lang="en-US" altLang="en-US" sz="1300" smtClean="0"/>
              <a:t>This involves upper arm and shoulder muscles.</a:t>
            </a:r>
          </a:p>
          <a:p>
            <a:pPr lvl="3" eaLnBrk="1" hangingPunct="1"/>
            <a:r>
              <a:rPr lang="en-US" altLang="en-US" sz="1300" smtClean="0"/>
              <a:t>Instructor to demonstrate/give examples</a:t>
            </a:r>
          </a:p>
          <a:p>
            <a:pPr eaLnBrk="1" hangingPunct="1"/>
            <a:endParaRPr lang="en-US" altLang="en-US" sz="1000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1863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fld id="{5FF410C6-98AA-4620-B434-8B6C4E564DC2}" type="slidenum">
              <a:rPr lang="en-CA" altLang="en-US">
                <a:latin typeface="Arial" pitchFamily="34" charset="0"/>
              </a:rPr>
              <a:pPr eaLnBrk="1" hangingPunct="1"/>
              <a:t>17</a:t>
            </a:fld>
            <a:endParaRPr lang="en-CA" altLang="en-US">
              <a:latin typeface="Arial" pitchFamily="34" charset="0"/>
            </a:endParaRPr>
          </a:p>
        </p:txBody>
      </p:sp>
      <p:sp>
        <p:nvSpPr>
          <p:cNvPr id="7065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CA" altLang="en-US" smtClean="0"/>
              <a:t>Have students stand up and practice above; discuss.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1863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fld id="{8E1E98BA-3E99-4393-A519-10D4BE7D04B8}" type="slidenum">
              <a:rPr lang="en-CA" altLang="en-US">
                <a:latin typeface="Arial" pitchFamily="34" charset="0"/>
              </a:rPr>
              <a:pPr eaLnBrk="1" hangingPunct="1"/>
              <a:t>18</a:t>
            </a:fld>
            <a:endParaRPr lang="en-CA" altLang="en-US">
              <a:latin typeface="Arial" pitchFamily="34" charset="0"/>
            </a:endParaRPr>
          </a:p>
        </p:txBody>
      </p:sp>
      <p:sp>
        <p:nvSpPr>
          <p:cNvPr id="7168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CA" altLang="en-US" smtClean="0"/>
              <a:t>Ask students to brainstorm on the benefits and write on the board.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1863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fld id="{11C127CD-C820-4E22-A1B4-0D5844BDC009}" type="slidenum">
              <a:rPr lang="en-CA" altLang="en-US">
                <a:latin typeface="Arial" pitchFamily="34" charset="0"/>
              </a:rPr>
              <a:pPr eaLnBrk="1" hangingPunct="1"/>
              <a:t>22</a:t>
            </a:fld>
            <a:endParaRPr lang="en-CA" altLang="en-US">
              <a:latin typeface="Arial" pitchFamily="34" charset="0"/>
            </a:endParaRPr>
          </a:p>
        </p:txBody>
      </p:sp>
      <p:sp>
        <p:nvSpPr>
          <p:cNvPr id="7270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sz="1100" i="1" smtClean="0"/>
              <a:t>Assisting People With Movement has 2 dimensions: </a:t>
            </a:r>
            <a:r>
              <a:rPr lang="en-US" altLang="en-US" sz="1000" smtClean="0"/>
              <a:t>Psychological Dimension and Physical Dimension</a:t>
            </a:r>
            <a:endParaRPr lang="en-CA" altLang="en-US" sz="1000" smtClean="0"/>
          </a:p>
          <a:p>
            <a:pPr eaLnBrk="1" hangingPunct="1"/>
            <a:endParaRPr lang="en-US" altLang="en-US" sz="1000" smtClean="0"/>
          </a:p>
          <a:p>
            <a:pPr eaLnBrk="1" hangingPunct="1"/>
            <a:endParaRPr lang="en-US" altLang="en-US" sz="1000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1863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fld id="{45346C59-58A6-41AE-AB04-1314E53F78AB}" type="slidenum">
              <a:rPr lang="en-CA" altLang="en-US">
                <a:latin typeface="Arial" pitchFamily="34" charset="0"/>
              </a:rPr>
              <a:pPr eaLnBrk="1" hangingPunct="1"/>
              <a:t>25</a:t>
            </a:fld>
            <a:endParaRPr lang="en-CA" altLang="en-US">
              <a:latin typeface="Arial" pitchFamily="34" charset="0"/>
            </a:endParaRPr>
          </a:p>
        </p:txBody>
      </p:sp>
      <p:sp>
        <p:nvSpPr>
          <p:cNvPr id="73731" name="Rectangle 7"/>
          <p:cNvSpPr txBox="1">
            <a:spLocks noGrp="1" noChangeArrowheads="1"/>
          </p:cNvSpPr>
          <p:nvPr/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77" tIns="46589" rIns="93177" bIns="46589" anchor="b"/>
          <a:lstStyle>
            <a:lvl1pPr defTabSz="931863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57238" indent="-292100" defTabSz="931863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65225" indent="-233363" defTabSz="931863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30363" indent="-233363" defTabSz="931863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97088" indent="-233363" defTabSz="931863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54288" indent="-233363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3011488" indent="-233363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68688" indent="-233363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925888" indent="-233363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r" eaLnBrk="1" hangingPunct="1"/>
            <a:fld id="{3B4F966E-0703-4874-A14E-54438F7FB5F5}" type="slidenum">
              <a:rPr lang="en-US" altLang="en-US" sz="1200">
                <a:latin typeface="Times New Roman" pitchFamily="18" charset="0"/>
                <a:cs typeface="Times New Roman" pitchFamily="18" charset="0"/>
              </a:rPr>
              <a:pPr algn="r" eaLnBrk="1" hangingPunct="1"/>
              <a:t>25</a:t>
            </a:fld>
            <a:endParaRPr lang="en-US" altLang="en-US" sz="12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373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416425"/>
            <a:ext cx="5140325" cy="4183063"/>
          </a:xfrm>
          <a:noFill/>
        </p:spPr>
        <p:txBody>
          <a:bodyPr/>
          <a:lstStyle/>
          <a:p>
            <a:pPr eaLnBrk="1" hangingPunct="1"/>
            <a:r>
              <a:rPr lang="en-CA" altLang="en-US" smtClean="0"/>
              <a:t>Review definitions and ask the students to brainstorm on the affects of immobility and the reasons why someone may be immobile.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1863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fld id="{1420AD36-F851-4DCF-A540-72658F1BB96C}" type="slidenum">
              <a:rPr lang="en-CA" altLang="en-US">
                <a:latin typeface="Arial" pitchFamily="34" charset="0"/>
              </a:rPr>
              <a:pPr eaLnBrk="1" hangingPunct="1"/>
              <a:t>26</a:t>
            </a:fld>
            <a:endParaRPr lang="en-CA" altLang="en-US">
              <a:latin typeface="Arial" pitchFamily="34" charset="0"/>
            </a:endParaRPr>
          </a:p>
        </p:txBody>
      </p:sp>
      <p:sp>
        <p:nvSpPr>
          <p:cNvPr id="74755" name="Rectangle 7"/>
          <p:cNvSpPr txBox="1">
            <a:spLocks noGrp="1" noChangeArrowheads="1"/>
          </p:cNvSpPr>
          <p:nvPr/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77" tIns="46589" rIns="93177" bIns="46589" anchor="b"/>
          <a:lstStyle>
            <a:lvl1pPr defTabSz="931863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57238" indent="-292100" defTabSz="931863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65225" indent="-233363" defTabSz="931863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30363" indent="-233363" defTabSz="931863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97088" indent="-233363" defTabSz="931863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54288" indent="-233363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3011488" indent="-233363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68688" indent="-233363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925888" indent="-233363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r" eaLnBrk="1" hangingPunct="1"/>
            <a:fld id="{768CFB32-A1D1-4AF0-9D65-A155B05009CC}" type="slidenum">
              <a:rPr lang="en-US" altLang="en-US" sz="1200">
                <a:latin typeface="Times New Roman" pitchFamily="18" charset="0"/>
                <a:cs typeface="Times New Roman" pitchFamily="18" charset="0"/>
              </a:rPr>
              <a:pPr algn="r" eaLnBrk="1" hangingPunct="1"/>
              <a:t>26</a:t>
            </a:fld>
            <a:endParaRPr lang="en-US" altLang="en-US" sz="12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475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416425"/>
            <a:ext cx="5140325" cy="4183063"/>
          </a:xfrm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1863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fld id="{D797A284-3519-4670-8966-1BF554702EB7}" type="slidenum">
              <a:rPr lang="en-CA" altLang="en-US">
                <a:latin typeface="Arial" pitchFamily="34" charset="0"/>
              </a:rPr>
              <a:pPr eaLnBrk="1" hangingPunct="1"/>
              <a:t>28</a:t>
            </a:fld>
            <a:endParaRPr lang="en-CA" altLang="en-US">
              <a:latin typeface="Arial" pitchFamily="34" charset="0"/>
            </a:endParaRPr>
          </a:p>
        </p:txBody>
      </p:sp>
      <p:sp>
        <p:nvSpPr>
          <p:cNvPr id="75779" name="Rectangle 7"/>
          <p:cNvSpPr txBox="1">
            <a:spLocks noGrp="1" noChangeArrowheads="1"/>
          </p:cNvSpPr>
          <p:nvPr/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77" tIns="46589" rIns="93177" bIns="46589" anchor="b"/>
          <a:lstStyle>
            <a:lvl1pPr defTabSz="931863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57238" indent="-292100" defTabSz="931863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65225" indent="-233363" defTabSz="931863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30363" indent="-233363" defTabSz="931863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97088" indent="-233363" defTabSz="931863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54288" indent="-233363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3011488" indent="-233363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68688" indent="-233363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925888" indent="-233363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r" eaLnBrk="1" hangingPunct="1"/>
            <a:fld id="{0DB4E63C-6D48-454D-8069-85D2203D7249}" type="slidenum">
              <a:rPr lang="en-US" altLang="en-US" sz="1200">
                <a:latin typeface="Times New Roman" pitchFamily="18" charset="0"/>
                <a:cs typeface="Times New Roman" pitchFamily="18" charset="0"/>
              </a:rPr>
              <a:pPr algn="r" eaLnBrk="1" hangingPunct="1"/>
              <a:t>28</a:t>
            </a:fld>
            <a:endParaRPr lang="en-US" altLang="en-US" sz="12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578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416425"/>
            <a:ext cx="5140325" cy="4183063"/>
          </a:xfrm>
          <a:noFill/>
        </p:spPr>
        <p:txBody>
          <a:bodyPr/>
          <a:lstStyle/>
          <a:p>
            <a:pPr eaLnBrk="1" hangingPunct="1"/>
            <a:r>
              <a:rPr lang="en-CA" altLang="en-US" smtClean="0"/>
              <a:t>Review the affects of immobility across the lifespan and affects on development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1863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fld id="{441FA968-177E-4103-9731-45640EDDF0CC}" type="slidenum">
              <a:rPr lang="en-CA" altLang="en-US">
                <a:latin typeface="Arial" pitchFamily="34" charset="0"/>
              </a:rPr>
              <a:pPr eaLnBrk="1" hangingPunct="1"/>
              <a:t>29</a:t>
            </a:fld>
            <a:endParaRPr lang="en-CA" altLang="en-US">
              <a:latin typeface="Arial" pitchFamily="34" charset="0"/>
            </a:endParaRPr>
          </a:p>
        </p:txBody>
      </p:sp>
      <p:sp>
        <p:nvSpPr>
          <p:cNvPr id="7680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CA" altLang="en-US" smtClean="0"/>
              <a:t>Again have the students brainstorm on prevention strategies and write on the board.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1863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fld id="{52FB5587-D547-44EE-AA1B-8CDCBA09112B}" type="slidenum">
              <a:rPr lang="en-CA" altLang="en-US">
                <a:latin typeface="Arial" pitchFamily="34" charset="0"/>
              </a:rPr>
              <a:pPr eaLnBrk="1" hangingPunct="1"/>
              <a:t>30</a:t>
            </a:fld>
            <a:endParaRPr lang="en-CA" altLang="en-US">
              <a:latin typeface="Arial" pitchFamily="34" charset="0"/>
            </a:endParaRPr>
          </a:p>
        </p:txBody>
      </p:sp>
      <p:sp>
        <p:nvSpPr>
          <p:cNvPr id="7782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CA" altLang="en-US" smtClean="0"/>
              <a:t>Provide Handout package: “Exercise and Range of Motion Exercises”, and review as necessary, as the students may have already reviewed in another class.  Can have the students practice/demonstrate, if time permits otherwise encourage students to review on their own.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1863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fld id="{8FA4FE82-335B-4909-8811-534E258E1671}" type="slidenum">
              <a:rPr lang="en-CA" altLang="en-US">
                <a:latin typeface="Arial" pitchFamily="34" charset="0"/>
              </a:rPr>
              <a:pPr eaLnBrk="1" hangingPunct="1"/>
              <a:t>5</a:t>
            </a:fld>
            <a:endParaRPr lang="en-CA" altLang="en-US">
              <a:latin typeface="Arial" pitchFamily="34" charset="0"/>
            </a:endParaRPr>
          </a:p>
        </p:txBody>
      </p:sp>
      <p:sp>
        <p:nvSpPr>
          <p:cNvPr id="6041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1863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fld id="{6C8C83DF-A274-40F2-833F-2C35D52AC99E}" type="slidenum">
              <a:rPr lang="en-CA" altLang="en-US">
                <a:latin typeface="Arial" pitchFamily="34" charset="0"/>
              </a:rPr>
              <a:pPr eaLnBrk="1" hangingPunct="1"/>
              <a:t>32</a:t>
            </a:fld>
            <a:endParaRPr lang="en-CA" altLang="en-US">
              <a:latin typeface="Arial" pitchFamily="34" charset="0"/>
            </a:endParaRPr>
          </a:p>
        </p:txBody>
      </p:sp>
      <p:sp>
        <p:nvSpPr>
          <p:cNvPr id="7885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1863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fld id="{A35AF5F9-1388-469C-9970-87BB408EA8F1}" type="slidenum">
              <a:rPr lang="en-CA" altLang="en-US">
                <a:latin typeface="Arial" pitchFamily="34" charset="0"/>
              </a:rPr>
              <a:pPr eaLnBrk="1" hangingPunct="1"/>
              <a:t>33</a:t>
            </a:fld>
            <a:endParaRPr lang="en-CA" altLang="en-US">
              <a:latin typeface="Arial" pitchFamily="34" charset="0"/>
            </a:endParaRPr>
          </a:p>
        </p:txBody>
      </p:sp>
      <p:sp>
        <p:nvSpPr>
          <p:cNvPr id="7987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1863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fld id="{2EAB46BF-A340-4942-AB6D-B5B059276D48}" type="slidenum">
              <a:rPr lang="en-CA" altLang="en-US">
                <a:latin typeface="Arial" pitchFamily="34" charset="0"/>
              </a:rPr>
              <a:pPr eaLnBrk="1" hangingPunct="1"/>
              <a:t>34</a:t>
            </a:fld>
            <a:endParaRPr lang="en-CA" altLang="en-US">
              <a:latin typeface="Arial" pitchFamily="34" charset="0"/>
            </a:endParaRPr>
          </a:p>
        </p:txBody>
      </p:sp>
      <p:sp>
        <p:nvSpPr>
          <p:cNvPr id="8089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smtClean="0"/>
              <a:t>Provide examples: i.e. boosting/moving up in bed.  This is one reason why Fraser Health has moved away from using soaker pads for boosting as this can cause friction and/or shearing.</a:t>
            </a: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1863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fld id="{18D506F3-2593-41B8-9E9B-1D56919645E9}" type="slidenum">
              <a:rPr lang="en-CA" altLang="en-US">
                <a:latin typeface="Arial" pitchFamily="34" charset="0"/>
              </a:rPr>
              <a:pPr eaLnBrk="1" hangingPunct="1"/>
              <a:t>36</a:t>
            </a:fld>
            <a:endParaRPr lang="en-CA" altLang="en-US">
              <a:latin typeface="Arial" pitchFamily="34" charset="0"/>
            </a:endParaRPr>
          </a:p>
        </p:txBody>
      </p:sp>
      <p:sp>
        <p:nvSpPr>
          <p:cNvPr id="8192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CA" altLang="en-US" smtClean="0"/>
              <a:t>Show examples of ADL’s</a:t>
            </a: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1863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fld id="{8276F5C6-D2AF-4DB9-846F-CCD406190E1D}" type="slidenum">
              <a:rPr lang="en-CA" altLang="en-US">
                <a:latin typeface="Arial" pitchFamily="34" charset="0"/>
              </a:rPr>
              <a:pPr eaLnBrk="1" hangingPunct="1"/>
              <a:t>37</a:t>
            </a:fld>
            <a:endParaRPr lang="en-CA" altLang="en-US">
              <a:latin typeface="Arial" pitchFamily="34" charset="0"/>
            </a:endParaRPr>
          </a:p>
        </p:txBody>
      </p:sp>
      <p:sp>
        <p:nvSpPr>
          <p:cNvPr id="8294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lvl="1" eaLnBrk="1" hangingPunct="1"/>
            <a:r>
              <a:rPr lang="en-CA" altLang="en-US" u="sng" smtClean="0"/>
              <a:t>Client Mobility Assessment</a:t>
            </a:r>
            <a:r>
              <a:rPr lang="en-CA" altLang="en-US" b="1" i="1" smtClean="0"/>
              <a:t> </a:t>
            </a:r>
          </a:p>
          <a:p>
            <a:pPr lvl="1" eaLnBrk="1" hangingPunct="1"/>
            <a:r>
              <a:rPr lang="en-CA" altLang="en-US" smtClean="0"/>
              <a:t>In 2008 Work Safe BC stated that Fraser Health is to eliminate the use of soaker pads for repositioning.</a:t>
            </a:r>
            <a:endParaRPr lang="en-CA" altLang="en-US" b="1" smtClean="0"/>
          </a:p>
          <a:p>
            <a:pPr eaLnBrk="1" hangingPunct="1"/>
            <a:endParaRPr lang="en-CA" alt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1863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fld id="{D93E0725-4CCA-4457-81B2-1389D2DADCA0}" type="slidenum">
              <a:rPr lang="en-CA" altLang="en-US">
                <a:latin typeface="Arial" pitchFamily="34" charset="0"/>
              </a:rPr>
              <a:pPr eaLnBrk="1" hangingPunct="1"/>
              <a:t>39</a:t>
            </a:fld>
            <a:endParaRPr lang="en-CA" altLang="en-US">
              <a:latin typeface="Arial" pitchFamily="34" charset="0"/>
            </a:endParaRPr>
          </a:p>
        </p:txBody>
      </p:sp>
      <p:sp>
        <p:nvSpPr>
          <p:cNvPr id="8397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1863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fld id="{924F020C-10A0-454F-A90A-57B111693990}" type="slidenum">
              <a:rPr lang="en-CA" altLang="en-US">
                <a:latin typeface="Arial" pitchFamily="34" charset="0"/>
              </a:rPr>
              <a:pPr eaLnBrk="1" hangingPunct="1"/>
              <a:t>40</a:t>
            </a:fld>
            <a:endParaRPr lang="en-CA" altLang="en-US">
              <a:latin typeface="Arial" pitchFamily="34" charset="0"/>
            </a:endParaRPr>
          </a:p>
        </p:txBody>
      </p:sp>
      <p:sp>
        <p:nvSpPr>
          <p:cNvPr id="8499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1863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fld id="{20247221-5C83-4C05-9FC5-A451D1759AE6}" type="slidenum">
              <a:rPr lang="en-CA" altLang="en-US">
                <a:latin typeface="Arial" pitchFamily="34" charset="0"/>
              </a:rPr>
              <a:pPr eaLnBrk="1" hangingPunct="1"/>
              <a:t>42</a:t>
            </a:fld>
            <a:endParaRPr lang="en-CA" altLang="en-US">
              <a:latin typeface="Arial" pitchFamily="34" charset="0"/>
            </a:endParaRPr>
          </a:p>
        </p:txBody>
      </p:sp>
      <p:sp>
        <p:nvSpPr>
          <p:cNvPr id="8601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CA" altLang="en-US" smtClean="0"/>
              <a:t>Refer to handouts</a:t>
            </a: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1863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fld id="{4762A974-1055-41DC-8806-0314E52A60BC}" type="slidenum">
              <a:rPr lang="en-CA" altLang="en-US">
                <a:latin typeface="Arial" pitchFamily="34" charset="0"/>
              </a:rPr>
              <a:pPr eaLnBrk="1" hangingPunct="1"/>
              <a:t>44</a:t>
            </a:fld>
            <a:endParaRPr lang="en-CA" altLang="en-US">
              <a:latin typeface="Arial" pitchFamily="34" charset="0"/>
            </a:endParaRPr>
          </a:p>
        </p:txBody>
      </p:sp>
      <p:sp>
        <p:nvSpPr>
          <p:cNvPr id="8704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1863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fld id="{57BFCD3D-6C48-4E29-AF36-56F0EDE7E397}" type="slidenum">
              <a:rPr lang="en-CA" altLang="en-US">
                <a:latin typeface="Arial" pitchFamily="34" charset="0"/>
              </a:rPr>
              <a:pPr eaLnBrk="1" hangingPunct="1"/>
              <a:t>45</a:t>
            </a:fld>
            <a:endParaRPr lang="en-CA" altLang="en-US">
              <a:latin typeface="Arial" pitchFamily="34" charset="0"/>
            </a:endParaRPr>
          </a:p>
        </p:txBody>
      </p:sp>
      <p:sp>
        <p:nvSpPr>
          <p:cNvPr id="8806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1863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fld id="{5A857868-68DF-4091-87E1-772929F33EC4}" type="slidenum">
              <a:rPr lang="en-CA" altLang="en-US">
                <a:latin typeface="Arial" pitchFamily="34" charset="0"/>
              </a:rPr>
              <a:pPr eaLnBrk="1" hangingPunct="1"/>
              <a:t>6</a:t>
            </a:fld>
            <a:endParaRPr lang="en-CA" altLang="en-US">
              <a:latin typeface="Arial" pitchFamily="34" charset="0"/>
            </a:endParaRPr>
          </a:p>
        </p:txBody>
      </p:sp>
      <p:sp>
        <p:nvSpPr>
          <p:cNvPr id="6144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1863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fld id="{AD704959-D752-4A6C-ADAC-CEADA53C7B0D}" type="slidenum">
              <a:rPr lang="en-CA" altLang="en-US">
                <a:latin typeface="Arial" pitchFamily="34" charset="0"/>
              </a:rPr>
              <a:pPr eaLnBrk="1" hangingPunct="1"/>
              <a:t>47</a:t>
            </a:fld>
            <a:endParaRPr lang="en-CA" altLang="en-US">
              <a:latin typeface="Arial" pitchFamily="34" charset="0"/>
            </a:endParaRPr>
          </a:p>
        </p:txBody>
      </p:sp>
      <p:sp>
        <p:nvSpPr>
          <p:cNvPr id="8909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CA" altLang="en-US" sz="1000" smtClean="0"/>
              <a:t>Refer to handout: Tips for Repositioning and Positioning in a Chair</a:t>
            </a:r>
          </a:p>
          <a:p>
            <a:pPr lvl="1" eaLnBrk="1" hangingPunct="1"/>
            <a:r>
              <a:rPr lang="en-CA" altLang="en-US" smtClean="0"/>
              <a:t>Safe Work Procedure</a:t>
            </a:r>
            <a:endParaRPr lang="en-US" alt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1863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fld id="{5344EFEB-EBE9-466A-BCD5-6CAEC748932A}" type="slidenum">
              <a:rPr lang="en-CA" altLang="en-US">
                <a:latin typeface="Arial" pitchFamily="34" charset="0"/>
              </a:rPr>
              <a:pPr eaLnBrk="1" hangingPunct="1"/>
              <a:t>48</a:t>
            </a:fld>
            <a:endParaRPr lang="en-CA" altLang="en-US">
              <a:latin typeface="Arial" pitchFamily="34" charset="0"/>
            </a:endParaRPr>
          </a:p>
        </p:txBody>
      </p:sp>
      <p:sp>
        <p:nvSpPr>
          <p:cNvPr id="9011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CA" altLang="en-US" smtClean="0"/>
              <a:t>Review Handout: Universal Falls Precautions</a:t>
            </a: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1863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fld id="{ADD51C8F-0467-436C-94BD-9473B8309B82}" type="slidenum">
              <a:rPr lang="en-CA" altLang="en-US">
                <a:latin typeface="Arial" pitchFamily="34" charset="0"/>
              </a:rPr>
              <a:pPr eaLnBrk="1" hangingPunct="1"/>
              <a:t>50</a:t>
            </a:fld>
            <a:endParaRPr lang="en-CA" altLang="en-US">
              <a:latin typeface="Arial" pitchFamily="34" charset="0"/>
            </a:endParaRPr>
          </a:p>
        </p:txBody>
      </p:sp>
      <p:sp>
        <p:nvSpPr>
          <p:cNvPr id="9113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sz="1000" smtClean="0"/>
              <a:t>How a person reacts after a fall can cause more injuries than the fall itself </a:t>
            </a:r>
          </a:p>
          <a:p>
            <a:pPr lvl="1" eaLnBrk="1" hangingPunct="1"/>
            <a:r>
              <a:rPr lang="en-US" altLang="en-US" smtClean="0"/>
              <a:t>Trying to get up too quickly </a:t>
            </a:r>
          </a:p>
          <a:p>
            <a:pPr lvl="1" eaLnBrk="1" hangingPunct="1"/>
            <a:r>
              <a:rPr lang="en-US" altLang="en-US" smtClean="0"/>
              <a:t>Trying to get up in the wrong position </a:t>
            </a:r>
          </a:p>
          <a:p>
            <a:pPr eaLnBrk="1" hangingPunct="1"/>
            <a:endParaRPr lang="en-CA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1863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fld id="{35BA0608-0939-40C5-B78C-3875C4370D56}" type="slidenum">
              <a:rPr lang="en-CA" altLang="en-US">
                <a:latin typeface="Arial" pitchFamily="34" charset="0"/>
              </a:rPr>
              <a:pPr eaLnBrk="1" hangingPunct="1"/>
              <a:t>8</a:t>
            </a:fld>
            <a:endParaRPr lang="en-CA" altLang="en-US">
              <a:latin typeface="Arial" pitchFamily="34" charset="0"/>
            </a:endParaRPr>
          </a:p>
        </p:txBody>
      </p:sp>
      <p:sp>
        <p:nvSpPr>
          <p:cNvPr id="6246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1863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fld id="{7461A084-092F-4A3E-A531-46E69293F428}" type="slidenum">
              <a:rPr lang="en-CA" altLang="en-US">
                <a:latin typeface="Arial" pitchFamily="34" charset="0"/>
              </a:rPr>
              <a:pPr eaLnBrk="1" hangingPunct="1"/>
              <a:t>9</a:t>
            </a:fld>
            <a:endParaRPr lang="en-CA" altLang="en-US">
              <a:latin typeface="Arial" pitchFamily="34" charset="0"/>
            </a:endParaRPr>
          </a:p>
        </p:txBody>
      </p:sp>
      <p:sp>
        <p:nvSpPr>
          <p:cNvPr id="6349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1863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fld id="{A380E5DB-03FC-4663-AC84-E12A0CF1F2BB}" type="slidenum">
              <a:rPr lang="en-CA" altLang="en-US">
                <a:latin typeface="Arial" pitchFamily="34" charset="0"/>
              </a:rPr>
              <a:pPr eaLnBrk="1" hangingPunct="1"/>
              <a:t>10</a:t>
            </a:fld>
            <a:endParaRPr lang="en-CA" altLang="en-US">
              <a:latin typeface="Arial" pitchFamily="34" charset="0"/>
            </a:endParaRPr>
          </a:p>
        </p:txBody>
      </p:sp>
      <p:sp>
        <p:nvSpPr>
          <p:cNvPr id="6451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CA" altLang="en-US" b="1" smtClean="0"/>
              <a:t>Stretch</a:t>
            </a:r>
            <a:r>
              <a:rPr lang="en-CA" altLang="en-US" smtClean="0"/>
              <a:t> : Refer to handout </a:t>
            </a:r>
          </a:p>
          <a:p>
            <a:pPr eaLnBrk="1" hangingPunct="1"/>
            <a:r>
              <a:rPr lang="en-CA" altLang="en-US" b="1" smtClean="0"/>
              <a:t>Body Mechanics: </a:t>
            </a:r>
            <a:r>
              <a:rPr lang="en-CA" altLang="en-US" smtClean="0"/>
              <a:t>Next topic</a:t>
            </a:r>
          </a:p>
          <a:p>
            <a:pPr eaLnBrk="1" hangingPunct="1"/>
            <a:endParaRPr lang="en-CA" altLang="en-US" b="1" smtClean="0"/>
          </a:p>
          <a:p>
            <a:pPr eaLnBrk="1" hangingPunct="1"/>
            <a:r>
              <a:rPr lang="en-CA" altLang="en-US" b="1" smtClean="0"/>
              <a:t>Improve your posture: </a:t>
            </a:r>
            <a:r>
              <a:rPr lang="en-CA" altLang="en-US" smtClean="0"/>
              <a:t>take time to adjust yourself, the patient, or the equipment to get in a better position. Change postures and activities often (e.g. stretch, adjust your chair, do another task). </a:t>
            </a:r>
          </a:p>
          <a:p>
            <a:pPr eaLnBrk="1" hangingPunct="1"/>
            <a:r>
              <a:rPr lang="en-CA" altLang="en-US" b="1" smtClean="0"/>
              <a:t>Reduce force: </a:t>
            </a:r>
            <a:r>
              <a:rPr lang="en-CA" altLang="en-US" smtClean="0"/>
              <a:t>use patient handling equipment (e.g. lift) or material handling devices, (e.g., cart), keep tools sharp, grip lightly. </a:t>
            </a:r>
          </a:p>
          <a:p>
            <a:pPr eaLnBrk="1" hangingPunct="1"/>
            <a:r>
              <a:rPr lang="en-CA" altLang="en-US" b="1" smtClean="0"/>
              <a:t>Reduce frequency: </a:t>
            </a:r>
            <a:r>
              <a:rPr lang="en-CA" altLang="en-US" smtClean="0"/>
              <a:t>intersperse a variety of tasks throughout the day, alternate hands. </a:t>
            </a:r>
          </a:p>
          <a:p>
            <a:pPr eaLnBrk="1" hangingPunct="1"/>
            <a:r>
              <a:rPr lang="en-CA" altLang="en-US" b="1" smtClean="0"/>
              <a:t>Review activities: </a:t>
            </a:r>
            <a:r>
              <a:rPr lang="en-CA" altLang="en-US" smtClean="0"/>
              <a:t>review outside work activities that may aggravate a condition such as hobbies and sports. </a:t>
            </a:r>
          </a:p>
          <a:p>
            <a:pPr eaLnBrk="1" hangingPunct="1"/>
            <a:endParaRPr lang="en-CA" altLang="en-US" smtClean="0"/>
          </a:p>
          <a:p>
            <a:pPr eaLnBrk="1" hangingPunct="1"/>
            <a:r>
              <a:rPr lang="en-CA" altLang="en-US" b="1" smtClean="0"/>
              <a:t>Safe Client Handling Policy</a:t>
            </a:r>
          </a:p>
          <a:p>
            <a:pPr eaLnBrk="1" hangingPunct="1"/>
            <a:r>
              <a:rPr lang="en-CA" altLang="en-US" b="1" smtClean="0"/>
              <a:t>Refusal Of Unsafe Work Policy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1863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fld id="{E42AE356-9324-4D94-8F4D-17177B9C9A0D}" type="slidenum">
              <a:rPr lang="en-CA" altLang="en-US">
                <a:latin typeface="Arial" pitchFamily="34" charset="0"/>
              </a:rPr>
              <a:pPr eaLnBrk="1" hangingPunct="1"/>
              <a:t>11</a:t>
            </a:fld>
            <a:endParaRPr lang="en-CA" altLang="en-US">
              <a:latin typeface="Arial" pitchFamily="34" charset="0"/>
            </a:endParaRPr>
          </a:p>
        </p:txBody>
      </p:sp>
      <p:sp>
        <p:nvSpPr>
          <p:cNvPr id="6553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1863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fld id="{D1B0A079-1FB9-46E2-9766-56C5A29E5C5E}" type="slidenum">
              <a:rPr lang="en-CA" altLang="en-US">
                <a:latin typeface="Arial" pitchFamily="34" charset="0"/>
              </a:rPr>
              <a:pPr eaLnBrk="1" hangingPunct="1"/>
              <a:t>12</a:t>
            </a:fld>
            <a:endParaRPr lang="en-CA" altLang="en-US">
              <a:latin typeface="Arial" pitchFamily="34" charset="0"/>
            </a:endParaRPr>
          </a:p>
        </p:txBody>
      </p:sp>
      <p:sp>
        <p:nvSpPr>
          <p:cNvPr id="6656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smtClean="0"/>
              <a:t>Refer to Handout package “MSI, Body Mechanics and Safe Material Handling” and review handouts:</a:t>
            </a:r>
          </a:p>
          <a:p>
            <a:pPr eaLnBrk="1" hangingPunct="1"/>
            <a:r>
              <a:rPr lang="en-US" altLang="en-US" smtClean="0"/>
              <a:t>Working in Neutral</a:t>
            </a:r>
          </a:p>
          <a:p>
            <a:pPr eaLnBrk="1" hangingPunct="1"/>
            <a:r>
              <a:rPr lang="en-US" altLang="en-US" smtClean="0"/>
              <a:t>STABLE</a:t>
            </a:r>
          </a:p>
          <a:p>
            <a:pPr eaLnBrk="1" hangingPunct="1"/>
            <a:r>
              <a:rPr lang="en-US" altLang="en-US" smtClean="0"/>
              <a:t>General Tips for Material Handling, Handling Carts, Handling Laundry Bags, Changing Dressings, Dispensing Medications and Crushing Pills and Bed Making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1863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fld id="{C01AA602-7FCA-457D-A7A7-5D806DB2F58F}" type="slidenum">
              <a:rPr lang="en-CA" altLang="en-US">
                <a:latin typeface="Arial" pitchFamily="34" charset="0"/>
              </a:rPr>
              <a:pPr eaLnBrk="1" hangingPunct="1"/>
              <a:t>13</a:t>
            </a:fld>
            <a:endParaRPr lang="en-CA" altLang="en-US">
              <a:latin typeface="Arial" pitchFamily="34" charset="0"/>
            </a:endParaRPr>
          </a:p>
        </p:txBody>
      </p:sp>
      <p:sp>
        <p:nvSpPr>
          <p:cNvPr id="6758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lvl="1" eaLnBrk="1" hangingPunct="1"/>
            <a:r>
              <a:rPr lang="en-US" altLang="en-US" smtClean="0"/>
              <a:t>Individuals with limited mobility, correcting body alignment can help prevent disabling complications such as muscle atrophy and contractures.</a:t>
            </a:r>
          </a:p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-1588" y="-1588"/>
            <a:ext cx="9145588" cy="6859588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702C3E-58AF-4F66-B178-7DE03A91ADF2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964148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5ECCE5-9BE2-4C89-AEC7-ADAB34591287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551561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7ACE51-05E1-49F9-B175-13A76F569801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555251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6CF178-D2D9-49FB-B56B-ED4EC4808833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456729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-1588" y="-1588"/>
            <a:ext cx="9145588" cy="6859588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ight Triangle 4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12610-1884-44BA-A79A-5095521A8E28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997707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D9BAF5-05B6-4817-9BD7-2FFA0C7A25C4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943329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18389B-2A76-486F-85A8-B47B9E29CC37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122609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3D29FF-0390-49EC-8CCE-CA137EE4440E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873327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D8188B-3A1D-42C6-A3BA-BAE70506864A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729801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Triangle 4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ight Triangle 5"/>
          <p:cNvSpPr/>
          <p:nvPr/>
        </p:nvSpPr>
        <p:spPr>
          <a:xfrm rot="5400000">
            <a:off x="433388" y="-433388"/>
            <a:ext cx="6858000" cy="7724775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8259DCD3-CE60-411E-8C12-941E09D389FD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345760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Triangle 4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Freeform 5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rtlCol="0" anchor="ctr">
            <a:normAutofit/>
          </a:bodyPr>
          <a:lstStyle>
            <a:lvl1pPr algn="r"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2622A5-9779-47B7-95A6-82735C08A2F6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285168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3175" y="5051425"/>
            <a:ext cx="3575050" cy="1806575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1588" y="5051425"/>
            <a:ext cx="9145588" cy="180657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325" y="365125"/>
            <a:ext cx="7521575" cy="5492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22325" y="1100138"/>
            <a:ext cx="7521575" cy="3579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613" y="5870575"/>
            <a:ext cx="2176462" cy="2016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900" y="6284913"/>
            <a:ext cx="4724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50" y="6170613"/>
            <a:ext cx="503238" cy="503237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54424987-737B-43DD-97D0-EF58FDDE45FF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77" r:id="rId2"/>
    <p:sldLayoutId id="2147483685" r:id="rId3"/>
    <p:sldLayoutId id="2147483678" r:id="rId4"/>
    <p:sldLayoutId id="2147483679" r:id="rId5"/>
    <p:sldLayoutId id="2147483680" r:id="rId6"/>
    <p:sldLayoutId id="2147483681" r:id="rId7"/>
    <p:sldLayoutId id="2147483686" r:id="rId8"/>
    <p:sldLayoutId id="2147483687" r:id="rId9"/>
    <p:sldLayoutId id="2147483682" r:id="rId10"/>
    <p:sldLayoutId id="2147483683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2800" kern="1200" cap="all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Franklin Gothic Medium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Franklin Gothic Medium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Franklin Gothic Medium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Franklin Gothic Medium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Franklin Gothic Medium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Franklin Gothic Medium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Franklin Gothic Medium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Franklin Gothic Medium" pitchFamily="34" charset="0"/>
        </a:defRPr>
      </a:lvl9pPr>
    </p:titleStyle>
    <p:bodyStyle>
      <a:lvl1pPr marL="342900" indent="-342900" algn="l" rtl="0" fontAlgn="base">
        <a:spcBef>
          <a:spcPts val="800"/>
        </a:spcBef>
        <a:spcAft>
          <a:spcPct val="0"/>
        </a:spcAft>
        <a:buFont typeface="Arial" pitchFamily="34" charset="0"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038" indent="-173038" algn="l" rtl="0" fontAlgn="base">
        <a:spcBef>
          <a:spcPts val="3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1638" indent="-163513" algn="l" rtl="0" fontAlgn="base">
        <a:spcBef>
          <a:spcPts val="3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238" indent="-163513" algn="l" rtl="0" fontAlgn="base">
        <a:spcBef>
          <a:spcPts val="3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8838" indent="-173038" algn="l" rtl="0" fontAlgn="base">
        <a:spcBef>
          <a:spcPts val="3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hyperlink" Target="http://fhaweb/HR+Online/People+and+Organization+Development/Workplace+Health/Safety+and+Prevention/Ergonomics/Safe+Client+Handling.htm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43038" y="985838"/>
            <a:ext cx="7239000" cy="2298700"/>
          </a:xfr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en-US" altLang="en-US" sz="3600"/>
              <a:t/>
            </a:r>
            <a:br>
              <a:rPr lang="en-US" altLang="en-US" sz="3600"/>
            </a:br>
            <a:r>
              <a:rPr lang="en-US" altLang="en-US" sz="3600"/>
              <a:t/>
            </a:r>
            <a:br>
              <a:rPr lang="en-US" altLang="en-US" sz="3600"/>
            </a:br>
            <a:r>
              <a:rPr lang="en-US" altLang="en-US" sz="3600"/>
              <a:t/>
            </a:r>
            <a:br>
              <a:rPr lang="en-US" altLang="en-US" sz="3600"/>
            </a:br>
            <a:endParaRPr lang="en-US" altLang="en-US" sz="3600" b="1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3038" y="1412875"/>
            <a:ext cx="7239000" cy="4103688"/>
          </a:xfrm>
        </p:spPr>
        <p:txBody>
          <a:bodyPr rtlCol="0"/>
          <a:lstStyle/>
          <a:p>
            <a:pPr algn="ctr" fontAlgn="auto">
              <a:lnSpc>
                <a:spcPct val="80000"/>
              </a:lnSpc>
              <a:spcAft>
                <a:spcPts val="0"/>
              </a:spcAft>
              <a:defRPr/>
            </a:pPr>
            <a:r>
              <a:rPr altLang="en-US" sz="4800"/>
              <a:t>Personal Assistance and Health Care </a:t>
            </a:r>
          </a:p>
          <a:p>
            <a:pPr algn="ctr" fontAlgn="auto">
              <a:lnSpc>
                <a:spcPct val="80000"/>
              </a:lnSpc>
              <a:spcAft>
                <a:spcPts val="0"/>
              </a:spcAft>
              <a:defRPr/>
            </a:pPr>
            <a:endParaRPr altLang="en-US" sz="4800"/>
          </a:p>
          <a:p>
            <a:pPr algn="ctr" fontAlgn="auto">
              <a:lnSpc>
                <a:spcPct val="80000"/>
              </a:lnSpc>
              <a:spcAft>
                <a:spcPts val="0"/>
              </a:spcAft>
              <a:defRPr/>
            </a:pPr>
            <a:r>
              <a:rPr altLang="en-US" sz="2000"/>
              <a:t>Surrey Community College</a:t>
            </a:r>
          </a:p>
          <a:p>
            <a:pPr algn="ctr" fontAlgn="auto">
              <a:lnSpc>
                <a:spcPct val="80000"/>
              </a:lnSpc>
              <a:spcAft>
                <a:spcPts val="0"/>
              </a:spcAft>
              <a:defRPr/>
            </a:pPr>
            <a:r>
              <a:rPr altLang="en-US" sz="2000"/>
              <a:t>EA Program</a:t>
            </a:r>
          </a:p>
          <a:p>
            <a:pPr algn="ctr" fontAlgn="auto">
              <a:lnSpc>
                <a:spcPct val="80000"/>
              </a:lnSpc>
              <a:spcAft>
                <a:spcPts val="0"/>
              </a:spcAft>
              <a:defRPr/>
            </a:pPr>
            <a:r>
              <a:rPr altLang="en-US" sz="2000"/>
              <a:t>2014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en-US" altLang="en-US" sz="3200"/>
              <a:t>MUSCULOSKELETAL INJURIES (MSI)</a:t>
            </a:r>
            <a:endParaRPr lang="en-CA" altLang="en-US" sz="3200"/>
          </a:p>
        </p:txBody>
      </p:sp>
      <p:sp>
        <p:nvSpPr>
          <p:cNvPr id="86019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 fontScale="92500" lnSpcReduction="10000"/>
          </a:bodyPr>
          <a:lstStyle/>
          <a:p>
            <a:pPr fontAlgn="auto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CA" altLang="en-US" sz="2400" u="sng" dirty="0">
                <a:latin typeface="Arial" pitchFamily="34" charset="0"/>
              </a:rPr>
              <a:t>REDUCING THE RISK:</a:t>
            </a:r>
          </a:p>
          <a:p>
            <a:pPr fontAlgn="auto">
              <a:lnSpc>
                <a:spcPct val="80000"/>
              </a:lnSpc>
              <a:spcAft>
                <a:spcPts val="0"/>
              </a:spcAft>
              <a:defRPr/>
            </a:pPr>
            <a:r>
              <a:rPr lang="en-CA" altLang="en-US" sz="2400" b="0" dirty="0">
                <a:latin typeface="Arial" pitchFamily="34" charset="0"/>
              </a:rPr>
              <a:t>Stretch: before work and throughout your shift</a:t>
            </a:r>
          </a:p>
          <a:p>
            <a:pPr fontAlgn="auto">
              <a:lnSpc>
                <a:spcPct val="80000"/>
              </a:lnSpc>
              <a:spcAft>
                <a:spcPts val="0"/>
              </a:spcAft>
              <a:defRPr/>
            </a:pPr>
            <a:r>
              <a:rPr lang="en-CA" altLang="en-US" sz="2400" b="0" dirty="0">
                <a:latin typeface="Arial" pitchFamily="34" charset="0"/>
              </a:rPr>
              <a:t>Follow good body mechanics</a:t>
            </a:r>
          </a:p>
          <a:p>
            <a:pPr fontAlgn="auto">
              <a:lnSpc>
                <a:spcPct val="80000"/>
              </a:lnSpc>
              <a:spcAft>
                <a:spcPts val="0"/>
              </a:spcAft>
              <a:defRPr/>
            </a:pPr>
            <a:r>
              <a:rPr lang="en-CA" altLang="en-US" sz="2400" b="0" dirty="0">
                <a:latin typeface="Arial" pitchFamily="34" charset="0"/>
              </a:rPr>
              <a:t>Improve your posture </a:t>
            </a:r>
          </a:p>
          <a:p>
            <a:pPr fontAlgn="auto">
              <a:lnSpc>
                <a:spcPct val="80000"/>
              </a:lnSpc>
              <a:spcAft>
                <a:spcPts val="0"/>
              </a:spcAft>
              <a:defRPr/>
            </a:pPr>
            <a:r>
              <a:rPr lang="en-CA" altLang="en-US" sz="2400" b="0" dirty="0">
                <a:latin typeface="Arial" pitchFamily="34" charset="0"/>
              </a:rPr>
              <a:t>Reduce force</a:t>
            </a:r>
          </a:p>
          <a:p>
            <a:pPr fontAlgn="auto">
              <a:lnSpc>
                <a:spcPct val="80000"/>
              </a:lnSpc>
              <a:spcAft>
                <a:spcPts val="0"/>
              </a:spcAft>
              <a:defRPr/>
            </a:pPr>
            <a:r>
              <a:rPr lang="en-CA" altLang="en-US" sz="2400" b="0" dirty="0">
                <a:latin typeface="Arial" pitchFamily="34" charset="0"/>
              </a:rPr>
              <a:t>Reduce frequency </a:t>
            </a:r>
          </a:p>
          <a:p>
            <a:pPr fontAlgn="auto">
              <a:lnSpc>
                <a:spcPct val="80000"/>
              </a:lnSpc>
              <a:spcAft>
                <a:spcPts val="0"/>
              </a:spcAft>
              <a:defRPr/>
            </a:pPr>
            <a:r>
              <a:rPr lang="en-CA" altLang="en-US" sz="2400" b="0" dirty="0">
                <a:latin typeface="Arial" pitchFamily="34" charset="0"/>
              </a:rPr>
              <a:t>Review activities</a:t>
            </a:r>
            <a:endParaRPr lang="en-CA" altLang="en-US" sz="2400" b="0" i="1" dirty="0">
              <a:latin typeface="Arial" pitchFamily="34" charset="0"/>
            </a:endParaRPr>
          </a:p>
          <a:p>
            <a:pPr fontAlgn="auto">
              <a:lnSpc>
                <a:spcPct val="80000"/>
              </a:lnSpc>
              <a:spcAft>
                <a:spcPts val="0"/>
              </a:spcAft>
              <a:defRPr/>
            </a:pPr>
            <a:r>
              <a:rPr lang="en-CA" altLang="en-US" sz="2400" b="0" dirty="0">
                <a:latin typeface="Arial" pitchFamily="34" charset="0"/>
              </a:rPr>
              <a:t>Awareness of Refusal Of Unsafe Work Policy (</a:t>
            </a:r>
            <a:r>
              <a:rPr lang="en-CA" altLang="en-US" sz="2400" b="0" dirty="0" err="1">
                <a:latin typeface="Arial" pitchFamily="34" charset="0"/>
              </a:rPr>
              <a:t>WorkSafe</a:t>
            </a:r>
            <a:r>
              <a:rPr lang="en-CA" altLang="en-US" sz="2400" b="0" dirty="0">
                <a:latin typeface="Arial" pitchFamily="34" charset="0"/>
              </a:rPr>
              <a:t> B.C.)</a:t>
            </a:r>
          </a:p>
          <a:p>
            <a:pPr fontAlgn="auto">
              <a:lnSpc>
                <a:spcPct val="80000"/>
              </a:lnSpc>
              <a:spcAft>
                <a:spcPts val="0"/>
              </a:spcAft>
              <a:defRPr/>
            </a:pPr>
            <a:r>
              <a:rPr lang="en-CA" altLang="en-US" sz="2400" b="0" dirty="0">
                <a:latin typeface="Arial" pitchFamily="34" charset="0"/>
              </a:rPr>
              <a:t>Follow Safe Client Handling Policy </a:t>
            </a:r>
            <a:r>
              <a:rPr lang="en-CA" altLang="en-US" sz="2400" b="0" i="1" dirty="0">
                <a:latin typeface="Arial" pitchFamily="34" charset="0"/>
              </a:rPr>
              <a:t>or other facility policy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en-US" altLang="en-US" sz="3200"/>
              <a:t>MUSCULOSKELETAL INJURIES (MSI)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en-US" u="sng" smtClean="0">
                <a:latin typeface="Arial" pitchFamily="34" charset="0"/>
              </a:rPr>
              <a:t>POLICIES</a:t>
            </a:r>
            <a:endParaRPr lang="en-US" altLang="en-US" i="1" u="sng" smtClean="0">
              <a:latin typeface="Arial" pitchFamily="34" charset="0"/>
            </a:endParaRPr>
          </a:p>
          <a:p>
            <a:r>
              <a:rPr lang="en-US" altLang="en-US" sz="2400" i="1" smtClean="0">
                <a:latin typeface="Arial" pitchFamily="34" charset="0"/>
              </a:rPr>
              <a:t>Please be aware of school policies related to Safe Student Handling</a:t>
            </a:r>
            <a:endParaRPr lang="en-US" altLang="en-US" sz="2400" smtClean="0">
              <a:latin typeface="Arial" pitchFamily="34" charset="0"/>
            </a:endParaRPr>
          </a:p>
          <a:p>
            <a:endParaRPr lang="en-US" altLang="en-US" sz="2400" smtClean="0">
              <a:latin typeface="Arial" pitchFamily="34" charset="0"/>
            </a:endParaRPr>
          </a:p>
          <a:p>
            <a:endParaRPr lang="en-US" altLang="en-US" sz="2400" smtClean="0">
              <a:latin typeface="Arial" pitchFamily="34" charset="0"/>
            </a:endParaRPr>
          </a:p>
          <a:p>
            <a:endParaRPr lang="en-US" altLang="en-US" sz="2400" i="1" smtClean="0"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en-CA" altLang="en-US" sz="3200"/>
              <a:t>BODY MECHANICS</a:t>
            </a:r>
            <a:endParaRPr lang="en-US" altLang="en-US" sz="3200"/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990600" lvl="1" indent="-533400">
              <a:buFont typeface="Wingdings" pitchFamily="2" charset="2"/>
              <a:buNone/>
            </a:pPr>
            <a:r>
              <a:rPr lang="en-US" altLang="en-US" sz="2400" b="1" smtClean="0">
                <a:latin typeface="Arial" pitchFamily="34" charset="0"/>
              </a:rPr>
              <a:t>Body mechanics</a:t>
            </a:r>
            <a:r>
              <a:rPr lang="en-US" altLang="en-US" sz="2400" smtClean="0">
                <a:latin typeface="Arial" pitchFamily="34" charset="0"/>
              </a:rPr>
              <a:t> means using the body in an efficient and careful way.</a:t>
            </a:r>
          </a:p>
          <a:p>
            <a:pPr marL="1752600" lvl="3" indent="-381000"/>
            <a:r>
              <a:rPr lang="en-US" altLang="en-US" smtClean="0">
                <a:latin typeface="Arial" pitchFamily="34" charset="0"/>
              </a:rPr>
              <a:t>It involves good posture, balance, and using your strongest and largest muscles for work</a:t>
            </a:r>
          </a:p>
          <a:p>
            <a:pPr marL="990600" lvl="1" indent="-533400"/>
            <a:r>
              <a:rPr lang="en-US" altLang="en-US" sz="2400" smtClean="0">
                <a:latin typeface="Arial" pitchFamily="34" charset="0"/>
              </a:rPr>
              <a:t>Good body mechanics reduces the risk of injury</a:t>
            </a:r>
          </a:p>
          <a:p>
            <a:pPr marL="990600" lvl="1" indent="-533400"/>
            <a:r>
              <a:rPr lang="en-CA" altLang="en-US" sz="2400" smtClean="0">
                <a:latin typeface="Arial" pitchFamily="34" charset="0"/>
              </a:rPr>
              <a:t>Fatigue, muscle strain and injury can result from improper use and positioning of the body </a:t>
            </a:r>
            <a:endParaRPr lang="en-US" altLang="en-US" sz="2400" smtClean="0"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en-CA" altLang="en-US" sz="3200"/>
              <a:t>BODY MECHANICS</a:t>
            </a:r>
            <a:endParaRPr lang="en-US" altLang="en-US" sz="3200"/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>
              <a:buFont typeface="Wingdings" pitchFamily="2" charset="2"/>
              <a:buNone/>
            </a:pPr>
            <a:r>
              <a:rPr lang="en-US" altLang="en-US" sz="2400" b="1" smtClean="0">
                <a:latin typeface="Arial" pitchFamily="34" charset="0"/>
              </a:rPr>
              <a:t>Body alignment</a:t>
            </a:r>
            <a:r>
              <a:rPr lang="en-US" altLang="en-US" sz="2400" smtClean="0">
                <a:latin typeface="Arial" pitchFamily="34" charset="0"/>
              </a:rPr>
              <a:t> (posture) is the way the head, trunk, arms, and legs are aligned with one another (includes line of gravity).</a:t>
            </a:r>
          </a:p>
          <a:p>
            <a:pPr lvl="1"/>
            <a:r>
              <a:rPr lang="en-US" altLang="en-US" sz="2400" smtClean="0">
                <a:latin typeface="Arial" pitchFamily="34" charset="0"/>
              </a:rPr>
              <a:t>Good alignment lets the body move and function with strength and efficiency.</a:t>
            </a:r>
          </a:p>
          <a:p>
            <a:pPr lvl="1"/>
            <a:r>
              <a:rPr lang="en-US" altLang="en-US" sz="2400" smtClean="0">
                <a:latin typeface="Arial" pitchFamily="34" charset="0"/>
              </a:rPr>
              <a:t>Good body alignment reduces strain on the muscles and joints and prevents injury.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CA" altLang="en-US"/>
              <a:t>Line of Gravity</a:t>
            </a:r>
          </a:p>
        </p:txBody>
      </p:sp>
      <p:pic>
        <p:nvPicPr>
          <p:cNvPr id="19459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752850" y="1100138"/>
            <a:ext cx="1660525" cy="357981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en-CA" altLang="en-US" sz="3200"/>
              <a:t>BODY MECHANICS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 b="1" smtClean="0">
                <a:latin typeface="Arial" pitchFamily="34" charset="0"/>
              </a:rPr>
              <a:t>Base of support</a:t>
            </a:r>
            <a:r>
              <a:rPr lang="en-US" altLang="en-US" sz="2400" smtClean="0">
                <a:latin typeface="Arial" pitchFamily="34" charset="0"/>
              </a:rPr>
              <a:t> is the area on which an object rests.</a:t>
            </a:r>
          </a:p>
          <a:p>
            <a:pPr lvl="2">
              <a:lnSpc>
                <a:spcPct val="90000"/>
              </a:lnSpc>
            </a:pPr>
            <a:r>
              <a:rPr lang="en-US" altLang="en-US" sz="2400" smtClean="0">
                <a:latin typeface="Arial" pitchFamily="34" charset="0"/>
              </a:rPr>
              <a:t>For balance, a wide base is better then a narrow base:</a:t>
            </a:r>
          </a:p>
          <a:p>
            <a:pPr lvl="3">
              <a:lnSpc>
                <a:spcPct val="90000"/>
              </a:lnSpc>
            </a:pPr>
            <a:r>
              <a:rPr lang="en-US" altLang="en-US" sz="2400" smtClean="0">
                <a:latin typeface="Arial" pitchFamily="34" charset="0"/>
              </a:rPr>
              <a:t> Feet are about shoulder-width apart</a:t>
            </a:r>
          </a:p>
          <a:p>
            <a:pPr lvl="3">
              <a:lnSpc>
                <a:spcPct val="90000"/>
              </a:lnSpc>
            </a:pPr>
            <a:r>
              <a:rPr lang="en-US" altLang="en-US" sz="2400" smtClean="0">
                <a:latin typeface="Arial" pitchFamily="34" charset="0"/>
              </a:rPr>
              <a:t> Toes are pointing forward, </a:t>
            </a:r>
          </a:p>
          <a:p>
            <a:pPr lvl="3">
              <a:lnSpc>
                <a:spcPct val="90000"/>
              </a:lnSpc>
            </a:pPr>
            <a:r>
              <a:rPr lang="en-US" altLang="en-US" sz="2400" smtClean="0">
                <a:latin typeface="Arial" pitchFamily="34" charset="0"/>
              </a:rPr>
              <a:t> Lunge (stride) stance - one foot slightly   forward.</a:t>
            </a:r>
          </a:p>
          <a:p>
            <a:pPr lvl="3">
              <a:lnSpc>
                <a:spcPct val="90000"/>
              </a:lnSpc>
            </a:pPr>
            <a:endParaRPr lang="en-US" altLang="en-US" sz="2400" smtClean="0">
              <a:latin typeface="Arial" pitchFamily="34" charset="0"/>
            </a:endParaRPr>
          </a:p>
          <a:p>
            <a:pPr lvl="3">
              <a:lnSpc>
                <a:spcPct val="90000"/>
              </a:lnSpc>
              <a:buFont typeface="Wingdings" pitchFamily="2" charset="2"/>
              <a:buNone/>
            </a:pPr>
            <a:endParaRPr lang="en-US" altLang="en-US" sz="2400" i="1" smtClean="0">
              <a:latin typeface="Arial" pitchFamily="34" charset="0"/>
            </a:endParaRPr>
          </a:p>
          <a:p>
            <a:pPr>
              <a:lnSpc>
                <a:spcPct val="90000"/>
              </a:lnSpc>
            </a:pPr>
            <a:endParaRPr lang="en-CA" altLang="en-US" i="1" smtClean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en-CA" altLang="en-US" sz="3200"/>
              <a:t>BODY MECHANICS</a:t>
            </a:r>
            <a:endParaRPr lang="en-US" altLang="en-US" sz="3200"/>
          </a:p>
        </p:txBody>
      </p:sp>
      <p:sp>
        <p:nvSpPr>
          <p:cNvPr id="96259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 fontScale="92500" lnSpcReduction="10000"/>
          </a:bodyPr>
          <a:lstStyle/>
          <a:p>
            <a:pPr marL="173736" lvl="1" indent="-173736" fontAlgn="auto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en-US" sz="2400" u="sng">
                <a:latin typeface="Arial" pitchFamily="34" charset="0"/>
              </a:rPr>
              <a:t>General Guidelines:</a:t>
            </a:r>
          </a:p>
          <a:p>
            <a:pPr marL="173736" lvl="1" indent="-173736" fontAlgn="auto">
              <a:spcAft>
                <a:spcPts val="0"/>
              </a:spcAft>
              <a:defRPr/>
            </a:pPr>
            <a:r>
              <a:rPr lang="en-US" altLang="en-US" sz="2000" b="1" i="1" u="sng">
                <a:latin typeface="Arial" pitchFamily="34" charset="0"/>
              </a:rPr>
              <a:t>Always</a:t>
            </a:r>
            <a:r>
              <a:rPr lang="en-US" altLang="en-US" sz="2000">
                <a:latin typeface="Arial" pitchFamily="34" charset="0"/>
              </a:rPr>
              <a:t> assess the situation first</a:t>
            </a:r>
          </a:p>
          <a:p>
            <a:pPr marL="173736" lvl="1" indent="-173736" fontAlgn="auto">
              <a:spcAft>
                <a:spcPts val="0"/>
              </a:spcAft>
              <a:defRPr/>
            </a:pPr>
            <a:r>
              <a:rPr lang="en-US" altLang="en-US" sz="2000">
                <a:latin typeface="Arial" pitchFamily="34" charset="0"/>
              </a:rPr>
              <a:t>Face your work area</a:t>
            </a:r>
          </a:p>
          <a:p>
            <a:pPr marL="173736" lvl="1" indent="-173736" fontAlgn="auto">
              <a:spcAft>
                <a:spcPts val="0"/>
              </a:spcAft>
              <a:defRPr/>
            </a:pPr>
            <a:r>
              <a:rPr lang="en-US" altLang="en-US" sz="2000">
                <a:latin typeface="Arial" pitchFamily="34" charset="0"/>
              </a:rPr>
              <a:t>Use your strongest and largest muscles</a:t>
            </a:r>
          </a:p>
          <a:p>
            <a:pPr marL="173736" lvl="1" indent="-173736" fontAlgn="auto">
              <a:spcAft>
                <a:spcPts val="0"/>
              </a:spcAft>
              <a:defRPr/>
            </a:pPr>
            <a:r>
              <a:rPr lang="en-US" altLang="en-US" sz="2000">
                <a:latin typeface="Arial" pitchFamily="34" charset="0"/>
              </a:rPr>
              <a:t>Bend your knees and squat to lift a heavy object.</a:t>
            </a:r>
          </a:p>
          <a:p>
            <a:pPr marL="173736" lvl="1" indent="-173736" fontAlgn="auto">
              <a:spcAft>
                <a:spcPts val="0"/>
              </a:spcAft>
              <a:defRPr/>
            </a:pPr>
            <a:r>
              <a:rPr lang="en-US" altLang="en-US" sz="2000">
                <a:latin typeface="Arial" pitchFamily="34" charset="0"/>
              </a:rPr>
              <a:t>Tighten  stomach muscles and tuck in your pelvis</a:t>
            </a:r>
          </a:p>
          <a:p>
            <a:pPr marL="173736" lvl="1" indent="-173736" fontAlgn="auto">
              <a:spcAft>
                <a:spcPts val="0"/>
              </a:spcAft>
              <a:defRPr/>
            </a:pPr>
            <a:r>
              <a:rPr lang="en-US" altLang="en-US" sz="2000">
                <a:latin typeface="Arial" pitchFamily="34" charset="0"/>
              </a:rPr>
              <a:t>Hold objects close to your body when lifting, moving or carrying them</a:t>
            </a:r>
          </a:p>
          <a:p>
            <a:pPr marL="173736" lvl="1" indent="-173736" fontAlgn="auto">
              <a:spcAft>
                <a:spcPts val="0"/>
              </a:spcAft>
              <a:defRPr/>
            </a:pPr>
            <a:r>
              <a:rPr lang="en-US" altLang="en-US" sz="2000">
                <a:latin typeface="Arial" pitchFamily="34" charset="0"/>
              </a:rPr>
              <a:t>Avoid bending, reaching or twisting</a:t>
            </a:r>
          </a:p>
          <a:p>
            <a:pPr marL="173736" lvl="1" indent="-173736" fontAlgn="auto">
              <a:spcAft>
                <a:spcPts val="0"/>
              </a:spcAft>
              <a:defRPr/>
            </a:pPr>
            <a:r>
              <a:rPr lang="en-US" altLang="en-US" sz="2000">
                <a:latin typeface="Arial" pitchFamily="34" charset="0"/>
              </a:rPr>
              <a:t>Push, slide or pull or slide heavy objects rather than lifting them.</a:t>
            </a:r>
          </a:p>
          <a:p>
            <a:pPr marL="173736" lvl="1" indent="-173736" algn="ctr" fontAlgn="auto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en-US" sz="2000" b="1" i="1" u="sng">
                <a:latin typeface="Arial" pitchFamily="34" charset="0"/>
              </a:rPr>
              <a:t>All </a:t>
            </a:r>
            <a:r>
              <a:rPr lang="en-US" altLang="en-US" sz="2000" b="1" i="1">
                <a:latin typeface="Arial" pitchFamily="34" charset="0"/>
              </a:rPr>
              <a:t>activities require good body mechanics.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52400"/>
            <a:ext cx="7772400" cy="1219200"/>
          </a:xfr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en-US" altLang="en-US" sz="3200" i="1" dirty="0" smtClean="0"/>
              <a:t>Practical Application</a:t>
            </a:r>
            <a:endParaRPr lang="en-US" altLang="en-US" sz="3200" i="1" dirty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730375" y="1628775"/>
            <a:ext cx="7413625" cy="4445000"/>
          </a:xfrm>
        </p:spPr>
        <p:txBody>
          <a:bodyPr/>
          <a:lstStyle/>
          <a:p>
            <a:pPr marL="533400" indent="-533400">
              <a:lnSpc>
                <a:spcPct val="90000"/>
              </a:lnSpc>
              <a:buFontTx/>
              <a:buAutoNum type="arabicPeriod"/>
            </a:pPr>
            <a:r>
              <a:rPr lang="en-US" altLang="en-US" sz="2000" b="0" smtClean="0">
                <a:latin typeface="Arial" pitchFamily="34" charset="0"/>
              </a:rPr>
              <a:t>Stand up, placing your feet approximately the width of your hips.</a:t>
            </a:r>
          </a:p>
          <a:p>
            <a:pPr marL="533400" indent="-533400">
              <a:lnSpc>
                <a:spcPct val="90000"/>
              </a:lnSpc>
              <a:buFontTx/>
              <a:buAutoNum type="arabicPeriod"/>
            </a:pPr>
            <a:r>
              <a:rPr lang="en-US" altLang="en-US" sz="2000" b="0" smtClean="0">
                <a:latin typeface="Arial" pitchFamily="34" charset="0"/>
              </a:rPr>
              <a:t>Sway your body gently from side to side, noticing how stable you feel.</a:t>
            </a:r>
          </a:p>
          <a:p>
            <a:pPr marL="533400" indent="-533400">
              <a:lnSpc>
                <a:spcPct val="90000"/>
              </a:lnSpc>
              <a:buFontTx/>
              <a:buAutoNum type="arabicPeriod"/>
            </a:pPr>
            <a:r>
              <a:rPr lang="en-US" altLang="en-US" sz="2000" b="0" smtClean="0">
                <a:latin typeface="Arial" pitchFamily="34" charset="0"/>
              </a:rPr>
              <a:t>Move your feet closer together and sway gently.</a:t>
            </a:r>
          </a:p>
          <a:p>
            <a:pPr marL="914400" lvl="1" indent="-457200">
              <a:lnSpc>
                <a:spcPct val="90000"/>
              </a:lnSpc>
              <a:buFontTx/>
              <a:buNone/>
            </a:pPr>
            <a:r>
              <a:rPr lang="en-US" altLang="en-US" sz="2000" smtClean="0">
                <a:latin typeface="Arial" pitchFamily="34" charset="0"/>
              </a:rPr>
              <a:t>	</a:t>
            </a:r>
            <a:r>
              <a:rPr lang="en-US" altLang="en-US" sz="2000" b="1" smtClean="0">
                <a:latin typeface="Arial" pitchFamily="34" charset="0"/>
              </a:rPr>
              <a:t>Do you feel more or less stable than you did when your feet were further apart?</a:t>
            </a:r>
          </a:p>
          <a:p>
            <a:pPr marL="533400" indent="-533400">
              <a:lnSpc>
                <a:spcPct val="90000"/>
              </a:lnSpc>
              <a:buFontTx/>
              <a:buAutoNum type="arabicPeriod"/>
            </a:pPr>
            <a:r>
              <a:rPr lang="en-US" altLang="en-US" sz="2000" b="0" smtClean="0">
                <a:latin typeface="Arial" pitchFamily="34" charset="0"/>
              </a:rPr>
              <a:t>Leaving your feet hip width apart, rise up on your toes. </a:t>
            </a:r>
          </a:p>
          <a:p>
            <a:pPr marL="914400" lvl="1" indent="-457200">
              <a:lnSpc>
                <a:spcPct val="90000"/>
              </a:lnSpc>
              <a:buFontTx/>
              <a:buNone/>
            </a:pPr>
            <a:r>
              <a:rPr lang="en-US" altLang="en-US" sz="2000" smtClean="0">
                <a:latin typeface="Arial" pitchFamily="34" charset="0"/>
              </a:rPr>
              <a:t>	</a:t>
            </a:r>
            <a:r>
              <a:rPr lang="en-US" altLang="en-US" sz="2000" b="1" smtClean="0">
                <a:latin typeface="Arial" pitchFamily="34" charset="0"/>
              </a:rPr>
              <a:t>How stable do you feel?</a:t>
            </a:r>
          </a:p>
          <a:p>
            <a:pPr marL="533400" indent="-533400">
              <a:lnSpc>
                <a:spcPct val="90000"/>
              </a:lnSpc>
              <a:buFontTx/>
              <a:buAutoNum type="arabicPeriod"/>
            </a:pPr>
            <a:r>
              <a:rPr lang="en-US" altLang="en-US" sz="2000" b="0" smtClean="0">
                <a:latin typeface="Arial" pitchFamily="34" charset="0"/>
              </a:rPr>
              <a:t>Stand on one foot. </a:t>
            </a:r>
          </a:p>
          <a:p>
            <a:pPr marL="914400" lvl="1" indent="-457200">
              <a:lnSpc>
                <a:spcPct val="90000"/>
              </a:lnSpc>
              <a:buFontTx/>
              <a:buNone/>
            </a:pPr>
            <a:r>
              <a:rPr lang="en-US" altLang="en-US" sz="2000" smtClean="0">
                <a:latin typeface="Arial" pitchFamily="34" charset="0"/>
              </a:rPr>
              <a:t>	</a:t>
            </a:r>
            <a:r>
              <a:rPr lang="en-US" altLang="en-US" sz="2000" b="1" smtClean="0">
                <a:latin typeface="Arial" pitchFamily="34" charset="0"/>
              </a:rPr>
              <a:t>How stable do you feel? </a:t>
            </a:r>
          </a:p>
          <a:p>
            <a:pPr marL="533400" indent="-533400">
              <a:lnSpc>
                <a:spcPct val="90000"/>
              </a:lnSpc>
              <a:buFontTx/>
              <a:buAutoNum type="arabicPeriod"/>
            </a:pPr>
            <a:r>
              <a:rPr lang="en-US" altLang="en-US" sz="2000" b="0" smtClean="0">
                <a:latin typeface="Arial" pitchFamily="34" charset="0"/>
              </a:rPr>
              <a:t>Stand up with feet close together and shut your eyes. </a:t>
            </a:r>
          </a:p>
          <a:p>
            <a:pPr marL="914400" lvl="1" indent="-457200">
              <a:lnSpc>
                <a:spcPct val="90000"/>
              </a:lnSpc>
              <a:buFontTx/>
              <a:buNone/>
            </a:pPr>
            <a:r>
              <a:rPr lang="en-US" altLang="en-US" sz="2000" smtClean="0">
                <a:latin typeface="Arial" pitchFamily="34" charset="0"/>
              </a:rPr>
              <a:t>	</a:t>
            </a:r>
            <a:r>
              <a:rPr lang="en-US" altLang="en-US" sz="2000" b="1" smtClean="0">
                <a:latin typeface="Arial" pitchFamily="34" charset="0"/>
              </a:rPr>
              <a:t>How stable do you feel?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830388" y="333375"/>
            <a:ext cx="7313612" cy="1143000"/>
          </a:xfr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en-US" altLang="en-US" sz="3200"/>
              <a:t>BENEFITS OF MOBILITY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830388" y="1827213"/>
            <a:ext cx="7313612" cy="4114800"/>
          </a:xfrm>
        </p:spPr>
        <p:txBody>
          <a:bodyPr/>
          <a:lstStyle/>
          <a:p>
            <a:r>
              <a:rPr lang="en-US" altLang="en-US" sz="3600" smtClean="0">
                <a:latin typeface="Arial" pitchFamily="34" charset="0"/>
              </a:rPr>
              <a:t>Physical</a:t>
            </a:r>
          </a:p>
          <a:p>
            <a:r>
              <a:rPr lang="en-US" altLang="en-US" sz="3600" smtClean="0">
                <a:latin typeface="Arial" pitchFamily="34" charset="0"/>
              </a:rPr>
              <a:t>Social </a:t>
            </a:r>
          </a:p>
          <a:p>
            <a:r>
              <a:rPr lang="en-US" altLang="en-US" sz="3600" smtClean="0">
                <a:latin typeface="Arial" pitchFamily="34" charset="0"/>
              </a:rPr>
              <a:t>Psychological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830388" y="301625"/>
            <a:ext cx="7313612" cy="1143000"/>
          </a:xfr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en-US" altLang="en-US" sz="3200"/>
              <a:t>BENEFITS OF MOBILITY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2236788" y="1628775"/>
            <a:ext cx="6907212" cy="4286250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 u="sng" smtClean="0">
                <a:latin typeface="Arial" pitchFamily="34" charset="0"/>
              </a:rPr>
              <a:t>PHYSICAL:</a:t>
            </a:r>
          </a:p>
          <a:p>
            <a:pPr>
              <a:lnSpc>
                <a:spcPct val="90000"/>
              </a:lnSpc>
            </a:pPr>
            <a:r>
              <a:rPr lang="en-US" altLang="en-US" sz="2400" smtClean="0">
                <a:latin typeface="Arial" pitchFamily="34" charset="0"/>
              </a:rPr>
              <a:t>Improved: </a:t>
            </a:r>
          </a:p>
          <a:p>
            <a:pPr lvl="1">
              <a:lnSpc>
                <a:spcPct val="90000"/>
              </a:lnSpc>
            </a:pPr>
            <a:r>
              <a:rPr lang="en-US" altLang="en-US" sz="2400" smtClean="0">
                <a:latin typeface="Arial" pitchFamily="34" charset="0"/>
              </a:rPr>
              <a:t>musculoskeletal strength</a:t>
            </a:r>
          </a:p>
          <a:p>
            <a:pPr lvl="1">
              <a:lnSpc>
                <a:spcPct val="90000"/>
              </a:lnSpc>
            </a:pPr>
            <a:r>
              <a:rPr lang="en-US" altLang="en-US" sz="2400" smtClean="0">
                <a:latin typeface="Arial" pitchFamily="34" charset="0"/>
              </a:rPr>
              <a:t>circulation </a:t>
            </a:r>
          </a:p>
          <a:p>
            <a:pPr lvl="1">
              <a:lnSpc>
                <a:spcPct val="90000"/>
              </a:lnSpc>
            </a:pPr>
            <a:r>
              <a:rPr lang="en-US" altLang="en-US" sz="2400" smtClean="0">
                <a:latin typeface="Arial" pitchFamily="34" charset="0"/>
              </a:rPr>
              <a:t>breathing</a:t>
            </a:r>
          </a:p>
          <a:p>
            <a:pPr>
              <a:lnSpc>
                <a:spcPct val="90000"/>
              </a:lnSpc>
            </a:pPr>
            <a:r>
              <a:rPr lang="en-US" altLang="en-US" sz="2400" smtClean="0">
                <a:latin typeface="Arial" pitchFamily="34" charset="0"/>
              </a:rPr>
              <a:t>Helps to maintain:</a:t>
            </a:r>
          </a:p>
          <a:p>
            <a:pPr lvl="1">
              <a:lnSpc>
                <a:spcPct val="90000"/>
              </a:lnSpc>
            </a:pPr>
            <a:r>
              <a:rPr lang="en-US" altLang="en-US" sz="2400" smtClean="0">
                <a:latin typeface="Arial" pitchFamily="34" charset="0"/>
              </a:rPr>
              <a:t>muscle mass </a:t>
            </a:r>
          </a:p>
          <a:p>
            <a:pPr lvl="1">
              <a:lnSpc>
                <a:spcPct val="90000"/>
              </a:lnSpc>
            </a:pPr>
            <a:r>
              <a:rPr lang="en-US" altLang="en-US" sz="2400" smtClean="0">
                <a:latin typeface="Arial" pitchFamily="34" charset="0"/>
              </a:rPr>
              <a:t>muscle tone</a:t>
            </a:r>
          </a:p>
          <a:p>
            <a:pPr lvl="1">
              <a:lnSpc>
                <a:spcPct val="90000"/>
              </a:lnSpc>
            </a:pPr>
            <a:r>
              <a:rPr lang="en-US" altLang="en-US" sz="2400" smtClean="0">
                <a:latin typeface="Arial" pitchFamily="34" charset="0"/>
              </a:rPr>
              <a:t>overall fitness. </a:t>
            </a:r>
          </a:p>
          <a:p>
            <a:pPr>
              <a:lnSpc>
                <a:spcPct val="90000"/>
              </a:lnSpc>
            </a:pPr>
            <a:r>
              <a:rPr lang="en-US" altLang="en-US" sz="2400" smtClean="0">
                <a:latin typeface="Arial" pitchFamily="34" charset="0"/>
              </a:rPr>
              <a:t>Provides practice walking </a:t>
            </a:r>
          </a:p>
          <a:p>
            <a:pPr lvl="1">
              <a:lnSpc>
                <a:spcPct val="90000"/>
              </a:lnSpc>
            </a:pPr>
            <a:r>
              <a:rPr lang="en-US" altLang="en-US" sz="2400" smtClean="0">
                <a:latin typeface="Arial" pitchFamily="34" charset="0"/>
              </a:rPr>
              <a:t>reducing the risk of falls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CA" altLang="en-US"/>
              <a:t>Overall Program Objective: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en-US" smtClean="0"/>
              <a:t>	</a:t>
            </a:r>
            <a:r>
              <a:rPr lang="en-US" altLang="en-US" sz="2000" i="1" smtClean="0">
                <a:latin typeface="Arial" pitchFamily="34" charset="0"/>
              </a:rPr>
              <a:t>To ensure that students are transferred and repositioned in a manner that is appropriate for their care AND safe for both the client and the caregiver.</a:t>
            </a:r>
          </a:p>
          <a:p>
            <a:pPr>
              <a:buFont typeface="Wingdings" pitchFamily="2" charset="2"/>
              <a:buNone/>
            </a:pPr>
            <a:r>
              <a:rPr lang="en-US" altLang="en-US" sz="2400" i="1" smtClean="0">
                <a:latin typeface="Arial" pitchFamily="34" charset="0"/>
              </a:rPr>
              <a:t>	</a:t>
            </a:r>
          </a:p>
          <a:p>
            <a:endParaRPr lang="en-CA" altLang="en-US" i="1" smtClean="0"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830388" y="301625"/>
            <a:ext cx="7313612" cy="1143000"/>
          </a:xfr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en-US" altLang="en-US" sz="3200"/>
              <a:t>BENEFITS OF MOBILITY</a:t>
            </a:r>
            <a:endParaRPr lang="en-US" altLang="en-US" sz="4800"/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830388" y="1827213"/>
            <a:ext cx="7313612" cy="41148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en-US" sz="2400" u="sng" smtClean="0">
                <a:latin typeface="Arial" pitchFamily="34" charset="0"/>
              </a:rPr>
              <a:t>SOCIAL: </a:t>
            </a:r>
          </a:p>
          <a:p>
            <a:pPr>
              <a:buFont typeface="Wingdings" pitchFamily="2" charset="2"/>
              <a:buNone/>
            </a:pPr>
            <a:r>
              <a:rPr lang="en-US" altLang="en-US" sz="2400" smtClean="0">
                <a:latin typeface="Arial" pitchFamily="34" charset="0"/>
              </a:rPr>
              <a:t>Enables the person to: </a:t>
            </a:r>
          </a:p>
          <a:p>
            <a:pPr lvl="1"/>
            <a:r>
              <a:rPr lang="en-US" altLang="en-US" sz="2400" smtClean="0">
                <a:latin typeface="Arial" pitchFamily="34" charset="0"/>
              </a:rPr>
              <a:t>Get out </a:t>
            </a:r>
          </a:p>
          <a:p>
            <a:pPr lvl="1"/>
            <a:r>
              <a:rPr lang="en-US" altLang="en-US" sz="2400" smtClean="0">
                <a:latin typeface="Arial" pitchFamily="34" charset="0"/>
              </a:rPr>
              <a:t>Visit</a:t>
            </a:r>
          </a:p>
          <a:p>
            <a:pPr lvl="1"/>
            <a:r>
              <a:rPr lang="en-US" altLang="en-US" sz="2400" smtClean="0">
                <a:latin typeface="Arial" pitchFamily="34" charset="0"/>
              </a:rPr>
              <a:t>Interact</a:t>
            </a:r>
          </a:p>
          <a:p>
            <a:pPr lvl="1"/>
            <a:r>
              <a:rPr lang="en-US" altLang="en-US" sz="2400" smtClean="0">
                <a:latin typeface="Arial" pitchFamily="34" charset="0"/>
              </a:rPr>
              <a:t>Maintain social skills</a:t>
            </a:r>
          </a:p>
          <a:p>
            <a:pPr lvl="1"/>
            <a:r>
              <a:rPr lang="en-US" altLang="en-US" sz="2400" smtClean="0">
                <a:latin typeface="Arial" pitchFamily="34" charset="0"/>
              </a:rPr>
              <a:t>Broaden range of activities</a:t>
            </a:r>
          </a:p>
          <a:p>
            <a:endParaRPr lang="en-US" altLang="en-US" smtClean="0"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830388" y="301625"/>
            <a:ext cx="7313612" cy="1143000"/>
          </a:xfr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en-US" altLang="en-US" sz="3200"/>
              <a:t>BENEFITS OF MOBILITY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830388" y="1827213"/>
            <a:ext cx="7313612" cy="41148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en-US" sz="2400" u="sng" smtClean="0">
                <a:latin typeface="Arial" pitchFamily="34" charset="0"/>
              </a:rPr>
              <a:t>PHYSIOLOGICAL</a:t>
            </a:r>
          </a:p>
          <a:p>
            <a:r>
              <a:rPr lang="en-US" altLang="en-US" sz="2400" b="0" smtClean="0">
                <a:latin typeface="Arial" pitchFamily="34" charset="0"/>
              </a:rPr>
              <a:t>Satisfaction</a:t>
            </a:r>
          </a:p>
          <a:p>
            <a:r>
              <a:rPr lang="en-US" altLang="en-US" sz="2400" b="0" smtClean="0">
                <a:latin typeface="Arial" pitchFamily="34" charset="0"/>
              </a:rPr>
              <a:t>Control</a:t>
            </a:r>
          </a:p>
          <a:p>
            <a:r>
              <a:rPr lang="en-US" altLang="en-US" sz="2400" b="0" smtClean="0">
                <a:latin typeface="Arial" pitchFamily="34" charset="0"/>
              </a:rPr>
              <a:t>Self-worth</a:t>
            </a:r>
          </a:p>
          <a:p>
            <a:r>
              <a:rPr lang="en-US" altLang="en-US" sz="2400" b="0" smtClean="0">
                <a:latin typeface="Arial" pitchFamily="34" charset="0"/>
              </a:rPr>
              <a:t>Confidence</a:t>
            </a:r>
          </a:p>
          <a:p>
            <a:r>
              <a:rPr lang="en-US" altLang="en-US" sz="2400" b="0" smtClean="0">
                <a:latin typeface="Arial" pitchFamily="34" charset="0"/>
              </a:rPr>
              <a:t>Cognition</a:t>
            </a:r>
          </a:p>
          <a:p>
            <a:r>
              <a:rPr lang="en-US" altLang="en-US" sz="2400" b="0" smtClean="0">
                <a:latin typeface="Arial" pitchFamily="34" charset="0"/>
              </a:rPr>
              <a:t>Can reduce feelings of sadness, boredom and isolation.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333375"/>
            <a:ext cx="8458200" cy="1600200"/>
          </a:xfr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en-US" altLang="en-US" sz="3200"/>
              <a:t>MOBILITY</a:t>
            </a:r>
            <a:br>
              <a:rPr lang="en-US" altLang="en-US" sz="3200"/>
            </a:br>
            <a:r>
              <a:rPr lang="en-US" altLang="en-US" sz="3200"/>
              <a:t> </a:t>
            </a:r>
            <a:r>
              <a:rPr lang="en-US" altLang="en-US" sz="3100" i="1"/>
              <a:t>Assisting People With Movement</a:t>
            </a:r>
            <a:endParaRPr lang="en-US" altLang="en-US" sz="3100"/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2236788" y="2060575"/>
            <a:ext cx="6907212" cy="3781425"/>
          </a:xfrm>
        </p:spPr>
        <p:txBody>
          <a:bodyPr/>
          <a:lstStyle/>
          <a:p>
            <a:endParaRPr lang="en-US" altLang="en-US" sz="2400" smtClean="0">
              <a:latin typeface="Arial" pitchFamily="34" charset="0"/>
            </a:endParaRPr>
          </a:p>
          <a:p>
            <a:endParaRPr lang="en-US" altLang="en-US" sz="2400" smtClean="0">
              <a:latin typeface="Arial" pitchFamily="34" charset="0"/>
            </a:endParaRPr>
          </a:p>
          <a:p>
            <a:r>
              <a:rPr lang="en-US" altLang="en-US" sz="2400" smtClean="0">
                <a:latin typeface="Arial" pitchFamily="34" charset="0"/>
              </a:rPr>
              <a:t>Psychological Dimension</a:t>
            </a:r>
          </a:p>
          <a:p>
            <a:endParaRPr lang="en-US" altLang="en-US" sz="2400" smtClean="0">
              <a:latin typeface="Arial" pitchFamily="34" charset="0"/>
            </a:endParaRPr>
          </a:p>
          <a:p>
            <a:r>
              <a:rPr lang="en-US" altLang="en-US" sz="2400" smtClean="0">
                <a:latin typeface="Arial" pitchFamily="34" charset="0"/>
              </a:rPr>
              <a:t>Physical Dimension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7772400" cy="2133600"/>
          </a:xfr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en-US" altLang="en-US" sz="3200"/>
              <a:t>MOBILITY</a:t>
            </a:r>
            <a:br>
              <a:rPr lang="en-US" altLang="en-US" sz="3200"/>
            </a:br>
            <a:r>
              <a:rPr lang="en-US" altLang="en-US" sz="3200"/>
              <a:t> </a:t>
            </a:r>
            <a:r>
              <a:rPr lang="en-US" altLang="en-US" sz="3100" i="1"/>
              <a:t>Assisting People With Movement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95488" y="2060575"/>
            <a:ext cx="7148512" cy="3854450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 u="sng" smtClean="0">
                <a:latin typeface="Arial" pitchFamily="34" charset="0"/>
              </a:rPr>
              <a:t>Psychological Dimension</a:t>
            </a:r>
          </a:p>
          <a:p>
            <a:pPr>
              <a:lnSpc>
                <a:spcPct val="90000"/>
              </a:lnSpc>
            </a:pPr>
            <a:r>
              <a:rPr lang="en-US" altLang="en-US" sz="2400" b="0" smtClean="0">
                <a:latin typeface="Arial" pitchFamily="34" charset="0"/>
              </a:rPr>
              <a:t>Feelings about relying upon another person for help</a:t>
            </a:r>
          </a:p>
          <a:p>
            <a:pPr>
              <a:lnSpc>
                <a:spcPct val="90000"/>
              </a:lnSpc>
            </a:pPr>
            <a:r>
              <a:rPr lang="en-US" altLang="en-US" sz="2400" b="0" smtClean="0">
                <a:latin typeface="Arial" pitchFamily="34" charset="0"/>
              </a:rPr>
              <a:t>Desire to move</a:t>
            </a:r>
          </a:p>
          <a:p>
            <a:pPr>
              <a:lnSpc>
                <a:spcPct val="90000"/>
              </a:lnSpc>
            </a:pPr>
            <a:r>
              <a:rPr lang="en-US" altLang="en-US" sz="2400" b="0" smtClean="0">
                <a:latin typeface="Arial" pitchFamily="34" charset="0"/>
              </a:rPr>
              <a:t>Personal culture </a:t>
            </a:r>
          </a:p>
          <a:p>
            <a:pPr lvl="1">
              <a:lnSpc>
                <a:spcPct val="90000"/>
              </a:lnSpc>
            </a:pPr>
            <a:r>
              <a:rPr lang="en-US" altLang="en-US" sz="2400" smtClean="0">
                <a:latin typeface="Arial" pitchFamily="34" charset="0"/>
              </a:rPr>
              <a:t>Feelings about being touched, having a caregiver physically close</a:t>
            </a:r>
          </a:p>
          <a:p>
            <a:pPr>
              <a:lnSpc>
                <a:spcPct val="90000"/>
              </a:lnSpc>
            </a:pPr>
            <a:r>
              <a:rPr lang="en-US" altLang="en-US" sz="2400" b="0" smtClean="0">
                <a:latin typeface="Arial" pitchFamily="34" charset="0"/>
              </a:rPr>
              <a:t>Changes in thinking and understanding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7772400" cy="2133600"/>
          </a:xfr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en-US" altLang="en-US" sz="3200" dirty="0"/>
              <a:t>MOBILITY</a:t>
            </a:r>
            <a:br>
              <a:rPr lang="en-US" altLang="en-US" sz="3200" dirty="0"/>
            </a:br>
            <a:r>
              <a:rPr lang="en-US" altLang="en-US" sz="3200" dirty="0"/>
              <a:t> </a:t>
            </a:r>
            <a:r>
              <a:rPr lang="en-US" altLang="en-US" sz="3100" i="1" dirty="0"/>
              <a:t>Assisting </a:t>
            </a:r>
            <a:r>
              <a:rPr lang="en-US" altLang="en-US" sz="3100" i="1" dirty="0" smtClean="0"/>
              <a:t>Students </a:t>
            </a:r>
            <a:r>
              <a:rPr lang="en-US" altLang="en-US" sz="3100" i="1" dirty="0"/>
              <a:t>With Movement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95488" y="1989138"/>
            <a:ext cx="7148512" cy="3854450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 u="sng" smtClean="0">
                <a:latin typeface="Arial" pitchFamily="34" charset="0"/>
              </a:rPr>
              <a:t>Physical Dimension</a:t>
            </a:r>
          </a:p>
          <a:p>
            <a:r>
              <a:rPr lang="en-US" altLang="en-US" sz="2400" smtClean="0">
                <a:latin typeface="Arial" pitchFamily="34" charset="0"/>
              </a:rPr>
              <a:t>Student’s functioning</a:t>
            </a:r>
          </a:p>
          <a:p>
            <a:pPr lvl="1"/>
            <a:r>
              <a:rPr lang="en-US" altLang="en-US" sz="2400" smtClean="0">
                <a:latin typeface="Arial" pitchFamily="34" charset="0"/>
              </a:rPr>
              <a:t>Degree of control over movement</a:t>
            </a:r>
          </a:p>
          <a:p>
            <a:pPr lvl="1"/>
            <a:r>
              <a:rPr lang="en-US" altLang="en-US" sz="2400" smtClean="0">
                <a:latin typeface="Arial" pitchFamily="34" charset="0"/>
              </a:rPr>
              <a:t>Strength</a:t>
            </a:r>
          </a:p>
          <a:p>
            <a:pPr lvl="1"/>
            <a:r>
              <a:rPr lang="en-US" altLang="en-US" sz="2400" smtClean="0">
                <a:latin typeface="Arial" pitchFamily="34" charset="0"/>
              </a:rPr>
              <a:t>Endurance</a:t>
            </a:r>
          </a:p>
          <a:p>
            <a:pPr lvl="1"/>
            <a:r>
              <a:rPr lang="en-US" altLang="en-US" sz="2400" smtClean="0">
                <a:latin typeface="Arial" pitchFamily="34" charset="0"/>
              </a:rPr>
              <a:t>Range of Motion</a:t>
            </a:r>
          </a:p>
          <a:p>
            <a:pPr lvl="1"/>
            <a:r>
              <a:rPr lang="en-US" altLang="en-US" sz="2400" smtClean="0">
                <a:latin typeface="Arial" pitchFamily="34" charset="0"/>
              </a:rPr>
              <a:t>Ability to Weight Bear</a:t>
            </a:r>
          </a:p>
          <a:p>
            <a:pPr lvl="1"/>
            <a:r>
              <a:rPr lang="en-US" altLang="en-US" sz="2400" smtClean="0">
                <a:latin typeface="Arial" pitchFamily="34" charset="0"/>
              </a:rPr>
              <a:t>Balance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en-US" sz="2400" u="sng" smtClean="0"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828800" y="404813"/>
            <a:ext cx="7315200" cy="1066800"/>
          </a:xfrm>
        </p:spPr>
        <p:txBody>
          <a:bodyPr lIns="92075" tIns="46038" rIns="92075" bIns="46038"/>
          <a:lstStyle/>
          <a:p>
            <a:pPr algn="ctr" fontAlgn="auto">
              <a:spcAft>
                <a:spcPts val="0"/>
              </a:spcAft>
              <a:defRPr/>
            </a:pPr>
            <a:r>
              <a:rPr lang="en-US" altLang="en-US" sz="3200"/>
              <a:t>IMMOBILITY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59013" y="1858963"/>
            <a:ext cx="6884987" cy="408305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Wingdings" pitchFamily="2" charset="2"/>
              <a:buNone/>
              <a:defRPr/>
            </a:pPr>
            <a:endParaRPr lang="en-US" alt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fontAlgn="auto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en-US" sz="2400" u="sng" dirty="0">
                <a:latin typeface="Arial" pitchFamily="34" charset="0"/>
              </a:rPr>
              <a:t>Immobility</a:t>
            </a:r>
          </a:p>
          <a:p>
            <a:pPr marL="173736" lvl="1" indent="-173736" fontAlgn="auto">
              <a:spcAft>
                <a:spcPts val="0"/>
              </a:spcAft>
              <a:defRPr/>
            </a:pPr>
            <a:r>
              <a:rPr lang="en-US" altLang="en-US" sz="2400" dirty="0">
                <a:latin typeface="Arial" pitchFamily="34" charset="0"/>
              </a:rPr>
              <a:t>Inability to move about freely</a:t>
            </a:r>
          </a:p>
          <a:p>
            <a:pPr fontAlgn="auto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en-US" sz="2400" u="sng" dirty="0">
                <a:latin typeface="Arial" pitchFamily="34" charset="0"/>
              </a:rPr>
              <a:t>Bed rest</a:t>
            </a:r>
          </a:p>
          <a:p>
            <a:pPr marL="173736" lvl="1" indent="-173736" fontAlgn="auto">
              <a:spcAft>
                <a:spcPts val="0"/>
              </a:spcAft>
              <a:defRPr/>
            </a:pPr>
            <a:r>
              <a:rPr lang="en-US" altLang="en-US" sz="2400" dirty="0">
                <a:latin typeface="Arial" pitchFamily="34" charset="0"/>
              </a:rPr>
              <a:t>An intervention that restricts </a:t>
            </a:r>
            <a:r>
              <a:rPr lang="en-US" altLang="en-US" sz="2400" dirty="0" smtClean="0">
                <a:latin typeface="Arial" pitchFamily="34" charset="0"/>
              </a:rPr>
              <a:t>student </a:t>
            </a:r>
            <a:r>
              <a:rPr lang="en-US" altLang="en-US" sz="2400" dirty="0">
                <a:latin typeface="Arial" pitchFamily="34" charset="0"/>
              </a:rPr>
              <a:t>for therapeutic reasons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457200"/>
            <a:ext cx="7315200" cy="1066800"/>
          </a:xfrm>
        </p:spPr>
        <p:txBody>
          <a:bodyPr lIns="92075" tIns="46038" rIns="92075" bIns="46038"/>
          <a:lstStyle/>
          <a:p>
            <a:pPr algn="ctr" fontAlgn="auto">
              <a:spcAft>
                <a:spcPts val="0"/>
              </a:spcAft>
              <a:defRPr/>
            </a:pPr>
            <a:r>
              <a:rPr lang="en-US" altLang="en-US" sz="3200"/>
              <a:t>IMMOBILITY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676400"/>
            <a:ext cx="7315200" cy="44958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en-US" sz="2400" u="sng" smtClean="0">
                <a:latin typeface="Arial" pitchFamily="34" charset="0"/>
              </a:rPr>
              <a:t>Psychosocial Effects</a:t>
            </a:r>
            <a:r>
              <a:rPr lang="en-US" altLang="en-US" sz="2400" smtClean="0">
                <a:latin typeface="Arial" pitchFamily="34" charset="0"/>
              </a:rPr>
              <a:t> </a:t>
            </a:r>
          </a:p>
          <a:p>
            <a:r>
              <a:rPr lang="en-US" altLang="en-US" sz="2400" smtClean="0">
                <a:latin typeface="Arial" pitchFamily="34" charset="0"/>
              </a:rPr>
              <a:t>Emotional and behavioral responses</a:t>
            </a:r>
          </a:p>
          <a:p>
            <a:pPr lvl="1"/>
            <a:r>
              <a:rPr lang="en-US" altLang="en-US" sz="2400" smtClean="0">
                <a:latin typeface="Arial" pitchFamily="34" charset="0"/>
              </a:rPr>
              <a:t>Hostility, fear, anxiety</a:t>
            </a:r>
          </a:p>
          <a:p>
            <a:r>
              <a:rPr lang="en-US" altLang="en-US" sz="2400" smtClean="0">
                <a:latin typeface="Arial" pitchFamily="34" charset="0"/>
              </a:rPr>
              <a:t>Sensory alterations</a:t>
            </a:r>
          </a:p>
          <a:p>
            <a:pPr lvl="1"/>
            <a:r>
              <a:rPr lang="en-US" altLang="en-US" sz="2400" smtClean="0">
                <a:latin typeface="Arial" pitchFamily="34" charset="0"/>
              </a:rPr>
              <a:t>Sleep-wake alterations</a:t>
            </a:r>
          </a:p>
          <a:p>
            <a:r>
              <a:rPr lang="en-US" altLang="en-US" sz="2400" smtClean="0">
                <a:latin typeface="Arial" pitchFamily="34" charset="0"/>
              </a:rPr>
              <a:t>Changes in coping</a:t>
            </a:r>
          </a:p>
          <a:p>
            <a:pPr lvl="1"/>
            <a:r>
              <a:rPr lang="en-US" altLang="en-US" sz="2400" smtClean="0">
                <a:latin typeface="Arial" pitchFamily="34" charset="0"/>
              </a:rPr>
              <a:t>Depression, sadness, loneliness, boredom</a:t>
            </a:r>
          </a:p>
          <a:p>
            <a:pPr lvl="1"/>
            <a:endParaRPr lang="en-US" altLang="en-US" sz="2400" smtClean="0"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830388" y="301625"/>
            <a:ext cx="7313612" cy="1143000"/>
          </a:xfrm>
        </p:spPr>
        <p:txBody>
          <a:bodyPr lIns="92075" tIns="46038" rIns="92075" bIns="46038"/>
          <a:lstStyle/>
          <a:p>
            <a:pPr algn="ctr" fontAlgn="auto">
              <a:spcAft>
                <a:spcPts val="0"/>
              </a:spcAft>
              <a:defRPr/>
            </a:pPr>
            <a:r>
              <a:rPr lang="en-US" altLang="en-US" sz="3200"/>
              <a:t>IMMOBILITY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828800" y="1981200"/>
            <a:ext cx="7315200" cy="42672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en-US" sz="2400" u="sng" smtClean="0">
                <a:latin typeface="Arial" pitchFamily="34" charset="0"/>
              </a:rPr>
              <a:t>Systemic Effects of Immobility</a:t>
            </a:r>
          </a:p>
          <a:p>
            <a:r>
              <a:rPr lang="en-US" altLang="en-US" sz="2400" b="0" smtClean="0">
                <a:latin typeface="Arial" pitchFamily="34" charset="0"/>
              </a:rPr>
              <a:t>Metabolic</a:t>
            </a:r>
          </a:p>
          <a:p>
            <a:r>
              <a:rPr lang="en-US" altLang="en-US" sz="2400" b="0" smtClean="0">
                <a:latin typeface="Arial" pitchFamily="34" charset="0"/>
              </a:rPr>
              <a:t>Respiratory</a:t>
            </a:r>
          </a:p>
          <a:p>
            <a:r>
              <a:rPr lang="en-US" altLang="en-US" sz="2400" b="0" smtClean="0">
                <a:latin typeface="Arial" pitchFamily="34" charset="0"/>
              </a:rPr>
              <a:t>Cardiovascular</a:t>
            </a:r>
          </a:p>
          <a:p>
            <a:r>
              <a:rPr lang="en-US" altLang="en-US" sz="2400" b="0" smtClean="0">
                <a:latin typeface="Arial" pitchFamily="34" charset="0"/>
              </a:rPr>
              <a:t>Musculoskeletal</a:t>
            </a:r>
          </a:p>
          <a:p>
            <a:r>
              <a:rPr lang="en-US" altLang="en-US" sz="2400" b="0" smtClean="0">
                <a:latin typeface="Arial" pitchFamily="34" charset="0"/>
              </a:rPr>
              <a:t>Urinary and bowel elimination</a:t>
            </a:r>
          </a:p>
          <a:p>
            <a:r>
              <a:rPr lang="en-US" altLang="en-US" sz="2400" b="0" smtClean="0">
                <a:latin typeface="Arial" pitchFamily="34" charset="0"/>
              </a:rPr>
              <a:t>Integumentary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457200"/>
            <a:ext cx="7315200" cy="1066800"/>
          </a:xfrm>
        </p:spPr>
        <p:txBody>
          <a:bodyPr lIns="92075" tIns="46038" rIns="92075" bIns="46038"/>
          <a:lstStyle/>
          <a:p>
            <a:pPr algn="ctr" fontAlgn="auto">
              <a:spcAft>
                <a:spcPts val="0"/>
              </a:spcAft>
              <a:defRPr/>
            </a:pPr>
            <a:r>
              <a:rPr lang="en-US" altLang="en-US" sz="3200" dirty="0" smtClean="0"/>
              <a:t>IMMOBILITY and Life Span</a:t>
            </a:r>
            <a:endParaRPr lang="en-US" altLang="en-US" sz="3200" dirty="0"/>
          </a:p>
        </p:txBody>
      </p:sp>
      <p:graphicFrame>
        <p:nvGraphicFramePr>
          <p:cNvPr id="176142" name="Group 14"/>
          <p:cNvGraphicFramePr>
            <a:graphicFrameLocks noGrp="1"/>
          </p:cNvGraphicFramePr>
          <p:nvPr/>
        </p:nvGraphicFramePr>
        <p:xfrm>
          <a:off x="914400" y="1628775"/>
          <a:ext cx="7315200" cy="4595813"/>
        </p:xfrm>
        <a:graphic>
          <a:graphicData uri="http://schemas.openxmlformats.org/drawingml/2006/table">
            <a:tbl>
              <a:tblPr/>
              <a:tblGrid>
                <a:gridCol w="3800475"/>
                <a:gridCol w="3514725"/>
              </a:tblGrid>
              <a:tr h="21939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en-US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Verdana" pitchFamily="34" charset="0"/>
                          <a:cs typeface="Times New Roman" pitchFamily="18" charset="0"/>
                        </a:rPr>
                        <a:t>Infants, Toddlers, Preschoolers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Verdana" pitchFamily="34" charset="0"/>
                          <a:cs typeface="Times New Roman" pitchFamily="18" charset="0"/>
                        </a:rPr>
                        <a:t>Prolonged immobility delays gross motor skills, intellectual development or musculoskeletal development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en-US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Verdana" pitchFamily="34" charset="0"/>
                          <a:cs typeface="Times New Roman" pitchFamily="18" charset="0"/>
                        </a:rPr>
                        <a:t>Adolescents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Verdana" pitchFamily="34" charset="0"/>
                          <a:cs typeface="Times New Roman" pitchFamily="18" charset="0"/>
                        </a:rPr>
                        <a:t>Delayed in gaining independence and in accomplishing skills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Verdana" pitchFamily="34" charset="0"/>
                          <a:cs typeface="Times New Roman" pitchFamily="18" charset="0"/>
                        </a:rPr>
                        <a:t>Social isolation can occur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018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en-US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Verdana" pitchFamily="34" charset="0"/>
                          <a:cs typeface="Times New Roman" pitchFamily="18" charset="0"/>
                        </a:rPr>
                        <a:t>Adults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Verdana" pitchFamily="34" charset="0"/>
                          <a:cs typeface="Times New Roman" pitchFamily="18" charset="0"/>
                        </a:rPr>
                        <a:t>Physiological systems are at risk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Verdana" pitchFamily="34" charset="0"/>
                          <a:cs typeface="Times New Roman" pitchFamily="18" charset="0"/>
                        </a:rPr>
                        <a:t>Changes in family and social structures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en-US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Verdana" pitchFamily="34" charset="0"/>
                          <a:cs typeface="Times New Roman" pitchFamily="18" charset="0"/>
                        </a:rPr>
                        <a:t>Older Adults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Verdana" pitchFamily="34" charset="0"/>
                          <a:cs typeface="Times New Roman" pitchFamily="18" charset="0"/>
                        </a:rPr>
                        <a:t>Decreased physical activity: functional decline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Verdana" pitchFamily="34" charset="0"/>
                          <a:cs typeface="Times New Roman" pitchFamily="18" charset="0"/>
                        </a:rPr>
                        <a:t>Hormonal changes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Verdana" pitchFamily="34" charset="0"/>
                          <a:cs typeface="Times New Roman" pitchFamily="18" charset="0"/>
                        </a:rPr>
                        <a:t>Bone re-absorption decreases (increases risk for fractures)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830388" y="301625"/>
            <a:ext cx="7313612" cy="1143000"/>
          </a:xfrm>
        </p:spPr>
        <p:txBody>
          <a:bodyPr lIns="92075" tIns="46038" rIns="92075" bIns="46038"/>
          <a:lstStyle/>
          <a:p>
            <a:pPr algn="ctr" fontAlgn="auto">
              <a:spcAft>
                <a:spcPts val="0"/>
              </a:spcAft>
              <a:defRPr/>
            </a:pPr>
            <a:r>
              <a:rPr lang="en-US" altLang="en-US" sz="3200"/>
              <a:t>IMMOBILITY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60600" y="1700213"/>
            <a:ext cx="6883400" cy="37338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en-US" sz="2400" u="sng" smtClean="0">
                <a:latin typeface="Arial" pitchFamily="34" charset="0"/>
              </a:rPr>
              <a:t>Prevention of the Complications of Immobility</a:t>
            </a:r>
            <a:r>
              <a:rPr lang="en-US" altLang="en-US" sz="2400" smtClean="0">
                <a:latin typeface="Arial" pitchFamily="34" charset="0"/>
              </a:rPr>
              <a:t> </a:t>
            </a:r>
          </a:p>
          <a:p>
            <a:r>
              <a:rPr lang="en-US" altLang="en-US" sz="2400" smtClean="0">
                <a:latin typeface="Arial" pitchFamily="34" charset="0"/>
              </a:rPr>
              <a:t>Metabolic</a:t>
            </a:r>
          </a:p>
          <a:p>
            <a:pPr lvl="1"/>
            <a:r>
              <a:rPr lang="en-US" altLang="en-US" sz="2400" smtClean="0">
                <a:latin typeface="Arial" pitchFamily="34" charset="0"/>
              </a:rPr>
              <a:t>Nutritional needs: protein, calories, vitamins (B and C)</a:t>
            </a:r>
          </a:p>
          <a:p>
            <a:r>
              <a:rPr lang="en-US" altLang="en-US" sz="2400" smtClean="0">
                <a:latin typeface="Arial" pitchFamily="34" charset="0"/>
              </a:rPr>
              <a:t>Respiratory system</a:t>
            </a:r>
          </a:p>
          <a:p>
            <a:pPr lvl="1"/>
            <a:r>
              <a:rPr lang="en-US" altLang="en-US" sz="2400" smtClean="0">
                <a:latin typeface="Arial" pitchFamily="34" charset="0"/>
              </a:rPr>
              <a:t>Promotion of chest and lung expansion</a:t>
            </a:r>
          </a:p>
          <a:p>
            <a:pPr lvl="1"/>
            <a:r>
              <a:rPr lang="en-US" altLang="en-US" sz="2400" smtClean="0">
                <a:latin typeface="Arial" pitchFamily="34" charset="0"/>
              </a:rPr>
              <a:t>Removal of secretions</a:t>
            </a:r>
          </a:p>
          <a:p>
            <a:pPr lvl="1"/>
            <a:r>
              <a:rPr lang="en-US" altLang="en-US" sz="2400" smtClean="0">
                <a:latin typeface="Arial" pitchFamily="34" charset="0"/>
              </a:rPr>
              <a:t>Maintenance of patent airway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CA" altLang="en-US"/>
              <a:t>Program Content include: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CA" altLang="en-US" sz="2500" dirty="0">
                <a:latin typeface="Arial" pitchFamily="34" charset="0"/>
              </a:rPr>
              <a:t>Review of Musculoskeletal Injuries (MSI)</a:t>
            </a:r>
          </a:p>
          <a:p>
            <a:pPr fontAlgn="auto">
              <a:spcAft>
                <a:spcPts val="0"/>
              </a:spcAft>
              <a:defRPr/>
            </a:pPr>
            <a:r>
              <a:rPr lang="en-CA" altLang="en-US" sz="2500" dirty="0">
                <a:latin typeface="Arial" pitchFamily="34" charset="0"/>
              </a:rPr>
              <a:t>Understand Importance of Body Mechanics</a:t>
            </a:r>
          </a:p>
          <a:p>
            <a:pPr fontAlgn="auto">
              <a:spcAft>
                <a:spcPts val="0"/>
              </a:spcAft>
              <a:defRPr/>
            </a:pPr>
            <a:r>
              <a:rPr lang="en-CA" altLang="en-US" sz="2500" dirty="0">
                <a:latin typeface="Arial" pitchFamily="34" charset="0"/>
              </a:rPr>
              <a:t>Review of Safe Material Handling</a:t>
            </a:r>
          </a:p>
          <a:p>
            <a:pPr fontAlgn="auto">
              <a:spcAft>
                <a:spcPts val="0"/>
              </a:spcAft>
              <a:defRPr/>
            </a:pPr>
            <a:r>
              <a:rPr lang="en-CA" altLang="en-US" sz="2500" dirty="0">
                <a:latin typeface="Arial" pitchFamily="34" charset="0"/>
              </a:rPr>
              <a:t>Review of Mobility and Mobility Aids</a:t>
            </a:r>
          </a:p>
          <a:p>
            <a:pPr fontAlgn="auto">
              <a:spcAft>
                <a:spcPts val="0"/>
              </a:spcAft>
              <a:defRPr/>
            </a:pPr>
            <a:r>
              <a:rPr lang="en-CA" altLang="en-US" sz="2500" dirty="0">
                <a:latin typeface="Arial" pitchFamily="34" charset="0"/>
              </a:rPr>
              <a:t>Review of Immobility</a:t>
            </a:r>
          </a:p>
          <a:p>
            <a:pPr fontAlgn="auto">
              <a:spcAft>
                <a:spcPts val="0"/>
              </a:spcAft>
              <a:defRPr/>
            </a:pPr>
            <a:r>
              <a:rPr lang="en-CA" altLang="en-US" sz="2500" dirty="0">
                <a:latin typeface="Arial" pitchFamily="34" charset="0"/>
              </a:rPr>
              <a:t>Knowledge of a Mobility Assessment</a:t>
            </a:r>
          </a:p>
          <a:p>
            <a:pPr fontAlgn="auto">
              <a:spcAft>
                <a:spcPts val="0"/>
              </a:spcAft>
              <a:defRPr/>
            </a:pPr>
            <a:r>
              <a:rPr lang="en-CA" altLang="en-US" sz="2500" dirty="0">
                <a:latin typeface="Arial" pitchFamily="34" charset="0"/>
              </a:rPr>
              <a:t>Review  and demonstrate Safe Client Handling Techniques</a:t>
            </a:r>
          </a:p>
          <a:p>
            <a:pPr fontAlgn="auto">
              <a:spcAft>
                <a:spcPts val="0"/>
              </a:spcAft>
              <a:defRPr/>
            </a:pPr>
            <a:endParaRPr lang="en-CA" altLang="en-US" sz="2500" dirty="0">
              <a:latin typeface="Arial" pitchFamily="34" charset="0"/>
            </a:endParaRPr>
          </a:p>
          <a:p>
            <a:pPr fontAlgn="auto">
              <a:spcAft>
                <a:spcPts val="0"/>
              </a:spcAft>
              <a:defRPr/>
            </a:pPr>
            <a:endParaRPr lang="en-CA" altLang="en-US" sz="2500" dirty="0"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830388" y="301625"/>
            <a:ext cx="7313612" cy="1143000"/>
          </a:xfrm>
        </p:spPr>
        <p:txBody>
          <a:bodyPr lIns="92075" tIns="46038" rIns="92075" bIns="46038"/>
          <a:lstStyle/>
          <a:p>
            <a:pPr algn="ctr" fontAlgn="auto">
              <a:spcAft>
                <a:spcPts val="0"/>
              </a:spcAft>
              <a:defRPr/>
            </a:pPr>
            <a:r>
              <a:rPr lang="en-US" altLang="en-US" sz="3200"/>
              <a:t>IMMOBILITY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60600" y="1557338"/>
            <a:ext cx="6883400" cy="424815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en-US" sz="2400" u="sng" dirty="0">
                <a:latin typeface="Arial" pitchFamily="34" charset="0"/>
              </a:rPr>
              <a:t>Prevention of the Complications of Immobility</a:t>
            </a:r>
            <a:endParaRPr lang="en-US" altLang="en-US" sz="2800" dirty="0">
              <a:latin typeface="Arial" pitchFamily="34" charset="0"/>
            </a:endParaRPr>
          </a:p>
          <a:p>
            <a:pPr fontAlgn="auto">
              <a:spcAft>
                <a:spcPts val="0"/>
              </a:spcAft>
              <a:defRPr/>
            </a:pPr>
            <a:r>
              <a:rPr lang="en-US" altLang="en-US" sz="2400" dirty="0">
                <a:latin typeface="Arial" pitchFamily="34" charset="0"/>
              </a:rPr>
              <a:t>Cardiovascular system</a:t>
            </a:r>
          </a:p>
          <a:p>
            <a:pPr marL="173736" lvl="1" indent="-173736" fontAlgn="auto">
              <a:spcAft>
                <a:spcPts val="0"/>
              </a:spcAft>
              <a:defRPr/>
            </a:pPr>
            <a:r>
              <a:rPr lang="en-US" altLang="en-US" sz="2400" dirty="0">
                <a:latin typeface="Arial" pitchFamily="34" charset="0"/>
              </a:rPr>
              <a:t>Reducing orthostatic hypotension</a:t>
            </a:r>
          </a:p>
          <a:p>
            <a:pPr marL="173736" lvl="1" indent="-173736" fontAlgn="auto">
              <a:spcAft>
                <a:spcPts val="0"/>
              </a:spcAft>
              <a:defRPr/>
            </a:pPr>
            <a:r>
              <a:rPr lang="en-US" altLang="en-US" sz="2400" dirty="0">
                <a:latin typeface="Arial" pitchFamily="34" charset="0"/>
              </a:rPr>
              <a:t>Reducing cardiac workload: </a:t>
            </a:r>
            <a:r>
              <a:rPr lang="en-US" altLang="en-US" sz="2400" dirty="0" smtClean="0">
                <a:latin typeface="Arial" pitchFamily="34" charset="0"/>
              </a:rPr>
              <a:t>discourage</a:t>
            </a:r>
            <a:r>
              <a:rPr lang="en-US" altLang="en-US" sz="2400" i="1" dirty="0">
                <a:latin typeface="Arial" pitchFamily="34" charset="0"/>
              </a:rPr>
              <a:t> </a:t>
            </a:r>
            <a:r>
              <a:rPr lang="en-US" altLang="en-US" sz="2400" i="1" dirty="0" smtClean="0">
                <a:latin typeface="Arial" pitchFamily="34" charset="0"/>
              </a:rPr>
              <a:t>constipation</a:t>
            </a:r>
            <a:endParaRPr lang="en-US" altLang="en-US" sz="2400" dirty="0">
              <a:latin typeface="Arial" pitchFamily="34" charset="0"/>
            </a:endParaRPr>
          </a:p>
          <a:p>
            <a:pPr marL="173736" lvl="1" indent="-173736" fontAlgn="auto">
              <a:spcAft>
                <a:spcPts val="0"/>
              </a:spcAft>
              <a:defRPr/>
            </a:pPr>
            <a:r>
              <a:rPr lang="en-US" altLang="en-US" sz="2400" dirty="0">
                <a:latin typeface="Arial" pitchFamily="34" charset="0"/>
              </a:rPr>
              <a:t>Preventing thrombus formation: medications, exercise, </a:t>
            </a:r>
            <a:r>
              <a:rPr lang="en-US" altLang="en-US" sz="2400" dirty="0" smtClean="0">
                <a:latin typeface="Arial" pitchFamily="34" charset="0"/>
              </a:rPr>
              <a:t>fluid build-up</a:t>
            </a:r>
            <a:endParaRPr lang="en-US" altLang="en-US" sz="2400" dirty="0">
              <a:latin typeface="Arial" pitchFamily="34" charset="0"/>
            </a:endParaRPr>
          </a:p>
          <a:p>
            <a:pPr fontAlgn="auto">
              <a:spcAft>
                <a:spcPts val="0"/>
              </a:spcAft>
              <a:defRPr/>
            </a:pPr>
            <a:r>
              <a:rPr lang="en-US" altLang="en-US" sz="2400" dirty="0">
                <a:latin typeface="Arial" pitchFamily="34" charset="0"/>
              </a:rPr>
              <a:t>Musculoskeletal system</a:t>
            </a:r>
          </a:p>
          <a:p>
            <a:pPr marL="173736" lvl="1" indent="-173736" fontAlgn="auto">
              <a:spcAft>
                <a:spcPts val="0"/>
              </a:spcAft>
              <a:defRPr/>
            </a:pPr>
            <a:r>
              <a:rPr lang="en-US" altLang="en-US" sz="2400" dirty="0">
                <a:latin typeface="Arial" pitchFamily="34" charset="0"/>
              </a:rPr>
              <a:t>Exercise and ROM</a:t>
            </a:r>
          </a:p>
          <a:p>
            <a:pPr marL="173736" lvl="1" indent="-173736" fontAlgn="auto">
              <a:spcAft>
                <a:spcPts val="0"/>
              </a:spcAft>
              <a:buFont typeface="Wingdings" pitchFamily="2" charset="2"/>
              <a:buNone/>
              <a:defRPr/>
            </a:pPr>
            <a:endParaRPr lang="en-US" altLang="en-US" sz="2400" dirty="0">
              <a:latin typeface="Arial" pitchFamily="34" charset="0"/>
            </a:endParaRPr>
          </a:p>
          <a:p>
            <a:pPr marL="173736" lvl="1" indent="-173736" fontAlgn="auto">
              <a:spcAft>
                <a:spcPts val="0"/>
              </a:spcAft>
              <a:buFont typeface="Wingdings" pitchFamily="2" charset="2"/>
              <a:buNone/>
              <a:defRPr/>
            </a:pPr>
            <a:endParaRPr lang="en-US" alt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830388" y="301625"/>
            <a:ext cx="7313612" cy="1143000"/>
          </a:xfrm>
        </p:spPr>
        <p:txBody>
          <a:bodyPr lIns="92075" tIns="46038" rIns="92075" bIns="46038"/>
          <a:lstStyle/>
          <a:p>
            <a:pPr algn="ctr" fontAlgn="auto">
              <a:spcAft>
                <a:spcPts val="0"/>
              </a:spcAft>
              <a:defRPr/>
            </a:pPr>
            <a:r>
              <a:rPr lang="en-US" altLang="en-US" sz="3200"/>
              <a:t>IMMOBILITY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60600" y="1979613"/>
            <a:ext cx="6883400" cy="3657600"/>
          </a:xfrm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400" u="sng" smtClean="0">
                <a:latin typeface="Arial" pitchFamily="34" charset="0"/>
              </a:rPr>
              <a:t>Prevention of the Complications of Immobility</a:t>
            </a:r>
            <a:endParaRPr lang="en-US" altLang="en-US" smtClean="0"/>
          </a:p>
          <a:p>
            <a:pPr>
              <a:lnSpc>
                <a:spcPct val="80000"/>
              </a:lnSpc>
            </a:pPr>
            <a:r>
              <a:rPr lang="en-US" altLang="en-US" sz="2400" smtClean="0">
                <a:latin typeface="Arial" pitchFamily="34" charset="0"/>
              </a:rPr>
              <a:t>Integumentary system</a:t>
            </a:r>
          </a:p>
          <a:p>
            <a:pPr lvl="1">
              <a:lnSpc>
                <a:spcPct val="80000"/>
              </a:lnSpc>
            </a:pPr>
            <a:r>
              <a:rPr lang="en-US" altLang="en-US" sz="2400" smtClean="0">
                <a:latin typeface="Arial" pitchFamily="34" charset="0"/>
              </a:rPr>
              <a:t>Turning every 2-3 hours</a:t>
            </a:r>
          </a:p>
          <a:p>
            <a:pPr lvl="1">
              <a:lnSpc>
                <a:spcPct val="80000"/>
              </a:lnSpc>
            </a:pPr>
            <a:r>
              <a:rPr lang="en-US" altLang="en-US" sz="2400" smtClean="0">
                <a:latin typeface="Arial" pitchFamily="34" charset="0"/>
              </a:rPr>
              <a:t>Hygienic care</a:t>
            </a:r>
          </a:p>
          <a:p>
            <a:pPr lvl="1">
              <a:lnSpc>
                <a:spcPct val="80000"/>
              </a:lnSpc>
            </a:pPr>
            <a:r>
              <a:rPr lang="en-US" altLang="en-US" sz="2400" smtClean="0">
                <a:latin typeface="Arial" pitchFamily="34" charset="0"/>
              </a:rPr>
              <a:t>Protection: preventive aids</a:t>
            </a:r>
          </a:p>
          <a:p>
            <a:pPr>
              <a:lnSpc>
                <a:spcPct val="80000"/>
              </a:lnSpc>
            </a:pPr>
            <a:r>
              <a:rPr lang="en-US" altLang="en-US" sz="2400" smtClean="0">
                <a:latin typeface="Arial" pitchFamily="34" charset="0"/>
              </a:rPr>
              <a:t>Elimination</a:t>
            </a:r>
          </a:p>
          <a:p>
            <a:pPr lvl="1">
              <a:lnSpc>
                <a:spcPct val="80000"/>
              </a:lnSpc>
            </a:pPr>
            <a:r>
              <a:rPr lang="en-US" altLang="en-US" sz="2400" smtClean="0">
                <a:latin typeface="Arial" pitchFamily="34" charset="0"/>
              </a:rPr>
              <a:t>Hydration</a:t>
            </a:r>
          </a:p>
          <a:p>
            <a:pPr lvl="1">
              <a:lnSpc>
                <a:spcPct val="80000"/>
              </a:lnSpc>
            </a:pPr>
            <a:r>
              <a:rPr lang="en-US" altLang="en-US" sz="2400" smtClean="0">
                <a:latin typeface="Arial" pitchFamily="34" charset="0"/>
              </a:rPr>
              <a:t>Nutritional intake: fiber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830388" y="301625"/>
            <a:ext cx="7313612" cy="1143000"/>
          </a:xfrm>
        </p:spPr>
        <p:txBody>
          <a:bodyPr lIns="92075" tIns="46038" rIns="92075" bIns="46038"/>
          <a:lstStyle/>
          <a:p>
            <a:pPr algn="ctr" fontAlgn="auto">
              <a:spcAft>
                <a:spcPts val="0"/>
              </a:spcAft>
              <a:defRPr/>
            </a:pPr>
            <a:r>
              <a:rPr lang="en-US" altLang="en-US" sz="3200"/>
              <a:t>IMMOBILITY</a:t>
            </a:r>
            <a:endParaRPr lang="en-US" altLang="en-US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60600" y="1700213"/>
            <a:ext cx="6883400" cy="4554537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 u="sng" smtClean="0">
                <a:latin typeface="Arial" pitchFamily="34" charset="0"/>
              </a:rPr>
              <a:t>Prevention of the Complications of Immobility</a:t>
            </a:r>
            <a:endParaRPr lang="en-US" altLang="en-US" sz="2400" smtClean="0">
              <a:latin typeface="Arial" pitchFamily="34" charset="0"/>
            </a:endParaRPr>
          </a:p>
          <a:p>
            <a:pPr>
              <a:lnSpc>
                <a:spcPct val="90000"/>
              </a:lnSpc>
            </a:pPr>
            <a:r>
              <a:rPr lang="en-US" altLang="en-US" sz="2400" smtClean="0">
                <a:latin typeface="Arial" pitchFamily="34" charset="0"/>
              </a:rPr>
              <a:t>Positioning</a:t>
            </a:r>
          </a:p>
          <a:p>
            <a:pPr lvl="1">
              <a:lnSpc>
                <a:spcPct val="90000"/>
              </a:lnSpc>
            </a:pPr>
            <a:r>
              <a:rPr lang="en-US" altLang="en-US" sz="2400" smtClean="0">
                <a:latin typeface="Arial" pitchFamily="34" charset="0"/>
              </a:rPr>
              <a:t>Supports: footboards, hand rolls, and splints</a:t>
            </a:r>
          </a:p>
          <a:p>
            <a:pPr lvl="1">
              <a:lnSpc>
                <a:spcPct val="90000"/>
              </a:lnSpc>
            </a:pPr>
            <a:r>
              <a:rPr lang="en-US" altLang="en-US" sz="2400" smtClean="0">
                <a:latin typeface="Arial" pitchFamily="34" charset="0"/>
              </a:rPr>
              <a:t>Trapeze bar</a:t>
            </a:r>
          </a:p>
          <a:p>
            <a:pPr lvl="1">
              <a:lnSpc>
                <a:spcPct val="90000"/>
              </a:lnSpc>
            </a:pPr>
            <a:r>
              <a:rPr lang="en-US" altLang="en-US" sz="2400" smtClean="0">
                <a:latin typeface="Arial" pitchFamily="34" charset="0"/>
              </a:rPr>
              <a:t>Bed positions: side-lying</a:t>
            </a:r>
          </a:p>
          <a:p>
            <a:pPr>
              <a:lnSpc>
                <a:spcPct val="90000"/>
              </a:lnSpc>
            </a:pPr>
            <a:r>
              <a:rPr lang="en-US" altLang="en-US" sz="2400" smtClean="0">
                <a:latin typeface="Arial" pitchFamily="34" charset="0"/>
              </a:rPr>
              <a:t>Psychosocial</a:t>
            </a:r>
          </a:p>
          <a:p>
            <a:pPr lvl="1">
              <a:lnSpc>
                <a:spcPct val="90000"/>
              </a:lnSpc>
            </a:pPr>
            <a:r>
              <a:rPr lang="en-US" altLang="en-US" sz="2400" smtClean="0">
                <a:latin typeface="Arial" pitchFamily="34" charset="0"/>
              </a:rPr>
              <a:t>Orientation	</a:t>
            </a:r>
          </a:p>
          <a:p>
            <a:pPr lvl="1">
              <a:lnSpc>
                <a:spcPct val="90000"/>
              </a:lnSpc>
            </a:pPr>
            <a:r>
              <a:rPr lang="en-US" altLang="en-US" sz="2400" smtClean="0">
                <a:latin typeface="Arial" pitchFamily="34" charset="0"/>
              </a:rPr>
              <a:t>Communication and student participation</a:t>
            </a:r>
          </a:p>
          <a:p>
            <a:pPr>
              <a:lnSpc>
                <a:spcPct val="90000"/>
              </a:lnSpc>
            </a:pPr>
            <a:r>
              <a:rPr lang="en-US" altLang="en-US" sz="2400" smtClean="0">
                <a:latin typeface="Arial" pitchFamily="34" charset="0"/>
              </a:rPr>
              <a:t>Developmental</a:t>
            </a:r>
          </a:p>
          <a:p>
            <a:pPr lvl="1">
              <a:lnSpc>
                <a:spcPct val="90000"/>
              </a:lnSpc>
            </a:pPr>
            <a:r>
              <a:rPr lang="en-US" altLang="en-US" sz="2400" smtClean="0">
                <a:latin typeface="Arial" pitchFamily="34" charset="0"/>
              </a:rPr>
              <a:t>Age-appropriate activities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en-US" altLang="en-US" sz="3200" dirty="0"/>
              <a:t>POSITIONING THE </a:t>
            </a:r>
            <a:r>
              <a:rPr lang="en-US" altLang="en-US" sz="3200" dirty="0" smtClean="0"/>
              <a:t>student</a:t>
            </a:r>
            <a:endParaRPr lang="en-US" altLang="en-US" sz="3200" dirty="0"/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smtClean="0">
                <a:latin typeface="Arial" pitchFamily="34" charset="0"/>
              </a:rPr>
              <a:t>The student must be properly positioned at all times</a:t>
            </a:r>
          </a:p>
          <a:p>
            <a:r>
              <a:rPr lang="en-US" altLang="en-US" sz="2400" smtClean="0">
                <a:latin typeface="Arial" pitchFamily="34" charset="0"/>
              </a:rPr>
              <a:t>Regular position changes and good alignment:</a:t>
            </a:r>
          </a:p>
          <a:p>
            <a:pPr lvl="2"/>
            <a:r>
              <a:rPr lang="en-US" altLang="en-US" sz="2400" smtClean="0">
                <a:latin typeface="Arial" pitchFamily="34" charset="0"/>
              </a:rPr>
              <a:t>Promote comfort and well-being</a:t>
            </a:r>
          </a:p>
          <a:p>
            <a:pPr lvl="2"/>
            <a:r>
              <a:rPr lang="en-US" altLang="en-US" sz="2400" smtClean="0">
                <a:latin typeface="Arial" pitchFamily="34" charset="0"/>
              </a:rPr>
              <a:t>Promote breathing</a:t>
            </a:r>
          </a:p>
          <a:p>
            <a:pPr lvl="2"/>
            <a:r>
              <a:rPr lang="en-US" altLang="en-US" sz="2400" smtClean="0">
                <a:latin typeface="Arial" pitchFamily="34" charset="0"/>
              </a:rPr>
              <a:t>Promote circulation</a:t>
            </a:r>
          </a:p>
          <a:p>
            <a:pPr lvl="2"/>
            <a:r>
              <a:rPr lang="en-US" altLang="en-US" sz="2400" smtClean="0">
                <a:latin typeface="Arial" pitchFamily="34" charset="0"/>
              </a:rPr>
              <a:t>Help prevent complications of immobility/bed rest, for example: pressure ulcers and contractures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en-US" altLang="en-US" sz="3200" dirty="0"/>
              <a:t>POSITIONING THE </a:t>
            </a:r>
            <a:r>
              <a:rPr lang="en-US" altLang="en-US" sz="3200" dirty="0" err="1" smtClean="0"/>
              <a:t>studENT</a:t>
            </a:r>
            <a:endParaRPr lang="en-US" altLang="en-US" dirty="0"/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CA" altLang="en-US" sz="2400" smtClean="0">
                <a:latin typeface="Arial" pitchFamily="34" charset="0"/>
              </a:rPr>
              <a:t>Comfort and Safety Measures</a:t>
            </a:r>
            <a:r>
              <a:rPr lang="en-US" altLang="en-US" sz="2400" smtClean="0">
                <a:latin typeface="Arial" pitchFamily="34" charset="0"/>
              </a:rPr>
              <a:t> </a:t>
            </a:r>
          </a:p>
          <a:p>
            <a:pPr>
              <a:buFont typeface="Wingdings" pitchFamily="2" charset="2"/>
              <a:buNone/>
            </a:pPr>
            <a:r>
              <a:rPr lang="en-US" altLang="en-US" sz="2400" u="sng" smtClean="0">
                <a:latin typeface="Arial" pitchFamily="34" charset="0"/>
              </a:rPr>
              <a:t>PROTECTING THE SKIN</a:t>
            </a:r>
          </a:p>
          <a:p>
            <a:pPr lvl="1"/>
            <a:r>
              <a:rPr lang="en-US" altLang="en-US" sz="2400" smtClean="0">
                <a:latin typeface="Arial" pitchFamily="34" charset="0"/>
              </a:rPr>
              <a:t>Protect the client’s skin during handling, moving, and transfer procedures</a:t>
            </a:r>
          </a:p>
          <a:p>
            <a:pPr lvl="2"/>
            <a:r>
              <a:rPr lang="en-US" altLang="en-US" sz="2100" b="1" smtClean="0">
                <a:latin typeface="Arial" pitchFamily="34" charset="0"/>
              </a:rPr>
              <a:t>Friction </a:t>
            </a:r>
            <a:r>
              <a:rPr lang="en-US" altLang="en-US" sz="2100" smtClean="0">
                <a:latin typeface="Arial" pitchFamily="34" charset="0"/>
              </a:rPr>
              <a:t>is the rubbing of one surface against another</a:t>
            </a:r>
          </a:p>
          <a:p>
            <a:pPr lvl="2"/>
            <a:r>
              <a:rPr lang="en-US" altLang="en-US" sz="2100" b="1" smtClean="0">
                <a:latin typeface="Arial" pitchFamily="34" charset="0"/>
              </a:rPr>
              <a:t>Shearing</a:t>
            </a:r>
            <a:r>
              <a:rPr lang="en-US" altLang="en-US" sz="2100" smtClean="0">
                <a:latin typeface="Arial" pitchFamily="34" charset="0"/>
              </a:rPr>
              <a:t> is when the skin sticks to a surface while muscles slide in the direction the body is moving</a:t>
            </a:r>
          </a:p>
          <a:p>
            <a:pPr lvl="2">
              <a:buFont typeface="Wingdings" pitchFamily="2" charset="2"/>
              <a:buNone/>
            </a:pPr>
            <a:endParaRPr lang="en-US" altLang="en-US" sz="2100" smtClean="0">
              <a:latin typeface="Arial" pitchFamily="34" charset="0"/>
            </a:endParaRPr>
          </a:p>
          <a:p>
            <a:pPr lvl="2">
              <a:buFont typeface="Wingdings" pitchFamily="2" charset="2"/>
              <a:buNone/>
            </a:pPr>
            <a:endParaRPr lang="en-US" altLang="en-US" sz="2100" smtClean="0"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404813"/>
            <a:ext cx="7772400" cy="1728787"/>
          </a:xfr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en-US" altLang="en-US" sz="3200"/>
              <a:t>POSITIONING THE CLIENT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2236788" y="1773238"/>
            <a:ext cx="6907212" cy="4141787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 u="sng" smtClean="0">
                <a:latin typeface="Arial" pitchFamily="34" charset="0"/>
              </a:rPr>
              <a:t>Importance of Proper Positioning/Re-positioning</a:t>
            </a:r>
          </a:p>
          <a:p>
            <a:pPr>
              <a:lnSpc>
                <a:spcPct val="90000"/>
              </a:lnSpc>
            </a:pPr>
            <a:r>
              <a:rPr lang="en-US" altLang="en-US" sz="2400" smtClean="0">
                <a:latin typeface="Arial" pitchFamily="34" charset="0"/>
              </a:rPr>
              <a:t>Essential to body functions such as respiration and circulation</a:t>
            </a:r>
          </a:p>
          <a:p>
            <a:pPr>
              <a:lnSpc>
                <a:spcPct val="90000"/>
              </a:lnSpc>
            </a:pPr>
            <a:r>
              <a:rPr lang="en-US" altLang="en-US" sz="2400" smtClean="0">
                <a:latin typeface="Arial" pitchFamily="34" charset="0"/>
              </a:rPr>
              <a:t>Prevents excess discomfort in joints and muscles, for example: contractures</a:t>
            </a:r>
          </a:p>
          <a:p>
            <a:pPr>
              <a:lnSpc>
                <a:spcPct val="90000"/>
              </a:lnSpc>
            </a:pPr>
            <a:r>
              <a:rPr lang="en-US" altLang="en-US" sz="2400" smtClean="0">
                <a:latin typeface="Arial" pitchFamily="34" charset="0"/>
              </a:rPr>
              <a:t>Prevents pressure sores and possibly sepsis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en-US" altLang="en-US" sz="3200" dirty="0"/>
              <a:t>POSITIONING THE </a:t>
            </a:r>
            <a:r>
              <a:rPr lang="en-US" altLang="en-US" sz="3200" dirty="0" smtClean="0"/>
              <a:t>Student</a:t>
            </a:r>
            <a:endParaRPr lang="en-CA" altLang="en-US" sz="3200" dirty="0"/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>
          <a:xfrm>
            <a:off x="1258888" y="1827213"/>
            <a:ext cx="7424737" cy="4554537"/>
          </a:xfrm>
        </p:spPr>
        <p:txBody>
          <a:bodyPr/>
          <a:lstStyle/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CA" altLang="en-US" sz="2400" u="sng" smtClean="0">
                <a:latin typeface="Arial" pitchFamily="34" charset="0"/>
              </a:rPr>
              <a:t>Student Mobility Assessment</a:t>
            </a:r>
          </a:p>
          <a:p>
            <a:pPr lvl="1">
              <a:lnSpc>
                <a:spcPct val="90000"/>
              </a:lnSpc>
            </a:pPr>
            <a:r>
              <a:rPr lang="en-CA" altLang="en-US" sz="2400" smtClean="0">
                <a:latin typeface="Arial" pitchFamily="34" charset="0"/>
              </a:rPr>
              <a:t>Levels of assistance for client mobility (including positioning/re-positioning) is based on a student mobility assessment performed by PT, OT or designate, and is documented as per school guidelines</a:t>
            </a:r>
          </a:p>
          <a:p>
            <a:pPr lvl="1">
              <a:lnSpc>
                <a:spcPct val="90000"/>
              </a:lnSpc>
            </a:pPr>
            <a:r>
              <a:rPr lang="en-CA" altLang="en-US" sz="2400" smtClean="0">
                <a:latin typeface="Arial" pitchFamily="34" charset="0"/>
              </a:rPr>
              <a:t>Levels of assistance for positioning/re-positioning and transferring a student include:</a:t>
            </a:r>
          </a:p>
          <a:p>
            <a:pPr lvl="2">
              <a:lnSpc>
                <a:spcPct val="90000"/>
              </a:lnSpc>
            </a:pPr>
            <a:r>
              <a:rPr lang="en-CA" altLang="en-US" sz="2000" smtClean="0">
                <a:latin typeface="Arial" pitchFamily="34" charset="0"/>
              </a:rPr>
              <a:t>Independent</a:t>
            </a:r>
          </a:p>
          <a:p>
            <a:pPr lvl="2">
              <a:lnSpc>
                <a:spcPct val="90000"/>
              </a:lnSpc>
            </a:pPr>
            <a:r>
              <a:rPr lang="en-CA" altLang="en-US" sz="2000" smtClean="0">
                <a:latin typeface="Arial" pitchFamily="34" charset="0"/>
              </a:rPr>
              <a:t>Assist (Slider Sheet or slider bag)</a:t>
            </a:r>
          </a:p>
          <a:p>
            <a:pPr lvl="2">
              <a:lnSpc>
                <a:spcPct val="90000"/>
              </a:lnSpc>
            </a:pPr>
            <a:r>
              <a:rPr lang="en-CA" altLang="en-US" sz="2000" smtClean="0">
                <a:latin typeface="Arial" pitchFamily="34" charset="0"/>
              </a:rPr>
              <a:t>Lift Dependent (Positioning Sling)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CA" altLang="en-US" sz="2000" b="1" i="1" smtClean="0">
                <a:latin typeface="Arial" pitchFamily="34" charset="0"/>
              </a:rPr>
              <a:t>	</a:t>
            </a:r>
            <a:endParaRPr lang="en-US" altLang="en-US" sz="2000" smtClean="0">
              <a:latin typeface="Arial" pitchFamily="34" charset="0"/>
            </a:endParaRPr>
          </a:p>
          <a:p>
            <a:pPr>
              <a:lnSpc>
                <a:spcPct val="90000"/>
              </a:lnSpc>
            </a:pPr>
            <a:endParaRPr lang="en-CA" altLang="en-US" sz="2000" smtClean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en-US" altLang="en-US" sz="3200"/>
              <a:t>POSITIONING THE CLIENT</a:t>
            </a:r>
            <a:endParaRPr lang="en-CA" altLang="en-US" sz="3200"/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CA" altLang="en-US" sz="2400" b="1" i="1" smtClean="0">
                <a:latin typeface="Arial" pitchFamily="34" charset="0"/>
              </a:rPr>
              <a:t>ALWAYS </a:t>
            </a:r>
            <a:r>
              <a:rPr lang="en-CA" altLang="en-US" sz="2400" i="1" smtClean="0">
                <a:latin typeface="Arial" pitchFamily="34" charset="0"/>
              </a:rPr>
              <a:t>Follow the student’s care plan, IEP or Activities of Daily Living (ADL) Sheet for information regarding positioning and method of transfer, as it is based on a thorough assessment.</a:t>
            </a:r>
          </a:p>
          <a:p>
            <a:pPr lvl="1"/>
            <a:endParaRPr lang="en-CA" altLang="en-US" sz="2400" i="1" smtClean="0">
              <a:latin typeface="Arial" pitchFamily="34" charset="0"/>
            </a:endParaRPr>
          </a:p>
          <a:p>
            <a:pPr lvl="2">
              <a:buFont typeface="Wingdings" pitchFamily="2" charset="2"/>
              <a:buNone/>
            </a:pPr>
            <a:endParaRPr lang="en-CA" altLang="en-US" sz="2100" smtClean="0">
              <a:latin typeface="Arial" pitchFamily="34" charset="0"/>
            </a:endParaRPr>
          </a:p>
          <a:p>
            <a:endParaRPr lang="en-CA" altLang="en-US" smtClean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830388" y="301625"/>
            <a:ext cx="7313612" cy="1143000"/>
          </a:xfr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en-US" altLang="en-US" sz="3200" i="1" dirty="0"/>
              <a:t>Lateral </a:t>
            </a:r>
            <a:r>
              <a:rPr lang="en-US" altLang="en-US" sz="3200" i="1" dirty="0" smtClean="0"/>
              <a:t>Position – side lying</a:t>
            </a:r>
            <a:endParaRPr lang="en-US" altLang="en-US" sz="3200" dirty="0"/>
          </a:p>
        </p:txBody>
      </p:sp>
      <p:pic>
        <p:nvPicPr>
          <p:cNvPr id="44035" name="Picture 4" descr="slide18-2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750" y="1438275"/>
            <a:ext cx="7048500" cy="450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en-US" altLang="en-US" sz="3200" dirty="0"/>
              <a:t>POSITIONING THE </a:t>
            </a:r>
            <a:r>
              <a:rPr lang="en-US" altLang="en-US" sz="3200" dirty="0" smtClean="0"/>
              <a:t>student</a:t>
            </a:r>
            <a:endParaRPr lang="en-US" altLang="en-US" sz="3200" dirty="0"/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990600" lvl="1" indent="-533400">
              <a:buFont typeface="Wingdings" pitchFamily="2" charset="2"/>
              <a:buNone/>
            </a:pPr>
            <a:r>
              <a:rPr lang="en-US" altLang="en-US" sz="2400" smtClean="0">
                <a:latin typeface="Arial" pitchFamily="34" charset="0"/>
              </a:rPr>
              <a:t>Follow these guidelines to safely position a student:</a:t>
            </a:r>
          </a:p>
          <a:p>
            <a:pPr marL="1371600" lvl="2" indent="-457200"/>
            <a:r>
              <a:rPr lang="en-US" altLang="en-US" sz="2000" smtClean="0">
                <a:latin typeface="Arial" pitchFamily="34" charset="0"/>
              </a:rPr>
              <a:t>Always follow the care plan.</a:t>
            </a:r>
          </a:p>
          <a:p>
            <a:pPr marL="1371600" lvl="2" indent="-457200"/>
            <a:r>
              <a:rPr lang="en-US" altLang="en-US" sz="2000" smtClean="0">
                <a:latin typeface="Arial" pitchFamily="34" charset="0"/>
              </a:rPr>
              <a:t>Use good body mechanics</a:t>
            </a:r>
          </a:p>
          <a:p>
            <a:pPr marL="1371600" lvl="2" indent="-457200"/>
            <a:r>
              <a:rPr lang="en-US" altLang="en-US" sz="2000" smtClean="0">
                <a:latin typeface="Arial" pitchFamily="34" charset="0"/>
              </a:rPr>
              <a:t>Explain the procedure to the student</a:t>
            </a:r>
          </a:p>
          <a:p>
            <a:pPr marL="1371600" lvl="2" indent="-457200"/>
            <a:r>
              <a:rPr lang="en-US" altLang="en-US" sz="2000" smtClean="0">
                <a:latin typeface="Arial" pitchFamily="34" charset="0"/>
              </a:rPr>
              <a:t>Be gentle when moving the student</a:t>
            </a:r>
          </a:p>
          <a:p>
            <a:pPr marL="1371600" lvl="2" indent="-457200"/>
            <a:r>
              <a:rPr lang="en-US" altLang="en-US" sz="2000" smtClean="0">
                <a:latin typeface="Arial" pitchFamily="34" charset="0"/>
              </a:rPr>
              <a:t>Provide for privacy and dignity</a:t>
            </a:r>
          </a:p>
          <a:p>
            <a:pPr marL="1371600" lvl="2" indent="-457200"/>
            <a:r>
              <a:rPr lang="en-US" altLang="en-US" sz="2000" smtClean="0">
                <a:latin typeface="Arial" pitchFamily="34" charset="0"/>
              </a:rPr>
              <a:t>Provide for comfort after positioning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18" name="Group 4"/>
          <p:cNvGrpSpPr>
            <a:grpSpLocks noChangeAspect="1"/>
          </p:cNvGrpSpPr>
          <p:nvPr/>
        </p:nvGrpSpPr>
        <p:grpSpPr bwMode="auto">
          <a:xfrm>
            <a:off x="1258888" y="1284288"/>
            <a:ext cx="7620000" cy="5573712"/>
            <a:chOff x="1460" y="1008"/>
            <a:chExt cx="2840" cy="2851"/>
          </a:xfrm>
        </p:grpSpPr>
        <p:sp>
          <p:nvSpPr>
            <p:cNvPr id="9224" name="AutoShape 5"/>
            <p:cNvSpPr>
              <a:spLocks noChangeAspect="1" noChangeArrowheads="1" noTextEdit="1"/>
            </p:cNvSpPr>
            <p:nvPr/>
          </p:nvSpPr>
          <p:spPr bwMode="auto">
            <a:xfrm>
              <a:off x="1460" y="1008"/>
              <a:ext cx="2840" cy="28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grpSp>
          <p:nvGrpSpPr>
            <p:cNvPr id="9225" name="Group 6"/>
            <p:cNvGrpSpPr>
              <a:grpSpLocks/>
            </p:cNvGrpSpPr>
            <p:nvPr/>
          </p:nvGrpSpPr>
          <p:grpSpPr bwMode="auto">
            <a:xfrm>
              <a:off x="2843" y="1071"/>
              <a:ext cx="1068" cy="1457"/>
              <a:chOff x="2843" y="1071"/>
              <a:chExt cx="1068" cy="1457"/>
            </a:xfrm>
          </p:grpSpPr>
          <p:sp>
            <p:nvSpPr>
              <p:cNvPr id="9235" name="Freeform 7"/>
              <p:cNvSpPr>
                <a:spLocks/>
              </p:cNvSpPr>
              <p:nvPr/>
            </p:nvSpPr>
            <p:spPr bwMode="auto">
              <a:xfrm>
                <a:off x="2849" y="1077"/>
                <a:ext cx="1051" cy="1439"/>
              </a:xfrm>
              <a:custGeom>
                <a:avLst/>
                <a:gdLst>
                  <a:gd name="T0" fmla="*/ 411 w 1051"/>
                  <a:gd name="T1" fmla="*/ 1399 h 1439"/>
                  <a:gd name="T2" fmla="*/ 451 w 1051"/>
                  <a:gd name="T3" fmla="*/ 1348 h 1439"/>
                  <a:gd name="T4" fmla="*/ 417 w 1051"/>
                  <a:gd name="T5" fmla="*/ 1274 h 1439"/>
                  <a:gd name="T6" fmla="*/ 382 w 1051"/>
                  <a:gd name="T7" fmla="*/ 1159 h 1439"/>
                  <a:gd name="T8" fmla="*/ 417 w 1051"/>
                  <a:gd name="T9" fmla="*/ 1079 h 1439"/>
                  <a:gd name="T10" fmla="*/ 468 w 1051"/>
                  <a:gd name="T11" fmla="*/ 1051 h 1439"/>
                  <a:gd name="T12" fmla="*/ 548 w 1051"/>
                  <a:gd name="T13" fmla="*/ 1051 h 1439"/>
                  <a:gd name="T14" fmla="*/ 611 w 1051"/>
                  <a:gd name="T15" fmla="*/ 1074 h 1439"/>
                  <a:gd name="T16" fmla="*/ 657 w 1051"/>
                  <a:gd name="T17" fmla="*/ 1142 h 1439"/>
                  <a:gd name="T18" fmla="*/ 634 w 1051"/>
                  <a:gd name="T19" fmla="*/ 1245 h 1439"/>
                  <a:gd name="T20" fmla="*/ 577 w 1051"/>
                  <a:gd name="T21" fmla="*/ 1337 h 1439"/>
                  <a:gd name="T22" fmla="*/ 600 w 1051"/>
                  <a:gd name="T23" fmla="*/ 1382 h 1439"/>
                  <a:gd name="T24" fmla="*/ 697 w 1051"/>
                  <a:gd name="T25" fmla="*/ 1422 h 1439"/>
                  <a:gd name="T26" fmla="*/ 845 w 1051"/>
                  <a:gd name="T27" fmla="*/ 1439 h 1439"/>
                  <a:gd name="T28" fmla="*/ 982 w 1051"/>
                  <a:gd name="T29" fmla="*/ 1411 h 1439"/>
                  <a:gd name="T30" fmla="*/ 988 w 1051"/>
                  <a:gd name="T31" fmla="*/ 1268 h 1439"/>
                  <a:gd name="T32" fmla="*/ 1000 w 1051"/>
                  <a:gd name="T33" fmla="*/ 1057 h 1439"/>
                  <a:gd name="T34" fmla="*/ 948 w 1051"/>
                  <a:gd name="T35" fmla="*/ 999 h 1439"/>
                  <a:gd name="T36" fmla="*/ 874 w 1051"/>
                  <a:gd name="T37" fmla="*/ 994 h 1439"/>
                  <a:gd name="T38" fmla="*/ 811 w 1051"/>
                  <a:gd name="T39" fmla="*/ 1034 h 1439"/>
                  <a:gd name="T40" fmla="*/ 708 w 1051"/>
                  <a:gd name="T41" fmla="*/ 1028 h 1439"/>
                  <a:gd name="T42" fmla="*/ 651 w 1051"/>
                  <a:gd name="T43" fmla="*/ 965 h 1439"/>
                  <a:gd name="T44" fmla="*/ 640 w 1051"/>
                  <a:gd name="T45" fmla="*/ 902 h 1439"/>
                  <a:gd name="T46" fmla="*/ 657 w 1051"/>
                  <a:gd name="T47" fmla="*/ 834 h 1439"/>
                  <a:gd name="T48" fmla="*/ 748 w 1051"/>
                  <a:gd name="T49" fmla="*/ 771 h 1439"/>
                  <a:gd name="T50" fmla="*/ 851 w 1051"/>
                  <a:gd name="T51" fmla="*/ 794 h 1439"/>
                  <a:gd name="T52" fmla="*/ 908 w 1051"/>
                  <a:gd name="T53" fmla="*/ 828 h 1439"/>
                  <a:gd name="T54" fmla="*/ 977 w 1051"/>
                  <a:gd name="T55" fmla="*/ 828 h 1439"/>
                  <a:gd name="T56" fmla="*/ 1034 w 1051"/>
                  <a:gd name="T57" fmla="*/ 794 h 1439"/>
                  <a:gd name="T58" fmla="*/ 1051 w 1051"/>
                  <a:gd name="T59" fmla="*/ 714 h 1439"/>
                  <a:gd name="T60" fmla="*/ 1011 w 1051"/>
                  <a:gd name="T61" fmla="*/ 497 h 1439"/>
                  <a:gd name="T62" fmla="*/ 857 w 1051"/>
                  <a:gd name="T63" fmla="*/ 474 h 1439"/>
                  <a:gd name="T64" fmla="*/ 662 w 1051"/>
                  <a:gd name="T65" fmla="*/ 451 h 1439"/>
                  <a:gd name="T66" fmla="*/ 577 w 1051"/>
                  <a:gd name="T67" fmla="*/ 382 h 1439"/>
                  <a:gd name="T68" fmla="*/ 565 w 1051"/>
                  <a:gd name="T69" fmla="*/ 291 h 1439"/>
                  <a:gd name="T70" fmla="*/ 617 w 1051"/>
                  <a:gd name="T71" fmla="*/ 222 h 1439"/>
                  <a:gd name="T72" fmla="*/ 645 w 1051"/>
                  <a:gd name="T73" fmla="*/ 120 h 1439"/>
                  <a:gd name="T74" fmla="*/ 611 w 1051"/>
                  <a:gd name="T75" fmla="*/ 34 h 1439"/>
                  <a:gd name="T76" fmla="*/ 548 w 1051"/>
                  <a:gd name="T77" fmla="*/ 0 h 1439"/>
                  <a:gd name="T78" fmla="*/ 462 w 1051"/>
                  <a:gd name="T79" fmla="*/ 0 h 1439"/>
                  <a:gd name="T80" fmla="*/ 400 w 1051"/>
                  <a:gd name="T81" fmla="*/ 28 h 1439"/>
                  <a:gd name="T82" fmla="*/ 354 w 1051"/>
                  <a:gd name="T83" fmla="*/ 102 h 1439"/>
                  <a:gd name="T84" fmla="*/ 377 w 1051"/>
                  <a:gd name="T85" fmla="*/ 205 h 1439"/>
                  <a:gd name="T86" fmla="*/ 428 w 1051"/>
                  <a:gd name="T87" fmla="*/ 297 h 1439"/>
                  <a:gd name="T88" fmla="*/ 394 w 1051"/>
                  <a:gd name="T89" fmla="*/ 394 h 1439"/>
                  <a:gd name="T90" fmla="*/ 274 w 1051"/>
                  <a:gd name="T91" fmla="*/ 445 h 1439"/>
                  <a:gd name="T92" fmla="*/ 68 w 1051"/>
                  <a:gd name="T93" fmla="*/ 445 h 1439"/>
                  <a:gd name="T94" fmla="*/ 0 w 1051"/>
                  <a:gd name="T95" fmla="*/ 651 h 1439"/>
                  <a:gd name="T96" fmla="*/ 17 w 1051"/>
                  <a:gd name="T97" fmla="*/ 777 h 1439"/>
                  <a:gd name="T98" fmla="*/ 97 w 1051"/>
                  <a:gd name="T99" fmla="*/ 811 h 1439"/>
                  <a:gd name="T100" fmla="*/ 182 w 1051"/>
                  <a:gd name="T101" fmla="*/ 794 h 1439"/>
                  <a:gd name="T102" fmla="*/ 262 w 1051"/>
                  <a:gd name="T103" fmla="*/ 759 h 1439"/>
                  <a:gd name="T104" fmla="*/ 354 w 1051"/>
                  <a:gd name="T105" fmla="*/ 799 h 1439"/>
                  <a:gd name="T106" fmla="*/ 388 w 1051"/>
                  <a:gd name="T107" fmla="*/ 914 h 1439"/>
                  <a:gd name="T108" fmla="*/ 325 w 1051"/>
                  <a:gd name="T109" fmla="*/ 982 h 1439"/>
                  <a:gd name="T110" fmla="*/ 234 w 1051"/>
                  <a:gd name="T111" fmla="*/ 994 h 1439"/>
                  <a:gd name="T112" fmla="*/ 160 w 1051"/>
                  <a:gd name="T113" fmla="*/ 942 h 1439"/>
                  <a:gd name="T114" fmla="*/ 85 w 1051"/>
                  <a:gd name="T115" fmla="*/ 948 h 1439"/>
                  <a:gd name="T116" fmla="*/ 17 w 1051"/>
                  <a:gd name="T117" fmla="*/ 1005 h 1439"/>
                  <a:gd name="T118" fmla="*/ 17 w 1051"/>
                  <a:gd name="T119" fmla="*/ 1148 h 1439"/>
                  <a:gd name="T120" fmla="*/ 45 w 1051"/>
                  <a:gd name="T121" fmla="*/ 1337 h 1439"/>
                  <a:gd name="T122" fmla="*/ 68 w 1051"/>
                  <a:gd name="T123" fmla="*/ 1394 h 1439"/>
                  <a:gd name="T124" fmla="*/ 274 w 1051"/>
                  <a:gd name="T125" fmla="*/ 1376 h 1439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0" t="0" r="r" b="b"/>
                <a:pathLst>
                  <a:path w="1051" h="1439">
                    <a:moveTo>
                      <a:pt x="320" y="1388"/>
                    </a:moveTo>
                    <a:lnTo>
                      <a:pt x="342" y="1394"/>
                    </a:lnTo>
                    <a:lnTo>
                      <a:pt x="360" y="1399"/>
                    </a:lnTo>
                    <a:lnTo>
                      <a:pt x="382" y="1399"/>
                    </a:lnTo>
                    <a:lnTo>
                      <a:pt x="400" y="1399"/>
                    </a:lnTo>
                    <a:lnTo>
                      <a:pt x="411" y="1399"/>
                    </a:lnTo>
                    <a:lnTo>
                      <a:pt x="422" y="1394"/>
                    </a:lnTo>
                    <a:lnTo>
                      <a:pt x="434" y="1388"/>
                    </a:lnTo>
                    <a:lnTo>
                      <a:pt x="440" y="1376"/>
                    </a:lnTo>
                    <a:lnTo>
                      <a:pt x="451" y="1371"/>
                    </a:lnTo>
                    <a:lnTo>
                      <a:pt x="451" y="1359"/>
                    </a:lnTo>
                    <a:lnTo>
                      <a:pt x="451" y="1348"/>
                    </a:lnTo>
                    <a:lnTo>
                      <a:pt x="451" y="1331"/>
                    </a:lnTo>
                    <a:lnTo>
                      <a:pt x="451" y="1319"/>
                    </a:lnTo>
                    <a:lnTo>
                      <a:pt x="445" y="1308"/>
                    </a:lnTo>
                    <a:lnTo>
                      <a:pt x="440" y="1297"/>
                    </a:lnTo>
                    <a:lnTo>
                      <a:pt x="428" y="1285"/>
                    </a:lnTo>
                    <a:lnTo>
                      <a:pt x="417" y="1274"/>
                    </a:lnTo>
                    <a:lnTo>
                      <a:pt x="405" y="1251"/>
                    </a:lnTo>
                    <a:lnTo>
                      <a:pt x="400" y="1234"/>
                    </a:lnTo>
                    <a:lnTo>
                      <a:pt x="394" y="1217"/>
                    </a:lnTo>
                    <a:lnTo>
                      <a:pt x="388" y="1199"/>
                    </a:lnTo>
                    <a:lnTo>
                      <a:pt x="382" y="1177"/>
                    </a:lnTo>
                    <a:lnTo>
                      <a:pt x="382" y="1159"/>
                    </a:lnTo>
                    <a:lnTo>
                      <a:pt x="388" y="1137"/>
                    </a:lnTo>
                    <a:lnTo>
                      <a:pt x="394" y="1119"/>
                    </a:lnTo>
                    <a:lnTo>
                      <a:pt x="400" y="1102"/>
                    </a:lnTo>
                    <a:lnTo>
                      <a:pt x="405" y="1097"/>
                    </a:lnTo>
                    <a:lnTo>
                      <a:pt x="411" y="1085"/>
                    </a:lnTo>
                    <a:lnTo>
                      <a:pt x="417" y="1079"/>
                    </a:lnTo>
                    <a:lnTo>
                      <a:pt x="422" y="1074"/>
                    </a:lnTo>
                    <a:lnTo>
                      <a:pt x="428" y="1068"/>
                    </a:lnTo>
                    <a:lnTo>
                      <a:pt x="440" y="1062"/>
                    </a:lnTo>
                    <a:lnTo>
                      <a:pt x="445" y="1062"/>
                    </a:lnTo>
                    <a:lnTo>
                      <a:pt x="457" y="1057"/>
                    </a:lnTo>
                    <a:lnTo>
                      <a:pt x="468" y="1051"/>
                    </a:lnTo>
                    <a:lnTo>
                      <a:pt x="480" y="1051"/>
                    </a:lnTo>
                    <a:lnTo>
                      <a:pt x="491" y="1045"/>
                    </a:lnTo>
                    <a:lnTo>
                      <a:pt x="502" y="1045"/>
                    </a:lnTo>
                    <a:lnTo>
                      <a:pt x="520" y="1045"/>
                    </a:lnTo>
                    <a:lnTo>
                      <a:pt x="531" y="1045"/>
                    </a:lnTo>
                    <a:lnTo>
                      <a:pt x="548" y="1051"/>
                    </a:lnTo>
                    <a:lnTo>
                      <a:pt x="560" y="1051"/>
                    </a:lnTo>
                    <a:lnTo>
                      <a:pt x="571" y="1057"/>
                    </a:lnTo>
                    <a:lnTo>
                      <a:pt x="582" y="1062"/>
                    </a:lnTo>
                    <a:lnTo>
                      <a:pt x="594" y="1062"/>
                    </a:lnTo>
                    <a:lnTo>
                      <a:pt x="600" y="1068"/>
                    </a:lnTo>
                    <a:lnTo>
                      <a:pt x="611" y="1074"/>
                    </a:lnTo>
                    <a:lnTo>
                      <a:pt x="617" y="1079"/>
                    </a:lnTo>
                    <a:lnTo>
                      <a:pt x="628" y="1085"/>
                    </a:lnTo>
                    <a:lnTo>
                      <a:pt x="634" y="1097"/>
                    </a:lnTo>
                    <a:lnTo>
                      <a:pt x="640" y="1108"/>
                    </a:lnTo>
                    <a:lnTo>
                      <a:pt x="651" y="1125"/>
                    </a:lnTo>
                    <a:lnTo>
                      <a:pt x="657" y="1142"/>
                    </a:lnTo>
                    <a:lnTo>
                      <a:pt x="657" y="1159"/>
                    </a:lnTo>
                    <a:lnTo>
                      <a:pt x="657" y="1182"/>
                    </a:lnTo>
                    <a:lnTo>
                      <a:pt x="657" y="1199"/>
                    </a:lnTo>
                    <a:lnTo>
                      <a:pt x="651" y="1217"/>
                    </a:lnTo>
                    <a:lnTo>
                      <a:pt x="645" y="1234"/>
                    </a:lnTo>
                    <a:lnTo>
                      <a:pt x="634" y="1245"/>
                    </a:lnTo>
                    <a:lnTo>
                      <a:pt x="622" y="1262"/>
                    </a:lnTo>
                    <a:lnTo>
                      <a:pt x="600" y="1285"/>
                    </a:lnTo>
                    <a:lnTo>
                      <a:pt x="588" y="1308"/>
                    </a:lnTo>
                    <a:lnTo>
                      <a:pt x="582" y="1319"/>
                    </a:lnTo>
                    <a:lnTo>
                      <a:pt x="577" y="1325"/>
                    </a:lnTo>
                    <a:lnTo>
                      <a:pt x="577" y="1337"/>
                    </a:lnTo>
                    <a:lnTo>
                      <a:pt x="577" y="1342"/>
                    </a:lnTo>
                    <a:lnTo>
                      <a:pt x="577" y="1354"/>
                    </a:lnTo>
                    <a:lnTo>
                      <a:pt x="577" y="1359"/>
                    </a:lnTo>
                    <a:lnTo>
                      <a:pt x="582" y="1365"/>
                    </a:lnTo>
                    <a:lnTo>
                      <a:pt x="588" y="1371"/>
                    </a:lnTo>
                    <a:lnTo>
                      <a:pt x="600" y="1382"/>
                    </a:lnTo>
                    <a:lnTo>
                      <a:pt x="605" y="1388"/>
                    </a:lnTo>
                    <a:lnTo>
                      <a:pt x="617" y="1394"/>
                    </a:lnTo>
                    <a:lnTo>
                      <a:pt x="634" y="1399"/>
                    </a:lnTo>
                    <a:lnTo>
                      <a:pt x="651" y="1405"/>
                    </a:lnTo>
                    <a:lnTo>
                      <a:pt x="674" y="1411"/>
                    </a:lnTo>
                    <a:lnTo>
                      <a:pt x="697" y="1422"/>
                    </a:lnTo>
                    <a:lnTo>
                      <a:pt x="720" y="1422"/>
                    </a:lnTo>
                    <a:lnTo>
                      <a:pt x="742" y="1428"/>
                    </a:lnTo>
                    <a:lnTo>
                      <a:pt x="765" y="1434"/>
                    </a:lnTo>
                    <a:lnTo>
                      <a:pt x="794" y="1439"/>
                    </a:lnTo>
                    <a:lnTo>
                      <a:pt x="822" y="1439"/>
                    </a:lnTo>
                    <a:lnTo>
                      <a:pt x="845" y="1439"/>
                    </a:lnTo>
                    <a:lnTo>
                      <a:pt x="874" y="1439"/>
                    </a:lnTo>
                    <a:lnTo>
                      <a:pt x="897" y="1439"/>
                    </a:lnTo>
                    <a:lnTo>
                      <a:pt x="920" y="1434"/>
                    </a:lnTo>
                    <a:lnTo>
                      <a:pt x="942" y="1428"/>
                    </a:lnTo>
                    <a:lnTo>
                      <a:pt x="965" y="1422"/>
                    </a:lnTo>
                    <a:lnTo>
                      <a:pt x="982" y="1411"/>
                    </a:lnTo>
                    <a:lnTo>
                      <a:pt x="1000" y="1399"/>
                    </a:lnTo>
                    <a:lnTo>
                      <a:pt x="994" y="1382"/>
                    </a:lnTo>
                    <a:lnTo>
                      <a:pt x="994" y="1359"/>
                    </a:lnTo>
                    <a:lnTo>
                      <a:pt x="988" y="1337"/>
                    </a:lnTo>
                    <a:lnTo>
                      <a:pt x="988" y="1314"/>
                    </a:lnTo>
                    <a:lnTo>
                      <a:pt x="988" y="1268"/>
                    </a:lnTo>
                    <a:lnTo>
                      <a:pt x="988" y="1217"/>
                    </a:lnTo>
                    <a:lnTo>
                      <a:pt x="994" y="1171"/>
                    </a:lnTo>
                    <a:lnTo>
                      <a:pt x="994" y="1125"/>
                    </a:lnTo>
                    <a:lnTo>
                      <a:pt x="1000" y="1091"/>
                    </a:lnTo>
                    <a:lnTo>
                      <a:pt x="1000" y="1062"/>
                    </a:lnTo>
                    <a:lnTo>
                      <a:pt x="1000" y="1057"/>
                    </a:lnTo>
                    <a:lnTo>
                      <a:pt x="994" y="1045"/>
                    </a:lnTo>
                    <a:lnTo>
                      <a:pt x="988" y="1034"/>
                    </a:lnTo>
                    <a:lnTo>
                      <a:pt x="982" y="1022"/>
                    </a:lnTo>
                    <a:lnTo>
                      <a:pt x="971" y="1017"/>
                    </a:lnTo>
                    <a:lnTo>
                      <a:pt x="960" y="1011"/>
                    </a:lnTo>
                    <a:lnTo>
                      <a:pt x="948" y="999"/>
                    </a:lnTo>
                    <a:lnTo>
                      <a:pt x="937" y="999"/>
                    </a:lnTo>
                    <a:lnTo>
                      <a:pt x="925" y="994"/>
                    </a:lnTo>
                    <a:lnTo>
                      <a:pt x="914" y="988"/>
                    </a:lnTo>
                    <a:lnTo>
                      <a:pt x="902" y="988"/>
                    </a:lnTo>
                    <a:lnTo>
                      <a:pt x="885" y="988"/>
                    </a:lnTo>
                    <a:lnTo>
                      <a:pt x="874" y="994"/>
                    </a:lnTo>
                    <a:lnTo>
                      <a:pt x="862" y="999"/>
                    </a:lnTo>
                    <a:lnTo>
                      <a:pt x="851" y="1005"/>
                    </a:lnTo>
                    <a:lnTo>
                      <a:pt x="845" y="1017"/>
                    </a:lnTo>
                    <a:lnTo>
                      <a:pt x="834" y="1022"/>
                    </a:lnTo>
                    <a:lnTo>
                      <a:pt x="822" y="1028"/>
                    </a:lnTo>
                    <a:lnTo>
                      <a:pt x="811" y="1034"/>
                    </a:lnTo>
                    <a:lnTo>
                      <a:pt x="794" y="1039"/>
                    </a:lnTo>
                    <a:lnTo>
                      <a:pt x="777" y="1039"/>
                    </a:lnTo>
                    <a:lnTo>
                      <a:pt x="760" y="1039"/>
                    </a:lnTo>
                    <a:lnTo>
                      <a:pt x="742" y="1039"/>
                    </a:lnTo>
                    <a:lnTo>
                      <a:pt x="725" y="1034"/>
                    </a:lnTo>
                    <a:lnTo>
                      <a:pt x="708" y="1028"/>
                    </a:lnTo>
                    <a:lnTo>
                      <a:pt x="691" y="1017"/>
                    </a:lnTo>
                    <a:lnTo>
                      <a:pt x="680" y="1005"/>
                    </a:lnTo>
                    <a:lnTo>
                      <a:pt x="662" y="994"/>
                    </a:lnTo>
                    <a:lnTo>
                      <a:pt x="657" y="982"/>
                    </a:lnTo>
                    <a:lnTo>
                      <a:pt x="651" y="977"/>
                    </a:lnTo>
                    <a:lnTo>
                      <a:pt x="651" y="965"/>
                    </a:lnTo>
                    <a:lnTo>
                      <a:pt x="645" y="959"/>
                    </a:lnTo>
                    <a:lnTo>
                      <a:pt x="640" y="948"/>
                    </a:lnTo>
                    <a:lnTo>
                      <a:pt x="640" y="937"/>
                    </a:lnTo>
                    <a:lnTo>
                      <a:pt x="640" y="925"/>
                    </a:lnTo>
                    <a:lnTo>
                      <a:pt x="640" y="914"/>
                    </a:lnTo>
                    <a:lnTo>
                      <a:pt x="640" y="902"/>
                    </a:lnTo>
                    <a:lnTo>
                      <a:pt x="640" y="885"/>
                    </a:lnTo>
                    <a:lnTo>
                      <a:pt x="640" y="874"/>
                    </a:lnTo>
                    <a:lnTo>
                      <a:pt x="645" y="862"/>
                    </a:lnTo>
                    <a:lnTo>
                      <a:pt x="651" y="851"/>
                    </a:lnTo>
                    <a:lnTo>
                      <a:pt x="651" y="839"/>
                    </a:lnTo>
                    <a:lnTo>
                      <a:pt x="657" y="834"/>
                    </a:lnTo>
                    <a:lnTo>
                      <a:pt x="668" y="822"/>
                    </a:lnTo>
                    <a:lnTo>
                      <a:pt x="680" y="811"/>
                    </a:lnTo>
                    <a:lnTo>
                      <a:pt x="697" y="794"/>
                    </a:lnTo>
                    <a:lnTo>
                      <a:pt x="714" y="782"/>
                    </a:lnTo>
                    <a:lnTo>
                      <a:pt x="731" y="777"/>
                    </a:lnTo>
                    <a:lnTo>
                      <a:pt x="748" y="771"/>
                    </a:lnTo>
                    <a:lnTo>
                      <a:pt x="765" y="771"/>
                    </a:lnTo>
                    <a:lnTo>
                      <a:pt x="788" y="771"/>
                    </a:lnTo>
                    <a:lnTo>
                      <a:pt x="805" y="771"/>
                    </a:lnTo>
                    <a:lnTo>
                      <a:pt x="822" y="777"/>
                    </a:lnTo>
                    <a:lnTo>
                      <a:pt x="840" y="782"/>
                    </a:lnTo>
                    <a:lnTo>
                      <a:pt x="851" y="794"/>
                    </a:lnTo>
                    <a:lnTo>
                      <a:pt x="862" y="799"/>
                    </a:lnTo>
                    <a:lnTo>
                      <a:pt x="868" y="811"/>
                    </a:lnTo>
                    <a:lnTo>
                      <a:pt x="880" y="817"/>
                    </a:lnTo>
                    <a:lnTo>
                      <a:pt x="885" y="822"/>
                    </a:lnTo>
                    <a:lnTo>
                      <a:pt x="897" y="822"/>
                    </a:lnTo>
                    <a:lnTo>
                      <a:pt x="908" y="828"/>
                    </a:lnTo>
                    <a:lnTo>
                      <a:pt x="920" y="834"/>
                    </a:lnTo>
                    <a:lnTo>
                      <a:pt x="931" y="834"/>
                    </a:lnTo>
                    <a:lnTo>
                      <a:pt x="942" y="834"/>
                    </a:lnTo>
                    <a:lnTo>
                      <a:pt x="954" y="834"/>
                    </a:lnTo>
                    <a:lnTo>
                      <a:pt x="965" y="834"/>
                    </a:lnTo>
                    <a:lnTo>
                      <a:pt x="977" y="828"/>
                    </a:lnTo>
                    <a:lnTo>
                      <a:pt x="988" y="828"/>
                    </a:lnTo>
                    <a:lnTo>
                      <a:pt x="1000" y="822"/>
                    </a:lnTo>
                    <a:lnTo>
                      <a:pt x="1011" y="817"/>
                    </a:lnTo>
                    <a:lnTo>
                      <a:pt x="1022" y="811"/>
                    </a:lnTo>
                    <a:lnTo>
                      <a:pt x="1034" y="799"/>
                    </a:lnTo>
                    <a:lnTo>
                      <a:pt x="1034" y="794"/>
                    </a:lnTo>
                    <a:lnTo>
                      <a:pt x="1040" y="794"/>
                    </a:lnTo>
                    <a:lnTo>
                      <a:pt x="1045" y="782"/>
                    </a:lnTo>
                    <a:lnTo>
                      <a:pt x="1045" y="777"/>
                    </a:lnTo>
                    <a:lnTo>
                      <a:pt x="1051" y="759"/>
                    </a:lnTo>
                    <a:lnTo>
                      <a:pt x="1051" y="737"/>
                    </a:lnTo>
                    <a:lnTo>
                      <a:pt x="1051" y="714"/>
                    </a:lnTo>
                    <a:lnTo>
                      <a:pt x="1051" y="691"/>
                    </a:lnTo>
                    <a:lnTo>
                      <a:pt x="1051" y="668"/>
                    </a:lnTo>
                    <a:lnTo>
                      <a:pt x="1045" y="639"/>
                    </a:lnTo>
                    <a:lnTo>
                      <a:pt x="1034" y="588"/>
                    </a:lnTo>
                    <a:lnTo>
                      <a:pt x="1022" y="542"/>
                    </a:lnTo>
                    <a:lnTo>
                      <a:pt x="1011" y="497"/>
                    </a:lnTo>
                    <a:lnTo>
                      <a:pt x="1000" y="462"/>
                    </a:lnTo>
                    <a:lnTo>
                      <a:pt x="971" y="468"/>
                    </a:lnTo>
                    <a:lnTo>
                      <a:pt x="942" y="468"/>
                    </a:lnTo>
                    <a:lnTo>
                      <a:pt x="914" y="474"/>
                    </a:lnTo>
                    <a:lnTo>
                      <a:pt x="885" y="474"/>
                    </a:lnTo>
                    <a:lnTo>
                      <a:pt x="857" y="474"/>
                    </a:lnTo>
                    <a:lnTo>
                      <a:pt x="828" y="474"/>
                    </a:lnTo>
                    <a:lnTo>
                      <a:pt x="800" y="468"/>
                    </a:lnTo>
                    <a:lnTo>
                      <a:pt x="777" y="468"/>
                    </a:lnTo>
                    <a:lnTo>
                      <a:pt x="725" y="462"/>
                    </a:lnTo>
                    <a:lnTo>
                      <a:pt x="691" y="457"/>
                    </a:lnTo>
                    <a:lnTo>
                      <a:pt x="662" y="451"/>
                    </a:lnTo>
                    <a:lnTo>
                      <a:pt x="657" y="445"/>
                    </a:lnTo>
                    <a:lnTo>
                      <a:pt x="634" y="439"/>
                    </a:lnTo>
                    <a:lnTo>
                      <a:pt x="617" y="428"/>
                    </a:lnTo>
                    <a:lnTo>
                      <a:pt x="600" y="417"/>
                    </a:lnTo>
                    <a:lnTo>
                      <a:pt x="588" y="400"/>
                    </a:lnTo>
                    <a:lnTo>
                      <a:pt x="577" y="382"/>
                    </a:lnTo>
                    <a:lnTo>
                      <a:pt x="571" y="371"/>
                    </a:lnTo>
                    <a:lnTo>
                      <a:pt x="565" y="354"/>
                    </a:lnTo>
                    <a:lnTo>
                      <a:pt x="560" y="342"/>
                    </a:lnTo>
                    <a:lnTo>
                      <a:pt x="560" y="325"/>
                    </a:lnTo>
                    <a:lnTo>
                      <a:pt x="565" y="308"/>
                    </a:lnTo>
                    <a:lnTo>
                      <a:pt x="565" y="291"/>
                    </a:lnTo>
                    <a:lnTo>
                      <a:pt x="571" y="280"/>
                    </a:lnTo>
                    <a:lnTo>
                      <a:pt x="577" y="268"/>
                    </a:lnTo>
                    <a:lnTo>
                      <a:pt x="588" y="257"/>
                    </a:lnTo>
                    <a:lnTo>
                      <a:pt x="594" y="245"/>
                    </a:lnTo>
                    <a:lnTo>
                      <a:pt x="605" y="234"/>
                    </a:lnTo>
                    <a:lnTo>
                      <a:pt x="617" y="222"/>
                    </a:lnTo>
                    <a:lnTo>
                      <a:pt x="622" y="211"/>
                    </a:lnTo>
                    <a:lnTo>
                      <a:pt x="634" y="194"/>
                    </a:lnTo>
                    <a:lnTo>
                      <a:pt x="640" y="177"/>
                    </a:lnTo>
                    <a:lnTo>
                      <a:pt x="645" y="160"/>
                    </a:lnTo>
                    <a:lnTo>
                      <a:pt x="645" y="137"/>
                    </a:lnTo>
                    <a:lnTo>
                      <a:pt x="645" y="120"/>
                    </a:lnTo>
                    <a:lnTo>
                      <a:pt x="645" y="97"/>
                    </a:lnTo>
                    <a:lnTo>
                      <a:pt x="640" y="80"/>
                    </a:lnTo>
                    <a:lnTo>
                      <a:pt x="634" y="57"/>
                    </a:lnTo>
                    <a:lnTo>
                      <a:pt x="628" y="51"/>
                    </a:lnTo>
                    <a:lnTo>
                      <a:pt x="622" y="45"/>
                    </a:lnTo>
                    <a:lnTo>
                      <a:pt x="611" y="34"/>
                    </a:lnTo>
                    <a:lnTo>
                      <a:pt x="605" y="28"/>
                    </a:lnTo>
                    <a:lnTo>
                      <a:pt x="600" y="22"/>
                    </a:lnTo>
                    <a:lnTo>
                      <a:pt x="588" y="17"/>
                    </a:lnTo>
                    <a:lnTo>
                      <a:pt x="577" y="11"/>
                    </a:lnTo>
                    <a:lnTo>
                      <a:pt x="565" y="5"/>
                    </a:lnTo>
                    <a:lnTo>
                      <a:pt x="548" y="0"/>
                    </a:lnTo>
                    <a:lnTo>
                      <a:pt x="537" y="0"/>
                    </a:lnTo>
                    <a:lnTo>
                      <a:pt x="520" y="0"/>
                    </a:lnTo>
                    <a:lnTo>
                      <a:pt x="502" y="0"/>
                    </a:lnTo>
                    <a:lnTo>
                      <a:pt x="491" y="0"/>
                    </a:lnTo>
                    <a:lnTo>
                      <a:pt x="474" y="0"/>
                    </a:lnTo>
                    <a:lnTo>
                      <a:pt x="462" y="0"/>
                    </a:lnTo>
                    <a:lnTo>
                      <a:pt x="451" y="5"/>
                    </a:lnTo>
                    <a:lnTo>
                      <a:pt x="440" y="5"/>
                    </a:lnTo>
                    <a:lnTo>
                      <a:pt x="428" y="11"/>
                    </a:lnTo>
                    <a:lnTo>
                      <a:pt x="417" y="17"/>
                    </a:lnTo>
                    <a:lnTo>
                      <a:pt x="405" y="22"/>
                    </a:lnTo>
                    <a:lnTo>
                      <a:pt x="400" y="28"/>
                    </a:lnTo>
                    <a:lnTo>
                      <a:pt x="388" y="34"/>
                    </a:lnTo>
                    <a:lnTo>
                      <a:pt x="382" y="40"/>
                    </a:lnTo>
                    <a:lnTo>
                      <a:pt x="377" y="51"/>
                    </a:lnTo>
                    <a:lnTo>
                      <a:pt x="365" y="62"/>
                    </a:lnTo>
                    <a:lnTo>
                      <a:pt x="360" y="85"/>
                    </a:lnTo>
                    <a:lnTo>
                      <a:pt x="354" y="102"/>
                    </a:lnTo>
                    <a:lnTo>
                      <a:pt x="354" y="120"/>
                    </a:lnTo>
                    <a:lnTo>
                      <a:pt x="354" y="137"/>
                    </a:lnTo>
                    <a:lnTo>
                      <a:pt x="354" y="160"/>
                    </a:lnTo>
                    <a:lnTo>
                      <a:pt x="360" y="177"/>
                    </a:lnTo>
                    <a:lnTo>
                      <a:pt x="365" y="194"/>
                    </a:lnTo>
                    <a:lnTo>
                      <a:pt x="377" y="205"/>
                    </a:lnTo>
                    <a:lnTo>
                      <a:pt x="388" y="222"/>
                    </a:lnTo>
                    <a:lnTo>
                      <a:pt x="400" y="234"/>
                    </a:lnTo>
                    <a:lnTo>
                      <a:pt x="411" y="251"/>
                    </a:lnTo>
                    <a:lnTo>
                      <a:pt x="417" y="268"/>
                    </a:lnTo>
                    <a:lnTo>
                      <a:pt x="422" y="280"/>
                    </a:lnTo>
                    <a:lnTo>
                      <a:pt x="428" y="297"/>
                    </a:lnTo>
                    <a:lnTo>
                      <a:pt x="428" y="314"/>
                    </a:lnTo>
                    <a:lnTo>
                      <a:pt x="422" y="331"/>
                    </a:lnTo>
                    <a:lnTo>
                      <a:pt x="422" y="348"/>
                    </a:lnTo>
                    <a:lnTo>
                      <a:pt x="411" y="365"/>
                    </a:lnTo>
                    <a:lnTo>
                      <a:pt x="405" y="377"/>
                    </a:lnTo>
                    <a:lnTo>
                      <a:pt x="394" y="394"/>
                    </a:lnTo>
                    <a:lnTo>
                      <a:pt x="377" y="405"/>
                    </a:lnTo>
                    <a:lnTo>
                      <a:pt x="360" y="417"/>
                    </a:lnTo>
                    <a:lnTo>
                      <a:pt x="342" y="428"/>
                    </a:lnTo>
                    <a:lnTo>
                      <a:pt x="314" y="439"/>
                    </a:lnTo>
                    <a:lnTo>
                      <a:pt x="291" y="445"/>
                    </a:lnTo>
                    <a:lnTo>
                      <a:pt x="274" y="445"/>
                    </a:lnTo>
                    <a:lnTo>
                      <a:pt x="245" y="445"/>
                    </a:lnTo>
                    <a:lnTo>
                      <a:pt x="217" y="445"/>
                    </a:lnTo>
                    <a:lnTo>
                      <a:pt x="182" y="445"/>
                    </a:lnTo>
                    <a:lnTo>
                      <a:pt x="148" y="445"/>
                    </a:lnTo>
                    <a:lnTo>
                      <a:pt x="108" y="445"/>
                    </a:lnTo>
                    <a:lnTo>
                      <a:pt x="68" y="445"/>
                    </a:lnTo>
                    <a:lnTo>
                      <a:pt x="28" y="445"/>
                    </a:lnTo>
                    <a:lnTo>
                      <a:pt x="22" y="474"/>
                    </a:lnTo>
                    <a:lnTo>
                      <a:pt x="17" y="514"/>
                    </a:lnTo>
                    <a:lnTo>
                      <a:pt x="11" y="559"/>
                    </a:lnTo>
                    <a:lnTo>
                      <a:pt x="5" y="605"/>
                    </a:lnTo>
                    <a:lnTo>
                      <a:pt x="0" y="651"/>
                    </a:lnTo>
                    <a:lnTo>
                      <a:pt x="0" y="691"/>
                    </a:lnTo>
                    <a:lnTo>
                      <a:pt x="0" y="725"/>
                    </a:lnTo>
                    <a:lnTo>
                      <a:pt x="0" y="748"/>
                    </a:lnTo>
                    <a:lnTo>
                      <a:pt x="5" y="759"/>
                    </a:lnTo>
                    <a:lnTo>
                      <a:pt x="11" y="771"/>
                    </a:lnTo>
                    <a:lnTo>
                      <a:pt x="17" y="777"/>
                    </a:lnTo>
                    <a:lnTo>
                      <a:pt x="28" y="788"/>
                    </a:lnTo>
                    <a:lnTo>
                      <a:pt x="40" y="794"/>
                    </a:lnTo>
                    <a:lnTo>
                      <a:pt x="51" y="799"/>
                    </a:lnTo>
                    <a:lnTo>
                      <a:pt x="68" y="805"/>
                    </a:lnTo>
                    <a:lnTo>
                      <a:pt x="80" y="811"/>
                    </a:lnTo>
                    <a:lnTo>
                      <a:pt x="97" y="811"/>
                    </a:lnTo>
                    <a:lnTo>
                      <a:pt x="114" y="811"/>
                    </a:lnTo>
                    <a:lnTo>
                      <a:pt x="125" y="811"/>
                    </a:lnTo>
                    <a:lnTo>
                      <a:pt x="142" y="811"/>
                    </a:lnTo>
                    <a:lnTo>
                      <a:pt x="160" y="805"/>
                    </a:lnTo>
                    <a:lnTo>
                      <a:pt x="171" y="799"/>
                    </a:lnTo>
                    <a:lnTo>
                      <a:pt x="182" y="794"/>
                    </a:lnTo>
                    <a:lnTo>
                      <a:pt x="194" y="782"/>
                    </a:lnTo>
                    <a:lnTo>
                      <a:pt x="205" y="777"/>
                    </a:lnTo>
                    <a:lnTo>
                      <a:pt x="217" y="765"/>
                    </a:lnTo>
                    <a:lnTo>
                      <a:pt x="234" y="765"/>
                    </a:lnTo>
                    <a:lnTo>
                      <a:pt x="245" y="759"/>
                    </a:lnTo>
                    <a:lnTo>
                      <a:pt x="262" y="759"/>
                    </a:lnTo>
                    <a:lnTo>
                      <a:pt x="280" y="759"/>
                    </a:lnTo>
                    <a:lnTo>
                      <a:pt x="297" y="765"/>
                    </a:lnTo>
                    <a:lnTo>
                      <a:pt x="314" y="771"/>
                    </a:lnTo>
                    <a:lnTo>
                      <a:pt x="325" y="777"/>
                    </a:lnTo>
                    <a:lnTo>
                      <a:pt x="342" y="788"/>
                    </a:lnTo>
                    <a:lnTo>
                      <a:pt x="354" y="799"/>
                    </a:lnTo>
                    <a:lnTo>
                      <a:pt x="365" y="817"/>
                    </a:lnTo>
                    <a:lnTo>
                      <a:pt x="377" y="834"/>
                    </a:lnTo>
                    <a:lnTo>
                      <a:pt x="382" y="851"/>
                    </a:lnTo>
                    <a:lnTo>
                      <a:pt x="388" y="874"/>
                    </a:lnTo>
                    <a:lnTo>
                      <a:pt x="388" y="897"/>
                    </a:lnTo>
                    <a:lnTo>
                      <a:pt x="388" y="914"/>
                    </a:lnTo>
                    <a:lnTo>
                      <a:pt x="382" y="925"/>
                    </a:lnTo>
                    <a:lnTo>
                      <a:pt x="377" y="942"/>
                    </a:lnTo>
                    <a:lnTo>
                      <a:pt x="365" y="954"/>
                    </a:lnTo>
                    <a:lnTo>
                      <a:pt x="354" y="965"/>
                    </a:lnTo>
                    <a:lnTo>
                      <a:pt x="342" y="977"/>
                    </a:lnTo>
                    <a:lnTo>
                      <a:pt x="325" y="982"/>
                    </a:lnTo>
                    <a:lnTo>
                      <a:pt x="314" y="988"/>
                    </a:lnTo>
                    <a:lnTo>
                      <a:pt x="297" y="994"/>
                    </a:lnTo>
                    <a:lnTo>
                      <a:pt x="280" y="999"/>
                    </a:lnTo>
                    <a:lnTo>
                      <a:pt x="262" y="999"/>
                    </a:lnTo>
                    <a:lnTo>
                      <a:pt x="245" y="999"/>
                    </a:lnTo>
                    <a:lnTo>
                      <a:pt x="234" y="994"/>
                    </a:lnTo>
                    <a:lnTo>
                      <a:pt x="217" y="988"/>
                    </a:lnTo>
                    <a:lnTo>
                      <a:pt x="205" y="977"/>
                    </a:lnTo>
                    <a:lnTo>
                      <a:pt x="194" y="965"/>
                    </a:lnTo>
                    <a:lnTo>
                      <a:pt x="182" y="954"/>
                    </a:lnTo>
                    <a:lnTo>
                      <a:pt x="171" y="948"/>
                    </a:lnTo>
                    <a:lnTo>
                      <a:pt x="160" y="942"/>
                    </a:lnTo>
                    <a:lnTo>
                      <a:pt x="148" y="937"/>
                    </a:lnTo>
                    <a:lnTo>
                      <a:pt x="137" y="937"/>
                    </a:lnTo>
                    <a:lnTo>
                      <a:pt x="125" y="937"/>
                    </a:lnTo>
                    <a:lnTo>
                      <a:pt x="108" y="937"/>
                    </a:lnTo>
                    <a:lnTo>
                      <a:pt x="97" y="937"/>
                    </a:lnTo>
                    <a:lnTo>
                      <a:pt x="85" y="948"/>
                    </a:lnTo>
                    <a:lnTo>
                      <a:pt x="68" y="954"/>
                    </a:lnTo>
                    <a:lnTo>
                      <a:pt x="57" y="959"/>
                    </a:lnTo>
                    <a:lnTo>
                      <a:pt x="45" y="971"/>
                    </a:lnTo>
                    <a:lnTo>
                      <a:pt x="34" y="982"/>
                    </a:lnTo>
                    <a:lnTo>
                      <a:pt x="28" y="994"/>
                    </a:lnTo>
                    <a:lnTo>
                      <a:pt x="17" y="1005"/>
                    </a:lnTo>
                    <a:lnTo>
                      <a:pt x="11" y="1022"/>
                    </a:lnTo>
                    <a:lnTo>
                      <a:pt x="5" y="1034"/>
                    </a:lnTo>
                    <a:lnTo>
                      <a:pt x="5" y="1057"/>
                    </a:lnTo>
                    <a:lnTo>
                      <a:pt x="5" y="1074"/>
                    </a:lnTo>
                    <a:lnTo>
                      <a:pt x="11" y="1097"/>
                    </a:lnTo>
                    <a:lnTo>
                      <a:pt x="17" y="1148"/>
                    </a:lnTo>
                    <a:lnTo>
                      <a:pt x="28" y="1205"/>
                    </a:lnTo>
                    <a:lnTo>
                      <a:pt x="34" y="1234"/>
                    </a:lnTo>
                    <a:lnTo>
                      <a:pt x="40" y="1257"/>
                    </a:lnTo>
                    <a:lnTo>
                      <a:pt x="40" y="1285"/>
                    </a:lnTo>
                    <a:lnTo>
                      <a:pt x="45" y="1314"/>
                    </a:lnTo>
                    <a:lnTo>
                      <a:pt x="45" y="1337"/>
                    </a:lnTo>
                    <a:lnTo>
                      <a:pt x="40" y="1359"/>
                    </a:lnTo>
                    <a:lnTo>
                      <a:pt x="40" y="1371"/>
                    </a:lnTo>
                    <a:lnTo>
                      <a:pt x="34" y="1382"/>
                    </a:lnTo>
                    <a:lnTo>
                      <a:pt x="34" y="1394"/>
                    </a:lnTo>
                    <a:lnTo>
                      <a:pt x="28" y="1399"/>
                    </a:lnTo>
                    <a:lnTo>
                      <a:pt x="68" y="1394"/>
                    </a:lnTo>
                    <a:lnTo>
                      <a:pt x="108" y="1382"/>
                    </a:lnTo>
                    <a:lnTo>
                      <a:pt x="148" y="1382"/>
                    </a:lnTo>
                    <a:lnTo>
                      <a:pt x="182" y="1376"/>
                    </a:lnTo>
                    <a:lnTo>
                      <a:pt x="222" y="1371"/>
                    </a:lnTo>
                    <a:lnTo>
                      <a:pt x="257" y="1371"/>
                    </a:lnTo>
                    <a:lnTo>
                      <a:pt x="274" y="1376"/>
                    </a:lnTo>
                    <a:lnTo>
                      <a:pt x="291" y="1376"/>
                    </a:lnTo>
                    <a:lnTo>
                      <a:pt x="302" y="1382"/>
                    </a:lnTo>
                    <a:lnTo>
                      <a:pt x="320" y="1388"/>
                    </a:lnTo>
                    <a:close/>
                  </a:path>
                </a:pathLst>
              </a:custGeom>
              <a:solidFill>
                <a:srgbClr val="FFBE7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9236" name="Freeform 8"/>
              <p:cNvSpPr>
                <a:spLocks noEditPoints="1"/>
              </p:cNvSpPr>
              <p:nvPr/>
            </p:nvSpPr>
            <p:spPr bwMode="auto">
              <a:xfrm>
                <a:off x="2843" y="1071"/>
                <a:ext cx="1068" cy="1457"/>
              </a:xfrm>
              <a:custGeom>
                <a:avLst/>
                <a:gdLst>
                  <a:gd name="T0" fmla="*/ 468 w 1068"/>
                  <a:gd name="T1" fmla="*/ 1354 h 1457"/>
                  <a:gd name="T2" fmla="*/ 406 w 1068"/>
                  <a:gd name="T3" fmla="*/ 1148 h 1457"/>
                  <a:gd name="T4" fmla="*/ 480 w 1068"/>
                  <a:gd name="T5" fmla="*/ 1068 h 1457"/>
                  <a:gd name="T6" fmla="*/ 588 w 1068"/>
                  <a:gd name="T7" fmla="*/ 1080 h 1457"/>
                  <a:gd name="T8" fmla="*/ 657 w 1068"/>
                  <a:gd name="T9" fmla="*/ 1188 h 1457"/>
                  <a:gd name="T10" fmla="*/ 577 w 1068"/>
                  <a:gd name="T11" fmla="*/ 1331 h 1457"/>
                  <a:gd name="T12" fmla="*/ 703 w 1068"/>
                  <a:gd name="T13" fmla="*/ 1440 h 1457"/>
                  <a:gd name="T14" fmla="*/ 1011 w 1068"/>
                  <a:gd name="T15" fmla="*/ 1365 h 1457"/>
                  <a:gd name="T16" fmla="*/ 960 w 1068"/>
                  <a:gd name="T17" fmla="*/ 1000 h 1457"/>
                  <a:gd name="T18" fmla="*/ 828 w 1068"/>
                  <a:gd name="T19" fmla="*/ 1028 h 1457"/>
                  <a:gd name="T20" fmla="*/ 668 w 1068"/>
                  <a:gd name="T21" fmla="*/ 983 h 1457"/>
                  <a:gd name="T22" fmla="*/ 668 w 1068"/>
                  <a:gd name="T23" fmla="*/ 863 h 1457"/>
                  <a:gd name="T24" fmla="*/ 846 w 1068"/>
                  <a:gd name="T25" fmla="*/ 788 h 1457"/>
                  <a:gd name="T26" fmla="*/ 926 w 1068"/>
                  <a:gd name="T27" fmla="*/ 851 h 1457"/>
                  <a:gd name="T28" fmla="*/ 1040 w 1068"/>
                  <a:gd name="T29" fmla="*/ 811 h 1457"/>
                  <a:gd name="T30" fmla="*/ 1017 w 1068"/>
                  <a:gd name="T31" fmla="*/ 468 h 1457"/>
                  <a:gd name="T32" fmla="*/ 611 w 1068"/>
                  <a:gd name="T33" fmla="*/ 417 h 1457"/>
                  <a:gd name="T34" fmla="*/ 600 w 1068"/>
                  <a:gd name="T35" fmla="*/ 268 h 1457"/>
                  <a:gd name="T36" fmla="*/ 651 w 1068"/>
                  <a:gd name="T37" fmla="*/ 63 h 1457"/>
                  <a:gd name="T38" fmla="*/ 457 w 1068"/>
                  <a:gd name="T39" fmla="*/ 6 h 1457"/>
                  <a:gd name="T40" fmla="*/ 366 w 1068"/>
                  <a:gd name="T41" fmla="*/ 63 h 1457"/>
                  <a:gd name="T42" fmla="*/ 406 w 1068"/>
                  <a:gd name="T43" fmla="*/ 240 h 1457"/>
                  <a:gd name="T44" fmla="*/ 366 w 1068"/>
                  <a:gd name="T45" fmla="*/ 417 h 1457"/>
                  <a:gd name="T46" fmla="*/ 0 w 1068"/>
                  <a:gd name="T47" fmla="*/ 754 h 1457"/>
                  <a:gd name="T48" fmla="*/ 171 w 1068"/>
                  <a:gd name="T49" fmla="*/ 823 h 1457"/>
                  <a:gd name="T50" fmla="*/ 286 w 1068"/>
                  <a:gd name="T51" fmla="*/ 777 h 1457"/>
                  <a:gd name="T52" fmla="*/ 377 w 1068"/>
                  <a:gd name="T53" fmla="*/ 943 h 1457"/>
                  <a:gd name="T54" fmla="*/ 194 w 1068"/>
                  <a:gd name="T55" fmla="*/ 954 h 1457"/>
                  <a:gd name="T56" fmla="*/ 34 w 1068"/>
                  <a:gd name="T57" fmla="*/ 988 h 1457"/>
                  <a:gd name="T58" fmla="*/ 40 w 1068"/>
                  <a:gd name="T59" fmla="*/ 1268 h 1457"/>
                  <a:gd name="T60" fmla="*/ 74 w 1068"/>
                  <a:gd name="T61" fmla="*/ 1411 h 1457"/>
                  <a:gd name="T62" fmla="*/ 326 w 1068"/>
                  <a:gd name="T63" fmla="*/ 1388 h 1457"/>
                  <a:gd name="T64" fmla="*/ 34 w 1068"/>
                  <a:gd name="T65" fmla="*/ 1405 h 1457"/>
                  <a:gd name="T66" fmla="*/ 40 w 1068"/>
                  <a:gd name="T67" fmla="*/ 1240 h 1457"/>
                  <a:gd name="T68" fmla="*/ 46 w 1068"/>
                  <a:gd name="T69" fmla="*/ 994 h 1457"/>
                  <a:gd name="T70" fmla="*/ 194 w 1068"/>
                  <a:gd name="T71" fmla="*/ 977 h 1457"/>
                  <a:gd name="T72" fmla="*/ 394 w 1068"/>
                  <a:gd name="T73" fmla="*/ 954 h 1457"/>
                  <a:gd name="T74" fmla="*/ 286 w 1068"/>
                  <a:gd name="T75" fmla="*/ 760 h 1457"/>
                  <a:gd name="T76" fmla="*/ 148 w 1068"/>
                  <a:gd name="T77" fmla="*/ 817 h 1457"/>
                  <a:gd name="T78" fmla="*/ 17 w 1068"/>
                  <a:gd name="T79" fmla="*/ 697 h 1457"/>
                  <a:gd name="T80" fmla="*/ 406 w 1068"/>
                  <a:gd name="T81" fmla="*/ 411 h 1457"/>
                  <a:gd name="T82" fmla="*/ 400 w 1068"/>
                  <a:gd name="T83" fmla="*/ 223 h 1457"/>
                  <a:gd name="T84" fmla="*/ 394 w 1068"/>
                  <a:gd name="T85" fmla="*/ 63 h 1457"/>
                  <a:gd name="T86" fmla="*/ 468 w 1068"/>
                  <a:gd name="T87" fmla="*/ 6 h 1457"/>
                  <a:gd name="T88" fmla="*/ 640 w 1068"/>
                  <a:gd name="T89" fmla="*/ 91 h 1457"/>
                  <a:gd name="T90" fmla="*/ 577 w 1068"/>
                  <a:gd name="T91" fmla="*/ 274 h 1457"/>
                  <a:gd name="T92" fmla="*/ 640 w 1068"/>
                  <a:gd name="T93" fmla="*/ 457 h 1457"/>
                  <a:gd name="T94" fmla="*/ 1023 w 1068"/>
                  <a:gd name="T95" fmla="*/ 554 h 1457"/>
                  <a:gd name="T96" fmla="*/ 1034 w 1068"/>
                  <a:gd name="T97" fmla="*/ 800 h 1457"/>
                  <a:gd name="T98" fmla="*/ 931 w 1068"/>
                  <a:gd name="T99" fmla="*/ 834 h 1457"/>
                  <a:gd name="T100" fmla="*/ 834 w 1068"/>
                  <a:gd name="T101" fmla="*/ 777 h 1457"/>
                  <a:gd name="T102" fmla="*/ 646 w 1068"/>
                  <a:gd name="T103" fmla="*/ 868 h 1457"/>
                  <a:gd name="T104" fmla="*/ 657 w 1068"/>
                  <a:gd name="T105" fmla="*/ 994 h 1457"/>
                  <a:gd name="T106" fmla="*/ 857 w 1068"/>
                  <a:gd name="T107" fmla="*/ 1034 h 1457"/>
                  <a:gd name="T108" fmla="*/ 966 w 1068"/>
                  <a:gd name="T109" fmla="*/ 1028 h 1457"/>
                  <a:gd name="T110" fmla="*/ 994 w 1068"/>
                  <a:gd name="T111" fmla="*/ 1365 h 1457"/>
                  <a:gd name="T112" fmla="*/ 708 w 1068"/>
                  <a:gd name="T113" fmla="*/ 1422 h 1457"/>
                  <a:gd name="T114" fmla="*/ 588 w 1068"/>
                  <a:gd name="T115" fmla="*/ 1337 h 1457"/>
                  <a:gd name="T116" fmla="*/ 674 w 1068"/>
                  <a:gd name="T117" fmla="*/ 1148 h 1457"/>
                  <a:gd name="T118" fmla="*/ 594 w 1068"/>
                  <a:gd name="T119" fmla="*/ 1063 h 1457"/>
                  <a:gd name="T120" fmla="*/ 451 w 1068"/>
                  <a:gd name="T121" fmla="*/ 1063 h 1457"/>
                  <a:gd name="T122" fmla="*/ 383 w 1068"/>
                  <a:gd name="T123" fmla="*/ 1165 h 1457"/>
                  <a:gd name="T124" fmla="*/ 451 w 1068"/>
                  <a:gd name="T125" fmla="*/ 1377 h 1457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0" t="0" r="r" b="b"/>
                <a:pathLst>
                  <a:path w="1068" h="1457">
                    <a:moveTo>
                      <a:pt x="348" y="1411"/>
                    </a:moveTo>
                    <a:lnTo>
                      <a:pt x="348" y="1400"/>
                    </a:lnTo>
                    <a:lnTo>
                      <a:pt x="348" y="1411"/>
                    </a:lnTo>
                    <a:lnTo>
                      <a:pt x="366" y="1417"/>
                    </a:lnTo>
                    <a:lnTo>
                      <a:pt x="388" y="1417"/>
                    </a:lnTo>
                    <a:lnTo>
                      <a:pt x="406" y="1417"/>
                    </a:lnTo>
                    <a:lnTo>
                      <a:pt x="417" y="1417"/>
                    </a:lnTo>
                    <a:lnTo>
                      <a:pt x="423" y="1417"/>
                    </a:lnTo>
                    <a:lnTo>
                      <a:pt x="434" y="1411"/>
                    </a:lnTo>
                    <a:lnTo>
                      <a:pt x="446" y="1405"/>
                    </a:lnTo>
                    <a:lnTo>
                      <a:pt x="446" y="1400"/>
                    </a:lnTo>
                    <a:lnTo>
                      <a:pt x="451" y="1400"/>
                    </a:lnTo>
                    <a:lnTo>
                      <a:pt x="457" y="1388"/>
                    </a:lnTo>
                    <a:lnTo>
                      <a:pt x="446" y="1382"/>
                    </a:lnTo>
                    <a:lnTo>
                      <a:pt x="451" y="1394"/>
                    </a:lnTo>
                    <a:lnTo>
                      <a:pt x="463" y="1388"/>
                    </a:lnTo>
                    <a:lnTo>
                      <a:pt x="468" y="1382"/>
                    </a:lnTo>
                    <a:lnTo>
                      <a:pt x="468" y="1377"/>
                    </a:lnTo>
                    <a:lnTo>
                      <a:pt x="468" y="1365"/>
                    </a:lnTo>
                    <a:lnTo>
                      <a:pt x="468" y="1354"/>
                    </a:lnTo>
                    <a:lnTo>
                      <a:pt x="468" y="1337"/>
                    </a:lnTo>
                    <a:lnTo>
                      <a:pt x="468" y="1325"/>
                    </a:lnTo>
                    <a:lnTo>
                      <a:pt x="463" y="1314"/>
                    </a:lnTo>
                    <a:lnTo>
                      <a:pt x="457" y="1303"/>
                    </a:lnTo>
                    <a:lnTo>
                      <a:pt x="451" y="1297"/>
                    </a:lnTo>
                    <a:lnTo>
                      <a:pt x="440" y="1285"/>
                    </a:lnTo>
                    <a:lnTo>
                      <a:pt x="428" y="1274"/>
                    </a:lnTo>
                    <a:lnTo>
                      <a:pt x="423" y="1280"/>
                    </a:lnTo>
                    <a:lnTo>
                      <a:pt x="434" y="1280"/>
                    </a:lnTo>
                    <a:lnTo>
                      <a:pt x="423" y="1257"/>
                    </a:lnTo>
                    <a:lnTo>
                      <a:pt x="417" y="1240"/>
                    </a:lnTo>
                    <a:lnTo>
                      <a:pt x="411" y="1223"/>
                    </a:lnTo>
                    <a:lnTo>
                      <a:pt x="406" y="1205"/>
                    </a:lnTo>
                    <a:lnTo>
                      <a:pt x="400" y="1183"/>
                    </a:lnTo>
                    <a:lnTo>
                      <a:pt x="388" y="1183"/>
                    </a:lnTo>
                    <a:lnTo>
                      <a:pt x="400" y="1183"/>
                    </a:lnTo>
                    <a:lnTo>
                      <a:pt x="400" y="1165"/>
                    </a:lnTo>
                    <a:lnTo>
                      <a:pt x="388" y="1165"/>
                    </a:lnTo>
                    <a:lnTo>
                      <a:pt x="400" y="1171"/>
                    </a:lnTo>
                    <a:lnTo>
                      <a:pt x="406" y="1148"/>
                    </a:lnTo>
                    <a:lnTo>
                      <a:pt x="411" y="1131"/>
                    </a:lnTo>
                    <a:lnTo>
                      <a:pt x="417" y="1114"/>
                    </a:lnTo>
                    <a:lnTo>
                      <a:pt x="406" y="1108"/>
                    </a:lnTo>
                    <a:lnTo>
                      <a:pt x="411" y="1114"/>
                    </a:lnTo>
                    <a:lnTo>
                      <a:pt x="417" y="1108"/>
                    </a:lnTo>
                    <a:lnTo>
                      <a:pt x="423" y="1108"/>
                    </a:lnTo>
                    <a:lnTo>
                      <a:pt x="428" y="1097"/>
                    </a:lnTo>
                    <a:lnTo>
                      <a:pt x="417" y="1091"/>
                    </a:lnTo>
                    <a:lnTo>
                      <a:pt x="423" y="1097"/>
                    </a:lnTo>
                    <a:lnTo>
                      <a:pt x="428" y="1091"/>
                    </a:lnTo>
                    <a:lnTo>
                      <a:pt x="434" y="1085"/>
                    </a:lnTo>
                    <a:lnTo>
                      <a:pt x="440" y="1080"/>
                    </a:lnTo>
                    <a:lnTo>
                      <a:pt x="434" y="1074"/>
                    </a:lnTo>
                    <a:lnTo>
                      <a:pt x="440" y="1085"/>
                    </a:lnTo>
                    <a:lnTo>
                      <a:pt x="451" y="1080"/>
                    </a:lnTo>
                    <a:lnTo>
                      <a:pt x="446" y="1068"/>
                    </a:lnTo>
                    <a:lnTo>
                      <a:pt x="446" y="1080"/>
                    </a:lnTo>
                    <a:lnTo>
                      <a:pt x="451" y="1080"/>
                    </a:lnTo>
                    <a:lnTo>
                      <a:pt x="457" y="1080"/>
                    </a:lnTo>
                    <a:lnTo>
                      <a:pt x="468" y="1074"/>
                    </a:lnTo>
                    <a:lnTo>
                      <a:pt x="480" y="1068"/>
                    </a:lnTo>
                    <a:lnTo>
                      <a:pt x="474" y="1057"/>
                    </a:lnTo>
                    <a:lnTo>
                      <a:pt x="474" y="1068"/>
                    </a:lnTo>
                    <a:lnTo>
                      <a:pt x="486" y="1068"/>
                    </a:lnTo>
                    <a:lnTo>
                      <a:pt x="491" y="1068"/>
                    </a:lnTo>
                    <a:lnTo>
                      <a:pt x="503" y="1063"/>
                    </a:lnTo>
                    <a:lnTo>
                      <a:pt x="497" y="1051"/>
                    </a:lnTo>
                    <a:lnTo>
                      <a:pt x="497" y="1063"/>
                    </a:lnTo>
                    <a:lnTo>
                      <a:pt x="508" y="1063"/>
                    </a:lnTo>
                    <a:lnTo>
                      <a:pt x="526" y="1063"/>
                    </a:lnTo>
                    <a:lnTo>
                      <a:pt x="537" y="1063"/>
                    </a:lnTo>
                    <a:lnTo>
                      <a:pt x="537" y="1051"/>
                    </a:lnTo>
                    <a:lnTo>
                      <a:pt x="537" y="1063"/>
                    </a:lnTo>
                    <a:lnTo>
                      <a:pt x="554" y="1068"/>
                    </a:lnTo>
                    <a:lnTo>
                      <a:pt x="566" y="1068"/>
                    </a:lnTo>
                    <a:lnTo>
                      <a:pt x="566" y="1057"/>
                    </a:lnTo>
                    <a:lnTo>
                      <a:pt x="566" y="1068"/>
                    </a:lnTo>
                    <a:lnTo>
                      <a:pt x="577" y="1074"/>
                    </a:lnTo>
                    <a:lnTo>
                      <a:pt x="588" y="1080"/>
                    </a:lnTo>
                    <a:lnTo>
                      <a:pt x="600" y="1080"/>
                    </a:lnTo>
                    <a:lnTo>
                      <a:pt x="600" y="1068"/>
                    </a:lnTo>
                    <a:lnTo>
                      <a:pt x="594" y="1074"/>
                    </a:lnTo>
                    <a:lnTo>
                      <a:pt x="600" y="1080"/>
                    </a:lnTo>
                    <a:lnTo>
                      <a:pt x="606" y="1085"/>
                    </a:lnTo>
                    <a:lnTo>
                      <a:pt x="617" y="1091"/>
                    </a:lnTo>
                    <a:lnTo>
                      <a:pt x="617" y="1080"/>
                    </a:lnTo>
                    <a:lnTo>
                      <a:pt x="611" y="1085"/>
                    </a:lnTo>
                    <a:lnTo>
                      <a:pt x="617" y="1091"/>
                    </a:lnTo>
                    <a:lnTo>
                      <a:pt x="623" y="1097"/>
                    </a:lnTo>
                    <a:lnTo>
                      <a:pt x="634" y="1103"/>
                    </a:lnTo>
                    <a:lnTo>
                      <a:pt x="634" y="1091"/>
                    </a:lnTo>
                    <a:lnTo>
                      <a:pt x="628" y="1097"/>
                    </a:lnTo>
                    <a:lnTo>
                      <a:pt x="634" y="1108"/>
                    </a:lnTo>
                    <a:lnTo>
                      <a:pt x="640" y="1120"/>
                    </a:lnTo>
                    <a:lnTo>
                      <a:pt x="651" y="1137"/>
                    </a:lnTo>
                    <a:lnTo>
                      <a:pt x="657" y="1154"/>
                    </a:lnTo>
                    <a:lnTo>
                      <a:pt x="663" y="1148"/>
                    </a:lnTo>
                    <a:lnTo>
                      <a:pt x="657" y="1148"/>
                    </a:lnTo>
                    <a:lnTo>
                      <a:pt x="657" y="1165"/>
                    </a:lnTo>
                    <a:lnTo>
                      <a:pt x="657" y="1188"/>
                    </a:lnTo>
                    <a:lnTo>
                      <a:pt x="657" y="1205"/>
                    </a:lnTo>
                    <a:lnTo>
                      <a:pt x="663" y="1205"/>
                    </a:lnTo>
                    <a:lnTo>
                      <a:pt x="657" y="1205"/>
                    </a:lnTo>
                    <a:lnTo>
                      <a:pt x="651" y="1223"/>
                    </a:lnTo>
                    <a:lnTo>
                      <a:pt x="646" y="1240"/>
                    </a:lnTo>
                    <a:lnTo>
                      <a:pt x="651" y="1240"/>
                    </a:lnTo>
                    <a:lnTo>
                      <a:pt x="646" y="1234"/>
                    </a:lnTo>
                    <a:lnTo>
                      <a:pt x="634" y="1245"/>
                    </a:lnTo>
                    <a:lnTo>
                      <a:pt x="634" y="1251"/>
                    </a:lnTo>
                    <a:lnTo>
                      <a:pt x="623" y="1268"/>
                    </a:lnTo>
                    <a:lnTo>
                      <a:pt x="628" y="1268"/>
                    </a:lnTo>
                    <a:lnTo>
                      <a:pt x="623" y="1263"/>
                    </a:lnTo>
                    <a:lnTo>
                      <a:pt x="600" y="1285"/>
                    </a:lnTo>
                    <a:lnTo>
                      <a:pt x="600" y="1291"/>
                    </a:lnTo>
                    <a:lnTo>
                      <a:pt x="588" y="1314"/>
                    </a:lnTo>
                    <a:lnTo>
                      <a:pt x="583" y="1325"/>
                    </a:lnTo>
                    <a:lnTo>
                      <a:pt x="588" y="1325"/>
                    </a:lnTo>
                    <a:lnTo>
                      <a:pt x="583" y="1320"/>
                    </a:lnTo>
                    <a:lnTo>
                      <a:pt x="577" y="1325"/>
                    </a:lnTo>
                    <a:lnTo>
                      <a:pt x="577" y="1331"/>
                    </a:lnTo>
                    <a:lnTo>
                      <a:pt x="577" y="1343"/>
                    </a:lnTo>
                    <a:lnTo>
                      <a:pt x="577" y="1348"/>
                    </a:lnTo>
                    <a:lnTo>
                      <a:pt x="577" y="1360"/>
                    </a:lnTo>
                    <a:lnTo>
                      <a:pt x="577" y="1365"/>
                    </a:lnTo>
                    <a:lnTo>
                      <a:pt x="577" y="1371"/>
                    </a:lnTo>
                    <a:lnTo>
                      <a:pt x="583" y="1377"/>
                    </a:lnTo>
                    <a:lnTo>
                      <a:pt x="588" y="1382"/>
                    </a:lnTo>
                    <a:lnTo>
                      <a:pt x="600" y="1394"/>
                    </a:lnTo>
                    <a:lnTo>
                      <a:pt x="606" y="1400"/>
                    </a:lnTo>
                    <a:lnTo>
                      <a:pt x="611" y="1405"/>
                    </a:lnTo>
                    <a:lnTo>
                      <a:pt x="623" y="1411"/>
                    </a:lnTo>
                    <a:lnTo>
                      <a:pt x="640" y="1417"/>
                    </a:lnTo>
                    <a:lnTo>
                      <a:pt x="657" y="1422"/>
                    </a:lnTo>
                    <a:lnTo>
                      <a:pt x="646" y="1417"/>
                    </a:lnTo>
                    <a:lnTo>
                      <a:pt x="657" y="1422"/>
                    </a:lnTo>
                    <a:lnTo>
                      <a:pt x="680" y="1428"/>
                    </a:lnTo>
                    <a:lnTo>
                      <a:pt x="680" y="1417"/>
                    </a:lnTo>
                    <a:lnTo>
                      <a:pt x="680" y="1428"/>
                    </a:lnTo>
                    <a:lnTo>
                      <a:pt x="703" y="1440"/>
                    </a:lnTo>
                    <a:lnTo>
                      <a:pt x="726" y="1440"/>
                    </a:lnTo>
                    <a:lnTo>
                      <a:pt x="748" y="1445"/>
                    </a:lnTo>
                    <a:lnTo>
                      <a:pt x="771" y="1451"/>
                    </a:lnTo>
                    <a:lnTo>
                      <a:pt x="800" y="1457"/>
                    </a:lnTo>
                    <a:lnTo>
                      <a:pt x="828" y="1457"/>
                    </a:lnTo>
                    <a:lnTo>
                      <a:pt x="851" y="1457"/>
                    </a:lnTo>
                    <a:lnTo>
                      <a:pt x="880" y="1457"/>
                    </a:lnTo>
                    <a:lnTo>
                      <a:pt x="903" y="1457"/>
                    </a:lnTo>
                    <a:lnTo>
                      <a:pt x="926" y="1451"/>
                    </a:lnTo>
                    <a:lnTo>
                      <a:pt x="948" y="1445"/>
                    </a:lnTo>
                    <a:lnTo>
                      <a:pt x="971" y="1440"/>
                    </a:lnTo>
                    <a:lnTo>
                      <a:pt x="977" y="1434"/>
                    </a:lnTo>
                    <a:lnTo>
                      <a:pt x="977" y="1440"/>
                    </a:lnTo>
                    <a:lnTo>
                      <a:pt x="994" y="1428"/>
                    </a:lnTo>
                    <a:lnTo>
                      <a:pt x="1011" y="1417"/>
                    </a:lnTo>
                    <a:lnTo>
                      <a:pt x="1017" y="1411"/>
                    </a:lnTo>
                    <a:lnTo>
                      <a:pt x="1017" y="1405"/>
                    </a:lnTo>
                    <a:lnTo>
                      <a:pt x="1011" y="1388"/>
                    </a:lnTo>
                    <a:lnTo>
                      <a:pt x="1000" y="1388"/>
                    </a:lnTo>
                    <a:lnTo>
                      <a:pt x="1011" y="1388"/>
                    </a:lnTo>
                    <a:lnTo>
                      <a:pt x="1011" y="1365"/>
                    </a:lnTo>
                    <a:lnTo>
                      <a:pt x="1006" y="1343"/>
                    </a:lnTo>
                    <a:lnTo>
                      <a:pt x="994" y="1343"/>
                    </a:lnTo>
                    <a:lnTo>
                      <a:pt x="1006" y="1343"/>
                    </a:lnTo>
                    <a:lnTo>
                      <a:pt x="1006" y="1320"/>
                    </a:lnTo>
                    <a:lnTo>
                      <a:pt x="1006" y="1274"/>
                    </a:lnTo>
                    <a:lnTo>
                      <a:pt x="1006" y="1223"/>
                    </a:lnTo>
                    <a:lnTo>
                      <a:pt x="1011" y="1177"/>
                    </a:lnTo>
                    <a:lnTo>
                      <a:pt x="1011" y="1131"/>
                    </a:lnTo>
                    <a:lnTo>
                      <a:pt x="1017" y="1097"/>
                    </a:lnTo>
                    <a:lnTo>
                      <a:pt x="1017" y="1068"/>
                    </a:lnTo>
                    <a:lnTo>
                      <a:pt x="1017" y="1063"/>
                    </a:lnTo>
                    <a:lnTo>
                      <a:pt x="1011" y="1051"/>
                    </a:lnTo>
                    <a:lnTo>
                      <a:pt x="1006" y="1040"/>
                    </a:lnTo>
                    <a:lnTo>
                      <a:pt x="1000" y="1028"/>
                    </a:lnTo>
                    <a:lnTo>
                      <a:pt x="994" y="1023"/>
                    </a:lnTo>
                    <a:lnTo>
                      <a:pt x="983" y="1017"/>
                    </a:lnTo>
                    <a:lnTo>
                      <a:pt x="971" y="1011"/>
                    </a:lnTo>
                    <a:lnTo>
                      <a:pt x="966" y="1017"/>
                    </a:lnTo>
                    <a:lnTo>
                      <a:pt x="971" y="1011"/>
                    </a:lnTo>
                    <a:lnTo>
                      <a:pt x="960" y="1000"/>
                    </a:lnTo>
                    <a:lnTo>
                      <a:pt x="954" y="1000"/>
                    </a:lnTo>
                    <a:lnTo>
                      <a:pt x="943" y="1000"/>
                    </a:lnTo>
                    <a:lnTo>
                      <a:pt x="943" y="1005"/>
                    </a:lnTo>
                    <a:lnTo>
                      <a:pt x="948" y="1000"/>
                    </a:lnTo>
                    <a:lnTo>
                      <a:pt x="937" y="994"/>
                    </a:lnTo>
                    <a:lnTo>
                      <a:pt x="926" y="988"/>
                    </a:lnTo>
                    <a:lnTo>
                      <a:pt x="920" y="988"/>
                    </a:lnTo>
                    <a:lnTo>
                      <a:pt x="908" y="988"/>
                    </a:lnTo>
                    <a:lnTo>
                      <a:pt x="891" y="988"/>
                    </a:lnTo>
                    <a:lnTo>
                      <a:pt x="880" y="994"/>
                    </a:lnTo>
                    <a:lnTo>
                      <a:pt x="868" y="1000"/>
                    </a:lnTo>
                    <a:lnTo>
                      <a:pt x="857" y="1005"/>
                    </a:lnTo>
                    <a:lnTo>
                      <a:pt x="851" y="1005"/>
                    </a:lnTo>
                    <a:lnTo>
                      <a:pt x="851" y="1011"/>
                    </a:lnTo>
                    <a:lnTo>
                      <a:pt x="846" y="1023"/>
                    </a:lnTo>
                    <a:lnTo>
                      <a:pt x="851" y="1023"/>
                    </a:lnTo>
                    <a:lnTo>
                      <a:pt x="851" y="1017"/>
                    </a:lnTo>
                    <a:lnTo>
                      <a:pt x="840" y="1023"/>
                    </a:lnTo>
                    <a:lnTo>
                      <a:pt x="828" y="1028"/>
                    </a:lnTo>
                    <a:lnTo>
                      <a:pt x="817" y="1034"/>
                    </a:lnTo>
                    <a:lnTo>
                      <a:pt x="800" y="1040"/>
                    </a:lnTo>
                    <a:lnTo>
                      <a:pt x="800" y="1045"/>
                    </a:lnTo>
                    <a:lnTo>
                      <a:pt x="800" y="1040"/>
                    </a:lnTo>
                    <a:lnTo>
                      <a:pt x="783" y="1040"/>
                    </a:lnTo>
                    <a:lnTo>
                      <a:pt x="766" y="1040"/>
                    </a:lnTo>
                    <a:lnTo>
                      <a:pt x="748" y="1040"/>
                    </a:lnTo>
                    <a:lnTo>
                      <a:pt x="748" y="1045"/>
                    </a:lnTo>
                    <a:lnTo>
                      <a:pt x="754" y="1040"/>
                    </a:lnTo>
                    <a:lnTo>
                      <a:pt x="737" y="1034"/>
                    </a:lnTo>
                    <a:lnTo>
                      <a:pt x="720" y="1028"/>
                    </a:lnTo>
                    <a:lnTo>
                      <a:pt x="703" y="1017"/>
                    </a:lnTo>
                    <a:lnTo>
                      <a:pt x="697" y="1023"/>
                    </a:lnTo>
                    <a:lnTo>
                      <a:pt x="703" y="1017"/>
                    </a:lnTo>
                    <a:lnTo>
                      <a:pt x="691" y="1005"/>
                    </a:lnTo>
                    <a:lnTo>
                      <a:pt x="674" y="994"/>
                    </a:lnTo>
                    <a:lnTo>
                      <a:pt x="668" y="1000"/>
                    </a:lnTo>
                    <a:lnTo>
                      <a:pt x="680" y="1000"/>
                    </a:lnTo>
                    <a:lnTo>
                      <a:pt x="674" y="988"/>
                    </a:lnTo>
                    <a:lnTo>
                      <a:pt x="668" y="983"/>
                    </a:lnTo>
                    <a:lnTo>
                      <a:pt x="663" y="977"/>
                    </a:lnTo>
                    <a:lnTo>
                      <a:pt x="657" y="983"/>
                    </a:lnTo>
                    <a:lnTo>
                      <a:pt x="668" y="983"/>
                    </a:lnTo>
                    <a:lnTo>
                      <a:pt x="668" y="971"/>
                    </a:lnTo>
                    <a:lnTo>
                      <a:pt x="663" y="965"/>
                    </a:lnTo>
                    <a:lnTo>
                      <a:pt x="657" y="960"/>
                    </a:lnTo>
                    <a:lnTo>
                      <a:pt x="651" y="965"/>
                    </a:lnTo>
                    <a:lnTo>
                      <a:pt x="663" y="965"/>
                    </a:lnTo>
                    <a:lnTo>
                      <a:pt x="657" y="954"/>
                    </a:lnTo>
                    <a:lnTo>
                      <a:pt x="646" y="954"/>
                    </a:lnTo>
                    <a:lnTo>
                      <a:pt x="657" y="954"/>
                    </a:lnTo>
                    <a:lnTo>
                      <a:pt x="657" y="943"/>
                    </a:lnTo>
                    <a:lnTo>
                      <a:pt x="657" y="931"/>
                    </a:lnTo>
                    <a:lnTo>
                      <a:pt x="657" y="920"/>
                    </a:lnTo>
                    <a:lnTo>
                      <a:pt x="657" y="908"/>
                    </a:lnTo>
                    <a:lnTo>
                      <a:pt x="657" y="891"/>
                    </a:lnTo>
                    <a:lnTo>
                      <a:pt x="657" y="880"/>
                    </a:lnTo>
                    <a:lnTo>
                      <a:pt x="646" y="880"/>
                    </a:lnTo>
                    <a:lnTo>
                      <a:pt x="657" y="885"/>
                    </a:lnTo>
                    <a:lnTo>
                      <a:pt x="663" y="874"/>
                    </a:lnTo>
                    <a:lnTo>
                      <a:pt x="668" y="863"/>
                    </a:lnTo>
                    <a:lnTo>
                      <a:pt x="668" y="857"/>
                    </a:lnTo>
                    <a:lnTo>
                      <a:pt x="668" y="845"/>
                    </a:lnTo>
                    <a:lnTo>
                      <a:pt x="657" y="845"/>
                    </a:lnTo>
                    <a:lnTo>
                      <a:pt x="663" y="851"/>
                    </a:lnTo>
                    <a:lnTo>
                      <a:pt x="668" y="845"/>
                    </a:lnTo>
                    <a:lnTo>
                      <a:pt x="680" y="834"/>
                    </a:lnTo>
                    <a:lnTo>
                      <a:pt x="691" y="823"/>
                    </a:lnTo>
                    <a:lnTo>
                      <a:pt x="708" y="805"/>
                    </a:lnTo>
                    <a:lnTo>
                      <a:pt x="703" y="800"/>
                    </a:lnTo>
                    <a:lnTo>
                      <a:pt x="708" y="811"/>
                    </a:lnTo>
                    <a:lnTo>
                      <a:pt x="726" y="800"/>
                    </a:lnTo>
                    <a:lnTo>
                      <a:pt x="743" y="794"/>
                    </a:lnTo>
                    <a:lnTo>
                      <a:pt x="760" y="788"/>
                    </a:lnTo>
                    <a:lnTo>
                      <a:pt x="754" y="777"/>
                    </a:lnTo>
                    <a:lnTo>
                      <a:pt x="754" y="788"/>
                    </a:lnTo>
                    <a:lnTo>
                      <a:pt x="771" y="788"/>
                    </a:lnTo>
                    <a:lnTo>
                      <a:pt x="794" y="788"/>
                    </a:lnTo>
                    <a:lnTo>
                      <a:pt x="811" y="788"/>
                    </a:lnTo>
                    <a:lnTo>
                      <a:pt x="811" y="777"/>
                    </a:lnTo>
                    <a:lnTo>
                      <a:pt x="811" y="788"/>
                    </a:lnTo>
                    <a:lnTo>
                      <a:pt x="828" y="794"/>
                    </a:lnTo>
                    <a:lnTo>
                      <a:pt x="846" y="800"/>
                    </a:lnTo>
                    <a:lnTo>
                      <a:pt x="846" y="788"/>
                    </a:lnTo>
                    <a:lnTo>
                      <a:pt x="840" y="794"/>
                    </a:lnTo>
                    <a:lnTo>
                      <a:pt x="851" y="805"/>
                    </a:lnTo>
                    <a:lnTo>
                      <a:pt x="857" y="811"/>
                    </a:lnTo>
                    <a:lnTo>
                      <a:pt x="868" y="817"/>
                    </a:lnTo>
                    <a:lnTo>
                      <a:pt x="868" y="805"/>
                    </a:lnTo>
                    <a:lnTo>
                      <a:pt x="863" y="811"/>
                    </a:lnTo>
                    <a:lnTo>
                      <a:pt x="868" y="823"/>
                    </a:lnTo>
                    <a:lnTo>
                      <a:pt x="874" y="828"/>
                    </a:lnTo>
                    <a:lnTo>
                      <a:pt x="886" y="834"/>
                    </a:lnTo>
                    <a:lnTo>
                      <a:pt x="886" y="823"/>
                    </a:lnTo>
                    <a:lnTo>
                      <a:pt x="880" y="828"/>
                    </a:lnTo>
                    <a:lnTo>
                      <a:pt x="886" y="834"/>
                    </a:lnTo>
                    <a:lnTo>
                      <a:pt x="891" y="840"/>
                    </a:lnTo>
                    <a:lnTo>
                      <a:pt x="903" y="840"/>
                    </a:lnTo>
                    <a:lnTo>
                      <a:pt x="903" y="828"/>
                    </a:lnTo>
                    <a:lnTo>
                      <a:pt x="903" y="840"/>
                    </a:lnTo>
                    <a:lnTo>
                      <a:pt x="914" y="845"/>
                    </a:lnTo>
                    <a:lnTo>
                      <a:pt x="926" y="851"/>
                    </a:lnTo>
                    <a:lnTo>
                      <a:pt x="937" y="851"/>
                    </a:lnTo>
                    <a:lnTo>
                      <a:pt x="948" y="851"/>
                    </a:lnTo>
                    <a:lnTo>
                      <a:pt x="960" y="851"/>
                    </a:lnTo>
                    <a:lnTo>
                      <a:pt x="971" y="851"/>
                    </a:lnTo>
                    <a:lnTo>
                      <a:pt x="977" y="851"/>
                    </a:lnTo>
                    <a:lnTo>
                      <a:pt x="988" y="845"/>
                    </a:lnTo>
                    <a:lnTo>
                      <a:pt x="983" y="834"/>
                    </a:lnTo>
                    <a:lnTo>
                      <a:pt x="983" y="845"/>
                    </a:lnTo>
                    <a:lnTo>
                      <a:pt x="994" y="845"/>
                    </a:lnTo>
                    <a:lnTo>
                      <a:pt x="1000" y="845"/>
                    </a:lnTo>
                    <a:lnTo>
                      <a:pt x="1011" y="840"/>
                    </a:lnTo>
                    <a:lnTo>
                      <a:pt x="1023" y="834"/>
                    </a:lnTo>
                    <a:lnTo>
                      <a:pt x="1034" y="828"/>
                    </a:lnTo>
                    <a:lnTo>
                      <a:pt x="1034" y="823"/>
                    </a:lnTo>
                    <a:lnTo>
                      <a:pt x="1046" y="811"/>
                    </a:lnTo>
                    <a:lnTo>
                      <a:pt x="1051" y="811"/>
                    </a:lnTo>
                    <a:lnTo>
                      <a:pt x="1051" y="805"/>
                    </a:lnTo>
                    <a:lnTo>
                      <a:pt x="1051" y="800"/>
                    </a:lnTo>
                    <a:lnTo>
                      <a:pt x="1040" y="800"/>
                    </a:lnTo>
                    <a:lnTo>
                      <a:pt x="1040" y="811"/>
                    </a:lnTo>
                    <a:lnTo>
                      <a:pt x="1046" y="811"/>
                    </a:lnTo>
                    <a:lnTo>
                      <a:pt x="1051" y="811"/>
                    </a:lnTo>
                    <a:lnTo>
                      <a:pt x="1057" y="805"/>
                    </a:lnTo>
                    <a:lnTo>
                      <a:pt x="1063" y="794"/>
                    </a:lnTo>
                    <a:lnTo>
                      <a:pt x="1063" y="788"/>
                    </a:lnTo>
                    <a:lnTo>
                      <a:pt x="1063" y="783"/>
                    </a:lnTo>
                    <a:lnTo>
                      <a:pt x="1051" y="783"/>
                    </a:lnTo>
                    <a:lnTo>
                      <a:pt x="1063" y="788"/>
                    </a:lnTo>
                    <a:lnTo>
                      <a:pt x="1068" y="771"/>
                    </a:lnTo>
                    <a:lnTo>
                      <a:pt x="1068" y="765"/>
                    </a:lnTo>
                    <a:lnTo>
                      <a:pt x="1068" y="743"/>
                    </a:lnTo>
                    <a:lnTo>
                      <a:pt x="1068" y="720"/>
                    </a:lnTo>
                    <a:lnTo>
                      <a:pt x="1068" y="697"/>
                    </a:lnTo>
                    <a:lnTo>
                      <a:pt x="1068" y="674"/>
                    </a:lnTo>
                    <a:lnTo>
                      <a:pt x="1063" y="645"/>
                    </a:lnTo>
                    <a:lnTo>
                      <a:pt x="1057" y="617"/>
                    </a:lnTo>
                    <a:lnTo>
                      <a:pt x="1063" y="645"/>
                    </a:lnTo>
                    <a:lnTo>
                      <a:pt x="1051" y="594"/>
                    </a:lnTo>
                    <a:lnTo>
                      <a:pt x="1040" y="548"/>
                    </a:lnTo>
                    <a:lnTo>
                      <a:pt x="1028" y="503"/>
                    </a:lnTo>
                    <a:lnTo>
                      <a:pt x="1017" y="468"/>
                    </a:lnTo>
                    <a:lnTo>
                      <a:pt x="1011" y="457"/>
                    </a:lnTo>
                    <a:lnTo>
                      <a:pt x="1006" y="463"/>
                    </a:lnTo>
                    <a:lnTo>
                      <a:pt x="977" y="468"/>
                    </a:lnTo>
                    <a:lnTo>
                      <a:pt x="948" y="468"/>
                    </a:lnTo>
                    <a:lnTo>
                      <a:pt x="920" y="474"/>
                    </a:lnTo>
                    <a:lnTo>
                      <a:pt x="891" y="474"/>
                    </a:lnTo>
                    <a:lnTo>
                      <a:pt x="863" y="474"/>
                    </a:lnTo>
                    <a:lnTo>
                      <a:pt x="834" y="474"/>
                    </a:lnTo>
                    <a:lnTo>
                      <a:pt x="806" y="468"/>
                    </a:lnTo>
                    <a:lnTo>
                      <a:pt x="783" y="468"/>
                    </a:lnTo>
                    <a:lnTo>
                      <a:pt x="731" y="463"/>
                    </a:lnTo>
                    <a:lnTo>
                      <a:pt x="697" y="457"/>
                    </a:lnTo>
                    <a:lnTo>
                      <a:pt x="668" y="451"/>
                    </a:lnTo>
                    <a:lnTo>
                      <a:pt x="668" y="457"/>
                    </a:lnTo>
                    <a:lnTo>
                      <a:pt x="674" y="451"/>
                    </a:lnTo>
                    <a:lnTo>
                      <a:pt x="668" y="445"/>
                    </a:lnTo>
                    <a:lnTo>
                      <a:pt x="663" y="445"/>
                    </a:lnTo>
                    <a:lnTo>
                      <a:pt x="640" y="440"/>
                    </a:lnTo>
                    <a:lnTo>
                      <a:pt x="640" y="445"/>
                    </a:lnTo>
                    <a:lnTo>
                      <a:pt x="646" y="440"/>
                    </a:lnTo>
                    <a:lnTo>
                      <a:pt x="628" y="428"/>
                    </a:lnTo>
                    <a:lnTo>
                      <a:pt x="611" y="417"/>
                    </a:lnTo>
                    <a:lnTo>
                      <a:pt x="606" y="423"/>
                    </a:lnTo>
                    <a:lnTo>
                      <a:pt x="617" y="423"/>
                    </a:lnTo>
                    <a:lnTo>
                      <a:pt x="606" y="406"/>
                    </a:lnTo>
                    <a:lnTo>
                      <a:pt x="594" y="388"/>
                    </a:lnTo>
                    <a:lnTo>
                      <a:pt x="588" y="377"/>
                    </a:lnTo>
                    <a:lnTo>
                      <a:pt x="583" y="360"/>
                    </a:lnTo>
                    <a:lnTo>
                      <a:pt x="577" y="348"/>
                    </a:lnTo>
                    <a:lnTo>
                      <a:pt x="566" y="348"/>
                    </a:lnTo>
                    <a:lnTo>
                      <a:pt x="577" y="348"/>
                    </a:lnTo>
                    <a:lnTo>
                      <a:pt x="577" y="331"/>
                    </a:lnTo>
                    <a:lnTo>
                      <a:pt x="566" y="331"/>
                    </a:lnTo>
                    <a:lnTo>
                      <a:pt x="577" y="337"/>
                    </a:lnTo>
                    <a:lnTo>
                      <a:pt x="583" y="320"/>
                    </a:lnTo>
                    <a:lnTo>
                      <a:pt x="583" y="314"/>
                    </a:lnTo>
                    <a:lnTo>
                      <a:pt x="583" y="297"/>
                    </a:lnTo>
                    <a:lnTo>
                      <a:pt x="571" y="297"/>
                    </a:lnTo>
                    <a:lnTo>
                      <a:pt x="583" y="303"/>
                    </a:lnTo>
                    <a:lnTo>
                      <a:pt x="588" y="291"/>
                    </a:lnTo>
                    <a:lnTo>
                      <a:pt x="594" y="280"/>
                    </a:lnTo>
                    <a:lnTo>
                      <a:pt x="583" y="274"/>
                    </a:lnTo>
                    <a:lnTo>
                      <a:pt x="588" y="280"/>
                    </a:lnTo>
                    <a:lnTo>
                      <a:pt x="600" y="268"/>
                    </a:lnTo>
                    <a:lnTo>
                      <a:pt x="606" y="268"/>
                    </a:lnTo>
                    <a:lnTo>
                      <a:pt x="611" y="257"/>
                    </a:lnTo>
                    <a:lnTo>
                      <a:pt x="600" y="251"/>
                    </a:lnTo>
                    <a:lnTo>
                      <a:pt x="606" y="257"/>
                    </a:lnTo>
                    <a:lnTo>
                      <a:pt x="617" y="246"/>
                    </a:lnTo>
                    <a:lnTo>
                      <a:pt x="628" y="234"/>
                    </a:lnTo>
                    <a:lnTo>
                      <a:pt x="634" y="234"/>
                    </a:lnTo>
                    <a:lnTo>
                      <a:pt x="640" y="223"/>
                    </a:lnTo>
                    <a:lnTo>
                      <a:pt x="651" y="206"/>
                    </a:lnTo>
                    <a:lnTo>
                      <a:pt x="657" y="188"/>
                    </a:lnTo>
                    <a:lnTo>
                      <a:pt x="663" y="171"/>
                    </a:lnTo>
                    <a:lnTo>
                      <a:pt x="663" y="166"/>
                    </a:lnTo>
                    <a:lnTo>
                      <a:pt x="663" y="143"/>
                    </a:lnTo>
                    <a:lnTo>
                      <a:pt x="663" y="126"/>
                    </a:lnTo>
                    <a:lnTo>
                      <a:pt x="663" y="103"/>
                    </a:lnTo>
                    <a:lnTo>
                      <a:pt x="657" y="86"/>
                    </a:lnTo>
                    <a:lnTo>
                      <a:pt x="651" y="63"/>
                    </a:lnTo>
                    <a:lnTo>
                      <a:pt x="646" y="57"/>
                    </a:lnTo>
                    <a:lnTo>
                      <a:pt x="640" y="51"/>
                    </a:lnTo>
                    <a:lnTo>
                      <a:pt x="634" y="46"/>
                    </a:lnTo>
                    <a:lnTo>
                      <a:pt x="623" y="34"/>
                    </a:lnTo>
                    <a:lnTo>
                      <a:pt x="617" y="28"/>
                    </a:lnTo>
                    <a:lnTo>
                      <a:pt x="611" y="23"/>
                    </a:lnTo>
                    <a:lnTo>
                      <a:pt x="600" y="17"/>
                    </a:lnTo>
                    <a:lnTo>
                      <a:pt x="588" y="11"/>
                    </a:lnTo>
                    <a:lnTo>
                      <a:pt x="577" y="6"/>
                    </a:lnTo>
                    <a:lnTo>
                      <a:pt x="560" y="0"/>
                    </a:lnTo>
                    <a:lnTo>
                      <a:pt x="554" y="0"/>
                    </a:lnTo>
                    <a:lnTo>
                      <a:pt x="543" y="0"/>
                    </a:lnTo>
                    <a:lnTo>
                      <a:pt x="526" y="0"/>
                    </a:lnTo>
                    <a:lnTo>
                      <a:pt x="508" y="0"/>
                    </a:lnTo>
                    <a:lnTo>
                      <a:pt x="497" y="0"/>
                    </a:lnTo>
                    <a:lnTo>
                      <a:pt x="480" y="0"/>
                    </a:lnTo>
                    <a:lnTo>
                      <a:pt x="468" y="0"/>
                    </a:lnTo>
                    <a:lnTo>
                      <a:pt x="457" y="6"/>
                    </a:lnTo>
                    <a:lnTo>
                      <a:pt x="457" y="11"/>
                    </a:lnTo>
                    <a:lnTo>
                      <a:pt x="457" y="6"/>
                    </a:lnTo>
                    <a:lnTo>
                      <a:pt x="446" y="6"/>
                    </a:lnTo>
                    <a:lnTo>
                      <a:pt x="434" y="11"/>
                    </a:lnTo>
                    <a:lnTo>
                      <a:pt x="423" y="17"/>
                    </a:lnTo>
                    <a:lnTo>
                      <a:pt x="411" y="23"/>
                    </a:lnTo>
                    <a:lnTo>
                      <a:pt x="406" y="23"/>
                    </a:lnTo>
                    <a:lnTo>
                      <a:pt x="400" y="28"/>
                    </a:lnTo>
                    <a:lnTo>
                      <a:pt x="406" y="34"/>
                    </a:lnTo>
                    <a:lnTo>
                      <a:pt x="406" y="28"/>
                    </a:lnTo>
                    <a:lnTo>
                      <a:pt x="394" y="34"/>
                    </a:lnTo>
                    <a:lnTo>
                      <a:pt x="388" y="34"/>
                    </a:lnTo>
                    <a:lnTo>
                      <a:pt x="383" y="40"/>
                    </a:lnTo>
                    <a:lnTo>
                      <a:pt x="383" y="46"/>
                    </a:lnTo>
                    <a:lnTo>
                      <a:pt x="377" y="57"/>
                    </a:lnTo>
                    <a:lnTo>
                      <a:pt x="383" y="57"/>
                    </a:lnTo>
                    <a:lnTo>
                      <a:pt x="377" y="51"/>
                    </a:lnTo>
                    <a:lnTo>
                      <a:pt x="366" y="63"/>
                    </a:lnTo>
                    <a:lnTo>
                      <a:pt x="366" y="68"/>
                    </a:lnTo>
                    <a:lnTo>
                      <a:pt x="360" y="91"/>
                    </a:lnTo>
                    <a:lnTo>
                      <a:pt x="354" y="108"/>
                    </a:lnTo>
                    <a:lnTo>
                      <a:pt x="354" y="126"/>
                    </a:lnTo>
                    <a:lnTo>
                      <a:pt x="354" y="143"/>
                    </a:lnTo>
                    <a:lnTo>
                      <a:pt x="354" y="166"/>
                    </a:lnTo>
                    <a:lnTo>
                      <a:pt x="354" y="171"/>
                    </a:lnTo>
                    <a:lnTo>
                      <a:pt x="360" y="188"/>
                    </a:lnTo>
                    <a:lnTo>
                      <a:pt x="366" y="206"/>
                    </a:lnTo>
                    <a:lnTo>
                      <a:pt x="377" y="217"/>
                    </a:lnTo>
                    <a:lnTo>
                      <a:pt x="383" y="211"/>
                    </a:lnTo>
                    <a:lnTo>
                      <a:pt x="377" y="217"/>
                    </a:lnTo>
                    <a:lnTo>
                      <a:pt x="388" y="234"/>
                    </a:lnTo>
                    <a:lnTo>
                      <a:pt x="400" y="246"/>
                    </a:lnTo>
                    <a:lnTo>
                      <a:pt x="406" y="240"/>
                    </a:lnTo>
                    <a:lnTo>
                      <a:pt x="400" y="246"/>
                    </a:lnTo>
                    <a:lnTo>
                      <a:pt x="411" y="263"/>
                    </a:lnTo>
                    <a:lnTo>
                      <a:pt x="417" y="280"/>
                    </a:lnTo>
                    <a:lnTo>
                      <a:pt x="423" y="291"/>
                    </a:lnTo>
                    <a:lnTo>
                      <a:pt x="428" y="308"/>
                    </a:lnTo>
                    <a:lnTo>
                      <a:pt x="434" y="303"/>
                    </a:lnTo>
                    <a:lnTo>
                      <a:pt x="428" y="303"/>
                    </a:lnTo>
                    <a:lnTo>
                      <a:pt x="428" y="320"/>
                    </a:lnTo>
                    <a:lnTo>
                      <a:pt x="434" y="320"/>
                    </a:lnTo>
                    <a:lnTo>
                      <a:pt x="428" y="320"/>
                    </a:lnTo>
                    <a:lnTo>
                      <a:pt x="423" y="337"/>
                    </a:lnTo>
                    <a:lnTo>
                      <a:pt x="423" y="354"/>
                    </a:lnTo>
                    <a:lnTo>
                      <a:pt x="428" y="354"/>
                    </a:lnTo>
                    <a:lnTo>
                      <a:pt x="423" y="354"/>
                    </a:lnTo>
                    <a:lnTo>
                      <a:pt x="411" y="371"/>
                    </a:lnTo>
                    <a:lnTo>
                      <a:pt x="406" y="383"/>
                    </a:lnTo>
                    <a:lnTo>
                      <a:pt x="394" y="400"/>
                    </a:lnTo>
                    <a:lnTo>
                      <a:pt x="400" y="400"/>
                    </a:lnTo>
                    <a:lnTo>
                      <a:pt x="400" y="394"/>
                    </a:lnTo>
                    <a:lnTo>
                      <a:pt x="383" y="406"/>
                    </a:lnTo>
                    <a:lnTo>
                      <a:pt x="366" y="417"/>
                    </a:lnTo>
                    <a:lnTo>
                      <a:pt x="348" y="428"/>
                    </a:lnTo>
                    <a:lnTo>
                      <a:pt x="320" y="440"/>
                    </a:lnTo>
                    <a:lnTo>
                      <a:pt x="320" y="445"/>
                    </a:lnTo>
                    <a:lnTo>
                      <a:pt x="320" y="440"/>
                    </a:lnTo>
                    <a:lnTo>
                      <a:pt x="297" y="445"/>
                    </a:lnTo>
                    <a:lnTo>
                      <a:pt x="280" y="445"/>
                    </a:lnTo>
                    <a:lnTo>
                      <a:pt x="251" y="445"/>
                    </a:lnTo>
                    <a:lnTo>
                      <a:pt x="223" y="445"/>
                    </a:lnTo>
                    <a:lnTo>
                      <a:pt x="188" y="445"/>
                    </a:lnTo>
                    <a:lnTo>
                      <a:pt x="154" y="445"/>
                    </a:lnTo>
                    <a:lnTo>
                      <a:pt x="114" y="445"/>
                    </a:lnTo>
                    <a:lnTo>
                      <a:pt x="74" y="445"/>
                    </a:lnTo>
                    <a:lnTo>
                      <a:pt x="34" y="445"/>
                    </a:lnTo>
                    <a:lnTo>
                      <a:pt x="28" y="445"/>
                    </a:lnTo>
                    <a:lnTo>
                      <a:pt x="28" y="451"/>
                    </a:lnTo>
                    <a:lnTo>
                      <a:pt x="23" y="480"/>
                    </a:lnTo>
                    <a:lnTo>
                      <a:pt x="17" y="520"/>
                    </a:lnTo>
                    <a:lnTo>
                      <a:pt x="11" y="565"/>
                    </a:lnTo>
                    <a:lnTo>
                      <a:pt x="6" y="611"/>
                    </a:lnTo>
                    <a:lnTo>
                      <a:pt x="0" y="657"/>
                    </a:lnTo>
                    <a:lnTo>
                      <a:pt x="0" y="697"/>
                    </a:lnTo>
                    <a:lnTo>
                      <a:pt x="0" y="731"/>
                    </a:lnTo>
                    <a:lnTo>
                      <a:pt x="0" y="754"/>
                    </a:lnTo>
                    <a:lnTo>
                      <a:pt x="0" y="760"/>
                    </a:lnTo>
                    <a:lnTo>
                      <a:pt x="6" y="771"/>
                    </a:lnTo>
                    <a:lnTo>
                      <a:pt x="11" y="783"/>
                    </a:lnTo>
                    <a:lnTo>
                      <a:pt x="17" y="788"/>
                    </a:lnTo>
                    <a:lnTo>
                      <a:pt x="28" y="800"/>
                    </a:lnTo>
                    <a:lnTo>
                      <a:pt x="34" y="805"/>
                    </a:lnTo>
                    <a:lnTo>
                      <a:pt x="46" y="811"/>
                    </a:lnTo>
                    <a:lnTo>
                      <a:pt x="57" y="817"/>
                    </a:lnTo>
                    <a:lnTo>
                      <a:pt x="74" y="823"/>
                    </a:lnTo>
                    <a:lnTo>
                      <a:pt x="86" y="828"/>
                    </a:lnTo>
                    <a:lnTo>
                      <a:pt x="103" y="828"/>
                    </a:lnTo>
                    <a:lnTo>
                      <a:pt x="120" y="828"/>
                    </a:lnTo>
                    <a:lnTo>
                      <a:pt x="131" y="828"/>
                    </a:lnTo>
                    <a:lnTo>
                      <a:pt x="148" y="828"/>
                    </a:lnTo>
                    <a:lnTo>
                      <a:pt x="154" y="828"/>
                    </a:lnTo>
                    <a:lnTo>
                      <a:pt x="171" y="823"/>
                    </a:lnTo>
                    <a:lnTo>
                      <a:pt x="183" y="817"/>
                    </a:lnTo>
                    <a:lnTo>
                      <a:pt x="194" y="811"/>
                    </a:lnTo>
                    <a:lnTo>
                      <a:pt x="194" y="805"/>
                    </a:lnTo>
                    <a:lnTo>
                      <a:pt x="206" y="794"/>
                    </a:lnTo>
                    <a:lnTo>
                      <a:pt x="200" y="788"/>
                    </a:lnTo>
                    <a:lnTo>
                      <a:pt x="206" y="800"/>
                    </a:lnTo>
                    <a:lnTo>
                      <a:pt x="217" y="794"/>
                    </a:lnTo>
                    <a:lnTo>
                      <a:pt x="217" y="788"/>
                    </a:lnTo>
                    <a:lnTo>
                      <a:pt x="228" y="777"/>
                    </a:lnTo>
                    <a:lnTo>
                      <a:pt x="223" y="771"/>
                    </a:lnTo>
                    <a:lnTo>
                      <a:pt x="223" y="783"/>
                    </a:lnTo>
                    <a:lnTo>
                      <a:pt x="240" y="783"/>
                    </a:lnTo>
                    <a:lnTo>
                      <a:pt x="246" y="783"/>
                    </a:lnTo>
                    <a:lnTo>
                      <a:pt x="257" y="777"/>
                    </a:lnTo>
                    <a:lnTo>
                      <a:pt x="251" y="765"/>
                    </a:lnTo>
                    <a:lnTo>
                      <a:pt x="251" y="777"/>
                    </a:lnTo>
                    <a:lnTo>
                      <a:pt x="268" y="777"/>
                    </a:lnTo>
                    <a:lnTo>
                      <a:pt x="286" y="777"/>
                    </a:lnTo>
                    <a:lnTo>
                      <a:pt x="286" y="765"/>
                    </a:lnTo>
                    <a:lnTo>
                      <a:pt x="286" y="777"/>
                    </a:lnTo>
                    <a:lnTo>
                      <a:pt x="303" y="783"/>
                    </a:lnTo>
                    <a:lnTo>
                      <a:pt x="320" y="788"/>
                    </a:lnTo>
                    <a:lnTo>
                      <a:pt x="331" y="794"/>
                    </a:lnTo>
                    <a:lnTo>
                      <a:pt x="348" y="805"/>
                    </a:lnTo>
                    <a:lnTo>
                      <a:pt x="348" y="794"/>
                    </a:lnTo>
                    <a:lnTo>
                      <a:pt x="343" y="800"/>
                    </a:lnTo>
                    <a:lnTo>
                      <a:pt x="354" y="811"/>
                    </a:lnTo>
                    <a:lnTo>
                      <a:pt x="360" y="805"/>
                    </a:lnTo>
                    <a:lnTo>
                      <a:pt x="354" y="811"/>
                    </a:lnTo>
                    <a:lnTo>
                      <a:pt x="366" y="828"/>
                    </a:lnTo>
                    <a:lnTo>
                      <a:pt x="377" y="845"/>
                    </a:lnTo>
                    <a:lnTo>
                      <a:pt x="383" y="863"/>
                    </a:lnTo>
                    <a:lnTo>
                      <a:pt x="388" y="885"/>
                    </a:lnTo>
                    <a:lnTo>
                      <a:pt x="394" y="880"/>
                    </a:lnTo>
                    <a:lnTo>
                      <a:pt x="388" y="880"/>
                    </a:lnTo>
                    <a:lnTo>
                      <a:pt x="388" y="903"/>
                    </a:lnTo>
                    <a:lnTo>
                      <a:pt x="388" y="920"/>
                    </a:lnTo>
                    <a:lnTo>
                      <a:pt x="394" y="920"/>
                    </a:lnTo>
                    <a:lnTo>
                      <a:pt x="388" y="920"/>
                    </a:lnTo>
                    <a:lnTo>
                      <a:pt x="383" y="931"/>
                    </a:lnTo>
                    <a:lnTo>
                      <a:pt x="377" y="948"/>
                    </a:lnTo>
                    <a:lnTo>
                      <a:pt x="383" y="948"/>
                    </a:lnTo>
                    <a:lnTo>
                      <a:pt x="377" y="943"/>
                    </a:lnTo>
                    <a:lnTo>
                      <a:pt x="366" y="954"/>
                    </a:lnTo>
                    <a:lnTo>
                      <a:pt x="354" y="965"/>
                    </a:lnTo>
                    <a:lnTo>
                      <a:pt x="343" y="977"/>
                    </a:lnTo>
                    <a:lnTo>
                      <a:pt x="348" y="983"/>
                    </a:lnTo>
                    <a:lnTo>
                      <a:pt x="348" y="977"/>
                    </a:lnTo>
                    <a:lnTo>
                      <a:pt x="331" y="983"/>
                    </a:lnTo>
                    <a:lnTo>
                      <a:pt x="320" y="988"/>
                    </a:lnTo>
                    <a:lnTo>
                      <a:pt x="303" y="994"/>
                    </a:lnTo>
                    <a:lnTo>
                      <a:pt x="286" y="1000"/>
                    </a:lnTo>
                    <a:lnTo>
                      <a:pt x="286" y="1005"/>
                    </a:lnTo>
                    <a:lnTo>
                      <a:pt x="286" y="1000"/>
                    </a:lnTo>
                    <a:lnTo>
                      <a:pt x="268" y="1000"/>
                    </a:lnTo>
                    <a:lnTo>
                      <a:pt x="251" y="1000"/>
                    </a:lnTo>
                    <a:lnTo>
                      <a:pt x="251" y="1005"/>
                    </a:lnTo>
                    <a:lnTo>
                      <a:pt x="257" y="1000"/>
                    </a:lnTo>
                    <a:lnTo>
                      <a:pt x="246" y="994"/>
                    </a:lnTo>
                    <a:lnTo>
                      <a:pt x="228" y="988"/>
                    </a:lnTo>
                    <a:lnTo>
                      <a:pt x="223" y="994"/>
                    </a:lnTo>
                    <a:lnTo>
                      <a:pt x="228" y="988"/>
                    </a:lnTo>
                    <a:lnTo>
                      <a:pt x="217" y="977"/>
                    </a:lnTo>
                    <a:lnTo>
                      <a:pt x="206" y="965"/>
                    </a:lnTo>
                    <a:lnTo>
                      <a:pt x="194" y="954"/>
                    </a:lnTo>
                    <a:lnTo>
                      <a:pt x="183" y="948"/>
                    </a:lnTo>
                    <a:lnTo>
                      <a:pt x="171" y="943"/>
                    </a:lnTo>
                    <a:lnTo>
                      <a:pt x="160" y="937"/>
                    </a:lnTo>
                    <a:lnTo>
                      <a:pt x="154" y="937"/>
                    </a:lnTo>
                    <a:lnTo>
                      <a:pt x="143" y="937"/>
                    </a:lnTo>
                    <a:lnTo>
                      <a:pt x="131" y="937"/>
                    </a:lnTo>
                    <a:lnTo>
                      <a:pt x="114" y="937"/>
                    </a:lnTo>
                    <a:lnTo>
                      <a:pt x="103" y="937"/>
                    </a:lnTo>
                    <a:lnTo>
                      <a:pt x="97" y="937"/>
                    </a:lnTo>
                    <a:lnTo>
                      <a:pt x="86" y="948"/>
                    </a:lnTo>
                    <a:lnTo>
                      <a:pt x="91" y="954"/>
                    </a:lnTo>
                    <a:lnTo>
                      <a:pt x="91" y="948"/>
                    </a:lnTo>
                    <a:lnTo>
                      <a:pt x="74" y="954"/>
                    </a:lnTo>
                    <a:lnTo>
                      <a:pt x="63" y="960"/>
                    </a:lnTo>
                    <a:lnTo>
                      <a:pt x="57" y="960"/>
                    </a:lnTo>
                    <a:lnTo>
                      <a:pt x="46" y="971"/>
                    </a:lnTo>
                    <a:lnTo>
                      <a:pt x="34" y="983"/>
                    </a:lnTo>
                    <a:lnTo>
                      <a:pt x="34" y="988"/>
                    </a:lnTo>
                    <a:lnTo>
                      <a:pt x="28" y="1000"/>
                    </a:lnTo>
                    <a:lnTo>
                      <a:pt x="34" y="1000"/>
                    </a:lnTo>
                    <a:lnTo>
                      <a:pt x="28" y="994"/>
                    </a:lnTo>
                    <a:lnTo>
                      <a:pt x="17" y="1005"/>
                    </a:lnTo>
                    <a:lnTo>
                      <a:pt x="17" y="1011"/>
                    </a:lnTo>
                    <a:lnTo>
                      <a:pt x="11" y="1028"/>
                    </a:lnTo>
                    <a:lnTo>
                      <a:pt x="6" y="1040"/>
                    </a:lnTo>
                    <a:lnTo>
                      <a:pt x="6" y="1063"/>
                    </a:lnTo>
                    <a:lnTo>
                      <a:pt x="6" y="1080"/>
                    </a:lnTo>
                    <a:lnTo>
                      <a:pt x="6" y="1085"/>
                    </a:lnTo>
                    <a:lnTo>
                      <a:pt x="11" y="1108"/>
                    </a:lnTo>
                    <a:lnTo>
                      <a:pt x="17" y="1103"/>
                    </a:lnTo>
                    <a:lnTo>
                      <a:pt x="11" y="1103"/>
                    </a:lnTo>
                    <a:lnTo>
                      <a:pt x="17" y="1154"/>
                    </a:lnTo>
                    <a:lnTo>
                      <a:pt x="28" y="1211"/>
                    </a:lnTo>
                    <a:lnTo>
                      <a:pt x="34" y="1240"/>
                    </a:lnTo>
                    <a:lnTo>
                      <a:pt x="34" y="1257"/>
                    </a:lnTo>
                    <a:lnTo>
                      <a:pt x="34" y="1245"/>
                    </a:lnTo>
                    <a:lnTo>
                      <a:pt x="40" y="1268"/>
                    </a:lnTo>
                    <a:lnTo>
                      <a:pt x="46" y="1263"/>
                    </a:lnTo>
                    <a:lnTo>
                      <a:pt x="40" y="1263"/>
                    </a:lnTo>
                    <a:lnTo>
                      <a:pt x="40" y="1291"/>
                    </a:lnTo>
                    <a:lnTo>
                      <a:pt x="46" y="1320"/>
                    </a:lnTo>
                    <a:lnTo>
                      <a:pt x="46" y="1343"/>
                    </a:lnTo>
                    <a:lnTo>
                      <a:pt x="51" y="1343"/>
                    </a:lnTo>
                    <a:lnTo>
                      <a:pt x="46" y="1343"/>
                    </a:lnTo>
                    <a:lnTo>
                      <a:pt x="40" y="1365"/>
                    </a:lnTo>
                    <a:lnTo>
                      <a:pt x="40" y="1377"/>
                    </a:lnTo>
                    <a:lnTo>
                      <a:pt x="46" y="1377"/>
                    </a:lnTo>
                    <a:lnTo>
                      <a:pt x="40" y="1377"/>
                    </a:lnTo>
                    <a:lnTo>
                      <a:pt x="34" y="1388"/>
                    </a:lnTo>
                    <a:lnTo>
                      <a:pt x="34" y="1400"/>
                    </a:lnTo>
                    <a:lnTo>
                      <a:pt x="40" y="1400"/>
                    </a:lnTo>
                    <a:lnTo>
                      <a:pt x="34" y="1394"/>
                    </a:lnTo>
                    <a:lnTo>
                      <a:pt x="28" y="1400"/>
                    </a:lnTo>
                    <a:lnTo>
                      <a:pt x="11" y="1417"/>
                    </a:lnTo>
                    <a:lnTo>
                      <a:pt x="34" y="1417"/>
                    </a:lnTo>
                    <a:lnTo>
                      <a:pt x="74" y="1411"/>
                    </a:lnTo>
                    <a:lnTo>
                      <a:pt x="80" y="1405"/>
                    </a:lnTo>
                    <a:lnTo>
                      <a:pt x="80" y="1411"/>
                    </a:lnTo>
                    <a:lnTo>
                      <a:pt x="120" y="1400"/>
                    </a:lnTo>
                    <a:lnTo>
                      <a:pt x="114" y="1388"/>
                    </a:lnTo>
                    <a:lnTo>
                      <a:pt x="114" y="1400"/>
                    </a:lnTo>
                    <a:lnTo>
                      <a:pt x="154" y="1400"/>
                    </a:lnTo>
                    <a:lnTo>
                      <a:pt x="188" y="1394"/>
                    </a:lnTo>
                    <a:lnTo>
                      <a:pt x="228" y="1388"/>
                    </a:lnTo>
                    <a:lnTo>
                      <a:pt x="263" y="1388"/>
                    </a:lnTo>
                    <a:lnTo>
                      <a:pt x="263" y="1377"/>
                    </a:lnTo>
                    <a:lnTo>
                      <a:pt x="263" y="1388"/>
                    </a:lnTo>
                    <a:lnTo>
                      <a:pt x="280" y="1394"/>
                    </a:lnTo>
                    <a:lnTo>
                      <a:pt x="297" y="1394"/>
                    </a:lnTo>
                    <a:lnTo>
                      <a:pt x="297" y="1382"/>
                    </a:lnTo>
                    <a:lnTo>
                      <a:pt x="297" y="1394"/>
                    </a:lnTo>
                    <a:lnTo>
                      <a:pt x="308" y="1400"/>
                    </a:lnTo>
                    <a:lnTo>
                      <a:pt x="326" y="1405"/>
                    </a:lnTo>
                    <a:lnTo>
                      <a:pt x="314" y="1400"/>
                    </a:lnTo>
                    <a:lnTo>
                      <a:pt x="326" y="1405"/>
                    </a:lnTo>
                    <a:lnTo>
                      <a:pt x="348" y="1411"/>
                    </a:lnTo>
                    <a:close/>
                    <a:moveTo>
                      <a:pt x="326" y="1388"/>
                    </a:moveTo>
                    <a:lnTo>
                      <a:pt x="326" y="1394"/>
                    </a:lnTo>
                    <a:lnTo>
                      <a:pt x="331" y="1388"/>
                    </a:lnTo>
                    <a:lnTo>
                      <a:pt x="314" y="1382"/>
                    </a:lnTo>
                    <a:lnTo>
                      <a:pt x="303" y="1377"/>
                    </a:lnTo>
                    <a:lnTo>
                      <a:pt x="297" y="1377"/>
                    </a:lnTo>
                    <a:lnTo>
                      <a:pt x="280" y="1377"/>
                    </a:lnTo>
                    <a:lnTo>
                      <a:pt x="280" y="1382"/>
                    </a:lnTo>
                    <a:lnTo>
                      <a:pt x="286" y="1377"/>
                    </a:lnTo>
                    <a:lnTo>
                      <a:pt x="268" y="1371"/>
                    </a:lnTo>
                    <a:lnTo>
                      <a:pt x="263" y="1371"/>
                    </a:lnTo>
                    <a:lnTo>
                      <a:pt x="228" y="1371"/>
                    </a:lnTo>
                    <a:lnTo>
                      <a:pt x="188" y="1377"/>
                    </a:lnTo>
                    <a:lnTo>
                      <a:pt x="154" y="1382"/>
                    </a:lnTo>
                    <a:lnTo>
                      <a:pt x="114" y="1382"/>
                    </a:lnTo>
                    <a:lnTo>
                      <a:pt x="74" y="1394"/>
                    </a:lnTo>
                    <a:lnTo>
                      <a:pt x="74" y="1400"/>
                    </a:lnTo>
                    <a:lnTo>
                      <a:pt x="74" y="1394"/>
                    </a:lnTo>
                    <a:lnTo>
                      <a:pt x="34" y="1400"/>
                    </a:lnTo>
                    <a:lnTo>
                      <a:pt x="34" y="1405"/>
                    </a:lnTo>
                    <a:lnTo>
                      <a:pt x="40" y="1411"/>
                    </a:lnTo>
                    <a:lnTo>
                      <a:pt x="46" y="1405"/>
                    </a:lnTo>
                    <a:lnTo>
                      <a:pt x="51" y="1405"/>
                    </a:lnTo>
                    <a:lnTo>
                      <a:pt x="51" y="1400"/>
                    </a:lnTo>
                    <a:lnTo>
                      <a:pt x="51" y="1388"/>
                    </a:lnTo>
                    <a:lnTo>
                      <a:pt x="40" y="1388"/>
                    </a:lnTo>
                    <a:lnTo>
                      <a:pt x="51" y="1394"/>
                    </a:lnTo>
                    <a:lnTo>
                      <a:pt x="57" y="1382"/>
                    </a:lnTo>
                    <a:lnTo>
                      <a:pt x="57" y="1377"/>
                    </a:lnTo>
                    <a:lnTo>
                      <a:pt x="57" y="1365"/>
                    </a:lnTo>
                    <a:lnTo>
                      <a:pt x="46" y="1365"/>
                    </a:lnTo>
                    <a:lnTo>
                      <a:pt x="57" y="1371"/>
                    </a:lnTo>
                    <a:lnTo>
                      <a:pt x="63" y="1348"/>
                    </a:lnTo>
                    <a:lnTo>
                      <a:pt x="63" y="1343"/>
                    </a:lnTo>
                    <a:lnTo>
                      <a:pt x="63" y="1320"/>
                    </a:lnTo>
                    <a:lnTo>
                      <a:pt x="57" y="1291"/>
                    </a:lnTo>
                    <a:lnTo>
                      <a:pt x="57" y="1263"/>
                    </a:lnTo>
                    <a:lnTo>
                      <a:pt x="51" y="1240"/>
                    </a:lnTo>
                    <a:lnTo>
                      <a:pt x="40" y="1240"/>
                    </a:lnTo>
                    <a:lnTo>
                      <a:pt x="51" y="1240"/>
                    </a:lnTo>
                    <a:lnTo>
                      <a:pt x="46" y="1211"/>
                    </a:lnTo>
                    <a:lnTo>
                      <a:pt x="34" y="1154"/>
                    </a:lnTo>
                    <a:lnTo>
                      <a:pt x="28" y="1103"/>
                    </a:lnTo>
                    <a:lnTo>
                      <a:pt x="23" y="1097"/>
                    </a:lnTo>
                    <a:lnTo>
                      <a:pt x="28" y="1103"/>
                    </a:lnTo>
                    <a:lnTo>
                      <a:pt x="23" y="1080"/>
                    </a:lnTo>
                    <a:lnTo>
                      <a:pt x="11" y="1080"/>
                    </a:lnTo>
                    <a:lnTo>
                      <a:pt x="23" y="1080"/>
                    </a:lnTo>
                    <a:lnTo>
                      <a:pt x="23" y="1063"/>
                    </a:lnTo>
                    <a:lnTo>
                      <a:pt x="23" y="1040"/>
                    </a:lnTo>
                    <a:lnTo>
                      <a:pt x="11" y="1040"/>
                    </a:lnTo>
                    <a:lnTo>
                      <a:pt x="23" y="1045"/>
                    </a:lnTo>
                    <a:lnTo>
                      <a:pt x="28" y="1034"/>
                    </a:lnTo>
                    <a:lnTo>
                      <a:pt x="34" y="1017"/>
                    </a:lnTo>
                    <a:lnTo>
                      <a:pt x="23" y="1011"/>
                    </a:lnTo>
                    <a:lnTo>
                      <a:pt x="28" y="1017"/>
                    </a:lnTo>
                    <a:lnTo>
                      <a:pt x="40" y="1005"/>
                    </a:lnTo>
                    <a:lnTo>
                      <a:pt x="46" y="1005"/>
                    </a:lnTo>
                    <a:lnTo>
                      <a:pt x="51" y="994"/>
                    </a:lnTo>
                    <a:lnTo>
                      <a:pt x="40" y="988"/>
                    </a:lnTo>
                    <a:lnTo>
                      <a:pt x="46" y="994"/>
                    </a:lnTo>
                    <a:lnTo>
                      <a:pt x="57" y="983"/>
                    </a:lnTo>
                    <a:lnTo>
                      <a:pt x="68" y="971"/>
                    </a:lnTo>
                    <a:lnTo>
                      <a:pt x="63" y="965"/>
                    </a:lnTo>
                    <a:lnTo>
                      <a:pt x="68" y="977"/>
                    </a:lnTo>
                    <a:lnTo>
                      <a:pt x="80" y="971"/>
                    </a:lnTo>
                    <a:lnTo>
                      <a:pt x="97" y="965"/>
                    </a:lnTo>
                    <a:lnTo>
                      <a:pt x="97" y="960"/>
                    </a:lnTo>
                    <a:lnTo>
                      <a:pt x="108" y="948"/>
                    </a:lnTo>
                    <a:lnTo>
                      <a:pt x="103" y="943"/>
                    </a:lnTo>
                    <a:lnTo>
                      <a:pt x="103" y="954"/>
                    </a:lnTo>
                    <a:lnTo>
                      <a:pt x="114" y="954"/>
                    </a:lnTo>
                    <a:lnTo>
                      <a:pt x="131" y="954"/>
                    </a:lnTo>
                    <a:lnTo>
                      <a:pt x="143" y="954"/>
                    </a:lnTo>
                    <a:lnTo>
                      <a:pt x="154" y="954"/>
                    </a:lnTo>
                    <a:lnTo>
                      <a:pt x="154" y="943"/>
                    </a:lnTo>
                    <a:lnTo>
                      <a:pt x="154" y="954"/>
                    </a:lnTo>
                    <a:lnTo>
                      <a:pt x="166" y="960"/>
                    </a:lnTo>
                    <a:lnTo>
                      <a:pt x="177" y="965"/>
                    </a:lnTo>
                    <a:lnTo>
                      <a:pt x="188" y="971"/>
                    </a:lnTo>
                    <a:lnTo>
                      <a:pt x="188" y="960"/>
                    </a:lnTo>
                    <a:lnTo>
                      <a:pt x="183" y="965"/>
                    </a:lnTo>
                    <a:lnTo>
                      <a:pt x="194" y="977"/>
                    </a:lnTo>
                    <a:lnTo>
                      <a:pt x="206" y="988"/>
                    </a:lnTo>
                    <a:lnTo>
                      <a:pt x="217" y="1000"/>
                    </a:lnTo>
                    <a:lnTo>
                      <a:pt x="223" y="1005"/>
                    </a:lnTo>
                    <a:lnTo>
                      <a:pt x="240" y="1011"/>
                    </a:lnTo>
                    <a:lnTo>
                      <a:pt x="251" y="1017"/>
                    </a:lnTo>
                    <a:lnTo>
                      <a:pt x="268" y="1017"/>
                    </a:lnTo>
                    <a:lnTo>
                      <a:pt x="286" y="1017"/>
                    </a:lnTo>
                    <a:lnTo>
                      <a:pt x="291" y="1017"/>
                    </a:lnTo>
                    <a:lnTo>
                      <a:pt x="308" y="1011"/>
                    </a:lnTo>
                    <a:lnTo>
                      <a:pt x="326" y="1005"/>
                    </a:lnTo>
                    <a:lnTo>
                      <a:pt x="337" y="1000"/>
                    </a:lnTo>
                    <a:lnTo>
                      <a:pt x="354" y="994"/>
                    </a:lnTo>
                    <a:lnTo>
                      <a:pt x="354" y="988"/>
                    </a:lnTo>
                    <a:lnTo>
                      <a:pt x="366" y="977"/>
                    </a:lnTo>
                    <a:lnTo>
                      <a:pt x="377" y="965"/>
                    </a:lnTo>
                    <a:lnTo>
                      <a:pt x="388" y="954"/>
                    </a:lnTo>
                    <a:lnTo>
                      <a:pt x="394" y="954"/>
                    </a:lnTo>
                    <a:lnTo>
                      <a:pt x="400" y="937"/>
                    </a:lnTo>
                    <a:lnTo>
                      <a:pt x="406" y="925"/>
                    </a:lnTo>
                    <a:lnTo>
                      <a:pt x="406" y="920"/>
                    </a:lnTo>
                    <a:lnTo>
                      <a:pt x="406" y="903"/>
                    </a:lnTo>
                    <a:lnTo>
                      <a:pt x="406" y="880"/>
                    </a:lnTo>
                    <a:lnTo>
                      <a:pt x="400" y="857"/>
                    </a:lnTo>
                    <a:lnTo>
                      <a:pt x="394" y="840"/>
                    </a:lnTo>
                    <a:lnTo>
                      <a:pt x="383" y="823"/>
                    </a:lnTo>
                    <a:lnTo>
                      <a:pt x="371" y="805"/>
                    </a:lnTo>
                    <a:lnTo>
                      <a:pt x="366" y="800"/>
                    </a:lnTo>
                    <a:lnTo>
                      <a:pt x="354" y="788"/>
                    </a:lnTo>
                    <a:lnTo>
                      <a:pt x="337" y="777"/>
                    </a:lnTo>
                    <a:lnTo>
                      <a:pt x="326" y="771"/>
                    </a:lnTo>
                    <a:lnTo>
                      <a:pt x="308" y="765"/>
                    </a:lnTo>
                    <a:lnTo>
                      <a:pt x="291" y="760"/>
                    </a:lnTo>
                    <a:lnTo>
                      <a:pt x="286" y="760"/>
                    </a:lnTo>
                    <a:lnTo>
                      <a:pt x="268" y="760"/>
                    </a:lnTo>
                    <a:lnTo>
                      <a:pt x="251" y="760"/>
                    </a:lnTo>
                    <a:lnTo>
                      <a:pt x="240" y="765"/>
                    </a:lnTo>
                    <a:lnTo>
                      <a:pt x="240" y="771"/>
                    </a:lnTo>
                    <a:lnTo>
                      <a:pt x="240" y="765"/>
                    </a:lnTo>
                    <a:lnTo>
                      <a:pt x="223" y="765"/>
                    </a:lnTo>
                    <a:lnTo>
                      <a:pt x="217" y="765"/>
                    </a:lnTo>
                    <a:lnTo>
                      <a:pt x="206" y="777"/>
                    </a:lnTo>
                    <a:lnTo>
                      <a:pt x="211" y="783"/>
                    </a:lnTo>
                    <a:lnTo>
                      <a:pt x="211" y="777"/>
                    </a:lnTo>
                    <a:lnTo>
                      <a:pt x="200" y="783"/>
                    </a:lnTo>
                    <a:lnTo>
                      <a:pt x="194" y="783"/>
                    </a:lnTo>
                    <a:lnTo>
                      <a:pt x="183" y="794"/>
                    </a:lnTo>
                    <a:lnTo>
                      <a:pt x="188" y="800"/>
                    </a:lnTo>
                    <a:lnTo>
                      <a:pt x="188" y="794"/>
                    </a:lnTo>
                    <a:lnTo>
                      <a:pt x="177" y="800"/>
                    </a:lnTo>
                    <a:lnTo>
                      <a:pt x="166" y="805"/>
                    </a:lnTo>
                    <a:lnTo>
                      <a:pt x="148" y="811"/>
                    </a:lnTo>
                    <a:lnTo>
                      <a:pt x="148" y="817"/>
                    </a:lnTo>
                    <a:lnTo>
                      <a:pt x="148" y="811"/>
                    </a:lnTo>
                    <a:lnTo>
                      <a:pt x="131" y="811"/>
                    </a:lnTo>
                    <a:lnTo>
                      <a:pt x="120" y="811"/>
                    </a:lnTo>
                    <a:lnTo>
                      <a:pt x="103" y="811"/>
                    </a:lnTo>
                    <a:lnTo>
                      <a:pt x="86" y="811"/>
                    </a:lnTo>
                    <a:lnTo>
                      <a:pt x="86" y="817"/>
                    </a:lnTo>
                    <a:lnTo>
                      <a:pt x="91" y="811"/>
                    </a:lnTo>
                    <a:lnTo>
                      <a:pt x="80" y="805"/>
                    </a:lnTo>
                    <a:lnTo>
                      <a:pt x="63" y="800"/>
                    </a:lnTo>
                    <a:lnTo>
                      <a:pt x="51" y="794"/>
                    </a:lnTo>
                    <a:lnTo>
                      <a:pt x="40" y="788"/>
                    </a:lnTo>
                    <a:lnTo>
                      <a:pt x="34" y="794"/>
                    </a:lnTo>
                    <a:lnTo>
                      <a:pt x="40" y="788"/>
                    </a:lnTo>
                    <a:lnTo>
                      <a:pt x="28" y="777"/>
                    </a:lnTo>
                    <a:lnTo>
                      <a:pt x="23" y="771"/>
                    </a:lnTo>
                    <a:lnTo>
                      <a:pt x="17" y="777"/>
                    </a:lnTo>
                    <a:lnTo>
                      <a:pt x="28" y="777"/>
                    </a:lnTo>
                    <a:lnTo>
                      <a:pt x="23" y="765"/>
                    </a:lnTo>
                    <a:lnTo>
                      <a:pt x="17" y="754"/>
                    </a:lnTo>
                    <a:lnTo>
                      <a:pt x="6" y="754"/>
                    </a:lnTo>
                    <a:lnTo>
                      <a:pt x="17" y="754"/>
                    </a:lnTo>
                    <a:lnTo>
                      <a:pt x="17" y="731"/>
                    </a:lnTo>
                    <a:lnTo>
                      <a:pt x="17" y="697"/>
                    </a:lnTo>
                    <a:lnTo>
                      <a:pt x="17" y="657"/>
                    </a:lnTo>
                    <a:lnTo>
                      <a:pt x="23" y="611"/>
                    </a:lnTo>
                    <a:lnTo>
                      <a:pt x="28" y="565"/>
                    </a:lnTo>
                    <a:lnTo>
                      <a:pt x="34" y="520"/>
                    </a:lnTo>
                    <a:lnTo>
                      <a:pt x="40" y="480"/>
                    </a:lnTo>
                    <a:lnTo>
                      <a:pt x="46" y="451"/>
                    </a:lnTo>
                    <a:lnTo>
                      <a:pt x="34" y="451"/>
                    </a:lnTo>
                    <a:lnTo>
                      <a:pt x="34" y="463"/>
                    </a:lnTo>
                    <a:lnTo>
                      <a:pt x="74" y="463"/>
                    </a:lnTo>
                    <a:lnTo>
                      <a:pt x="114" y="463"/>
                    </a:lnTo>
                    <a:lnTo>
                      <a:pt x="154" y="463"/>
                    </a:lnTo>
                    <a:lnTo>
                      <a:pt x="188" y="463"/>
                    </a:lnTo>
                    <a:lnTo>
                      <a:pt x="223" y="463"/>
                    </a:lnTo>
                    <a:lnTo>
                      <a:pt x="251" y="463"/>
                    </a:lnTo>
                    <a:lnTo>
                      <a:pt x="280" y="463"/>
                    </a:lnTo>
                    <a:lnTo>
                      <a:pt x="297" y="463"/>
                    </a:lnTo>
                    <a:lnTo>
                      <a:pt x="320" y="457"/>
                    </a:lnTo>
                    <a:lnTo>
                      <a:pt x="326" y="451"/>
                    </a:lnTo>
                    <a:lnTo>
                      <a:pt x="326" y="457"/>
                    </a:lnTo>
                    <a:lnTo>
                      <a:pt x="354" y="445"/>
                    </a:lnTo>
                    <a:lnTo>
                      <a:pt x="371" y="434"/>
                    </a:lnTo>
                    <a:lnTo>
                      <a:pt x="388" y="423"/>
                    </a:lnTo>
                    <a:lnTo>
                      <a:pt x="406" y="411"/>
                    </a:lnTo>
                    <a:lnTo>
                      <a:pt x="406" y="406"/>
                    </a:lnTo>
                    <a:lnTo>
                      <a:pt x="411" y="406"/>
                    </a:lnTo>
                    <a:lnTo>
                      <a:pt x="423" y="388"/>
                    </a:lnTo>
                    <a:lnTo>
                      <a:pt x="428" y="377"/>
                    </a:lnTo>
                    <a:lnTo>
                      <a:pt x="440" y="360"/>
                    </a:lnTo>
                    <a:lnTo>
                      <a:pt x="440" y="354"/>
                    </a:lnTo>
                    <a:lnTo>
                      <a:pt x="440" y="337"/>
                    </a:lnTo>
                    <a:lnTo>
                      <a:pt x="428" y="337"/>
                    </a:lnTo>
                    <a:lnTo>
                      <a:pt x="440" y="343"/>
                    </a:lnTo>
                    <a:lnTo>
                      <a:pt x="446" y="326"/>
                    </a:lnTo>
                    <a:lnTo>
                      <a:pt x="446" y="320"/>
                    </a:lnTo>
                    <a:lnTo>
                      <a:pt x="446" y="303"/>
                    </a:lnTo>
                    <a:lnTo>
                      <a:pt x="440" y="286"/>
                    </a:lnTo>
                    <a:lnTo>
                      <a:pt x="434" y="274"/>
                    </a:lnTo>
                    <a:lnTo>
                      <a:pt x="428" y="257"/>
                    </a:lnTo>
                    <a:lnTo>
                      <a:pt x="417" y="240"/>
                    </a:lnTo>
                    <a:lnTo>
                      <a:pt x="411" y="234"/>
                    </a:lnTo>
                    <a:lnTo>
                      <a:pt x="400" y="223"/>
                    </a:lnTo>
                    <a:lnTo>
                      <a:pt x="394" y="228"/>
                    </a:lnTo>
                    <a:lnTo>
                      <a:pt x="406" y="228"/>
                    </a:lnTo>
                    <a:lnTo>
                      <a:pt x="394" y="211"/>
                    </a:lnTo>
                    <a:lnTo>
                      <a:pt x="388" y="206"/>
                    </a:lnTo>
                    <a:lnTo>
                      <a:pt x="377" y="194"/>
                    </a:lnTo>
                    <a:lnTo>
                      <a:pt x="371" y="200"/>
                    </a:lnTo>
                    <a:lnTo>
                      <a:pt x="383" y="200"/>
                    </a:lnTo>
                    <a:lnTo>
                      <a:pt x="377" y="183"/>
                    </a:lnTo>
                    <a:lnTo>
                      <a:pt x="371" y="166"/>
                    </a:lnTo>
                    <a:lnTo>
                      <a:pt x="360" y="166"/>
                    </a:lnTo>
                    <a:lnTo>
                      <a:pt x="371" y="166"/>
                    </a:lnTo>
                    <a:lnTo>
                      <a:pt x="371" y="143"/>
                    </a:lnTo>
                    <a:lnTo>
                      <a:pt x="371" y="126"/>
                    </a:lnTo>
                    <a:lnTo>
                      <a:pt x="371" y="108"/>
                    </a:lnTo>
                    <a:lnTo>
                      <a:pt x="360" y="108"/>
                    </a:lnTo>
                    <a:lnTo>
                      <a:pt x="371" y="114"/>
                    </a:lnTo>
                    <a:lnTo>
                      <a:pt x="377" y="97"/>
                    </a:lnTo>
                    <a:lnTo>
                      <a:pt x="383" y="74"/>
                    </a:lnTo>
                    <a:lnTo>
                      <a:pt x="371" y="68"/>
                    </a:lnTo>
                    <a:lnTo>
                      <a:pt x="377" y="74"/>
                    </a:lnTo>
                    <a:lnTo>
                      <a:pt x="388" y="63"/>
                    </a:lnTo>
                    <a:lnTo>
                      <a:pt x="394" y="63"/>
                    </a:lnTo>
                    <a:lnTo>
                      <a:pt x="400" y="51"/>
                    </a:lnTo>
                    <a:lnTo>
                      <a:pt x="388" y="46"/>
                    </a:lnTo>
                    <a:lnTo>
                      <a:pt x="394" y="51"/>
                    </a:lnTo>
                    <a:lnTo>
                      <a:pt x="400" y="46"/>
                    </a:lnTo>
                    <a:lnTo>
                      <a:pt x="394" y="40"/>
                    </a:lnTo>
                    <a:lnTo>
                      <a:pt x="400" y="51"/>
                    </a:lnTo>
                    <a:lnTo>
                      <a:pt x="411" y="46"/>
                    </a:lnTo>
                    <a:lnTo>
                      <a:pt x="411" y="40"/>
                    </a:lnTo>
                    <a:lnTo>
                      <a:pt x="417" y="34"/>
                    </a:lnTo>
                    <a:lnTo>
                      <a:pt x="411" y="28"/>
                    </a:lnTo>
                    <a:lnTo>
                      <a:pt x="417" y="40"/>
                    </a:lnTo>
                    <a:lnTo>
                      <a:pt x="428" y="34"/>
                    </a:lnTo>
                    <a:lnTo>
                      <a:pt x="440" y="28"/>
                    </a:lnTo>
                    <a:lnTo>
                      <a:pt x="451" y="23"/>
                    </a:lnTo>
                    <a:lnTo>
                      <a:pt x="446" y="11"/>
                    </a:lnTo>
                    <a:lnTo>
                      <a:pt x="446" y="23"/>
                    </a:lnTo>
                    <a:lnTo>
                      <a:pt x="457" y="23"/>
                    </a:lnTo>
                    <a:lnTo>
                      <a:pt x="463" y="23"/>
                    </a:lnTo>
                    <a:lnTo>
                      <a:pt x="474" y="17"/>
                    </a:lnTo>
                    <a:lnTo>
                      <a:pt x="468" y="6"/>
                    </a:lnTo>
                    <a:lnTo>
                      <a:pt x="468" y="17"/>
                    </a:lnTo>
                    <a:lnTo>
                      <a:pt x="480" y="17"/>
                    </a:lnTo>
                    <a:lnTo>
                      <a:pt x="497" y="17"/>
                    </a:lnTo>
                    <a:lnTo>
                      <a:pt x="508" y="17"/>
                    </a:lnTo>
                    <a:lnTo>
                      <a:pt x="526" y="17"/>
                    </a:lnTo>
                    <a:lnTo>
                      <a:pt x="543" y="17"/>
                    </a:lnTo>
                    <a:lnTo>
                      <a:pt x="554" y="17"/>
                    </a:lnTo>
                    <a:lnTo>
                      <a:pt x="554" y="6"/>
                    </a:lnTo>
                    <a:lnTo>
                      <a:pt x="554" y="17"/>
                    </a:lnTo>
                    <a:lnTo>
                      <a:pt x="571" y="23"/>
                    </a:lnTo>
                    <a:lnTo>
                      <a:pt x="583" y="28"/>
                    </a:lnTo>
                    <a:lnTo>
                      <a:pt x="594" y="34"/>
                    </a:lnTo>
                    <a:lnTo>
                      <a:pt x="606" y="40"/>
                    </a:lnTo>
                    <a:lnTo>
                      <a:pt x="606" y="28"/>
                    </a:lnTo>
                    <a:lnTo>
                      <a:pt x="600" y="34"/>
                    </a:lnTo>
                    <a:lnTo>
                      <a:pt x="606" y="40"/>
                    </a:lnTo>
                    <a:lnTo>
                      <a:pt x="611" y="46"/>
                    </a:lnTo>
                    <a:lnTo>
                      <a:pt x="623" y="57"/>
                    </a:lnTo>
                    <a:lnTo>
                      <a:pt x="628" y="63"/>
                    </a:lnTo>
                    <a:lnTo>
                      <a:pt x="634" y="68"/>
                    </a:lnTo>
                    <a:lnTo>
                      <a:pt x="640" y="63"/>
                    </a:lnTo>
                    <a:lnTo>
                      <a:pt x="634" y="68"/>
                    </a:lnTo>
                    <a:lnTo>
                      <a:pt x="640" y="91"/>
                    </a:lnTo>
                    <a:lnTo>
                      <a:pt x="646" y="108"/>
                    </a:lnTo>
                    <a:lnTo>
                      <a:pt x="651" y="103"/>
                    </a:lnTo>
                    <a:lnTo>
                      <a:pt x="646" y="103"/>
                    </a:lnTo>
                    <a:lnTo>
                      <a:pt x="646" y="126"/>
                    </a:lnTo>
                    <a:lnTo>
                      <a:pt x="646" y="143"/>
                    </a:lnTo>
                    <a:lnTo>
                      <a:pt x="646" y="166"/>
                    </a:lnTo>
                    <a:lnTo>
                      <a:pt x="651" y="166"/>
                    </a:lnTo>
                    <a:lnTo>
                      <a:pt x="646" y="166"/>
                    </a:lnTo>
                    <a:lnTo>
                      <a:pt x="640" y="183"/>
                    </a:lnTo>
                    <a:lnTo>
                      <a:pt x="634" y="200"/>
                    </a:lnTo>
                    <a:lnTo>
                      <a:pt x="623" y="217"/>
                    </a:lnTo>
                    <a:lnTo>
                      <a:pt x="617" y="228"/>
                    </a:lnTo>
                    <a:lnTo>
                      <a:pt x="623" y="228"/>
                    </a:lnTo>
                    <a:lnTo>
                      <a:pt x="617" y="223"/>
                    </a:lnTo>
                    <a:lnTo>
                      <a:pt x="606" y="234"/>
                    </a:lnTo>
                    <a:lnTo>
                      <a:pt x="594" y="246"/>
                    </a:lnTo>
                    <a:lnTo>
                      <a:pt x="594" y="251"/>
                    </a:lnTo>
                    <a:lnTo>
                      <a:pt x="588" y="263"/>
                    </a:lnTo>
                    <a:lnTo>
                      <a:pt x="594" y="263"/>
                    </a:lnTo>
                    <a:lnTo>
                      <a:pt x="588" y="257"/>
                    </a:lnTo>
                    <a:lnTo>
                      <a:pt x="577" y="268"/>
                    </a:lnTo>
                    <a:lnTo>
                      <a:pt x="577" y="274"/>
                    </a:lnTo>
                    <a:lnTo>
                      <a:pt x="571" y="286"/>
                    </a:lnTo>
                    <a:lnTo>
                      <a:pt x="566" y="297"/>
                    </a:lnTo>
                    <a:lnTo>
                      <a:pt x="566" y="314"/>
                    </a:lnTo>
                    <a:lnTo>
                      <a:pt x="571" y="314"/>
                    </a:lnTo>
                    <a:lnTo>
                      <a:pt x="566" y="314"/>
                    </a:lnTo>
                    <a:lnTo>
                      <a:pt x="560" y="331"/>
                    </a:lnTo>
                    <a:lnTo>
                      <a:pt x="560" y="348"/>
                    </a:lnTo>
                    <a:lnTo>
                      <a:pt x="560" y="354"/>
                    </a:lnTo>
                    <a:lnTo>
                      <a:pt x="566" y="366"/>
                    </a:lnTo>
                    <a:lnTo>
                      <a:pt x="571" y="383"/>
                    </a:lnTo>
                    <a:lnTo>
                      <a:pt x="577" y="394"/>
                    </a:lnTo>
                    <a:lnTo>
                      <a:pt x="588" y="411"/>
                    </a:lnTo>
                    <a:lnTo>
                      <a:pt x="600" y="428"/>
                    </a:lnTo>
                    <a:lnTo>
                      <a:pt x="606" y="434"/>
                    </a:lnTo>
                    <a:lnTo>
                      <a:pt x="623" y="445"/>
                    </a:lnTo>
                    <a:lnTo>
                      <a:pt x="640" y="457"/>
                    </a:lnTo>
                    <a:lnTo>
                      <a:pt x="634" y="451"/>
                    </a:lnTo>
                    <a:lnTo>
                      <a:pt x="640" y="457"/>
                    </a:lnTo>
                    <a:lnTo>
                      <a:pt x="663" y="463"/>
                    </a:lnTo>
                    <a:lnTo>
                      <a:pt x="663" y="451"/>
                    </a:lnTo>
                    <a:lnTo>
                      <a:pt x="657" y="457"/>
                    </a:lnTo>
                    <a:lnTo>
                      <a:pt x="663" y="463"/>
                    </a:lnTo>
                    <a:lnTo>
                      <a:pt x="668" y="468"/>
                    </a:lnTo>
                    <a:lnTo>
                      <a:pt x="697" y="474"/>
                    </a:lnTo>
                    <a:lnTo>
                      <a:pt x="731" y="480"/>
                    </a:lnTo>
                    <a:lnTo>
                      <a:pt x="783" y="485"/>
                    </a:lnTo>
                    <a:lnTo>
                      <a:pt x="806" y="485"/>
                    </a:lnTo>
                    <a:lnTo>
                      <a:pt x="834" y="491"/>
                    </a:lnTo>
                    <a:lnTo>
                      <a:pt x="863" y="491"/>
                    </a:lnTo>
                    <a:lnTo>
                      <a:pt x="891" y="491"/>
                    </a:lnTo>
                    <a:lnTo>
                      <a:pt x="920" y="491"/>
                    </a:lnTo>
                    <a:lnTo>
                      <a:pt x="948" y="485"/>
                    </a:lnTo>
                    <a:lnTo>
                      <a:pt x="977" y="485"/>
                    </a:lnTo>
                    <a:lnTo>
                      <a:pt x="1006" y="480"/>
                    </a:lnTo>
                    <a:lnTo>
                      <a:pt x="1006" y="468"/>
                    </a:lnTo>
                    <a:lnTo>
                      <a:pt x="1000" y="474"/>
                    </a:lnTo>
                    <a:lnTo>
                      <a:pt x="1011" y="508"/>
                    </a:lnTo>
                    <a:lnTo>
                      <a:pt x="1023" y="554"/>
                    </a:lnTo>
                    <a:lnTo>
                      <a:pt x="1034" y="600"/>
                    </a:lnTo>
                    <a:lnTo>
                      <a:pt x="1046" y="651"/>
                    </a:lnTo>
                    <a:lnTo>
                      <a:pt x="1051" y="645"/>
                    </a:lnTo>
                    <a:lnTo>
                      <a:pt x="1046" y="645"/>
                    </a:lnTo>
                    <a:lnTo>
                      <a:pt x="1051" y="674"/>
                    </a:lnTo>
                    <a:lnTo>
                      <a:pt x="1051" y="697"/>
                    </a:lnTo>
                    <a:lnTo>
                      <a:pt x="1051" y="720"/>
                    </a:lnTo>
                    <a:lnTo>
                      <a:pt x="1051" y="743"/>
                    </a:lnTo>
                    <a:lnTo>
                      <a:pt x="1051" y="765"/>
                    </a:lnTo>
                    <a:lnTo>
                      <a:pt x="1057" y="765"/>
                    </a:lnTo>
                    <a:lnTo>
                      <a:pt x="1051" y="765"/>
                    </a:lnTo>
                    <a:lnTo>
                      <a:pt x="1046" y="783"/>
                    </a:lnTo>
                    <a:lnTo>
                      <a:pt x="1046" y="788"/>
                    </a:lnTo>
                    <a:lnTo>
                      <a:pt x="1051" y="788"/>
                    </a:lnTo>
                    <a:lnTo>
                      <a:pt x="1046" y="788"/>
                    </a:lnTo>
                    <a:lnTo>
                      <a:pt x="1040" y="800"/>
                    </a:lnTo>
                    <a:lnTo>
                      <a:pt x="1046" y="800"/>
                    </a:lnTo>
                    <a:lnTo>
                      <a:pt x="1046" y="794"/>
                    </a:lnTo>
                    <a:lnTo>
                      <a:pt x="1040" y="794"/>
                    </a:lnTo>
                    <a:lnTo>
                      <a:pt x="1034" y="794"/>
                    </a:lnTo>
                    <a:lnTo>
                      <a:pt x="1034" y="800"/>
                    </a:lnTo>
                    <a:lnTo>
                      <a:pt x="1034" y="805"/>
                    </a:lnTo>
                    <a:lnTo>
                      <a:pt x="1040" y="805"/>
                    </a:lnTo>
                    <a:lnTo>
                      <a:pt x="1034" y="800"/>
                    </a:lnTo>
                    <a:lnTo>
                      <a:pt x="1023" y="811"/>
                    </a:lnTo>
                    <a:lnTo>
                      <a:pt x="1028" y="817"/>
                    </a:lnTo>
                    <a:lnTo>
                      <a:pt x="1028" y="811"/>
                    </a:lnTo>
                    <a:lnTo>
                      <a:pt x="1017" y="817"/>
                    </a:lnTo>
                    <a:lnTo>
                      <a:pt x="1006" y="823"/>
                    </a:lnTo>
                    <a:lnTo>
                      <a:pt x="994" y="828"/>
                    </a:lnTo>
                    <a:lnTo>
                      <a:pt x="994" y="834"/>
                    </a:lnTo>
                    <a:lnTo>
                      <a:pt x="994" y="828"/>
                    </a:lnTo>
                    <a:lnTo>
                      <a:pt x="983" y="828"/>
                    </a:lnTo>
                    <a:lnTo>
                      <a:pt x="971" y="834"/>
                    </a:lnTo>
                    <a:lnTo>
                      <a:pt x="971" y="840"/>
                    </a:lnTo>
                    <a:lnTo>
                      <a:pt x="971" y="834"/>
                    </a:lnTo>
                    <a:lnTo>
                      <a:pt x="960" y="834"/>
                    </a:lnTo>
                    <a:lnTo>
                      <a:pt x="948" y="834"/>
                    </a:lnTo>
                    <a:lnTo>
                      <a:pt x="937" y="834"/>
                    </a:lnTo>
                    <a:lnTo>
                      <a:pt x="926" y="834"/>
                    </a:lnTo>
                    <a:lnTo>
                      <a:pt x="926" y="840"/>
                    </a:lnTo>
                    <a:lnTo>
                      <a:pt x="931" y="834"/>
                    </a:lnTo>
                    <a:lnTo>
                      <a:pt x="920" y="828"/>
                    </a:lnTo>
                    <a:lnTo>
                      <a:pt x="908" y="823"/>
                    </a:lnTo>
                    <a:lnTo>
                      <a:pt x="903" y="823"/>
                    </a:lnTo>
                    <a:lnTo>
                      <a:pt x="891" y="823"/>
                    </a:lnTo>
                    <a:lnTo>
                      <a:pt x="891" y="828"/>
                    </a:lnTo>
                    <a:lnTo>
                      <a:pt x="897" y="823"/>
                    </a:lnTo>
                    <a:lnTo>
                      <a:pt x="891" y="817"/>
                    </a:lnTo>
                    <a:lnTo>
                      <a:pt x="880" y="811"/>
                    </a:lnTo>
                    <a:lnTo>
                      <a:pt x="874" y="817"/>
                    </a:lnTo>
                    <a:lnTo>
                      <a:pt x="886" y="817"/>
                    </a:lnTo>
                    <a:lnTo>
                      <a:pt x="880" y="805"/>
                    </a:lnTo>
                    <a:lnTo>
                      <a:pt x="874" y="800"/>
                    </a:lnTo>
                    <a:lnTo>
                      <a:pt x="863" y="794"/>
                    </a:lnTo>
                    <a:lnTo>
                      <a:pt x="857" y="800"/>
                    </a:lnTo>
                    <a:lnTo>
                      <a:pt x="863" y="794"/>
                    </a:lnTo>
                    <a:lnTo>
                      <a:pt x="851" y="783"/>
                    </a:lnTo>
                    <a:lnTo>
                      <a:pt x="834" y="777"/>
                    </a:lnTo>
                    <a:lnTo>
                      <a:pt x="817" y="771"/>
                    </a:lnTo>
                    <a:lnTo>
                      <a:pt x="811" y="771"/>
                    </a:lnTo>
                    <a:lnTo>
                      <a:pt x="794" y="771"/>
                    </a:lnTo>
                    <a:lnTo>
                      <a:pt x="771" y="771"/>
                    </a:lnTo>
                    <a:lnTo>
                      <a:pt x="754" y="771"/>
                    </a:lnTo>
                    <a:lnTo>
                      <a:pt x="737" y="777"/>
                    </a:lnTo>
                    <a:lnTo>
                      <a:pt x="720" y="783"/>
                    </a:lnTo>
                    <a:lnTo>
                      <a:pt x="703" y="794"/>
                    </a:lnTo>
                    <a:lnTo>
                      <a:pt x="697" y="794"/>
                    </a:lnTo>
                    <a:lnTo>
                      <a:pt x="680" y="811"/>
                    </a:lnTo>
                    <a:lnTo>
                      <a:pt x="668" y="823"/>
                    </a:lnTo>
                    <a:lnTo>
                      <a:pt x="657" y="834"/>
                    </a:lnTo>
                    <a:lnTo>
                      <a:pt x="651" y="840"/>
                    </a:lnTo>
                    <a:lnTo>
                      <a:pt x="651" y="845"/>
                    </a:lnTo>
                    <a:lnTo>
                      <a:pt x="651" y="857"/>
                    </a:lnTo>
                    <a:lnTo>
                      <a:pt x="657" y="857"/>
                    </a:lnTo>
                    <a:lnTo>
                      <a:pt x="651" y="857"/>
                    </a:lnTo>
                    <a:lnTo>
                      <a:pt x="646" y="868"/>
                    </a:lnTo>
                    <a:lnTo>
                      <a:pt x="640" y="880"/>
                    </a:lnTo>
                    <a:lnTo>
                      <a:pt x="640" y="891"/>
                    </a:lnTo>
                    <a:lnTo>
                      <a:pt x="640" y="908"/>
                    </a:lnTo>
                    <a:lnTo>
                      <a:pt x="640" y="920"/>
                    </a:lnTo>
                    <a:lnTo>
                      <a:pt x="640" y="931"/>
                    </a:lnTo>
                    <a:lnTo>
                      <a:pt x="640" y="943"/>
                    </a:lnTo>
                    <a:lnTo>
                      <a:pt x="640" y="954"/>
                    </a:lnTo>
                    <a:lnTo>
                      <a:pt x="640" y="960"/>
                    </a:lnTo>
                    <a:lnTo>
                      <a:pt x="646" y="971"/>
                    </a:lnTo>
                    <a:lnTo>
                      <a:pt x="651" y="977"/>
                    </a:lnTo>
                    <a:lnTo>
                      <a:pt x="657" y="971"/>
                    </a:lnTo>
                    <a:lnTo>
                      <a:pt x="651" y="971"/>
                    </a:lnTo>
                    <a:lnTo>
                      <a:pt x="651" y="983"/>
                    </a:lnTo>
                    <a:lnTo>
                      <a:pt x="651" y="988"/>
                    </a:lnTo>
                    <a:lnTo>
                      <a:pt x="657" y="994"/>
                    </a:lnTo>
                    <a:lnTo>
                      <a:pt x="663" y="988"/>
                    </a:lnTo>
                    <a:lnTo>
                      <a:pt x="657" y="994"/>
                    </a:lnTo>
                    <a:lnTo>
                      <a:pt x="663" y="1005"/>
                    </a:lnTo>
                    <a:lnTo>
                      <a:pt x="668" y="1011"/>
                    </a:lnTo>
                    <a:lnTo>
                      <a:pt x="686" y="1023"/>
                    </a:lnTo>
                    <a:lnTo>
                      <a:pt x="686" y="1011"/>
                    </a:lnTo>
                    <a:lnTo>
                      <a:pt x="680" y="1017"/>
                    </a:lnTo>
                    <a:lnTo>
                      <a:pt x="691" y="1028"/>
                    </a:lnTo>
                    <a:lnTo>
                      <a:pt x="697" y="1034"/>
                    </a:lnTo>
                    <a:lnTo>
                      <a:pt x="714" y="1045"/>
                    </a:lnTo>
                    <a:lnTo>
                      <a:pt x="731" y="1051"/>
                    </a:lnTo>
                    <a:lnTo>
                      <a:pt x="748" y="1057"/>
                    </a:lnTo>
                    <a:lnTo>
                      <a:pt x="766" y="1057"/>
                    </a:lnTo>
                    <a:lnTo>
                      <a:pt x="783" y="1057"/>
                    </a:lnTo>
                    <a:lnTo>
                      <a:pt x="800" y="1057"/>
                    </a:lnTo>
                    <a:lnTo>
                      <a:pt x="806" y="1057"/>
                    </a:lnTo>
                    <a:lnTo>
                      <a:pt x="823" y="1051"/>
                    </a:lnTo>
                    <a:lnTo>
                      <a:pt x="834" y="1045"/>
                    </a:lnTo>
                    <a:lnTo>
                      <a:pt x="846" y="1040"/>
                    </a:lnTo>
                    <a:lnTo>
                      <a:pt x="857" y="1034"/>
                    </a:lnTo>
                    <a:lnTo>
                      <a:pt x="857" y="1028"/>
                    </a:lnTo>
                    <a:lnTo>
                      <a:pt x="863" y="1028"/>
                    </a:lnTo>
                    <a:lnTo>
                      <a:pt x="868" y="1017"/>
                    </a:lnTo>
                    <a:lnTo>
                      <a:pt x="857" y="1011"/>
                    </a:lnTo>
                    <a:lnTo>
                      <a:pt x="863" y="1023"/>
                    </a:lnTo>
                    <a:lnTo>
                      <a:pt x="874" y="1017"/>
                    </a:lnTo>
                    <a:lnTo>
                      <a:pt x="886" y="1011"/>
                    </a:lnTo>
                    <a:lnTo>
                      <a:pt x="897" y="1005"/>
                    </a:lnTo>
                    <a:lnTo>
                      <a:pt x="891" y="994"/>
                    </a:lnTo>
                    <a:lnTo>
                      <a:pt x="891" y="1005"/>
                    </a:lnTo>
                    <a:lnTo>
                      <a:pt x="908" y="1005"/>
                    </a:lnTo>
                    <a:lnTo>
                      <a:pt x="920" y="1005"/>
                    </a:lnTo>
                    <a:lnTo>
                      <a:pt x="920" y="994"/>
                    </a:lnTo>
                    <a:lnTo>
                      <a:pt x="920" y="1005"/>
                    </a:lnTo>
                    <a:lnTo>
                      <a:pt x="931" y="1011"/>
                    </a:lnTo>
                    <a:lnTo>
                      <a:pt x="943" y="1017"/>
                    </a:lnTo>
                    <a:lnTo>
                      <a:pt x="954" y="1017"/>
                    </a:lnTo>
                    <a:lnTo>
                      <a:pt x="954" y="1005"/>
                    </a:lnTo>
                    <a:lnTo>
                      <a:pt x="948" y="1011"/>
                    </a:lnTo>
                    <a:lnTo>
                      <a:pt x="960" y="1023"/>
                    </a:lnTo>
                    <a:lnTo>
                      <a:pt x="966" y="1028"/>
                    </a:lnTo>
                    <a:lnTo>
                      <a:pt x="977" y="1034"/>
                    </a:lnTo>
                    <a:lnTo>
                      <a:pt x="988" y="1040"/>
                    </a:lnTo>
                    <a:lnTo>
                      <a:pt x="988" y="1028"/>
                    </a:lnTo>
                    <a:lnTo>
                      <a:pt x="983" y="1034"/>
                    </a:lnTo>
                    <a:lnTo>
                      <a:pt x="988" y="1045"/>
                    </a:lnTo>
                    <a:lnTo>
                      <a:pt x="994" y="1057"/>
                    </a:lnTo>
                    <a:lnTo>
                      <a:pt x="1000" y="1068"/>
                    </a:lnTo>
                    <a:lnTo>
                      <a:pt x="1006" y="1063"/>
                    </a:lnTo>
                    <a:lnTo>
                      <a:pt x="1000" y="1063"/>
                    </a:lnTo>
                    <a:lnTo>
                      <a:pt x="1000" y="1068"/>
                    </a:lnTo>
                    <a:lnTo>
                      <a:pt x="1000" y="1097"/>
                    </a:lnTo>
                    <a:lnTo>
                      <a:pt x="994" y="1131"/>
                    </a:lnTo>
                    <a:lnTo>
                      <a:pt x="994" y="1177"/>
                    </a:lnTo>
                    <a:lnTo>
                      <a:pt x="988" y="1223"/>
                    </a:lnTo>
                    <a:lnTo>
                      <a:pt x="988" y="1274"/>
                    </a:lnTo>
                    <a:lnTo>
                      <a:pt x="988" y="1320"/>
                    </a:lnTo>
                    <a:lnTo>
                      <a:pt x="988" y="1343"/>
                    </a:lnTo>
                    <a:lnTo>
                      <a:pt x="988" y="1348"/>
                    </a:lnTo>
                    <a:lnTo>
                      <a:pt x="994" y="1371"/>
                    </a:lnTo>
                    <a:lnTo>
                      <a:pt x="1000" y="1365"/>
                    </a:lnTo>
                    <a:lnTo>
                      <a:pt x="994" y="1365"/>
                    </a:lnTo>
                    <a:lnTo>
                      <a:pt x="994" y="1388"/>
                    </a:lnTo>
                    <a:lnTo>
                      <a:pt x="994" y="1394"/>
                    </a:lnTo>
                    <a:lnTo>
                      <a:pt x="1000" y="1411"/>
                    </a:lnTo>
                    <a:lnTo>
                      <a:pt x="1006" y="1405"/>
                    </a:lnTo>
                    <a:lnTo>
                      <a:pt x="1006" y="1400"/>
                    </a:lnTo>
                    <a:lnTo>
                      <a:pt x="988" y="1411"/>
                    </a:lnTo>
                    <a:lnTo>
                      <a:pt x="971" y="1422"/>
                    </a:lnTo>
                    <a:lnTo>
                      <a:pt x="971" y="1428"/>
                    </a:lnTo>
                    <a:lnTo>
                      <a:pt x="971" y="1422"/>
                    </a:lnTo>
                    <a:lnTo>
                      <a:pt x="948" y="1428"/>
                    </a:lnTo>
                    <a:lnTo>
                      <a:pt x="926" y="1434"/>
                    </a:lnTo>
                    <a:lnTo>
                      <a:pt x="903" y="1440"/>
                    </a:lnTo>
                    <a:lnTo>
                      <a:pt x="880" y="1440"/>
                    </a:lnTo>
                    <a:lnTo>
                      <a:pt x="851" y="1440"/>
                    </a:lnTo>
                    <a:lnTo>
                      <a:pt x="828" y="1440"/>
                    </a:lnTo>
                    <a:lnTo>
                      <a:pt x="800" y="1440"/>
                    </a:lnTo>
                    <a:lnTo>
                      <a:pt x="771" y="1434"/>
                    </a:lnTo>
                    <a:lnTo>
                      <a:pt x="748" y="1428"/>
                    </a:lnTo>
                    <a:lnTo>
                      <a:pt x="726" y="1422"/>
                    </a:lnTo>
                    <a:lnTo>
                      <a:pt x="703" y="1422"/>
                    </a:lnTo>
                    <a:lnTo>
                      <a:pt x="703" y="1428"/>
                    </a:lnTo>
                    <a:lnTo>
                      <a:pt x="708" y="1422"/>
                    </a:lnTo>
                    <a:lnTo>
                      <a:pt x="686" y="1411"/>
                    </a:lnTo>
                    <a:lnTo>
                      <a:pt x="680" y="1411"/>
                    </a:lnTo>
                    <a:lnTo>
                      <a:pt x="657" y="1405"/>
                    </a:lnTo>
                    <a:lnTo>
                      <a:pt x="657" y="1411"/>
                    </a:lnTo>
                    <a:lnTo>
                      <a:pt x="663" y="1405"/>
                    </a:lnTo>
                    <a:lnTo>
                      <a:pt x="646" y="1400"/>
                    </a:lnTo>
                    <a:lnTo>
                      <a:pt x="628" y="1394"/>
                    </a:lnTo>
                    <a:lnTo>
                      <a:pt x="617" y="1388"/>
                    </a:lnTo>
                    <a:lnTo>
                      <a:pt x="611" y="1394"/>
                    </a:lnTo>
                    <a:lnTo>
                      <a:pt x="617" y="1388"/>
                    </a:lnTo>
                    <a:lnTo>
                      <a:pt x="611" y="1382"/>
                    </a:lnTo>
                    <a:lnTo>
                      <a:pt x="600" y="1371"/>
                    </a:lnTo>
                    <a:lnTo>
                      <a:pt x="594" y="1365"/>
                    </a:lnTo>
                    <a:lnTo>
                      <a:pt x="588" y="1360"/>
                    </a:lnTo>
                    <a:lnTo>
                      <a:pt x="583" y="1365"/>
                    </a:lnTo>
                    <a:lnTo>
                      <a:pt x="594" y="1365"/>
                    </a:lnTo>
                    <a:lnTo>
                      <a:pt x="594" y="1360"/>
                    </a:lnTo>
                    <a:lnTo>
                      <a:pt x="594" y="1348"/>
                    </a:lnTo>
                    <a:lnTo>
                      <a:pt x="594" y="1343"/>
                    </a:lnTo>
                    <a:lnTo>
                      <a:pt x="594" y="1331"/>
                    </a:lnTo>
                    <a:lnTo>
                      <a:pt x="583" y="1331"/>
                    </a:lnTo>
                    <a:lnTo>
                      <a:pt x="588" y="1337"/>
                    </a:lnTo>
                    <a:lnTo>
                      <a:pt x="594" y="1331"/>
                    </a:lnTo>
                    <a:lnTo>
                      <a:pt x="600" y="1331"/>
                    </a:lnTo>
                    <a:lnTo>
                      <a:pt x="606" y="1320"/>
                    </a:lnTo>
                    <a:lnTo>
                      <a:pt x="617" y="1297"/>
                    </a:lnTo>
                    <a:lnTo>
                      <a:pt x="606" y="1291"/>
                    </a:lnTo>
                    <a:lnTo>
                      <a:pt x="611" y="1297"/>
                    </a:lnTo>
                    <a:lnTo>
                      <a:pt x="634" y="1274"/>
                    </a:lnTo>
                    <a:lnTo>
                      <a:pt x="640" y="1274"/>
                    </a:lnTo>
                    <a:lnTo>
                      <a:pt x="651" y="1257"/>
                    </a:lnTo>
                    <a:lnTo>
                      <a:pt x="640" y="1251"/>
                    </a:lnTo>
                    <a:lnTo>
                      <a:pt x="646" y="1257"/>
                    </a:lnTo>
                    <a:lnTo>
                      <a:pt x="657" y="1245"/>
                    </a:lnTo>
                    <a:lnTo>
                      <a:pt x="663" y="1245"/>
                    </a:lnTo>
                    <a:lnTo>
                      <a:pt x="668" y="1228"/>
                    </a:lnTo>
                    <a:lnTo>
                      <a:pt x="674" y="1211"/>
                    </a:lnTo>
                    <a:lnTo>
                      <a:pt x="674" y="1205"/>
                    </a:lnTo>
                    <a:lnTo>
                      <a:pt x="674" y="1188"/>
                    </a:lnTo>
                    <a:lnTo>
                      <a:pt x="674" y="1165"/>
                    </a:lnTo>
                    <a:lnTo>
                      <a:pt x="674" y="1148"/>
                    </a:lnTo>
                    <a:lnTo>
                      <a:pt x="668" y="1131"/>
                    </a:lnTo>
                    <a:lnTo>
                      <a:pt x="657" y="1114"/>
                    </a:lnTo>
                    <a:lnTo>
                      <a:pt x="651" y="1103"/>
                    </a:lnTo>
                    <a:lnTo>
                      <a:pt x="646" y="1091"/>
                    </a:lnTo>
                    <a:lnTo>
                      <a:pt x="640" y="1085"/>
                    </a:lnTo>
                    <a:lnTo>
                      <a:pt x="628" y="1080"/>
                    </a:lnTo>
                    <a:lnTo>
                      <a:pt x="623" y="1085"/>
                    </a:lnTo>
                    <a:lnTo>
                      <a:pt x="628" y="1080"/>
                    </a:lnTo>
                    <a:lnTo>
                      <a:pt x="623" y="1074"/>
                    </a:lnTo>
                    <a:lnTo>
                      <a:pt x="611" y="1068"/>
                    </a:lnTo>
                    <a:lnTo>
                      <a:pt x="606" y="1074"/>
                    </a:lnTo>
                    <a:lnTo>
                      <a:pt x="611" y="1068"/>
                    </a:lnTo>
                    <a:lnTo>
                      <a:pt x="606" y="1063"/>
                    </a:lnTo>
                    <a:lnTo>
                      <a:pt x="600" y="1063"/>
                    </a:lnTo>
                    <a:lnTo>
                      <a:pt x="588" y="1063"/>
                    </a:lnTo>
                    <a:lnTo>
                      <a:pt x="588" y="1068"/>
                    </a:lnTo>
                    <a:lnTo>
                      <a:pt x="594" y="1063"/>
                    </a:lnTo>
                    <a:lnTo>
                      <a:pt x="583" y="1057"/>
                    </a:lnTo>
                    <a:lnTo>
                      <a:pt x="571" y="1051"/>
                    </a:lnTo>
                    <a:lnTo>
                      <a:pt x="566" y="1051"/>
                    </a:lnTo>
                    <a:lnTo>
                      <a:pt x="554" y="1051"/>
                    </a:lnTo>
                    <a:lnTo>
                      <a:pt x="554" y="1057"/>
                    </a:lnTo>
                    <a:lnTo>
                      <a:pt x="560" y="1051"/>
                    </a:lnTo>
                    <a:lnTo>
                      <a:pt x="543" y="1045"/>
                    </a:lnTo>
                    <a:lnTo>
                      <a:pt x="537" y="1045"/>
                    </a:lnTo>
                    <a:lnTo>
                      <a:pt x="526" y="1045"/>
                    </a:lnTo>
                    <a:lnTo>
                      <a:pt x="508" y="1045"/>
                    </a:lnTo>
                    <a:lnTo>
                      <a:pt x="497" y="1045"/>
                    </a:lnTo>
                    <a:lnTo>
                      <a:pt x="486" y="1051"/>
                    </a:lnTo>
                    <a:lnTo>
                      <a:pt x="486" y="1057"/>
                    </a:lnTo>
                    <a:lnTo>
                      <a:pt x="486" y="1051"/>
                    </a:lnTo>
                    <a:lnTo>
                      <a:pt x="474" y="1051"/>
                    </a:lnTo>
                    <a:lnTo>
                      <a:pt x="463" y="1057"/>
                    </a:lnTo>
                    <a:lnTo>
                      <a:pt x="451" y="1063"/>
                    </a:lnTo>
                    <a:lnTo>
                      <a:pt x="451" y="1068"/>
                    </a:lnTo>
                    <a:lnTo>
                      <a:pt x="451" y="1063"/>
                    </a:lnTo>
                    <a:lnTo>
                      <a:pt x="446" y="1063"/>
                    </a:lnTo>
                    <a:lnTo>
                      <a:pt x="434" y="1068"/>
                    </a:lnTo>
                    <a:lnTo>
                      <a:pt x="428" y="1068"/>
                    </a:lnTo>
                    <a:lnTo>
                      <a:pt x="423" y="1074"/>
                    </a:lnTo>
                    <a:lnTo>
                      <a:pt x="417" y="1080"/>
                    </a:lnTo>
                    <a:lnTo>
                      <a:pt x="411" y="1085"/>
                    </a:lnTo>
                    <a:lnTo>
                      <a:pt x="411" y="1091"/>
                    </a:lnTo>
                    <a:lnTo>
                      <a:pt x="406" y="1103"/>
                    </a:lnTo>
                    <a:lnTo>
                      <a:pt x="411" y="1103"/>
                    </a:lnTo>
                    <a:lnTo>
                      <a:pt x="406" y="1097"/>
                    </a:lnTo>
                    <a:lnTo>
                      <a:pt x="400" y="1103"/>
                    </a:lnTo>
                    <a:lnTo>
                      <a:pt x="400" y="1108"/>
                    </a:lnTo>
                    <a:lnTo>
                      <a:pt x="394" y="1125"/>
                    </a:lnTo>
                    <a:lnTo>
                      <a:pt x="388" y="1143"/>
                    </a:lnTo>
                    <a:lnTo>
                      <a:pt x="383" y="1165"/>
                    </a:lnTo>
                    <a:lnTo>
                      <a:pt x="383" y="1183"/>
                    </a:lnTo>
                    <a:lnTo>
                      <a:pt x="383" y="1188"/>
                    </a:lnTo>
                    <a:lnTo>
                      <a:pt x="388" y="1211"/>
                    </a:lnTo>
                    <a:lnTo>
                      <a:pt x="394" y="1228"/>
                    </a:lnTo>
                    <a:lnTo>
                      <a:pt x="400" y="1245"/>
                    </a:lnTo>
                    <a:lnTo>
                      <a:pt x="406" y="1263"/>
                    </a:lnTo>
                    <a:lnTo>
                      <a:pt x="417" y="1285"/>
                    </a:lnTo>
                    <a:lnTo>
                      <a:pt x="428" y="1297"/>
                    </a:lnTo>
                    <a:lnTo>
                      <a:pt x="440" y="1308"/>
                    </a:lnTo>
                    <a:lnTo>
                      <a:pt x="446" y="1303"/>
                    </a:lnTo>
                    <a:lnTo>
                      <a:pt x="440" y="1308"/>
                    </a:lnTo>
                    <a:lnTo>
                      <a:pt x="446" y="1320"/>
                    </a:lnTo>
                    <a:lnTo>
                      <a:pt x="451" y="1331"/>
                    </a:lnTo>
                    <a:lnTo>
                      <a:pt x="457" y="1325"/>
                    </a:lnTo>
                    <a:lnTo>
                      <a:pt x="451" y="1325"/>
                    </a:lnTo>
                    <a:lnTo>
                      <a:pt x="451" y="1337"/>
                    </a:lnTo>
                    <a:lnTo>
                      <a:pt x="451" y="1354"/>
                    </a:lnTo>
                    <a:lnTo>
                      <a:pt x="451" y="1365"/>
                    </a:lnTo>
                    <a:lnTo>
                      <a:pt x="451" y="1377"/>
                    </a:lnTo>
                    <a:lnTo>
                      <a:pt x="457" y="1377"/>
                    </a:lnTo>
                    <a:lnTo>
                      <a:pt x="457" y="1371"/>
                    </a:lnTo>
                    <a:lnTo>
                      <a:pt x="446" y="1377"/>
                    </a:lnTo>
                    <a:lnTo>
                      <a:pt x="440" y="1377"/>
                    </a:lnTo>
                    <a:lnTo>
                      <a:pt x="440" y="1382"/>
                    </a:lnTo>
                    <a:lnTo>
                      <a:pt x="434" y="1394"/>
                    </a:lnTo>
                    <a:lnTo>
                      <a:pt x="440" y="1394"/>
                    </a:lnTo>
                    <a:lnTo>
                      <a:pt x="440" y="1388"/>
                    </a:lnTo>
                    <a:lnTo>
                      <a:pt x="428" y="1394"/>
                    </a:lnTo>
                    <a:lnTo>
                      <a:pt x="417" y="1400"/>
                    </a:lnTo>
                    <a:lnTo>
                      <a:pt x="417" y="1405"/>
                    </a:lnTo>
                    <a:lnTo>
                      <a:pt x="417" y="1400"/>
                    </a:lnTo>
                    <a:lnTo>
                      <a:pt x="406" y="1400"/>
                    </a:lnTo>
                    <a:lnTo>
                      <a:pt x="388" y="1400"/>
                    </a:lnTo>
                    <a:lnTo>
                      <a:pt x="366" y="1400"/>
                    </a:lnTo>
                    <a:lnTo>
                      <a:pt x="366" y="1405"/>
                    </a:lnTo>
                    <a:lnTo>
                      <a:pt x="371" y="1400"/>
                    </a:lnTo>
                    <a:lnTo>
                      <a:pt x="354" y="1394"/>
                    </a:lnTo>
                    <a:lnTo>
                      <a:pt x="360" y="1394"/>
                    </a:lnTo>
                    <a:lnTo>
                      <a:pt x="348" y="1394"/>
                    </a:lnTo>
                    <a:lnTo>
                      <a:pt x="326" y="138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</p:grpSp>
        <p:grpSp>
          <p:nvGrpSpPr>
            <p:cNvPr id="9226" name="Group 9"/>
            <p:cNvGrpSpPr>
              <a:grpSpLocks/>
            </p:cNvGrpSpPr>
            <p:nvPr/>
          </p:nvGrpSpPr>
          <p:grpSpPr bwMode="auto">
            <a:xfrm>
              <a:off x="2529" y="2116"/>
              <a:ext cx="1708" cy="1326"/>
              <a:chOff x="2529" y="2116"/>
              <a:chExt cx="1708" cy="1326"/>
            </a:xfrm>
          </p:grpSpPr>
          <p:sp>
            <p:nvSpPr>
              <p:cNvPr id="9233" name="Freeform 10"/>
              <p:cNvSpPr>
                <a:spLocks/>
              </p:cNvSpPr>
              <p:nvPr/>
            </p:nvSpPr>
            <p:spPr bwMode="auto">
              <a:xfrm>
                <a:off x="2534" y="2122"/>
                <a:ext cx="1692" cy="1308"/>
              </a:xfrm>
              <a:custGeom>
                <a:avLst/>
                <a:gdLst>
                  <a:gd name="T0" fmla="*/ 286 w 1692"/>
                  <a:gd name="T1" fmla="*/ 771 h 1308"/>
                  <a:gd name="T2" fmla="*/ 200 w 1692"/>
                  <a:gd name="T3" fmla="*/ 737 h 1308"/>
                  <a:gd name="T4" fmla="*/ 109 w 1692"/>
                  <a:gd name="T5" fmla="*/ 703 h 1308"/>
                  <a:gd name="T6" fmla="*/ 46 w 1692"/>
                  <a:gd name="T7" fmla="*/ 731 h 1308"/>
                  <a:gd name="T8" fmla="*/ 0 w 1692"/>
                  <a:gd name="T9" fmla="*/ 811 h 1308"/>
                  <a:gd name="T10" fmla="*/ 35 w 1692"/>
                  <a:gd name="T11" fmla="*/ 903 h 1308"/>
                  <a:gd name="T12" fmla="*/ 97 w 1692"/>
                  <a:gd name="T13" fmla="*/ 931 h 1308"/>
                  <a:gd name="T14" fmla="*/ 172 w 1692"/>
                  <a:gd name="T15" fmla="*/ 926 h 1308"/>
                  <a:gd name="T16" fmla="*/ 286 w 1692"/>
                  <a:gd name="T17" fmla="*/ 897 h 1308"/>
                  <a:gd name="T18" fmla="*/ 326 w 1692"/>
                  <a:gd name="T19" fmla="*/ 931 h 1308"/>
                  <a:gd name="T20" fmla="*/ 355 w 1692"/>
                  <a:gd name="T21" fmla="*/ 1034 h 1308"/>
                  <a:gd name="T22" fmla="*/ 355 w 1692"/>
                  <a:gd name="T23" fmla="*/ 1171 h 1308"/>
                  <a:gd name="T24" fmla="*/ 372 w 1692"/>
                  <a:gd name="T25" fmla="*/ 1280 h 1308"/>
                  <a:gd name="T26" fmla="*/ 583 w 1692"/>
                  <a:gd name="T27" fmla="*/ 1280 h 1308"/>
                  <a:gd name="T28" fmla="*/ 703 w 1692"/>
                  <a:gd name="T29" fmla="*/ 1229 h 1308"/>
                  <a:gd name="T30" fmla="*/ 737 w 1692"/>
                  <a:gd name="T31" fmla="*/ 1137 h 1308"/>
                  <a:gd name="T32" fmla="*/ 686 w 1692"/>
                  <a:gd name="T33" fmla="*/ 1046 h 1308"/>
                  <a:gd name="T34" fmla="*/ 663 w 1692"/>
                  <a:gd name="T35" fmla="*/ 943 h 1308"/>
                  <a:gd name="T36" fmla="*/ 709 w 1692"/>
                  <a:gd name="T37" fmla="*/ 869 h 1308"/>
                  <a:gd name="T38" fmla="*/ 772 w 1692"/>
                  <a:gd name="T39" fmla="*/ 846 h 1308"/>
                  <a:gd name="T40" fmla="*/ 863 w 1692"/>
                  <a:gd name="T41" fmla="*/ 846 h 1308"/>
                  <a:gd name="T42" fmla="*/ 932 w 1692"/>
                  <a:gd name="T43" fmla="*/ 874 h 1308"/>
                  <a:gd name="T44" fmla="*/ 960 w 1692"/>
                  <a:gd name="T45" fmla="*/ 960 h 1308"/>
                  <a:gd name="T46" fmla="*/ 932 w 1692"/>
                  <a:gd name="T47" fmla="*/ 1063 h 1308"/>
                  <a:gd name="T48" fmla="*/ 880 w 1692"/>
                  <a:gd name="T49" fmla="*/ 1131 h 1308"/>
                  <a:gd name="T50" fmla="*/ 892 w 1692"/>
                  <a:gd name="T51" fmla="*/ 1223 h 1308"/>
                  <a:gd name="T52" fmla="*/ 983 w 1692"/>
                  <a:gd name="T53" fmla="*/ 1286 h 1308"/>
                  <a:gd name="T54" fmla="*/ 1177 w 1692"/>
                  <a:gd name="T55" fmla="*/ 1308 h 1308"/>
                  <a:gd name="T56" fmla="*/ 1320 w 1692"/>
                  <a:gd name="T57" fmla="*/ 1286 h 1308"/>
                  <a:gd name="T58" fmla="*/ 1309 w 1692"/>
                  <a:gd name="T59" fmla="*/ 1109 h 1308"/>
                  <a:gd name="T60" fmla="*/ 1337 w 1692"/>
                  <a:gd name="T61" fmla="*/ 954 h 1308"/>
                  <a:gd name="T62" fmla="*/ 1400 w 1692"/>
                  <a:gd name="T63" fmla="*/ 937 h 1308"/>
                  <a:gd name="T64" fmla="*/ 1480 w 1692"/>
                  <a:gd name="T65" fmla="*/ 977 h 1308"/>
                  <a:gd name="T66" fmla="*/ 1555 w 1692"/>
                  <a:gd name="T67" fmla="*/ 1017 h 1308"/>
                  <a:gd name="T68" fmla="*/ 1646 w 1692"/>
                  <a:gd name="T69" fmla="*/ 994 h 1308"/>
                  <a:gd name="T70" fmla="*/ 1692 w 1692"/>
                  <a:gd name="T71" fmla="*/ 903 h 1308"/>
                  <a:gd name="T72" fmla="*/ 1680 w 1692"/>
                  <a:gd name="T73" fmla="*/ 840 h 1308"/>
                  <a:gd name="T74" fmla="*/ 1595 w 1692"/>
                  <a:gd name="T75" fmla="*/ 777 h 1308"/>
                  <a:gd name="T76" fmla="*/ 1497 w 1692"/>
                  <a:gd name="T77" fmla="*/ 783 h 1308"/>
                  <a:gd name="T78" fmla="*/ 1446 w 1692"/>
                  <a:gd name="T79" fmla="*/ 834 h 1308"/>
                  <a:gd name="T80" fmla="*/ 1372 w 1692"/>
                  <a:gd name="T81" fmla="*/ 834 h 1308"/>
                  <a:gd name="T82" fmla="*/ 1320 w 1692"/>
                  <a:gd name="T83" fmla="*/ 789 h 1308"/>
                  <a:gd name="T84" fmla="*/ 1320 w 1692"/>
                  <a:gd name="T85" fmla="*/ 520 h 1308"/>
                  <a:gd name="T86" fmla="*/ 1263 w 1692"/>
                  <a:gd name="T87" fmla="*/ 371 h 1308"/>
                  <a:gd name="T88" fmla="*/ 1115 w 1692"/>
                  <a:gd name="T89" fmla="*/ 383 h 1308"/>
                  <a:gd name="T90" fmla="*/ 966 w 1692"/>
                  <a:gd name="T91" fmla="*/ 354 h 1308"/>
                  <a:gd name="T92" fmla="*/ 897 w 1692"/>
                  <a:gd name="T93" fmla="*/ 314 h 1308"/>
                  <a:gd name="T94" fmla="*/ 897 w 1692"/>
                  <a:gd name="T95" fmla="*/ 269 h 1308"/>
                  <a:gd name="T96" fmla="*/ 966 w 1692"/>
                  <a:gd name="T97" fmla="*/ 166 h 1308"/>
                  <a:gd name="T98" fmla="*/ 960 w 1692"/>
                  <a:gd name="T99" fmla="*/ 63 h 1308"/>
                  <a:gd name="T100" fmla="*/ 909 w 1692"/>
                  <a:gd name="T101" fmla="*/ 17 h 1308"/>
                  <a:gd name="T102" fmla="*/ 835 w 1692"/>
                  <a:gd name="T103" fmla="*/ 0 h 1308"/>
                  <a:gd name="T104" fmla="*/ 760 w 1692"/>
                  <a:gd name="T105" fmla="*/ 12 h 1308"/>
                  <a:gd name="T106" fmla="*/ 715 w 1692"/>
                  <a:gd name="T107" fmla="*/ 46 h 1308"/>
                  <a:gd name="T108" fmla="*/ 697 w 1692"/>
                  <a:gd name="T109" fmla="*/ 149 h 1308"/>
                  <a:gd name="T110" fmla="*/ 749 w 1692"/>
                  <a:gd name="T111" fmla="*/ 246 h 1308"/>
                  <a:gd name="T112" fmla="*/ 760 w 1692"/>
                  <a:gd name="T113" fmla="*/ 314 h 1308"/>
                  <a:gd name="T114" fmla="*/ 692 w 1692"/>
                  <a:gd name="T115" fmla="*/ 349 h 1308"/>
                  <a:gd name="T116" fmla="*/ 583 w 1692"/>
                  <a:gd name="T117" fmla="*/ 320 h 1308"/>
                  <a:gd name="T118" fmla="*/ 372 w 1692"/>
                  <a:gd name="T119" fmla="*/ 337 h 1308"/>
                  <a:gd name="T120" fmla="*/ 337 w 1692"/>
                  <a:gd name="T121" fmla="*/ 480 h 1308"/>
                  <a:gd name="T122" fmla="*/ 349 w 1692"/>
                  <a:gd name="T123" fmla="*/ 697 h 1308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0" t="0" r="r" b="b"/>
                <a:pathLst>
                  <a:path w="1692" h="1308">
                    <a:moveTo>
                      <a:pt x="332" y="749"/>
                    </a:moveTo>
                    <a:lnTo>
                      <a:pt x="326" y="754"/>
                    </a:lnTo>
                    <a:lnTo>
                      <a:pt x="315" y="760"/>
                    </a:lnTo>
                    <a:lnTo>
                      <a:pt x="303" y="766"/>
                    </a:lnTo>
                    <a:lnTo>
                      <a:pt x="297" y="771"/>
                    </a:lnTo>
                    <a:lnTo>
                      <a:pt x="286" y="771"/>
                    </a:lnTo>
                    <a:lnTo>
                      <a:pt x="275" y="771"/>
                    </a:lnTo>
                    <a:lnTo>
                      <a:pt x="269" y="766"/>
                    </a:lnTo>
                    <a:lnTo>
                      <a:pt x="257" y="766"/>
                    </a:lnTo>
                    <a:lnTo>
                      <a:pt x="235" y="754"/>
                    </a:lnTo>
                    <a:lnTo>
                      <a:pt x="217" y="749"/>
                    </a:lnTo>
                    <a:lnTo>
                      <a:pt x="200" y="737"/>
                    </a:lnTo>
                    <a:lnTo>
                      <a:pt x="177" y="726"/>
                    </a:lnTo>
                    <a:lnTo>
                      <a:pt x="160" y="714"/>
                    </a:lnTo>
                    <a:lnTo>
                      <a:pt x="137" y="709"/>
                    </a:lnTo>
                    <a:lnTo>
                      <a:pt x="126" y="709"/>
                    </a:lnTo>
                    <a:lnTo>
                      <a:pt x="120" y="703"/>
                    </a:lnTo>
                    <a:lnTo>
                      <a:pt x="109" y="703"/>
                    </a:lnTo>
                    <a:lnTo>
                      <a:pt x="97" y="703"/>
                    </a:lnTo>
                    <a:lnTo>
                      <a:pt x="86" y="709"/>
                    </a:lnTo>
                    <a:lnTo>
                      <a:pt x="75" y="709"/>
                    </a:lnTo>
                    <a:lnTo>
                      <a:pt x="63" y="714"/>
                    </a:lnTo>
                    <a:lnTo>
                      <a:pt x="57" y="726"/>
                    </a:lnTo>
                    <a:lnTo>
                      <a:pt x="46" y="731"/>
                    </a:lnTo>
                    <a:lnTo>
                      <a:pt x="35" y="743"/>
                    </a:lnTo>
                    <a:lnTo>
                      <a:pt x="23" y="760"/>
                    </a:lnTo>
                    <a:lnTo>
                      <a:pt x="12" y="777"/>
                    </a:lnTo>
                    <a:lnTo>
                      <a:pt x="6" y="783"/>
                    </a:lnTo>
                    <a:lnTo>
                      <a:pt x="0" y="794"/>
                    </a:lnTo>
                    <a:lnTo>
                      <a:pt x="0" y="811"/>
                    </a:lnTo>
                    <a:lnTo>
                      <a:pt x="0" y="829"/>
                    </a:lnTo>
                    <a:lnTo>
                      <a:pt x="0" y="840"/>
                    </a:lnTo>
                    <a:lnTo>
                      <a:pt x="6" y="857"/>
                    </a:lnTo>
                    <a:lnTo>
                      <a:pt x="17" y="874"/>
                    </a:lnTo>
                    <a:lnTo>
                      <a:pt x="23" y="886"/>
                    </a:lnTo>
                    <a:lnTo>
                      <a:pt x="35" y="903"/>
                    </a:lnTo>
                    <a:lnTo>
                      <a:pt x="52" y="914"/>
                    </a:lnTo>
                    <a:lnTo>
                      <a:pt x="57" y="914"/>
                    </a:lnTo>
                    <a:lnTo>
                      <a:pt x="63" y="920"/>
                    </a:lnTo>
                    <a:lnTo>
                      <a:pt x="75" y="926"/>
                    </a:lnTo>
                    <a:lnTo>
                      <a:pt x="86" y="926"/>
                    </a:lnTo>
                    <a:lnTo>
                      <a:pt x="97" y="931"/>
                    </a:lnTo>
                    <a:lnTo>
                      <a:pt x="109" y="931"/>
                    </a:lnTo>
                    <a:lnTo>
                      <a:pt x="120" y="931"/>
                    </a:lnTo>
                    <a:lnTo>
                      <a:pt x="132" y="931"/>
                    </a:lnTo>
                    <a:lnTo>
                      <a:pt x="149" y="931"/>
                    </a:lnTo>
                    <a:lnTo>
                      <a:pt x="160" y="926"/>
                    </a:lnTo>
                    <a:lnTo>
                      <a:pt x="172" y="926"/>
                    </a:lnTo>
                    <a:lnTo>
                      <a:pt x="189" y="920"/>
                    </a:lnTo>
                    <a:lnTo>
                      <a:pt x="217" y="909"/>
                    </a:lnTo>
                    <a:lnTo>
                      <a:pt x="235" y="903"/>
                    </a:lnTo>
                    <a:lnTo>
                      <a:pt x="257" y="897"/>
                    </a:lnTo>
                    <a:lnTo>
                      <a:pt x="275" y="897"/>
                    </a:lnTo>
                    <a:lnTo>
                      <a:pt x="286" y="897"/>
                    </a:lnTo>
                    <a:lnTo>
                      <a:pt x="292" y="903"/>
                    </a:lnTo>
                    <a:lnTo>
                      <a:pt x="297" y="903"/>
                    </a:lnTo>
                    <a:lnTo>
                      <a:pt x="309" y="909"/>
                    </a:lnTo>
                    <a:lnTo>
                      <a:pt x="315" y="914"/>
                    </a:lnTo>
                    <a:lnTo>
                      <a:pt x="320" y="926"/>
                    </a:lnTo>
                    <a:lnTo>
                      <a:pt x="326" y="931"/>
                    </a:lnTo>
                    <a:lnTo>
                      <a:pt x="332" y="949"/>
                    </a:lnTo>
                    <a:lnTo>
                      <a:pt x="337" y="960"/>
                    </a:lnTo>
                    <a:lnTo>
                      <a:pt x="343" y="977"/>
                    </a:lnTo>
                    <a:lnTo>
                      <a:pt x="349" y="994"/>
                    </a:lnTo>
                    <a:lnTo>
                      <a:pt x="355" y="1011"/>
                    </a:lnTo>
                    <a:lnTo>
                      <a:pt x="355" y="1034"/>
                    </a:lnTo>
                    <a:lnTo>
                      <a:pt x="360" y="1057"/>
                    </a:lnTo>
                    <a:lnTo>
                      <a:pt x="360" y="1080"/>
                    </a:lnTo>
                    <a:lnTo>
                      <a:pt x="360" y="1103"/>
                    </a:lnTo>
                    <a:lnTo>
                      <a:pt x="360" y="1126"/>
                    </a:lnTo>
                    <a:lnTo>
                      <a:pt x="360" y="1149"/>
                    </a:lnTo>
                    <a:lnTo>
                      <a:pt x="355" y="1171"/>
                    </a:lnTo>
                    <a:lnTo>
                      <a:pt x="355" y="1194"/>
                    </a:lnTo>
                    <a:lnTo>
                      <a:pt x="349" y="1217"/>
                    </a:lnTo>
                    <a:lnTo>
                      <a:pt x="343" y="1240"/>
                    </a:lnTo>
                    <a:lnTo>
                      <a:pt x="337" y="1263"/>
                    </a:lnTo>
                    <a:lnTo>
                      <a:pt x="332" y="1280"/>
                    </a:lnTo>
                    <a:lnTo>
                      <a:pt x="372" y="1280"/>
                    </a:lnTo>
                    <a:lnTo>
                      <a:pt x="412" y="1280"/>
                    </a:lnTo>
                    <a:lnTo>
                      <a:pt x="452" y="1280"/>
                    </a:lnTo>
                    <a:lnTo>
                      <a:pt x="486" y="1280"/>
                    </a:lnTo>
                    <a:lnTo>
                      <a:pt x="520" y="1280"/>
                    </a:lnTo>
                    <a:lnTo>
                      <a:pt x="555" y="1280"/>
                    </a:lnTo>
                    <a:lnTo>
                      <a:pt x="583" y="1280"/>
                    </a:lnTo>
                    <a:lnTo>
                      <a:pt x="600" y="1280"/>
                    </a:lnTo>
                    <a:lnTo>
                      <a:pt x="629" y="1274"/>
                    </a:lnTo>
                    <a:lnTo>
                      <a:pt x="652" y="1268"/>
                    </a:lnTo>
                    <a:lnTo>
                      <a:pt x="669" y="1251"/>
                    </a:lnTo>
                    <a:lnTo>
                      <a:pt x="692" y="1240"/>
                    </a:lnTo>
                    <a:lnTo>
                      <a:pt x="703" y="1229"/>
                    </a:lnTo>
                    <a:lnTo>
                      <a:pt x="715" y="1217"/>
                    </a:lnTo>
                    <a:lnTo>
                      <a:pt x="726" y="1200"/>
                    </a:lnTo>
                    <a:lnTo>
                      <a:pt x="732" y="1183"/>
                    </a:lnTo>
                    <a:lnTo>
                      <a:pt x="737" y="1166"/>
                    </a:lnTo>
                    <a:lnTo>
                      <a:pt x="737" y="1154"/>
                    </a:lnTo>
                    <a:lnTo>
                      <a:pt x="737" y="1137"/>
                    </a:lnTo>
                    <a:lnTo>
                      <a:pt x="737" y="1120"/>
                    </a:lnTo>
                    <a:lnTo>
                      <a:pt x="732" y="1103"/>
                    </a:lnTo>
                    <a:lnTo>
                      <a:pt x="720" y="1091"/>
                    </a:lnTo>
                    <a:lnTo>
                      <a:pt x="715" y="1074"/>
                    </a:lnTo>
                    <a:lnTo>
                      <a:pt x="697" y="1063"/>
                    </a:lnTo>
                    <a:lnTo>
                      <a:pt x="686" y="1046"/>
                    </a:lnTo>
                    <a:lnTo>
                      <a:pt x="675" y="1034"/>
                    </a:lnTo>
                    <a:lnTo>
                      <a:pt x="669" y="1017"/>
                    </a:lnTo>
                    <a:lnTo>
                      <a:pt x="663" y="1000"/>
                    </a:lnTo>
                    <a:lnTo>
                      <a:pt x="663" y="977"/>
                    </a:lnTo>
                    <a:lnTo>
                      <a:pt x="663" y="960"/>
                    </a:lnTo>
                    <a:lnTo>
                      <a:pt x="663" y="943"/>
                    </a:lnTo>
                    <a:lnTo>
                      <a:pt x="669" y="926"/>
                    </a:lnTo>
                    <a:lnTo>
                      <a:pt x="675" y="909"/>
                    </a:lnTo>
                    <a:lnTo>
                      <a:pt x="686" y="891"/>
                    </a:lnTo>
                    <a:lnTo>
                      <a:pt x="697" y="886"/>
                    </a:lnTo>
                    <a:lnTo>
                      <a:pt x="703" y="874"/>
                    </a:lnTo>
                    <a:lnTo>
                      <a:pt x="709" y="869"/>
                    </a:lnTo>
                    <a:lnTo>
                      <a:pt x="720" y="869"/>
                    </a:lnTo>
                    <a:lnTo>
                      <a:pt x="726" y="863"/>
                    </a:lnTo>
                    <a:lnTo>
                      <a:pt x="737" y="857"/>
                    </a:lnTo>
                    <a:lnTo>
                      <a:pt x="749" y="851"/>
                    </a:lnTo>
                    <a:lnTo>
                      <a:pt x="760" y="846"/>
                    </a:lnTo>
                    <a:lnTo>
                      <a:pt x="772" y="846"/>
                    </a:lnTo>
                    <a:lnTo>
                      <a:pt x="789" y="840"/>
                    </a:lnTo>
                    <a:lnTo>
                      <a:pt x="806" y="840"/>
                    </a:lnTo>
                    <a:lnTo>
                      <a:pt x="817" y="840"/>
                    </a:lnTo>
                    <a:lnTo>
                      <a:pt x="835" y="840"/>
                    </a:lnTo>
                    <a:lnTo>
                      <a:pt x="852" y="840"/>
                    </a:lnTo>
                    <a:lnTo>
                      <a:pt x="863" y="846"/>
                    </a:lnTo>
                    <a:lnTo>
                      <a:pt x="880" y="851"/>
                    </a:lnTo>
                    <a:lnTo>
                      <a:pt x="892" y="851"/>
                    </a:lnTo>
                    <a:lnTo>
                      <a:pt x="903" y="857"/>
                    </a:lnTo>
                    <a:lnTo>
                      <a:pt x="909" y="863"/>
                    </a:lnTo>
                    <a:lnTo>
                      <a:pt x="920" y="869"/>
                    </a:lnTo>
                    <a:lnTo>
                      <a:pt x="932" y="874"/>
                    </a:lnTo>
                    <a:lnTo>
                      <a:pt x="937" y="886"/>
                    </a:lnTo>
                    <a:lnTo>
                      <a:pt x="943" y="891"/>
                    </a:lnTo>
                    <a:lnTo>
                      <a:pt x="949" y="903"/>
                    </a:lnTo>
                    <a:lnTo>
                      <a:pt x="955" y="920"/>
                    </a:lnTo>
                    <a:lnTo>
                      <a:pt x="960" y="937"/>
                    </a:lnTo>
                    <a:lnTo>
                      <a:pt x="960" y="960"/>
                    </a:lnTo>
                    <a:lnTo>
                      <a:pt x="960" y="977"/>
                    </a:lnTo>
                    <a:lnTo>
                      <a:pt x="960" y="1000"/>
                    </a:lnTo>
                    <a:lnTo>
                      <a:pt x="955" y="1017"/>
                    </a:lnTo>
                    <a:lnTo>
                      <a:pt x="949" y="1034"/>
                    </a:lnTo>
                    <a:lnTo>
                      <a:pt x="943" y="1051"/>
                    </a:lnTo>
                    <a:lnTo>
                      <a:pt x="932" y="1063"/>
                    </a:lnTo>
                    <a:lnTo>
                      <a:pt x="920" y="1074"/>
                    </a:lnTo>
                    <a:lnTo>
                      <a:pt x="909" y="1080"/>
                    </a:lnTo>
                    <a:lnTo>
                      <a:pt x="897" y="1091"/>
                    </a:lnTo>
                    <a:lnTo>
                      <a:pt x="892" y="1103"/>
                    </a:lnTo>
                    <a:lnTo>
                      <a:pt x="886" y="1120"/>
                    </a:lnTo>
                    <a:lnTo>
                      <a:pt x="880" y="1131"/>
                    </a:lnTo>
                    <a:lnTo>
                      <a:pt x="880" y="1143"/>
                    </a:lnTo>
                    <a:lnTo>
                      <a:pt x="875" y="1160"/>
                    </a:lnTo>
                    <a:lnTo>
                      <a:pt x="875" y="1177"/>
                    </a:lnTo>
                    <a:lnTo>
                      <a:pt x="880" y="1189"/>
                    </a:lnTo>
                    <a:lnTo>
                      <a:pt x="886" y="1206"/>
                    </a:lnTo>
                    <a:lnTo>
                      <a:pt x="892" y="1223"/>
                    </a:lnTo>
                    <a:lnTo>
                      <a:pt x="903" y="1234"/>
                    </a:lnTo>
                    <a:lnTo>
                      <a:pt x="915" y="1251"/>
                    </a:lnTo>
                    <a:lnTo>
                      <a:pt x="932" y="1263"/>
                    </a:lnTo>
                    <a:lnTo>
                      <a:pt x="949" y="1274"/>
                    </a:lnTo>
                    <a:lnTo>
                      <a:pt x="972" y="1280"/>
                    </a:lnTo>
                    <a:lnTo>
                      <a:pt x="983" y="1286"/>
                    </a:lnTo>
                    <a:lnTo>
                      <a:pt x="1006" y="1291"/>
                    </a:lnTo>
                    <a:lnTo>
                      <a:pt x="1046" y="1297"/>
                    </a:lnTo>
                    <a:lnTo>
                      <a:pt x="1092" y="1303"/>
                    </a:lnTo>
                    <a:lnTo>
                      <a:pt x="1120" y="1303"/>
                    </a:lnTo>
                    <a:lnTo>
                      <a:pt x="1149" y="1308"/>
                    </a:lnTo>
                    <a:lnTo>
                      <a:pt x="1177" y="1308"/>
                    </a:lnTo>
                    <a:lnTo>
                      <a:pt x="1206" y="1308"/>
                    </a:lnTo>
                    <a:lnTo>
                      <a:pt x="1235" y="1308"/>
                    </a:lnTo>
                    <a:lnTo>
                      <a:pt x="1269" y="1308"/>
                    </a:lnTo>
                    <a:lnTo>
                      <a:pt x="1292" y="1303"/>
                    </a:lnTo>
                    <a:lnTo>
                      <a:pt x="1320" y="1297"/>
                    </a:lnTo>
                    <a:lnTo>
                      <a:pt x="1320" y="1286"/>
                    </a:lnTo>
                    <a:lnTo>
                      <a:pt x="1315" y="1268"/>
                    </a:lnTo>
                    <a:lnTo>
                      <a:pt x="1309" y="1251"/>
                    </a:lnTo>
                    <a:lnTo>
                      <a:pt x="1309" y="1234"/>
                    </a:lnTo>
                    <a:lnTo>
                      <a:pt x="1309" y="1194"/>
                    </a:lnTo>
                    <a:lnTo>
                      <a:pt x="1309" y="1154"/>
                    </a:lnTo>
                    <a:lnTo>
                      <a:pt x="1309" y="1109"/>
                    </a:lnTo>
                    <a:lnTo>
                      <a:pt x="1315" y="1069"/>
                    </a:lnTo>
                    <a:lnTo>
                      <a:pt x="1320" y="1029"/>
                    </a:lnTo>
                    <a:lnTo>
                      <a:pt x="1320" y="994"/>
                    </a:lnTo>
                    <a:lnTo>
                      <a:pt x="1326" y="977"/>
                    </a:lnTo>
                    <a:lnTo>
                      <a:pt x="1332" y="966"/>
                    </a:lnTo>
                    <a:lnTo>
                      <a:pt x="1337" y="954"/>
                    </a:lnTo>
                    <a:lnTo>
                      <a:pt x="1349" y="949"/>
                    </a:lnTo>
                    <a:lnTo>
                      <a:pt x="1355" y="943"/>
                    </a:lnTo>
                    <a:lnTo>
                      <a:pt x="1366" y="937"/>
                    </a:lnTo>
                    <a:lnTo>
                      <a:pt x="1377" y="937"/>
                    </a:lnTo>
                    <a:lnTo>
                      <a:pt x="1389" y="937"/>
                    </a:lnTo>
                    <a:lnTo>
                      <a:pt x="1400" y="937"/>
                    </a:lnTo>
                    <a:lnTo>
                      <a:pt x="1417" y="943"/>
                    </a:lnTo>
                    <a:lnTo>
                      <a:pt x="1429" y="949"/>
                    </a:lnTo>
                    <a:lnTo>
                      <a:pt x="1440" y="954"/>
                    </a:lnTo>
                    <a:lnTo>
                      <a:pt x="1452" y="960"/>
                    </a:lnTo>
                    <a:lnTo>
                      <a:pt x="1463" y="966"/>
                    </a:lnTo>
                    <a:lnTo>
                      <a:pt x="1480" y="977"/>
                    </a:lnTo>
                    <a:lnTo>
                      <a:pt x="1486" y="989"/>
                    </a:lnTo>
                    <a:lnTo>
                      <a:pt x="1497" y="1000"/>
                    </a:lnTo>
                    <a:lnTo>
                      <a:pt x="1509" y="1006"/>
                    </a:lnTo>
                    <a:lnTo>
                      <a:pt x="1526" y="1011"/>
                    </a:lnTo>
                    <a:lnTo>
                      <a:pt x="1543" y="1017"/>
                    </a:lnTo>
                    <a:lnTo>
                      <a:pt x="1555" y="1017"/>
                    </a:lnTo>
                    <a:lnTo>
                      <a:pt x="1572" y="1023"/>
                    </a:lnTo>
                    <a:lnTo>
                      <a:pt x="1589" y="1017"/>
                    </a:lnTo>
                    <a:lnTo>
                      <a:pt x="1606" y="1017"/>
                    </a:lnTo>
                    <a:lnTo>
                      <a:pt x="1617" y="1011"/>
                    </a:lnTo>
                    <a:lnTo>
                      <a:pt x="1635" y="1006"/>
                    </a:lnTo>
                    <a:lnTo>
                      <a:pt x="1646" y="994"/>
                    </a:lnTo>
                    <a:lnTo>
                      <a:pt x="1657" y="983"/>
                    </a:lnTo>
                    <a:lnTo>
                      <a:pt x="1669" y="971"/>
                    </a:lnTo>
                    <a:lnTo>
                      <a:pt x="1680" y="954"/>
                    </a:lnTo>
                    <a:lnTo>
                      <a:pt x="1686" y="937"/>
                    </a:lnTo>
                    <a:lnTo>
                      <a:pt x="1692" y="914"/>
                    </a:lnTo>
                    <a:lnTo>
                      <a:pt x="1692" y="903"/>
                    </a:lnTo>
                    <a:lnTo>
                      <a:pt x="1692" y="891"/>
                    </a:lnTo>
                    <a:lnTo>
                      <a:pt x="1692" y="880"/>
                    </a:lnTo>
                    <a:lnTo>
                      <a:pt x="1692" y="869"/>
                    </a:lnTo>
                    <a:lnTo>
                      <a:pt x="1686" y="863"/>
                    </a:lnTo>
                    <a:lnTo>
                      <a:pt x="1680" y="851"/>
                    </a:lnTo>
                    <a:lnTo>
                      <a:pt x="1680" y="840"/>
                    </a:lnTo>
                    <a:lnTo>
                      <a:pt x="1675" y="834"/>
                    </a:lnTo>
                    <a:lnTo>
                      <a:pt x="1663" y="817"/>
                    </a:lnTo>
                    <a:lnTo>
                      <a:pt x="1646" y="806"/>
                    </a:lnTo>
                    <a:lnTo>
                      <a:pt x="1629" y="794"/>
                    </a:lnTo>
                    <a:lnTo>
                      <a:pt x="1612" y="783"/>
                    </a:lnTo>
                    <a:lnTo>
                      <a:pt x="1595" y="777"/>
                    </a:lnTo>
                    <a:lnTo>
                      <a:pt x="1577" y="771"/>
                    </a:lnTo>
                    <a:lnTo>
                      <a:pt x="1555" y="771"/>
                    </a:lnTo>
                    <a:lnTo>
                      <a:pt x="1537" y="771"/>
                    </a:lnTo>
                    <a:lnTo>
                      <a:pt x="1520" y="777"/>
                    </a:lnTo>
                    <a:lnTo>
                      <a:pt x="1503" y="783"/>
                    </a:lnTo>
                    <a:lnTo>
                      <a:pt x="1497" y="783"/>
                    </a:lnTo>
                    <a:lnTo>
                      <a:pt x="1492" y="789"/>
                    </a:lnTo>
                    <a:lnTo>
                      <a:pt x="1486" y="794"/>
                    </a:lnTo>
                    <a:lnTo>
                      <a:pt x="1480" y="806"/>
                    </a:lnTo>
                    <a:lnTo>
                      <a:pt x="1469" y="817"/>
                    </a:lnTo>
                    <a:lnTo>
                      <a:pt x="1457" y="829"/>
                    </a:lnTo>
                    <a:lnTo>
                      <a:pt x="1446" y="834"/>
                    </a:lnTo>
                    <a:lnTo>
                      <a:pt x="1435" y="840"/>
                    </a:lnTo>
                    <a:lnTo>
                      <a:pt x="1423" y="840"/>
                    </a:lnTo>
                    <a:lnTo>
                      <a:pt x="1406" y="840"/>
                    </a:lnTo>
                    <a:lnTo>
                      <a:pt x="1395" y="840"/>
                    </a:lnTo>
                    <a:lnTo>
                      <a:pt x="1383" y="834"/>
                    </a:lnTo>
                    <a:lnTo>
                      <a:pt x="1372" y="834"/>
                    </a:lnTo>
                    <a:lnTo>
                      <a:pt x="1360" y="829"/>
                    </a:lnTo>
                    <a:lnTo>
                      <a:pt x="1349" y="817"/>
                    </a:lnTo>
                    <a:lnTo>
                      <a:pt x="1337" y="811"/>
                    </a:lnTo>
                    <a:lnTo>
                      <a:pt x="1332" y="806"/>
                    </a:lnTo>
                    <a:lnTo>
                      <a:pt x="1326" y="794"/>
                    </a:lnTo>
                    <a:lnTo>
                      <a:pt x="1320" y="789"/>
                    </a:lnTo>
                    <a:lnTo>
                      <a:pt x="1320" y="777"/>
                    </a:lnTo>
                    <a:lnTo>
                      <a:pt x="1320" y="749"/>
                    </a:lnTo>
                    <a:lnTo>
                      <a:pt x="1320" y="709"/>
                    </a:lnTo>
                    <a:lnTo>
                      <a:pt x="1320" y="646"/>
                    </a:lnTo>
                    <a:lnTo>
                      <a:pt x="1320" y="583"/>
                    </a:lnTo>
                    <a:lnTo>
                      <a:pt x="1320" y="520"/>
                    </a:lnTo>
                    <a:lnTo>
                      <a:pt x="1320" y="451"/>
                    </a:lnTo>
                    <a:lnTo>
                      <a:pt x="1320" y="394"/>
                    </a:lnTo>
                    <a:lnTo>
                      <a:pt x="1320" y="349"/>
                    </a:lnTo>
                    <a:lnTo>
                      <a:pt x="1303" y="354"/>
                    </a:lnTo>
                    <a:lnTo>
                      <a:pt x="1286" y="366"/>
                    </a:lnTo>
                    <a:lnTo>
                      <a:pt x="1263" y="371"/>
                    </a:lnTo>
                    <a:lnTo>
                      <a:pt x="1240" y="377"/>
                    </a:lnTo>
                    <a:lnTo>
                      <a:pt x="1217" y="383"/>
                    </a:lnTo>
                    <a:lnTo>
                      <a:pt x="1195" y="383"/>
                    </a:lnTo>
                    <a:lnTo>
                      <a:pt x="1166" y="383"/>
                    </a:lnTo>
                    <a:lnTo>
                      <a:pt x="1137" y="383"/>
                    </a:lnTo>
                    <a:lnTo>
                      <a:pt x="1115" y="383"/>
                    </a:lnTo>
                    <a:lnTo>
                      <a:pt x="1086" y="383"/>
                    </a:lnTo>
                    <a:lnTo>
                      <a:pt x="1057" y="377"/>
                    </a:lnTo>
                    <a:lnTo>
                      <a:pt x="1035" y="371"/>
                    </a:lnTo>
                    <a:lnTo>
                      <a:pt x="1012" y="366"/>
                    </a:lnTo>
                    <a:lnTo>
                      <a:pt x="989" y="360"/>
                    </a:lnTo>
                    <a:lnTo>
                      <a:pt x="966" y="354"/>
                    </a:lnTo>
                    <a:lnTo>
                      <a:pt x="949" y="349"/>
                    </a:lnTo>
                    <a:lnTo>
                      <a:pt x="937" y="343"/>
                    </a:lnTo>
                    <a:lnTo>
                      <a:pt x="926" y="331"/>
                    </a:lnTo>
                    <a:lnTo>
                      <a:pt x="915" y="326"/>
                    </a:lnTo>
                    <a:lnTo>
                      <a:pt x="903" y="320"/>
                    </a:lnTo>
                    <a:lnTo>
                      <a:pt x="897" y="314"/>
                    </a:lnTo>
                    <a:lnTo>
                      <a:pt x="892" y="309"/>
                    </a:lnTo>
                    <a:lnTo>
                      <a:pt x="892" y="297"/>
                    </a:lnTo>
                    <a:lnTo>
                      <a:pt x="892" y="292"/>
                    </a:lnTo>
                    <a:lnTo>
                      <a:pt x="892" y="286"/>
                    </a:lnTo>
                    <a:lnTo>
                      <a:pt x="892" y="274"/>
                    </a:lnTo>
                    <a:lnTo>
                      <a:pt x="897" y="269"/>
                    </a:lnTo>
                    <a:lnTo>
                      <a:pt x="903" y="257"/>
                    </a:lnTo>
                    <a:lnTo>
                      <a:pt x="915" y="234"/>
                    </a:lnTo>
                    <a:lnTo>
                      <a:pt x="937" y="212"/>
                    </a:lnTo>
                    <a:lnTo>
                      <a:pt x="949" y="200"/>
                    </a:lnTo>
                    <a:lnTo>
                      <a:pt x="960" y="183"/>
                    </a:lnTo>
                    <a:lnTo>
                      <a:pt x="966" y="166"/>
                    </a:lnTo>
                    <a:lnTo>
                      <a:pt x="972" y="149"/>
                    </a:lnTo>
                    <a:lnTo>
                      <a:pt x="972" y="132"/>
                    </a:lnTo>
                    <a:lnTo>
                      <a:pt x="972" y="114"/>
                    </a:lnTo>
                    <a:lnTo>
                      <a:pt x="972" y="97"/>
                    </a:lnTo>
                    <a:lnTo>
                      <a:pt x="966" y="80"/>
                    </a:lnTo>
                    <a:lnTo>
                      <a:pt x="960" y="63"/>
                    </a:lnTo>
                    <a:lnTo>
                      <a:pt x="949" y="46"/>
                    </a:lnTo>
                    <a:lnTo>
                      <a:pt x="943" y="40"/>
                    </a:lnTo>
                    <a:lnTo>
                      <a:pt x="932" y="34"/>
                    </a:lnTo>
                    <a:lnTo>
                      <a:pt x="926" y="29"/>
                    </a:lnTo>
                    <a:lnTo>
                      <a:pt x="915" y="23"/>
                    </a:lnTo>
                    <a:lnTo>
                      <a:pt x="909" y="17"/>
                    </a:lnTo>
                    <a:lnTo>
                      <a:pt x="897" y="12"/>
                    </a:lnTo>
                    <a:lnTo>
                      <a:pt x="886" y="12"/>
                    </a:lnTo>
                    <a:lnTo>
                      <a:pt x="875" y="6"/>
                    </a:lnTo>
                    <a:lnTo>
                      <a:pt x="857" y="6"/>
                    </a:lnTo>
                    <a:lnTo>
                      <a:pt x="846" y="0"/>
                    </a:lnTo>
                    <a:lnTo>
                      <a:pt x="835" y="0"/>
                    </a:lnTo>
                    <a:lnTo>
                      <a:pt x="817" y="0"/>
                    </a:lnTo>
                    <a:lnTo>
                      <a:pt x="806" y="0"/>
                    </a:lnTo>
                    <a:lnTo>
                      <a:pt x="789" y="6"/>
                    </a:lnTo>
                    <a:lnTo>
                      <a:pt x="777" y="6"/>
                    </a:lnTo>
                    <a:lnTo>
                      <a:pt x="766" y="6"/>
                    </a:lnTo>
                    <a:lnTo>
                      <a:pt x="760" y="12"/>
                    </a:lnTo>
                    <a:lnTo>
                      <a:pt x="749" y="17"/>
                    </a:lnTo>
                    <a:lnTo>
                      <a:pt x="743" y="23"/>
                    </a:lnTo>
                    <a:lnTo>
                      <a:pt x="732" y="29"/>
                    </a:lnTo>
                    <a:lnTo>
                      <a:pt x="726" y="34"/>
                    </a:lnTo>
                    <a:lnTo>
                      <a:pt x="720" y="40"/>
                    </a:lnTo>
                    <a:lnTo>
                      <a:pt x="715" y="46"/>
                    </a:lnTo>
                    <a:lnTo>
                      <a:pt x="709" y="57"/>
                    </a:lnTo>
                    <a:lnTo>
                      <a:pt x="703" y="74"/>
                    </a:lnTo>
                    <a:lnTo>
                      <a:pt x="697" y="92"/>
                    </a:lnTo>
                    <a:lnTo>
                      <a:pt x="697" y="109"/>
                    </a:lnTo>
                    <a:lnTo>
                      <a:pt x="697" y="126"/>
                    </a:lnTo>
                    <a:lnTo>
                      <a:pt x="697" y="149"/>
                    </a:lnTo>
                    <a:lnTo>
                      <a:pt x="703" y="166"/>
                    </a:lnTo>
                    <a:lnTo>
                      <a:pt x="709" y="189"/>
                    </a:lnTo>
                    <a:lnTo>
                      <a:pt x="720" y="206"/>
                    </a:lnTo>
                    <a:lnTo>
                      <a:pt x="726" y="223"/>
                    </a:lnTo>
                    <a:lnTo>
                      <a:pt x="743" y="234"/>
                    </a:lnTo>
                    <a:lnTo>
                      <a:pt x="749" y="246"/>
                    </a:lnTo>
                    <a:lnTo>
                      <a:pt x="760" y="257"/>
                    </a:lnTo>
                    <a:lnTo>
                      <a:pt x="760" y="269"/>
                    </a:lnTo>
                    <a:lnTo>
                      <a:pt x="766" y="280"/>
                    </a:lnTo>
                    <a:lnTo>
                      <a:pt x="766" y="292"/>
                    </a:lnTo>
                    <a:lnTo>
                      <a:pt x="766" y="303"/>
                    </a:lnTo>
                    <a:lnTo>
                      <a:pt x="760" y="314"/>
                    </a:lnTo>
                    <a:lnTo>
                      <a:pt x="755" y="326"/>
                    </a:lnTo>
                    <a:lnTo>
                      <a:pt x="749" y="331"/>
                    </a:lnTo>
                    <a:lnTo>
                      <a:pt x="737" y="343"/>
                    </a:lnTo>
                    <a:lnTo>
                      <a:pt x="720" y="349"/>
                    </a:lnTo>
                    <a:lnTo>
                      <a:pt x="709" y="349"/>
                    </a:lnTo>
                    <a:lnTo>
                      <a:pt x="692" y="349"/>
                    </a:lnTo>
                    <a:lnTo>
                      <a:pt x="675" y="349"/>
                    </a:lnTo>
                    <a:lnTo>
                      <a:pt x="652" y="343"/>
                    </a:lnTo>
                    <a:lnTo>
                      <a:pt x="629" y="331"/>
                    </a:lnTo>
                    <a:lnTo>
                      <a:pt x="612" y="331"/>
                    </a:lnTo>
                    <a:lnTo>
                      <a:pt x="600" y="326"/>
                    </a:lnTo>
                    <a:lnTo>
                      <a:pt x="583" y="320"/>
                    </a:lnTo>
                    <a:lnTo>
                      <a:pt x="566" y="320"/>
                    </a:lnTo>
                    <a:lnTo>
                      <a:pt x="532" y="320"/>
                    </a:lnTo>
                    <a:lnTo>
                      <a:pt x="492" y="320"/>
                    </a:lnTo>
                    <a:lnTo>
                      <a:pt x="452" y="326"/>
                    </a:lnTo>
                    <a:lnTo>
                      <a:pt x="412" y="331"/>
                    </a:lnTo>
                    <a:lnTo>
                      <a:pt x="372" y="337"/>
                    </a:lnTo>
                    <a:lnTo>
                      <a:pt x="332" y="349"/>
                    </a:lnTo>
                    <a:lnTo>
                      <a:pt x="332" y="354"/>
                    </a:lnTo>
                    <a:lnTo>
                      <a:pt x="332" y="377"/>
                    </a:lnTo>
                    <a:lnTo>
                      <a:pt x="332" y="394"/>
                    </a:lnTo>
                    <a:lnTo>
                      <a:pt x="332" y="423"/>
                    </a:lnTo>
                    <a:lnTo>
                      <a:pt x="337" y="480"/>
                    </a:lnTo>
                    <a:lnTo>
                      <a:pt x="343" y="549"/>
                    </a:lnTo>
                    <a:lnTo>
                      <a:pt x="349" y="577"/>
                    </a:lnTo>
                    <a:lnTo>
                      <a:pt x="349" y="611"/>
                    </a:lnTo>
                    <a:lnTo>
                      <a:pt x="349" y="646"/>
                    </a:lnTo>
                    <a:lnTo>
                      <a:pt x="355" y="669"/>
                    </a:lnTo>
                    <a:lnTo>
                      <a:pt x="349" y="697"/>
                    </a:lnTo>
                    <a:lnTo>
                      <a:pt x="349" y="720"/>
                    </a:lnTo>
                    <a:lnTo>
                      <a:pt x="343" y="731"/>
                    </a:lnTo>
                    <a:lnTo>
                      <a:pt x="343" y="737"/>
                    </a:lnTo>
                    <a:lnTo>
                      <a:pt x="337" y="743"/>
                    </a:lnTo>
                    <a:lnTo>
                      <a:pt x="332" y="749"/>
                    </a:lnTo>
                    <a:close/>
                  </a:path>
                </a:pathLst>
              </a:custGeom>
              <a:solidFill>
                <a:srgbClr val="FFFF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9234" name="Freeform 11"/>
              <p:cNvSpPr>
                <a:spLocks noEditPoints="1"/>
              </p:cNvSpPr>
              <p:nvPr/>
            </p:nvSpPr>
            <p:spPr bwMode="auto">
              <a:xfrm>
                <a:off x="2529" y="2116"/>
                <a:ext cx="1708" cy="1326"/>
              </a:xfrm>
              <a:custGeom>
                <a:avLst/>
                <a:gdLst>
                  <a:gd name="T0" fmla="*/ 188 w 1708"/>
                  <a:gd name="T1" fmla="*/ 726 h 1326"/>
                  <a:gd name="T2" fmla="*/ 57 w 1708"/>
                  <a:gd name="T3" fmla="*/ 732 h 1326"/>
                  <a:gd name="T4" fmla="*/ 5 w 1708"/>
                  <a:gd name="T5" fmla="*/ 869 h 1326"/>
                  <a:gd name="T6" fmla="*/ 114 w 1708"/>
                  <a:gd name="T7" fmla="*/ 949 h 1326"/>
                  <a:gd name="T8" fmla="*/ 297 w 1708"/>
                  <a:gd name="T9" fmla="*/ 920 h 1326"/>
                  <a:gd name="T10" fmla="*/ 354 w 1708"/>
                  <a:gd name="T11" fmla="*/ 1046 h 1326"/>
                  <a:gd name="T12" fmla="*/ 417 w 1708"/>
                  <a:gd name="T13" fmla="*/ 1297 h 1326"/>
                  <a:gd name="T14" fmla="*/ 754 w 1708"/>
                  <a:gd name="T15" fmla="*/ 1177 h 1326"/>
                  <a:gd name="T16" fmla="*/ 691 w 1708"/>
                  <a:gd name="T17" fmla="*/ 1040 h 1326"/>
                  <a:gd name="T18" fmla="*/ 725 w 1708"/>
                  <a:gd name="T19" fmla="*/ 886 h 1326"/>
                  <a:gd name="T20" fmla="*/ 885 w 1708"/>
                  <a:gd name="T21" fmla="*/ 869 h 1326"/>
                  <a:gd name="T22" fmla="*/ 960 w 1708"/>
                  <a:gd name="T23" fmla="*/ 949 h 1326"/>
                  <a:gd name="T24" fmla="*/ 885 w 1708"/>
                  <a:gd name="T25" fmla="*/ 1126 h 1326"/>
                  <a:gd name="T26" fmla="*/ 937 w 1708"/>
                  <a:gd name="T27" fmla="*/ 1280 h 1326"/>
                  <a:gd name="T28" fmla="*/ 1337 w 1708"/>
                  <a:gd name="T29" fmla="*/ 1292 h 1326"/>
                  <a:gd name="T30" fmla="*/ 1360 w 1708"/>
                  <a:gd name="T31" fmla="*/ 949 h 1326"/>
                  <a:gd name="T32" fmla="*/ 1514 w 1708"/>
                  <a:gd name="T33" fmla="*/ 1023 h 1326"/>
                  <a:gd name="T34" fmla="*/ 1685 w 1708"/>
                  <a:gd name="T35" fmla="*/ 983 h 1326"/>
                  <a:gd name="T36" fmla="*/ 1691 w 1708"/>
                  <a:gd name="T37" fmla="*/ 840 h 1326"/>
                  <a:gd name="T38" fmla="*/ 1485 w 1708"/>
                  <a:gd name="T39" fmla="*/ 800 h 1326"/>
                  <a:gd name="T40" fmla="*/ 1371 w 1708"/>
                  <a:gd name="T41" fmla="*/ 829 h 1326"/>
                  <a:gd name="T42" fmla="*/ 1337 w 1708"/>
                  <a:gd name="T43" fmla="*/ 457 h 1326"/>
                  <a:gd name="T44" fmla="*/ 960 w 1708"/>
                  <a:gd name="T45" fmla="*/ 349 h 1326"/>
                  <a:gd name="T46" fmla="*/ 920 w 1708"/>
                  <a:gd name="T47" fmla="*/ 269 h 1326"/>
                  <a:gd name="T48" fmla="*/ 954 w 1708"/>
                  <a:gd name="T49" fmla="*/ 40 h 1326"/>
                  <a:gd name="T50" fmla="*/ 862 w 1708"/>
                  <a:gd name="T51" fmla="*/ 12 h 1326"/>
                  <a:gd name="T52" fmla="*/ 748 w 1708"/>
                  <a:gd name="T53" fmla="*/ 29 h 1326"/>
                  <a:gd name="T54" fmla="*/ 725 w 1708"/>
                  <a:gd name="T55" fmla="*/ 235 h 1326"/>
                  <a:gd name="T56" fmla="*/ 754 w 1708"/>
                  <a:gd name="T57" fmla="*/ 326 h 1326"/>
                  <a:gd name="T58" fmla="*/ 571 w 1708"/>
                  <a:gd name="T59" fmla="*/ 320 h 1326"/>
                  <a:gd name="T60" fmla="*/ 354 w 1708"/>
                  <a:gd name="T61" fmla="*/ 675 h 1326"/>
                  <a:gd name="T62" fmla="*/ 365 w 1708"/>
                  <a:gd name="T63" fmla="*/ 726 h 1326"/>
                  <a:gd name="T64" fmla="*/ 497 w 1708"/>
                  <a:gd name="T65" fmla="*/ 337 h 1326"/>
                  <a:gd name="T66" fmla="*/ 748 w 1708"/>
                  <a:gd name="T67" fmla="*/ 355 h 1326"/>
                  <a:gd name="T68" fmla="*/ 754 w 1708"/>
                  <a:gd name="T69" fmla="*/ 235 h 1326"/>
                  <a:gd name="T70" fmla="*/ 742 w 1708"/>
                  <a:gd name="T71" fmla="*/ 46 h 1326"/>
                  <a:gd name="T72" fmla="*/ 851 w 1708"/>
                  <a:gd name="T73" fmla="*/ 18 h 1326"/>
                  <a:gd name="T74" fmla="*/ 937 w 1708"/>
                  <a:gd name="T75" fmla="*/ 52 h 1326"/>
                  <a:gd name="T76" fmla="*/ 914 w 1708"/>
                  <a:gd name="T77" fmla="*/ 240 h 1326"/>
                  <a:gd name="T78" fmla="*/ 942 w 1708"/>
                  <a:gd name="T79" fmla="*/ 360 h 1326"/>
                  <a:gd name="T80" fmla="*/ 1320 w 1708"/>
                  <a:gd name="T81" fmla="*/ 355 h 1326"/>
                  <a:gd name="T82" fmla="*/ 1360 w 1708"/>
                  <a:gd name="T83" fmla="*/ 840 h 1326"/>
                  <a:gd name="T84" fmla="*/ 1497 w 1708"/>
                  <a:gd name="T85" fmla="*/ 817 h 1326"/>
                  <a:gd name="T86" fmla="*/ 1668 w 1708"/>
                  <a:gd name="T87" fmla="*/ 823 h 1326"/>
                  <a:gd name="T88" fmla="*/ 1680 w 1708"/>
                  <a:gd name="T89" fmla="*/ 960 h 1326"/>
                  <a:gd name="T90" fmla="*/ 1554 w 1708"/>
                  <a:gd name="T91" fmla="*/ 1017 h 1326"/>
                  <a:gd name="T92" fmla="*/ 1371 w 1708"/>
                  <a:gd name="T93" fmla="*/ 937 h 1326"/>
                  <a:gd name="T94" fmla="*/ 1314 w 1708"/>
                  <a:gd name="T95" fmla="*/ 1280 h 1326"/>
                  <a:gd name="T96" fmla="*/ 954 w 1708"/>
                  <a:gd name="T97" fmla="*/ 1280 h 1326"/>
                  <a:gd name="T98" fmla="*/ 885 w 1708"/>
                  <a:gd name="T99" fmla="*/ 1137 h 1326"/>
                  <a:gd name="T100" fmla="*/ 977 w 1708"/>
                  <a:gd name="T101" fmla="*/ 943 h 1326"/>
                  <a:gd name="T102" fmla="*/ 885 w 1708"/>
                  <a:gd name="T103" fmla="*/ 852 h 1326"/>
                  <a:gd name="T104" fmla="*/ 720 w 1708"/>
                  <a:gd name="T105" fmla="*/ 869 h 1326"/>
                  <a:gd name="T106" fmla="*/ 662 w 1708"/>
                  <a:gd name="T107" fmla="*/ 1012 h 1326"/>
                  <a:gd name="T108" fmla="*/ 737 w 1708"/>
                  <a:gd name="T109" fmla="*/ 1160 h 1326"/>
                  <a:gd name="T110" fmla="*/ 491 w 1708"/>
                  <a:gd name="T111" fmla="*/ 1280 h 1326"/>
                  <a:gd name="T112" fmla="*/ 377 w 1708"/>
                  <a:gd name="T113" fmla="*/ 1063 h 1326"/>
                  <a:gd name="T114" fmla="*/ 308 w 1708"/>
                  <a:gd name="T115" fmla="*/ 903 h 1326"/>
                  <a:gd name="T116" fmla="*/ 137 w 1708"/>
                  <a:gd name="T117" fmla="*/ 932 h 1326"/>
                  <a:gd name="T118" fmla="*/ 40 w 1708"/>
                  <a:gd name="T119" fmla="*/ 892 h 1326"/>
                  <a:gd name="T120" fmla="*/ 68 w 1708"/>
                  <a:gd name="T121" fmla="*/ 743 h 1326"/>
                  <a:gd name="T122" fmla="*/ 165 w 1708"/>
                  <a:gd name="T123" fmla="*/ 720 h 1326"/>
                  <a:gd name="T124" fmla="*/ 337 w 1708"/>
                  <a:gd name="T125" fmla="*/ 772 h 132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0" t="0" r="r" b="b"/>
                <a:pathLst>
                  <a:path w="1708" h="1326">
                    <a:moveTo>
                      <a:pt x="325" y="755"/>
                    </a:moveTo>
                    <a:lnTo>
                      <a:pt x="331" y="760"/>
                    </a:lnTo>
                    <a:lnTo>
                      <a:pt x="331" y="755"/>
                    </a:lnTo>
                    <a:lnTo>
                      <a:pt x="320" y="760"/>
                    </a:lnTo>
                    <a:lnTo>
                      <a:pt x="308" y="766"/>
                    </a:lnTo>
                    <a:lnTo>
                      <a:pt x="302" y="766"/>
                    </a:lnTo>
                    <a:lnTo>
                      <a:pt x="297" y="772"/>
                    </a:lnTo>
                    <a:lnTo>
                      <a:pt x="302" y="777"/>
                    </a:lnTo>
                    <a:lnTo>
                      <a:pt x="302" y="772"/>
                    </a:lnTo>
                    <a:lnTo>
                      <a:pt x="291" y="772"/>
                    </a:lnTo>
                    <a:lnTo>
                      <a:pt x="280" y="772"/>
                    </a:lnTo>
                    <a:lnTo>
                      <a:pt x="280" y="777"/>
                    </a:lnTo>
                    <a:lnTo>
                      <a:pt x="285" y="772"/>
                    </a:lnTo>
                    <a:lnTo>
                      <a:pt x="280" y="766"/>
                    </a:lnTo>
                    <a:lnTo>
                      <a:pt x="274" y="766"/>
                    </a:lnTo>
                    <a:lnTo>
                      <a:pt x="262" y="766"/>
                    </a:lnTo>
                    <a:lnTo>
                      <a:pt x="262" y="772"/>
                    </a:lnTo>
                    <a:lnTo>
                      <a:pt x="268" y="766"/>
                    </a:lnTo>
                    <a:lnTo>
                      <a:pt x="245" y="755"/>
                    </a:lnTo>
                    <a:lnTo>
                      <a:pt x="228" y="749"/>
                    </a:lnTo>
                    <a:lnTo>
                      <a:pt x="211" y="737"/>
                    </a:lnTo>
                    <a:lnTo>
                      <a:pt x="188" y="726"/>
                    </a:lnTo>
                    <a:lnTo>
                      <a:pt x="171" y="715"/>
                    </a:lnTo>
                    <a:lnTo>
                      <a:pt x="165" y="715"/>
                    </a:lnTo>
                    <a:lnTo>
                      <a:pt x="142" y="709"/>
                    </a:lnTo>
                    <a:lnTo>
                      <a:pt x="131" y="709"/>
                    </a:lnTo>
                    <a:lnTo>
                      <a:pt x="131" y="715"/>
                    </a:lnTo>
                    <a:lnTo>
                      <a:pt x="137" y="709"/>
                    </a:lnTo>
                    <a:lnTo>
                      <a:pt x="131" y="703"/>
                    </a:lnTo>
                    <a:lnTo>
                      <a:pt x="125" y="703"/>
                    </a:lnTo>
                    <a:lnTo>
                      <a:pt x="114" y="703"/>
                    </a:lnTo>
                    <a:lnTo>
                      <a:pt x="102" y="703"/>
                    </a:lnTo>
                    <a:lnTo>
                      <a:pt x="91" y="709"/>
                    </a:lnTo>
                    <a:lnTo>
                      <a:pt x="91" y="715"/>
                    </a:lnTo>
                    <a:lnTo>
                      <a:pt x="91" y="709"/>
                    </a:lnTo>
                    <a:lnTo>
                      <a:pt x="80" y="709"/>
                    </a:lnTo>
                    <a:lnTo>
                      <a:pt x="68" y="715"/>
                    </a:lnTo>
                    <a:lnTo>
                      <a:pt x="62" y="715"/>
                    </a:lnTo>
                    <a:lnTo>
                      <a:pt x="62" y="720"/>
                    </a:lnTo>
                    <a:lnTo>
                      <a:pt x="57" y="732"/>
                    </a:lnTo>
                    <a:lnTo>
                      <a:pt x="62" y="732"/>
                    </a:lnTo>
                    <a:lnTo>
                      <a:pt x="62" y="726"/>
                    </a:lnTo>
                    <a:lnTo>
                      <a:pt x="51" y="732"/>
                    </a:lnTo>
                    <a:lnTo>
                      <a:pt x="45" y="732"/>
                    </a:lnTo>
                    <a:lnTo>
                      <a:pt x="34" y="743"/>
                    </a:lnTo>
                    <a:lnTo>
                      <a:pt x="34" y="749"/>
                    </a:lnTo>
                    <a:lnTo>
                      <a:pt x="22" y="766"/>
                    </a:lnTo>
                    <a:lnTo>
                      <a:pt x="11" y="783"/>
                    </a:lnTo>
                    <a:lnTo>
                      <a:pt x="17" y="783"/>
                    </a:lnTo>
                    <a:lnTo>
                      <a:pt x="11" y="777"/>
                    </a:lnTo>
                    <a:lnTo>
                      <a:pt x="5" y="783"/>
                    </a:lnTo>
                    <a:lnTo>
                      <a:pt x="5" y="789"/>
                    </a:lnTo>
                    <a:lnTo>
                      <a:pt x="0" y="800"/>
                    </a:lnTo>
                    <a:lnTo>
                      <a:pt x="0" y="817"/>
                    </a:lnTo>
                    <a:lnTo>
                      <a:pt x="0" y="835"/>
                    </a:lnTo>
                    <a:lnTo>
                      <a:pt x="0" y="846"/>
                    </a:lnTo>
                    <a:lnTo>
                      <a:pt x="0" y="852"/>
                    </a:lnTo>
                    <a:lnTo>
                      <a:pt x="5" y="869"/>
                    </a:lnTo>
                    <a:lnTo>
                      <a:pt x="17" y="886"/>
                    </a:lnTo>
                    <a:lnTo>
                      <a:pt x="22" y="897"/>
                    </a:lnTo>
                    <a:lnTo>
                      <a:pt x="34" y="915"/>
                    </a:lnTo>
                    <a:lnTo>
                      <a:pt x="40" y="920"/>
                    </a:lnTo>
                    <a:lnTo>
                      <a:pt x="57" y="932"/>
                    </a:lnTo>
                    <a:lnTo>
                      <a:pt x="62" y="932"/>
                    </a:lnTo>
                    <a:lnTo>
                      <a:pt x="62" y="920"/>
                    </a:lnTo>
                    <a:lnTo>
                      <a:pt x="57" y="926"/>
                    </a:lnTo>
                    <a:lnTo>
                      <a:pt x="62" y="932"/>
                    </a:lnTo>
                    <a:lnTo>
                      <a:pt x="68" y="937"/>
                    </a:lnTo>
                    <a:lnTo>
                      <a:pt x="80" y="943"/>
                    </a:lnTo>
                    <a:lnTo>
                      <a:pt x="91" y="943"/>
                    </a:lnTo>
                    <a:lnTo>
                      <a:pt x="91" y="932"/>
                    </a:lnTo>
                    <a:lnTo>
                      <a:pt x="91" y="943"/>
                    </a:lnTo>
                    <a:lnTo>
                      <a:pt x="102" y="949"/>
                    </a:lnTo>
                    <a:lnTo>
                      <a:pt x="114" y="949"/>
                    </a:lnTo>
                    <a:lnTo>
                      <a:pt x="125" y="949"/>
                    </a:lnTo>
                    <a:lnTo>
                      <a:pt x="137" y="949"/>
                    </a:lnTo>
                    <a:lnTo>
                      <a:pt x="154" y="949"/>
                    </a:lnTo>
                    <a:lnTo>
                      <a:pt x="160" y="949"/>
                    </a:lnTo>
                    <a:lnTo>
                      <a:pt x="171" y="943"/>
                    </a:lnTo>
                    <a:lnTo>
                      <a:pt x="165" y="932"/>
                    </a:lnTo>
                    <a:lnTo>
                      <a:pt x="165" y="943"/>
                    </a:lnTo>
                    <a:lnTo>
                      <a:pt x="177" y="943"/>
                    </a:lnTo>
                    <a:lnTo>
                      <a:pt x="182" y="943"/>
                    </a:lnTo>
                    <a:lnTo>
                      <a:pt x="200" y="937"/>
                    </a:lnTo>
                    <a:lnTo>
                      <a:pt x="228" y="926"/>
                    </a:lnTo>
                    <a:lnTo>
                      <a:pt x="245" y="920"/>
                    </a:lnTo>
                    <a:lnTo>
                      <a:pt x="240" y="909"/>
                    </a:lnTo>
                    <a:lnTo>
                      <a:pt x="240" y="920"/>
                    </a:lnTo>
                    <a:lnTo>
                      <a:pt x="262" y="915"/>
                    </a:lnTo>
                    <a:lnTo>
                      <a:pt x="280" y="915"/>
                    </a:lnTo>
                    <a:lnTo>
                      <a:pt x="291" y="915"/>
                    </a:lnTo>
                    <a:lnTo>
                      <a:pt x="291" y="903"/>
                    </a:lnTo>
                    <a:lnTo>
                      <a:pt x="285" y="909"/>
                    </a:lnTo>
                    <a:lnTo>
                      <a:pt x="291" y="915"/>
                    </a:lnTo>
                    <a:lnTo>
                      <a:pt x="297" y="920"/>
                    </a:lnTo>
                    <a:lnTo>
                      <a:pt x="302" y="920"/>
                    </a:lnTo>
                    <a:lnTo>
                      <a:pt x="302" y="909"/>
                    </a:lnTo>
                    <a:lnTo>
                      <a:pt x="302" y="920"/>
                    </a:lnTo>
                    <a:lnTo>
                      <a:pt x="314" y="926"/>
                    </a:lnTo>
                    <a:lnTo>
                      <a:pt x="314" y="915"/>
                    </a:lnTo>
                    <a:lnTo>
                      <a:pt x="308" y="920"/>
                    </a:lnTo>
                    <a:lnTo>
                      <a:pt x="314" y="926"/>
                    </a:lnTo>
                    <a:lnTo>
                      <a:pt x="320" y="920"/>
                    </a:lnTo>
                    <a:lnTo>
                      <a:pt x="314" y="926"/>
                    </a:lnTo>
                    <a:lnTo>
                      <a:pt x="320" y="937"/>
                    </a:lnTo>
                    <a:lnTo>
                      <a:pt x="325" y="943"/>
                    </a:lnTo>
                    <a:lnTo>
                      <a:pt x="331" y="937"/>
                    </a:lnTo>
                    <a:lnTo>
                      <a:pt x="325" y="943"/>
                    </a:lnTo>
                    <a:lnTo>
                      <a:pt x="331" y="960"/>
                    </a:lnTo>
                    <a:lnTo>
                      <a:pt x="337" y="972"/>
                    </a:lnTo>
                    <a:lnTo>
                      <a:pt x="342" y="989"/>
                    </a:lnTo>
                    <a:lnTo>
                      <a:pt x="348" y="1006"/>
                    </a:lnTo>
                    <a:lnTo>
                      <a:pt x="354" y="1023"/>
                    </a:lnTo>
                    <a:lnTo>
                      <a:pt x="360" y="1017"/>
                    </a:lnTo>
                    <a:lnTo>
                      <a:pt x="354" y="1017"/>
                    </a:lnTo>
                    <a:lnTo>
                      <a:pt x="354" y="1040"/>
                    </a:lnTo>
                    <a:lnTo>
                      <a:pt x="354" y="1046"/>
                    </a:lnTo>
                    <a:lnTo>
                      <a:pt x="360" y="1069"/>
                    </a:lnTo>
                    <a:lnTo>
                      <a:pt x="365" y="1063"/>
                    </a:lnTo>
                    <a:lnTo>
                      <a:pt x="360" y="1063"/>
                    </a:lnTo>
                    <a:lnTo>
                      <a:pt x="360" y="1086"/>
                    </a:lnTo>
                    <a:lnTo>
                      <a:pt x="360" y="1109"/>
                    </a:lnTo>
                    <a:lnTo>
                      <a:pt x="360" y="1132"/>
                    </a:lnTo>
                    <a:lnTo>
                      <a:pt x="360" y="1155"/>
                    </a:lnTo>
                    <a:lnTo>
                      <a:pt x="365" y="1155"/>
                    </a:lnTo>
                    <a:lnTo>
                      <a:pt x="360" y="1155"/>
                    </a:lnTo>
                    <a:lnTo>
                      <a:pt x="354" y="1177"/>
                    </a:lnTo>
                    <a:lnTo>
                      <a:pt x="354" y="1200"/>
                    </a:lnTo>
                    <a:lnTo>
                      <a:pt x="360" y="1200"/>
                    </a:lnTo>
                    <a:lnTo>
                      <a:pt x="354" y="1200"/>
                    </a:lnTo>
                    <a:lnTo>
                      <a:pt x="348" y="1223"/>
                    </a:lnTo>
                    <a:lnTo>
                      <a:pt x="342" y="1246"/>
                    </a:lnTo>
                    <a:lnTo>
                      <a:pt x="337" y="1269"/>
                    </a:lnTo>
                    <a:lnTo>
                      <a:pt x="331" y="1286"/>
                    </a:lnTo>
                    <a:lnTo>
                      <a:pt x="325" y="1292"/>
                    </a:lnTo>
                    <a:lnTo>
                      <a:pt x="337" y="1297"/>
                    </a:lnTo>
                    <a:lnTo>
                      <a:pt x="377" y="1297"/>
                    </a:lnTo>
                    <a:lnTo>
                      <a:pt x="417" y="1297"/>
                    </a:lnTo>
                    <a:lnTo>
                      <a:pt x="457" y="1297"/>
                    </a:lnTo>
                    <a:lnTo>
                      <a:pt x="491" y="1297"/>
                    </a:lnTo>
                    <a:lnTo>
                      <a:pt x="525" y="1297"/>
                    </a:lnTo>
                    <a:lnTo>
                      <a:pt x="560" y="1297"/>
                    </a:lnTo>
                    <a:lnTo>
                      <a:pt x="588" y="1297"/>
                    </a:lnTo>
                    <a:lnTo>
                      <a:pt x="605" y="1297"/>
                    </a:lnTo>
                    <a:lnTo>
                      <a:pt x="634" y="1292"/>
                    </a:lnTo>
                    <a:lnTo>
                      <a:pt x="657" y="1286"/>
                    </a:lnTo>
                    <a:lnTo>
                      <a:pt x="662" y="1280"/>
                    </a:lnTo>
                    <a:lnTo>
                      <a:pt x="680" y="1263"/>
                    </a:lnTo>
                    <a:lnTo>
                      <a:pt x="674" y="1257"/>
                    </a:lnTo>
                    <a:lnTo>
                      <a:pt x="680" y="1269"/>
                    </a:lnTo>
                    <a:lnTo>
                      <a:pt x="702" y="1257"/>
                    </a:lnTo>
                    <a:lnTo>
                      <a:pt x="702" y="1252"/>
                    </a:lnTo>
                    <a:lnTo>
                      <a:pt x="714" y="1240"/>
                    </a:lnTo>
                    <a:lnTo>
                      <a:pt x="725" y="1229"/>
                    </a:lnTo>
                    <a:lnTo>
                      <a:pt x="731" y="1229"/>
                    </a:lnTo>
                    <a:lnTo>
                      <a:pt x="742" y="1212"/>
                    </a:lnTo>
                    <a:lnTo>
                      <a:pt x="748" y="1195"/>
                    </a:lnTo>
                    <a:lnTo>
                      <a:pt x="754" y="1177"/>
                    </a:lnTo>
                    <a:lnTo>
                      <a:pt x="754" y="1172"/>
                    </a:lnTo>
                    <a:lnTo>
                      <a:pt x="754" y="1160"/>
                    </a:lnTo>
                    <a:lnTo>
                      <a:pt x="754" y="1143"/>
                    </a:lnTo>
                    <a:lnTo>
                      <a:pt x="754" y="1126"/>
                    </a:lnTo>
                    <a:lnTo>
                      <a:pt x="748" y="1109"/>
                    </a:lnTo>
                    <a:lnTo>
                      <a:pt x="742" y="1103"/>
                    </a:lnTo>
                    <a:lnTo>
                      <a:pt x="731" y="1092"/>
                    </a:lnTo>
                    <a:lnTo>
                      <a:pt x="725" y="1097"/>
                    </a:lnTo>
                    <a:lnTo>
                      <a:pt x="737" y="1097"/>
                    </a:lnTo>
                    <a:lnTo>
                      <a:pt x="731" y="1080"/>
                    </a:lnTo>
                    <a:lnTo>
                      <a:pt x="725" y="1075"/>
                    </a:lnTo>
                    <a:lnTo>
                      <a:pt x="708" y="1063"/>
                    </a:lnTo>
                    <a:lnTo>
                      <a:pt x="702" y="1069"/>
                    </a:lnTo>
                    <a:lnTo>
                      <a:pt x="714" y="1069"/>
                    </a:lnTo>
                    <a:lnTo>
                      <a:pt x="702" y="1052"/>
                    </a:lnTo>
                    <a:lnTo>
                      <a:pt x="697" y="1046"/>
                    </a:lnTo>
                    <a:lnTo>
                      <a:pt x="685" y="1035"/>
                    </a:lnTo>
                    <a:lnTo>
                      <a:pt x="680" y="1040"/>
                    </a:lnTo>
                    <a:lnTo>
                      <a:pt x="691" y="1040"/>
                    </a:lnTo>
                    <a:lnTo>
                      <a:pt x="685" y="1023"/>
                    </a:lnTo>
                    <a:lnTo>
                      <a:pt x="680" y="1006"/>
                    </a:lnTo>
                    <a:lnTo>
                      <a:pt x="668" y="1006"/>
                    </a:lnTo>
                    <a:lnTo>
                      <a:pt x="680" y="1006"/>
                    </a:lnTo>
                    <a:lnTo>
                      <a:pt x="680" y="983"/>
                    </a:lnTo>
                    <a:lnTo>
                      <a:pt x="680" y="966"/>
                    </a:lnTo>
                    <a:lnTo>
                      <a:pt x="680" y="949"/>
                    </a:lnTo>
                    <a:lnTo>
                      <a:pt x="668" y="949"/>
                    </a:lnTo>
                    <a:lnTo>
                      <a:pt x="680" y="955"/>
                    </a:lnTo>
                    <a:lnTo>
                      <a:pt x="685" y="937"/>
                    </a:lnTo>
                    <a:lnTo>
                      <a:pt x="691" y="920"/>
                    </a:lnTo>
                    <a:lnTo>
                      <a:pt x="702" y="903"/>
                    </a:lnTo>
                    <a:lnTo>
                      <a:pt x="691" y="897"/>
                    </a:lnTo>
                    <a:lnTo>
                      <a:pt x="697" y="909"/>
                    </a:lnTo>
                    <a:lnTo>
                      <a:pt x="708" y="903"/>
                    </a:lnTo>
                    <a:lnTo>
                      <a:pt x="708" y="897"/>
                    </a:lnTo>
                    <a:lnTo>
                      <a:pt x="714" y="897"/>
                    </a:lnTo>
                    <a:lnTo>
                      <a:pt x="720" y="886"/>
                    </a:lnTo>
                    <a:lnTo>
                      <a:pt x="708" y="880"/>
                    </a:lnTo>
                    <a:lnTo>
                      <a:pt x="714" y="886"/>
                    </a:lnTo>
                    <a:lnTo>
                      <a:pt x="720" y="880"/>
                    </a:lnTo>
                    <a:lnTo>
                      <a:pt x="714" y="875"/>
                    </a:lnTo>
                    <a:lnTo>
                      <a:pt x="714" y="886"/>
                    </a:lnTo>
                    <a:lnTo>
                      <a:pt x="725" y="886"/>
                    </a:lnTo>
                    <a:lnTo>
                      <a:pt x="731" y="886"/>
                    </a:lnTo>
                    <a:lnTo>
                      <a:pt x="731" y="880"/>
                    </a:lnTo>
                    <a:lnTo>
                      <a:pt x="737" y="875"/>
                    </a:lnTo>
                    <a:lnTo>
                      <a:pt x="731" y="869"/>
                    </a:lnTo>
                    <a:lnTo>
                      <a:pt x="737" y="880"/>
                    </a:lnTo>
                    <a:lnTo>
                      <a:pt x="748" y="875"/>
                    </a:lnTo>
                    <a:lnTo>
                      <a:pt x="760" y="869"/>
                    </a:lnTo>
                    <a:lnTo>
                      <a:pt x="771" y="863"/>
                    </a:lnTo>
                    <a:lnTo>
                      <a:pt x="765" y="852"/>
                    </a:lnTo>
                    <a:lnTo>
                      <a:pt x="765" y="863"/>
                    </a:lnTo>
                    <a:lnTo>
                      <a:pt x="777" y="863"/>
                    </a:lnTo>
                    <a:lnTo>
                      <a:pt x="782" y="863"/>
                    </a:lnTo>
                    <a:lnTo>
                      <a:pt x="800" y="857"/>
                    </a:lnTo>
                    <a:lnTo>
                      <a:pt x="794" y="846"/>
                    </a:lnTo>
                    <a:lnTo>
                      <a:pt x="794" y="857"/>
                    </a:lnTo>
                    <a:lnTo>
                      <a:pt x="811" y="857"/>
                    </a:lnTo>
                    <a:lnTo>
                      <a:pt x="822" y="857"/>
                    </a:lnTo>
                    <a:lnTo>
                      <a:pt x="840" y="857"/>
                    </a:lnTo>
                    <a:lnTo>
                      <a:pt x="857" y="857"/>
                    </a:lnTo>
                    <a:lnTo>
                      <a:pt x="857" y="846"/>
                    </a:lnTo>
                    <a:lnTo>
                      <a:pt x="857" y="857"/>
                    </a:lnTo>
                    <a:lnTo>
                      <a:pt x="868" y="863"/>
                    </a:lnTo>
                    <a:lnTo>
                      <a:pt x="885" y="869"/>
                    </a:lnTo>
                    <a:lnTo>
                      <a:pt x="897" y="869"/>
                    </a:lnTo>
                    <a:lnTo>
                      <a:pt x="897" y="857"/>
                    </a:lnTo>
                    <a:lnTo>
                      <a:pt x="897" y="869"/>
                    </a:lnTo>
                    <a:lnTo>
                      <a:pt x="908" y="875"/>
                    </a:lnTo>
                    <a:lnTo>
                      <a:pt x="908" y="863"/>
                    </a:lnTo>
                    <a:lnTo>
                      <a:pt x="902" y="869"/>
                    </a:lnTo>
                    <a:lnTo>
                      <a:pt x="908" y="875"/>
                    </a:lnTo>
                    <a:lnTo>
                      <a:pt x="914" y="880"/>
                    </a:lnTo>
                    <a:lnTo>
                      <a:pt x="925" y="886"/>
                    </a:lnTo>
                    <a:lnTo>
                      <a:pt x="937" y="892"/>
                    </a:lnTo>
                    <a:lnTo>
                      <a:pt x="937" y="880"/>
                    </a:lnTo>
                    <a:lnTo>
                      <a:pt x="931" y="886"/>
                    </a:lnTo>
                    <a:lnTo>
                      <a:pt x="937" y="897"/>
                    </a:lnTo>
                    <a:lnTo>
                      <a:pt x="942" y="903"/>
                    </a:lnTo>
                    <a:lnTo>
                      <a:pt x="948" y="897"/>
                    </a:lnTo>
                    <a:lnTo>
                      <a:pt x="942" y="903"/>
                    </a:lnTo>
                    <a:lnTo>
                      <a:pt x="948" y="915"/>
                    </a:lnTo>
                    <a:lnTo>
                      <a:pt x="954" y="932"/>
                    </a:lnTo>
                    <a:lnTo>
                      <a:pt x="960" y="949"/>
                    </a:lnTo>
                    <a:lnTo>
                      <a:pt x="965" y="943"/>
                    </a:lnTo>
                    <a:lnTo>
                      <a:pt x="960" y="943"/>
                    </a:lnTo>
                    <a:lnTo>
                      <a:pt x="960" y="966"/>
                    </a:lnTo>
                    <a:lnTo>
                      <a:pt x="960" y="983"/>
                    </a:lnTo>
                    <a:lnTo>
                      <a:pt x="960" y="1006"/>
                    </a:lnTo>
                    <a:lnTo>
                      <a:pt x="965" y="1006"/>
                    </a:lnTo>
                    <a:lnTo>
                      <a:pt x="960" y="1006"/>
                    </a:lnTo>
                    <a:lnTo>
                      <a:pt x="954" y="1023"/>
                    </a:lnTo>
                    <a:lnTo>
                      <a:pt x="948" y="1040"/>
                    </a:lnTo>
                    <a:lnTo>
                      <a:pt x="942" y="1057"/>
                    </a:lnTo>
                    <a:lnTo>
                      <a:pt x="948" y="1057"/>
                    </a:lnTo>
                    <a:lnTo>
                      <a:pt x="942" y="1052"/>
                    </a:lnTo>
                    <a:lnTo>
                      <a:pt x="931" y="1063"/>
                    </a:lnTo>
                    <a:lnTo>
                      <a:pt x="920" y="1075"/>
                    </a:lnTo>
                    <a:lnTo>
                      <a:pt x="925" y="1080"/>
                    </a:lnTo>
                    <a:lnTo>
                      <a:pt x="925" y="1075"/>
                    </a:lnTo>
                    <a:lnTo>
                      <a:pt x="914" y="1080"/>
                    </a:lnTo>
                    <a:lnTo>
                      <a:pt x="908" y="1080"/>
                    </a:lnTo>
                    <a:lnTo>
                      <a:pt x="897" y="1092"/>
                    </a:lnTo>
                    <a:lnTo>
                      <a:pt x="897" y="1097"/>
                    </a:lnTo>
                    <a:lnTo>
                      <a:pt x="891" y="1109"/>
                    </a:lnTo>
                    <a:lnTo>
                      <a:pt x="885" y="1126"/>
                    </a:lnTo>
                    <a:lnTo>
                      <a:pt x="880" y="1137"/>
                    </a:lnTo>
                    <a:lnTo>
                      <a:pt x="880" y="1149"/>
                    </a:lnTo>
                    <a:lnTo>
                      <a:pt x="885" y="1149"/>
                    </a:lnTo>
                    <a:lnTo>
                      <a:pt x="880" y="1149"/>
                    </a:lnTo>
                    <a:lnTo>
                      <a:pt x="874" y="1166"/>
                    </a:lnTo>
                    <a:lnTo>
                      <a:pt x="874" y="1183"/>
                    </a:lnTo>
                    <a:lnTo>
                      <a:pt x="874" y="1189"/>
                    </a:lnTo>
                    <a:lnTo>
                      <a:pt x="880" y="1200"/>
                    </a:lnTo>
                    <a:lnTo>
                      <a:pt x="885" y="1217"/>
                    </a:lnTo>
                    <a:lnTo>
                      <a:pt x="891" y="1235"/>
                    </a:lnTo>
                    <a:lnTo>
                      <a:pt x="902" y="1246"/>
                    </a:lnTo>
                    <a:lnTo>
                      <a:pt x="908" y="1240"/>
                    </a:lnTo>
                    <a:lnTo>
                      <a:pt x="902" y="1246"/>
                    </a:lnTo>
                    <a:lnTo>
                      <a:pt x="914" y="1263"/>
                    </a:lnTo>
                    <a:lnTo>
                      <a:pt x="920" y="1269"/>
                    </a:lnTo>
                    <a:lnTo>
                      <a:pt x="937" y="1280"/>
                    </a:lnTo>
                    <a:lnTo>
                      <a:pt x="954" y="1292"/>
                    </a:lnTo>
                    <a:lnTo>
                      <a:pt x="948" y="1286"/>
                    </a:lnTo>
                    <a:lnTo>
                      <a:pt x="954" y="1292"/>
                    </a:lnTo>
                    <a:lnTo>
                      <a:pt x="977" y="1297"/>
                    </a:lnTo>
                    <a:lnTo>
                      <a:pt x="977" y="1286"/>
                    </a:lnTo>
                    <a:lnTo>
                      <a:pt x="977" y="1297"/>
                    </a:lnTo>
                    <a:lnTo>
                      <a:pt x="988" y="1303"/>
                    </a:lnTo>
                    <a:lnTo>
                      <a:pt x="982" y="1297"/>
                    </a:lnTo>
                    <a:lnTo>
                      <a:pt x="988" y="1303"/>
                    </a:lnTo>
                    <a:lnTo>
                      <a:pt x="1011" y="1309"/>
                    </a:lnTo>
                    <a:lnTo>
                      <a:pt x="1051" y="1314"/>
                    </a:lnTo>
                    <a:lnTo>
                      <a:pt x="1097" y="1320"/>
                    </a:lnTo>
                    <a:lnTo>
                      <a:pt x="1125" y="1320"/>
                    </a:lnTo>
                    <a:lnTo>
                      <a:pt x="1154" y="1326"/>
                    </a:lnTo>
                    <a:lnTo>
                      <a:pt x="1182" y="1326"/>
                    </a:lnTo>
                    <a:lnTo>
                      <a:pt x="1211" y="1326"/>
                    </a:lnTo>
                    <a:lnTo>
                      <a:pt x="1240" y="1326"/>
                    </a:lnTo>
                    <a:lnTo>
                      <a:pt x="1274" y="1326"/>
                    </a:lnTo>
                    <a:lnTo>
                      <a:pt x="1297" y="1320"/>
                    </a:lnTo>
                    <a:lnTo>
                      <a:pt x="1325" y="1314"/>
                    </a:lnTo>
                    <a:lnTo>
                      <a:pt x="1331" y="1309"/>
                    </a:lnTo>
                    <a:lnTo>
                      <a:pt x="1337" y="1303"/>
                    </a:lnTo>
                    <a:lnTo>
                      <a:pt x="1337" y="1292"/>
                    </a:lnTo>
                    <a:lnTo>
                      <a:pt x="1331" y="1274"/>
                    </a:lnTo>
                    <a:lnTo>
                      <a:pt x="1325" y="1257"/>
                    </a:lnTo>
                    <a:lnTo>
                      <a:pt x="1314" y="1257"/>
                    </a:lnTo>
                    <a:lnTo>
                      <a:pt x="1325" y="1257"/>
                    </a:lnTo>
                    <a:lnTo>
                      <a:pt x="1325" y="1240"/>
                    </a:lnTo>
                    <a:lnTo>
                      <a:pt x="1325" y="1200"/>
                    </a:lnTo>
                    <a:lnTo>
                      <a:pt x="1325" y="1160"/>
                    </a:lnTo>
                    <a:lnTo>
                      <a:pt x="1325" y="1115"/>
                    </a:lnTo>
                    <a:lnTo>
                      <a:pt x="1331" y="1075"/>
                    </a:lnTo>
                    <a:lnTo>
                      <a:pt x="1337" y="1035"/>
                    </a:lnTo>
                    <a:lnTo>
                      <a:pt x="1337" y="1000"/>
                    </a:lnTo>
                    <a:lnTo>
                      <a:pt x="1325" y="1000"/>
                    </a:lnTo>
                    <a:lnTo>
                      <a:pt x="1337" y="1006"/>
                    </a:lnTo>
                    <a:lnTo>
                      <a:pt x="1342" y="989"/>
                    </a:lnTo>
                    <a:lnTo>
                      <a:pt x="1348" y="977"/>
                    </a:lnTo>
                    <a:lnTo>
                      <a:pt x="1354" y="966"/>
                    </a:lnTo>
                    <a:lnTo>
                      <a:pt x="1342" y="960"/>
                    </a:lnTo>
                    <a:lnTo>
                      <a:pt x="1348" y="972"/>
                    </a:lnTo>
                    <a:lnTo>
                      <a:pt x="1360" y="966"/>
                    </a:lnTo>
                    <a:lnTo>
                      <a:pt x="1360" y="960"/>
                    </a:lnTo>
                    <a:lnTo>
                      <a:pt x="1365" y="955"/>
                    </a:lnTo>
                    <a:lnTo>
                      <a:pt x="1360" y="949"/>
                    </a:lnTo>
                    <a:lnTo>
                      <a:pt x="1365" y="960"/>
                    </a:lnTo>
                    <a:lnTo>
                      <a:pt x="1377" y="955"/>
                    </a:lnTo>
                    <a:lnTo>
                      <a:pt x="1371" y="943"/>
                    </a:lnTo>
                    <a:lnTo>
                      <a:pt x="1371" y="955"/>
                    </a:lnTo>
                    <a:lnTo>
                      <a:pt x="1382" y="955"/>
                    </a:lnTo>
                    <a:lnTo>
                      <a:pt x="1394" y="955"/>
                    </a:lnTo>
                    <a:lnTo>
                      <a:pt x="1405" y="955"/>
                    </a:lnTo>
                    <a:lnTo>
                      <a:pt x="1405" y="943"/>
                    </a:lnTo>
                    <a:lnTo>
                      <a:pt x="1405" y="955"/>
                    </a:lnTo>
                    <a:lnTo>
                      <a:pt x="1422" y="960"/>
                    </a:lnTo>
                    <a:lnTo>
                      <a:pt x="1434" y="966"/>
                    </a:lnTo>
                    <a:lnTo>
                      <a:pt x="1445" y="972"/>
                    </a:lnTo>
                    <a:lnTo>
                      <a:pt x="1457" y="977"/>
                    </a:lnTo>
                    <a:lnTo>
                      <a:pt x="1468" y="983"/>
                    </a:lnTo>
                    <a:lnTo>
                      <a:pt x="1485" y="995"/>
                    </a:lnTo>
                    <a:lnTo>
                      <a:pt x="1485" y="983"/>
                    </a:lnTo>
                    <a:lnTo>
                      <a:pt x="1480" y="989"/>
                    </a:lnTo>
                    <a:lnTo>
                      <a:pt x="1485" y="1000"/>
                    </a:lnTo>
                    <a:lnTo>
                      <a:pt x="1497" y="1012"/>
                    </a:lnTo>
                    <a:lnTo>
                      <a:pt x="1502" y="1017"/>
                    </a:lnTo>
                    <a:lnTo>
                      <a:pt x="1514" y="1023"/>
                    </a:lnTo>
                    <a:lnTo>
                      <a:pt x="1531" y="1029"/>
                    </a:lnTo>
                    <a:lnTo>
                      <a:pt x="1548" y="1035"/>
                    </a:lnTo>
                    <a:lnTo>
                      <a:pt x="1560" y="1035"/>
                    </a:lnTo>
                    <a:lnTo>
                      <a:pt x="1560" y="1023"/>
                    </a:lnTo>
                    <a:lnTo>
                      <a:pt x="1560" y="1035"/>
                    </a:lnTo>
                    <a:lnTo>
                      <a:pt x="1577" y="1040"/>
                    </a:lnTo>
                    <a:lnTo>
                      <a:pt x="1582" y="1040"/>
                    </a:lnTo>
                    <a:lnTo>
                      <a:pt x="1600" y="1035"/>
                    </a:lnTo>
                    <a:lnTo>
                      <a:pt x="1594" y="1023"/>
                    </a:lnTo>
                    <a:lnTo>
                      <a:pt x="1594" y="1035"/>
                    </a:lnTo>
                    <a:lnTo>
                      <a:pt x="1611" y="1035"/>
                    </a:lnTo>
                    <a:lnTo>
                      <a:pt x="1617" y="1035"/>
                    </a:lnTo>
                    <a:lnTo>
                      <a:pt x="1628" y="1029"/>
                    </a:lnTo>
                    <a:lnTo>
                      <a:pt x="1645" y="1023"/>
                    </a:lnTo>
                    <a:lnTo>
                      <a:pt x="1645" y="1017"/>
                    </a:lnTo>
                    <a:lnTo>
                      <a:pt x="1657" y="1006"/>
                    </a:lnTo>
                    <a:lnTo>
                      <a:pt x="1668" y="995"/>
                    </a:lnTo>
                    <a:lnTo>
                      <a:pt x="1680" y="983"/>
                    </a:lnTo>
                    <a:lnTo>
                      <a:pt x="1685" y="983"/>
                    </a:lnTo>
                    <a:lnTo>
                      <a:pt x="1697" y="966"/>
                    </a:lnTo>
                    <a:lnTo>
                      <a:pt x="1702" y="949"/>
                    </a:lnTo>
                    <a:lnTo>
                      <a:pt x="1708" y="926"/>
                    </a:lnTo>
                    <a:lnTo>
                      <a:pt x="1708" y="920"/>
                    </a:lnTo>
                    <a:lnTo>
                      <a:pt x="1708" y="909"/>
                    </a:lnTo>
                    <a:lnTo>
                      <a:pt x="1708" y="897"/>
                    </a:lnTo>
                    <a:lnTo>
                      <a:pt x="1708" y="886"/>
                    </a:lnTo>
                    <a:lnTo>
                      <a:pt x="1708" y="875"/>
                    </a:lnTo>
                    <a:lnTo>
                      <a:pt x="1702" y="869"/>
                    </a:lnTo>
                    <a:lnTo>
                      <a:pt x="1697" y="863"/>
                    </a:lnTo>
                    <a:lnTo>
                      <a:pt x="1691" y="869"/>
                    </a:lnTo>
                    <a:lnTo>
                      <a:pt x="1702" y="869"/>
                    </a:lnTo>
                    <a:lnTo>
                      <a:pt x="1697" y="857"/>
                    </a:lnTo>
                    <a:lnTo>
                      <a:pt x="1685" y="857"/>
                    </a:lnTo>
                    <a:lnTo>
                      <a:pt x="1697" y="857"/>
                    </a:lnTo>
                    <a:lnTo>
                      <a:pt x="1697" y="846"/>
                    </a:lnTo>
                    <a:lnTo>
                      <a:pt x="1691" y="840"/>
                    </a:lnTo>
                    <a:lnTo>
                      <a:pt x="1685" y="835"/>
                    </a:lnTo>
                    <a:lnTo>
                      <a:pt x="1680" y="840"/>
                    </a:lnTo>
                    <a:lnTo>
                      <a:pt x="1691" y="840"/>
                    </a:lnTo>
                    <a:lnTo>
                      <a:pt x="1680" y="823"/>
                    </a:lnTo>
                    <a:lnTo>
                      <a:pt x="1674" y="817"/>
                    </a:lnTo>
                    <a:lnTo>
                      <a:pt x="1657" y="806"/>
                    </a:lnTo>
                    <a:lnTo>
                      <a:pt x="1640" y="795"/>
                    </a:lnTo>
                    <a:lnTo>
                      <a:pt x="1622" y="783"/>
                    </a:lnTo>
                    <a:lnTo>
                      <a:pt x="1605" y="777"/>
                    </a:lnTo>
                    <a:lnTo>
                      <a:pt x="1588" y="772"/>
                    </a:lnTo>
                    <a:lnTo>
                      <a:pt x="1582" y="772"/>
                    </a:lnTo>
                    <a:lnTo>
                      <a:pt x="1560" y="772"/>
                    </a:lnTo>
                    <a:lnTo>
                      <a:pt x="1542" y="772"/>
                    </a:lnTo>
                    <a:lnTo>
                      <a:pt x="1525" y="777"/>
                    </a:lnTo>
                    <a:lnTo>
                      <a:pt x="1508" y="783"/>
                    </a:lnTo>
                    <a:lnTo>
                      <a:pt x="1508" y="789"/>
                    </a:lnTo>
                    <a:lnTo>
                      <a:pt x="1508" y="783"/>
                    </a:lnTo>
                    <a:lnTo>
                      <a:pt x="1502" y="783"/>
                    </a:lnTo>
                    <a:lnTo>
                      <a:pt x="1497" y="783"/>
                    </a:lnTo>
                    <a:lnTo>
                      <a:pt x="1491" y="789"/>
                    </a:lnTo>
                    <a:lnTo>
                      <a:pt x="1485" y="795"/>
                    </a:lnTo>
                    <a:lnTo>
                      <a:pt x="1485" y="800"/>
                    </a:lnTo>
                    <a:lnTo>
                      <a:pt x="1480" y="812"/>
                    </a:lnTo>
                    <a:lnTo>
                      <a:pt x="1485" y="812"/>
                    </a:lnTo>
                    <a:lnTo>
                      <a:pt x="1480" y="806"/>
                    </a:lnTo>
                    <a:lnTo>
                      <a:pt x="1468" y="817"/>
                    </a:lnTo>
                    <a:lnTo>
                      <a:pt x="1457" y="829"/>
                    </a:lnTo>
                    <a:lnTo>
                      <a:pt x="1462" y="835"/>
                    </a:lnTo>
                    <a:lnTo>
                      <a:pt x="1462" y="829"/>
                    </a:lnTo>
                    <a:lnTo>
                      <a:pt x="1451" y="835"/>
                    </a:lnTo>
                    <a:lnTo>
                      <a:pt x="1440" y="840"/>
                    </a:lnTo>
                    <a:lnTo>
                      <a:pt x="1440" y="846"/>
                    </a:lnTo>
                    <a:lnTo>
                      <a:pt x="1440" y="840"/>
                    </a:lnTo>
                    <a:lnTo>
                      <a:pt x="1428" y="840"/>
                    </a:lnTo>
                    <a:lnTo>
                      <a:pt x="1411" y="840"/>
                    </a:lnTo>
                    <a:lnTo>
                      <a:pt x="1400" y="840"/>
                    </a:lnTo>
                    <a:lnTo>
                      <a:pt x="1400" y="846"/>
                    </a:lnTo>
                    <a:lnTo>
                      <a:pt x="1405" y="840"/>
                    </a:lnTo>
                    <a:lnTo>
                      <a:pt x="1394" y="835"/>
                    </a:lnTo>
                    <a:lnTo>
                      <a:pt x="1388" y="835"/>
                    </a:lnTo>
                    <a:lnTo>
                      <a:pt x="1377" y="835"/>
                    </a:lnTo>
                    <a:lnTo>
                      <a:pt x="1377" y="840"/>
                    </a:lnTo>
                    <a:lnTo>
                      <a:pt x="1382" y="835"/>
                    </a:lnTo>
                    <a:lnTo>
                      <a:pt x="1371" y="829"/>
                    </a:lnTo>
                    <a:lnTo>
                      <a:pt x="1365" y="835"/>
                    </a:lnTo>
                    <a:lnTo>
                      <a:pt x="1371" y="829"/>
                    </a:lnTo>
                    <a:lnTo>
                      <a:pt x="1360" y="817"/>
                    </a:lnTo>
                    <a:lnTo>
                      <a:pt x="1348" y="812"/>
                    </a:lnTo>
                    <a:lnTo>
                      <a:pt x="1342" y="817"/>
                    </a:lnTo>
                    <a:lnTo>
                      <a:pt x="1348" y="812"/>
                    </a:lnTo>
                    <a:lnTo>
                      <a:pt x="1342" y="806"/>
                    </a:lnTo>
                    <a:lnTo>
                      <a:pt x="1337" y="812"/>
                    </a:lnTo>
                    <a:lnTo>
                      <a:pt x="1348" y="812"/>
                    </a:lnTo>
                    <a:lnTo>
                      <a:pt x="1342" y="800"/>
                    </a:lnTo>
                    <a:lnTo>
                      <a:pt x="1337" y="795"/>
                    </a:lnTo>
                    <a:lnTo>
                      <a:pt x="1331" y="789"/>
                    </a:lnTo>
                    <a:lnTo>
                      <a:pt x="1325" y="795"/>
                    </a:lnTo>
                    <a:lnTo>
                      <a:pt x="1337" y="795"/>
                    </a:lnTo>
                    <a:lnTo>
                      <a:pt x="1337" y="783"/>
                    </a:lnTo>
                    <a:lnTo>
                      <a:pt x="1337" y="755"/>
                    </a:lnTo>
                    <a:lnTo>
                      <a:pt x="1337" y="715"/>
                    </a:lnTo>
                    <a:lnTo>
                      <a:pt x="1337" y="652"/>
                    </a:lnTo>
                    <a:lnTo>
                      <a:pt x="1337" y="589"/>
                    </a:lnTo>
                    <a:lnTo>
                      <a:pt x="1337" y="526"/>
                    </a:lnTo>
                    <a:lnTo>
                      <a:pt x="1337" y="457"/>
                    </a:lnTo>
                    <a:lnTo>
                      <a:pt x="1337" y="400"/>
                    </a:lnTo>
                    <a:lnTo>
                      <a:pt x="1337" y="355"/>
                    </a:lnTo>
                    <a:lnTo>
                      <a:pt x="1337" y="343"/>
                    </a:lnTo>
                    <a:lnTo>
                      <a:pt x="1325" y="349"/>
                    </a:lnTo>
                    <a:lnTo>
                      <a:pt x="1308" y="355"/>
                    </a:lnTo>
                    <a:lnTo>
                      <a:pt x="1291" y="366"/>
                    </a:lnTo>
                    <a:lnTo>
                      <a:pt x="1291" y="372"/>
                    </a:lnTo>
                    <a:lnTo>
                      <a:pt x="1291" y="366"/>
                    </a:lnTo>
                    <a:lnTo>
                      <a:pt x="1268" y="372"/>
                    </a:lnTo>
                    <a:lnTo>
                      <a:pt x="1245" y="377"/>
                    </a:lnTo>
                    <a:lnTo>
                      <a:pt x="1222" y="383"/>
                    </a:lnTo>
                    <a:lnTo>
                      <a:pt x="1200" y="383"/>
                    </a:lnTo>
                    <a:lnTo>
                      <a:pt x="1171" y="383"/>
                    </a:lnTo>
                    <a:lnTo>
                      <a:pt x="1142" y="383"/>
                    </a:lnTo>
                    <a:lnTo>
                      <a:pt x="1120" y="383"/>
                    </a:lnTo>
                    <a:lnTo>
                      <a:pt x="1091" y="383"/>
                    </a:lnTo>
                    <a:lnTo>
                      <a:pt x="1062" y="377"/>
                    </a:lnTo>
                    <a:lnTo>
                      <a:pt x="1040" y="372"/>
                    </a:lnTo>
                    <a:lnTo>
                      <a:pt x="1017" y="366"/>
                    </a:lnTo>
                    <a:lnTo>
                      <a:pt x="994" y="360"/>
                    </a:lnTo>
                    <a:lnTo>
                      <a:pt x="971" y="355"/>
                    </a:lnTo>
                    <a:lnTo>
                      <a:pt x="971" y="360"/>
                    </a:lnTo>
                    <a:lnTo>
                      <a:pt x="977" y="355"/>
                    </a:lnTo>
                    <a:lnTo>
                      <a:pt x="960" y="349"/>
                    </a:lnTo>
                    <a:lnTo>
                      <a:pt x="948" y="343"/>
                    </a:lnTo>
                    <a:lnTo>
                      <a:pt x="942" y="349"/>
                    </a:lnTo>
                    <a:lnTo>
                      <a:pt x="948" y="343"/>
                    </a:lnTo>
                    <a:lnTo>
                      <a:pt x="937" y="332"/>
                    </a:lnTo>
                    <a:lnTo>
                      <a:pt x="925" y="326"/>
                    </a:lnTo>
                    <a:lnTo>
                      <a:pt x="914" y="320"/>
                    </a:lnTo>
                    <a:lnTo>
                      <a:pt x="908" y="326"/>
                    </a:lnTo>
                    <a:lnTo>
                      <a:pt x="914" y="320"/>
                    </a:lnTo>
                    <a:lnTo>
                      <a:pt x="908" y="315"/>
                    </a:lnTo>
                    <a:lnTo>
                      <a:pt x="902" y="309"/>
                    </a:lnTo>
                    <a:lnTo>
                      <a:pt x="897" y="315"/>
                    </a:lnTo>
                    <a:lnTo>
                      <a:pt x="908" y="315"/>
                    </a:lnTo>
                    <a:lnTo>
                      <a:pt x="908" y="303"/>
                    </a:lnTo>
                    <a:lnTo>
                      <a:pt x="908" y="298"/>
                    </a:lnTo>
                    <a:lnTo>
                      <a:pt x="908" y="292"/>
                    </a:lnTo>
                    <a:lnTo>
                      <a:pt x="908" y="280"/>
                    </a:lnTo>
                    <a:lnTo>
                      <a:pt x="897" y="280"/>
                    </a:lnTo>
                    <a:lnTo>
                      <a:pt x="902" y="286"/>
                    </a:lnTo>
                    <a:lnTo>
                      <a:pt x="908" y="280"/>
                    </a:lnTo>
                    <a:lnTo>
                      <a:pt x="914" y="280"/>
                    </a:lnTo>
                    <a:lnTo>
                      <a:pt x="920" y="269"/>
                    </a:lnTo>
                    <a:lnTo>
                      <a:pt x="931" y="246"/>
                    </a:lnTo>
                    <a:lnTo>
                      <a:pt x="920" y="240"/>
                    </a:lnTo>
                    <a:lnTo>
                      <a:pt x="925" y="246"/>
                    </a:lnTo>
                    <a:lnTo>
                      <a:pt x="948" y="223"/>
                    </a:lnTo>
                    <a:lnTo>
                      <a:pt x="960" y="212"/>
                    </a:lnTo>
                    <a:lnTo>
                      <a:pt x="965" y="212"/>
                    </a:lnTo>
                    <a:lnTo>
                      <a:pt x="977" y="195"/>
                    </a:lnTo>
                    <a:lnTo>
                      <a:pt x="982" y="178"/>
                    </a:lnTo>
                    <a:lnTo>
                      <a:pt x="988" y="160"/>
                    </a:lnTo>
                    <a:lnTo>
                      <a:pt x="988" y="155"/>
                    </a:lnTo>
                    <a:lnTo>
                      <a:pt x="988" y="138"/>
                    </a:lnTo>
                    <a:lnTo>
                      <a:pt x="988" y="120"/>
                    </a:lnTo>
                    <a:lnTo>
                      <a:pt x="988" y="103"/>
                    </a:lnTo>
                    <a:lnTo>
                      <a:pt x="982" y="86"/>
                    </a:lnTo>
                    <a:lnTo>
                      <a:pt x="977" y="69"/>
                    </a:lnTo>
                    <a:lnTo>
                      <a:pt x="965" y="52"/>
                    </a:lnTo>
                    <a:lnTo>
                      <a:pt x="960" y="46"/>
                    </a:lnTo>
                    <a:lnTo>
                      <a:pt x="954" y="40"/>
                    </a:lnTo>
                    <a:lnTo>
                      <a:pt x="942" y="35"/>
                    </a:lnTo>
                    <a:lnTo>
                      <a:pt x="937" y="40"/>
                    </a:lnTo>
                    <a:lnTo>
                      <a:pt x="942" y="35"/>
                    </a:lnTo>
                    <a:lnTo>
                      <a:pt x="937" y="29"/>
                    </a:lnTo>
                    <a:lnTo>
                      <a:pt x="925" y="23"/>
                    </a:lnTo>
                    <a:lnTo>
                      <a:pt x="920" y="29"/>
                    </a:lnTo>
                    <a:lnTo>
                      <a:pt x="925" y="23"/>
                    </a:lnTo>
                    <a:lnTo>
                      <a:pt x="920" y="18"/>
                    </a:lnTo>
                    <a:lnTo>
                      <a:pt x="908" y="12"/>
                    </a:lnTo>
                    <a:lnTo>
                      <a:pt x="902" y="12"/>
                    </a:lnTo>
                    <a:lnTo>
                      <a:pt x="891" y="12"/>
                    </a:lnTo>
                    <a:lnTo>
                      <a:pt x="891" y="18"/>
                    </a:lnTo>
                    <a:lnTo>
                      <a:pt x="897" y="12"/>
                    </a:lnTo>
                    <a:lnTo>
                      <a:pt x="885" y="6"/>
                    </a:lnTo>
                    <a:lnTo>
                      <a:pt x="880" y="6"/>
                    </a:lnTo>
                    <a:lnTo>
                      <a:pt x="862" y="6"/>
                    </a:lnTo>
                    <a:lnTo>
                      <a:pt x="862" y="12"/>
                    </a:lnTo>
                    <a:lnTo>
                      <a:pt x="868" y="6"/>
                    </a:lnTo>
                    <a:lnTo>
                      <a:pt x="857" y="0"/>
                    </a:lnTo>
                    <a:lnTo>
                      <a:pt x="851" y="0"/>
                    </a:lnTo>
                    <a:lnTo>
                      <a:pt x="840" y="0"/>
                    </a:lnTo>
                    <a:lnTo>
                      <a:pt x="822" y="0"/>
                    </a:lnTo>
                    <a:lnTo>
                      <a:pt x="811" y="0"/>
                    </a:lnTo>
                    <a:lnTo>
                      <a:pt x="794" y="6"/>
                    </a:lnTo>
                    <a:lnTo>
                      <a:pt x="794" y="12"/>
                    </a:lnTo>
                    <a:lnTo>
                      <a:pt x="794" y="6"/>
                    </a:lnTo>
                    <a:lnTo>
                      <a:pt x="782" y="6"/>
                    </a:lnTo>
                    <a:lnTo>
                      <a:pt x="771" y="6"/>
                    </a:lnTo>
                    <a:lnTo>
                      <a:pt x="765" y="6"/>
                    </a:lnTo>
                    <a:lnTo>
                      <a:pt x="760" y="12"/>
                    </a:lnTo>
                    <a:lnTo>
                      <a:pt x="765" y="18"/>
                    </a:lnTo>
                    <a:lnTo>
                      <a:pt x="765" y="12"/>
                    </a:lnTo>
                    <a:lnTo>
                      <a:pt x="754" y="18"/>
                    </a:lnTo>
                    <a:lnTo>
                      <a:pt x="748" y="18"/>
                    </a:lnTo>
                    <a:lnTo>
                      <a:pt x="742" y="23"/>
                    </a:lnTo>
                    <a:lnTo>
                      <a:pt x="748" y="29"/>
                    </a:lnTo>
                    <a:lnTo>
                      <a:pt x="748" y="23"/>
                    </a:lnTo>
                    <a:lnTo>
                      <a:pt x="737" y="29"/>
                    </a:lnTo>
                    <a:lnTo>
                      <a:pt x="731" y="29"/>
                    </a:lnTo>
                    <a:lnTo>
                      <a:pt x="725" y="35"/>
                    </a:lnTo>
                    <a:lnTo>
                      <a:pt x="720" y="40"/>
                    </a:lnTo>
                    <a:lnTo>
                      <a:pt x="714" y="46"/>
                    </a:lnTo>
                    <a:lnTo>
                      <a:pt x="714" y="52"/>
                    </a:lnTo>
                    <a:lnTo>
                      <a:pt x="708" y="63"/>
                    </a:lnTo>
                    <a:lnTo>
                      <a:pt x="702" y="80"/>
                    </a:lnTo>
                    <a:lnTo>
                      <a:pt x="697" y="98"/>
                    </a:lnTo>
                    <a:lnTo>
                      <a:pt x="697" y="115"/>
                    </a:lnTo>
                    <a:lnTo>
                      <a:pt x="697" y="132"/>
                    </a:lnTo>
                    <a:lnTo>
                      <a:pt x="697" y="155"/>
                    </a:lnTo>
                    <a:lnTo>
                      <a:pt x="697" y="160"/>
                    </a:lnTo>
                    <a:lnTo>
                      <a:pt x="702" y="178"/>
                    </a:lnTo>
                    <a:lnTo>
                      <a:pt x="708" y="200"/>
                    </a:lnTo>
                    <a:lnTo>
                      <a:pt x="720" y="218"/>
                    </a:lnTo>
                    <a:lnTo>
                      <a:pt x="725" y="235"/>
                    </a:lnTo>
                    <a:lnTo>
                      <a:pt x="731" y="240"/>
                    </a:lnTo>
                    <a:lnTo>
                      <a:pt x="748" y="252"/>
                    </a:lnTo>
                    <a:lnTo>
                      <a:pt x="748" y="240"/>
                    </a:lnTo>
                    <a:lnTo>
                      <a:pt x="742" y="246"/>
                    </a:lnTo>
                    <a:lnTo>
                      <a:pt x="748" y="258"/>
                    </a:lnTo>
                    <a:lnTo>
                      <a:pt x="760" y="269"/>
                    </a:lnTo>
                    <a:lnTo>
                      <a:pt x="765" y="263"/>
                    </a:lnTo>
                    <a:lnTo>
                      <a:pt x="760" y="263"/>
                    </a:lnTo>
                    <a:lnTo>
                      <a:pt x="760" y="275"/>
                    </a:lnTo>
                    <a:lnTo>
                      <a:pt x="760" y="280"/>
                    </a:lnTo>
                    <a:lnTo>
                      <a:pt x="765" y="292"/>
                    </a:lnTo>
                    <a:lnTo>
                      <a:pt x="771" y="286"/>
                    </a:lnTo>
                    <a:lnTo>
                      <a:pt x="765" y="286"/>
                    </a:lnTo>
                    <a:lnTo>
                      <a:pt x="765" y="298"/>
                    </a:lnTo>
                    <a:lnTo>
                      <a:pt x="765" y="309"/>
                    </a:lnTo>
                    <a:lnTo>
                      <a:pt x="771" y="309"/>
                    </a:lnTo>
                    <a:lnTo>
                      <a:pt x="765" y="309"/>
                    </a:lnTo>
                    <a:lnTo>
                      <a:pt x="760" y="320"/>
                    </a:lnTo>
                    <a:lnTo>
                      <a:pt x="754" y="332"/>
                    </a:lnTo>
                    <a:lnTo>
                      <a:pt x="760" y="332"/>
                    </a:lnTo>
                    <a:lnTo>
                      <a:pt x="754" y="326"/>
                    </a:lnTo>
                    <a:lnTo>
                      <a:pt x="748" y="332"/>
                    </a:lnTo>
                    <a:lnTo>
                      <a:pt x="737" y="343"/>
                    </a:lnTo>
                    <a:lnTo>
                      <a:pt x="742" y="349"/>
                    </a:lnTo>
                    <a:lnTo>
                      <a:pt x="742" y="343"/>
                    </a:lnTo>
                    <a:lnTo>
                      <a:pt x="725" y="349"/>
                    </a:lnTo>
                    <a:lnTo>
                      <a:pt x="725" y="355"/>
                    </a:lnTo>
                    <a:lnTo>
                      <a:pt x="725" y="349"/>
                    </a:lnTo>
                    <a:lnTo>
                      <a:pt x="714" y="349"/>
                    </a:lnTo>
                    <a:lnTo>
                      <a:pt x="697" y="349"/>
                    </a:lnTo>
                    <a:lnTo>
                      <a:pt x="680" y="349"/>
                    </a:lnTo>
                    <a:lnTo>
                      <a:pt x="657" y="343"/>
                    </a:lnTo>
                    <a:lnTo>
                      <a:pt x="657" y="349"/>
                    </a:lnTo>
                    <a:lnTo>
                      <a:pt x="662" y="343"/>
                    </a:lnTo>
                    <a:lnTo>
                      <a:pt x="640" y="332"/>
                    </a:lnTo>
                    <a:lnTo>
                      <a:pt x="634" y="332"/>
                    </a:lnTo>
                    <a:lnTo>
                      <a:pt x="617" y="332"/>
                    </a:lnTo>
                    <a:lnTo>
                      <a:pt x="617" y="337"/>
                    </a:lnTo>
                    <a:lnTo>
                      <a:pt x="622" y="332"/>
                    </a:lnTo>
                    <a:lnTo>
                      <a:pt x="611" y="326"/>
                    </a:lnTo>
                    <a:lnTo>
                      <a:pt x="594" y="320"/>
                    </a:lnTo>
                    <a:lnTo>
                      <a:pt x="588" y="320"/>
                    </a:lnTo>
                    <a:lnTo>
                      <a:pt x="571" y="320"/>
                    </a:lnTo>
                    <a:lnTo>
                      <a:pt x="537" y="320"/>
                    </a:lnTo>
                    <a:lnTo>
                      <a:pt x="497" y="320"/>
                    </a:lnTo>
                    <a:lnTo>
                      <a:pt x="457" y="326"/>
                    </a:lnTo>
                    <a:lnTo>
                      <a:pt x="417" y="332"/>
                    </a:lnTo>
                    <a:lnTo>
                      <a:pt x="377" y="337"/>
                    </a:lnTo>
                    <a:lnTo>
                      <a:pt x="371" y="337"/>
                    </a:lnTo>
                    <a:lnTo>
                      <a:pt x="377" y="337"/>
                    </a:lnTo>
                    <a:lnTo>
                      <a:pt x="337" y="349"/>
                    </a:lnTo>
                    <a:lnTo>
                      <a:pt x="331" y="349"/>
                    </a:lnTo>
                    <a:lnTo>
                      <a:pt x="331" y="355"/>
                    </a:lnTo>
                    <a:lnTo>
                      <a:pt x="331" y="360"/>
                    </a:lnTo>
                    <a:lnTo>
                      <a:pt x="331" y="383"/>
                    </a:lnTo>
                    <a:lnTo>
                      <a:pt x="331" y="400"/>
                    </a:lnTo>
                    <a:lnTo>
                      <a:pt x="331" y="429"/>
                    </a:lnTo>
                    <a:lnTo>
                      <a:pt x="337" y="486"/>
                    </a:lnTo>
                    <a:lnTo>
                      <a:pt x="342" y="555"/>
                    </a:lnTo>
                    <a:lnTo>
                      <a:pt x="348" y="583"/>
                    </a:lnTo>
                    <a:lnTo>
                      <a:pt x="348" y="617"/>
                    </a:lnTo>
                    <a:lnTo>
                      <a:pt x="348" y="652"/>
                    </a:lnTo>
                    <a:lnTo>
                      <a:pt x="348" y="657"/>
                    </a:lnTo>
                    <a:lnTo>
                      <a:pt x="354" y="680"/>
                    </a:lnTo>
                    <a:lnTo>
                      <a:pt x="360" y="675"/>
                    </a:lnTo>
                    <a:lnTo>
                      <a:pt x="354" y="675"/>
                    </a:lnTo>
                    <a:lnTo>
                      <a:pt x="348" y="703"/>
                    </a:lnTo>
                    <a:lnTo>
                      <a:pt x="348" y="726"/>
                    </a:lnTo>
                    <a:lnTo>
                      <a:pt x="354" y="726"/>
                    </a:lnTo>
                    <a:lnTo>
                      <a:pt x="348" y="726"/>
                    </a:lnTo>
                    <a:lnTo>
                      <a:pt x="342" y="737"/>
                    </a:lnTo>
                    <a:lnTo>
                      <a:pt x="342" y="743"/>
                    </a:lnTo>
                    <a:lnTo>
                      <a:pt x="348" y="743"/>
                    </a:lnTo>
                    <a:lnTo>
                      <a:pt x="342" y="737"/>
                    </a:lnTo>
                    <a:lnTo>
                      <a:pt x="337" y="743"/>
                    </a:lnTo>
                    <a:lnTo>
                      <a:pt x="331" y="749"/>
                    </a:lnTo>
                    <a:lnTo>
                      <a:pt x="325" y="755"/>
                    </a:lnTo>
                    <a:close/>
                    <a:moveTo>
                      <a:pt x="342" y="760"/>
                    </a:moveTo>
                    <a:lnTo>
                      <a:pt x="348" y="755"/>
                    </a:lnTo>
                    <a:lnTo>
                      <a:pt x="354" y="749"/>
                    </a:lnTo>
                    <a:lnTo>
                      <a:pt x="360" y="749"/>
                    </a:lnTo>
                    <a:lnTo>
                      <a:pt x="360" y="743"/>
                    </a:lnTo>
                    <a:lnTo>
                      <a:pt x="360" y="737"/>
                    </a:lnTo>
                    <a:lnTo>
                      <a:pt x="348" y="737"/>
                    </a:lnTo>
                    <a:lnTo>
                      <a:pt x="360" y="743"/>
                    </a:lnTo>
                    <a:lnTo>
                      <a:pt x="365" y="732"/>
                    </a:lnTo>
                    <a:lnTo>
                      <a:pt x="365" y="726"/>
                    </a:lnTo>
                    <a:lnTo>
                      <a:pt x="365" y="703"/>
                    </a:lnTo>
                    <a:lnTo>
                      <a:pt x="371" y="675"/>
                    </a:lnTo>
                    <a:lnTo>
                      <a:pt x="365" y="652"/>
                    </a:lnTo>
                    <a:lnTo>
                      <a:pt x="354" y="652"/>
                    </a:lnTo>
                    <a:lnTo>
                      <a:pt x="365" y="652"/>
                    </a:lnTo>
                    <a:lnTo>
                      <a:pt x="365" y="617"/>
                    </a:lnTo>
                    <a:lnTo>
                      <a:pt x="365" y="583"/>
                    </a:lnTo>
                    <a:lnTo>
                      <a:pt x="360" y="555"/>
                    </a:lnTo>
                    <a:lnTo>
                      <a:pt x="354" y="486"/>
                    </a:lnTo>
                    <a:lnTo>
                      <a:pt x="348" y="429"/>
                    </a:lnTo>
                    <a:lnTo>
                      <a:pt x="348" y="400"/>
                    </a:lnTo>
                    <a:lnTo>
                      <a:pt x="348" y="383"/>
                    </a:lnTo>
                    <a:lnTo>
                      <a:pt x="348" y="360"/>
                    </a:lnTo>
                    <a:lnTo>
                      <a:pt x="348" y="355"/>
                    </a:lnTo>
                    <a:lnTo>
                      <a:pt x="337" y="355"/>
                    </a:lnTo>
                    <a:lnTo>
                      <a:pt x="342" y="366"/>
                    </a:lnTo>
                    <a:lnTo>
                      <a:pt x="382" y="355"/>
                    </a:lnTo>
                    <a:lnTo>
                      <a:pt x="377" y="343"/>
                    </a:lnTo>
                    <a:lnTo>
                      <a:pt x="377" y="355"/>
                    </a:lnTo>
                    <a:lnTo>
                      <a:pt x="417" y="349"/>
                    </a:lnTo>
                    <a:lnTo>
                      <a:pt x="457" y="343"/>
                    </a:lnTo>
                    <a:lnTo>
                      <a:pt x="497" y="337"/>
                    </a:lnTo>
                    <a:lnTo>
                      <a:pt x="537" y="337"/>
                    </a:lnTo>
                    <a:lnTo>
                      <a:pt x="571" y="337"/>
                    </a:lnTo>
                    <a:lnTo>
                      <a:pt x="588" y="337"/>
                    </a:lnTo>
                    <a:lnTo>
                      <a:pt x="588" y="326"/>
                    </a:lnTo>
                    <a:lnTo>
                      <a:pt x="588" y="337"/>
                    </a:lnTo>
                    <a:lnTo>
                      <a:pt x="605" y="343"/>
                    </a:lnTo>
                    <a:lnTo>
                      <a:pt x="617" y="349"/>
                    </a:lnTo>
                    <a:lnTo>
                      <a:pt x="634" y="349"/>
                    </a:lnTo>
                    <a:lnTo>
                      <a:pt x="634" y="337"/>
                    </a:lnTo>
                    <a:lnTo>
                      <a:pt x="634" y="349"/>
                    </a:lnTo>
                    <a:lnTo>
                      <a:pt x="657" y="360"/>
                    </a:lnTo>
                    <a:lnTo>
                      <a:pt x="651" y="355"/>
                    </a:lnTo>
                    <a:lnTo>
                      <a:pt x="657" y="360"/>
                    </a:lnTo>
                    <a:lnTo>
                      <a:pt x="680" y="366"/>
                    </a:lnTo>
                    <a:lnTo>
                      <a:pt x="697" y="366"/>
                    </a:lnTo>
                    <a:lnTo>
                      <a:pt x="714" y="366"/>
                    </a:lnTo>
                    <a:lnTo>
                      <a:pt x="725" y="366"/>
                    </a:lnTo>
                    <a:lnTo>
                      <a:pt x="731" y="366"/>
                    </a:lnTo>
                    <a:lnTo>
                      <a:pt x="748" y="360"/>
                    </a:lnTo>
                    <a:lnTo>
                      <a:pt x="748" y="355"/>
                    </a:lnTo>
                    <a:lnTo>
                      <a:pt x="760" y="343"/>
                    </a:lnTo>
                    <a:lnTo>
                      <a:pt x="765" y="337"/>
                    </a:lnTo>
                    <a:lnTo>
                      <a:pt x="771" y="337"/>
                    </a:lnTo>
                    <a:lnTo>
                      <a:pt x="777" y="326"/>
                    </a:lnTo>
                    <a:lnTo>
                      <a:pt x="782" y="315"/>
                    </a:lnTo>
                    <a:lnTo>
                      <a:pt x="782" y="309"/>
                    </a:lnTo>
                    <a:lnTo>
                      <a:pt x="782" y="298"/>
                    </a:lnTo>
                    <a:lnTo>
                      <a:pt x="782" y="286"/>
                    </a:lnTo>
                    <a:lnTo>
                      <a:pt x="777" y="275"/>
                    </a:lnTo>
                    <a:lnTo>
                      <a:pt x="765" y="275"/>
                    </a:lnTo>
                    <a:lnTo>
                      <a:pt x="777" y="275"/>
                    </a:lnTo>
                    <a:lnTo>
                      <a:pt x="777" y="263"/>
                    </a:lnTo>
                    <a:lnTo>
                      <a:pt x="771" y="258"/>
                    </a:lnTo>
                    <a:lnTo>
                      <a:pt x="760" y="246"/>
                    </a:lnTo>
                    <a:lnTo>
                      <a:pt x="754" y="252"/>
                    </a:lnTo>
                    <a:lnTo>
                      <a:pt x="765" y="252"/>
                    </a:lnTo>
                    <a:lnTo>
                      <a:pt x="760" y="240"/>
                    </a:lnTo>
                    <a:lnTo>
                      <a:pt x="754" y="235"/>
                    </a:lnTo>
                    <a:lnTo>
                      <a:pt x="737" y="223"/>
                    </a:lnTo>
                    <a:lnTo>
                      <a:pt x="731" y="229"/>
                    </a:lnTo>
                    <a:lnTo>
                      <a:pt x="742" y="229"/>
                    </a:lnTo>
                    <a:lnTo>
                      <a:pt x="737" y="212"/>
                    </a:lnTo>
                    <a:lnTo>
                      <a:pt x="725" y="195"/>
                    </a:lnTo>
                    <a:lnTo>
                      <a:pt x="720" y="172"/>
                    </a:lnTo>
                    <a:lnTo>
                      <a:pt x="714" y="155"/>
                    </a:lnTo>
                    <a:lnTo>
                      <a:pt x="702" y="155"/>
                    </a:lnTo>
                    <a:lnTo>
                      <a:pt x="714" y="155"/>
                    </a:lnTo>
                    <a:lnTo>
                      <a:pt x="714" y="132"/>
                    </a:lnTo>
                    <a:lnTo>
                      <a:pt x="714" y="115"/>
                    </a:lnTo>
                    <a:lnTo>
                      <a:pt x="714" y="98"/>
                    </a:lnTo>
                    <a:lnTo>
                      <a:pt x="702" y="98"/>
                    </a:lnTo>
                    <a:lnTo>
                      <a:pt x="714" y="103"/>
                    </a:lnTo>
                    <a:lnTo>
                      <a:pt x="720" y="86"/>
                    </a:lnTo>
                    <a:lnTo>
                      <a:pt x="725" y="69"/>
                    </a:lnTo>
                    <a:lnTo>
                      <a:pt x="731" y="58"/>
                    </a:lnTo>
                    <a:lnTo>
                      <a:pt x="720" y="52"/>
                    </a:lnTo>
                    <a:lnTo>
                      <a:pt x="725" y="58"/>
                    </a:lnTo>
                    <a:lnTo>
                      <a:pt x="731" y="52"/>
                    </a:lnTo>
                    <a:lnTo>
                      <a:pt x="737" y="46"/>
                    </a:lnTo>
                    <a:lnTo>
                      <a:pt x="742" y="40"/>
                    </a:lnTo>
                    <a:lnTo>
                      <a:pt x="737" y="35"/>
                    </a:lnTo>
                    <a:lnTo>
                      <a:pt x="742" y="46"/>
                    </a:lnTo>
                    <a:lnTo>
                      <a:pt x="754" y="40"/>
                    </a:lnTo>
                    <a:lnTo>
                      <a:pt x="754" y="35"/>
                    </a:lnTo>
                    <a:lnTo>
                      <a:pt x="760" y="29"/>
                    </a:lnTo>
                    <a:lnTo>
                      <a:pt x="754" y="23"/>
                    </a:lnTo>
                    <a:lnTo>
                      <a:pt x="760" y="35"/>
                    </a:lnTo>
                    <a:lnTo>
                      <a:pt x="771" y="29"/>
                    </a:lnTo>
                    <a:lnTo>
                      <a:pt x="771" y="23"/>
                    </a:lnTo>
                    <a:lnTo>
                      <a:pt x="777" y="18"/>
                    </a:lnTo>
                    <a:lnTo>
                      <a:pt x="771" y="12"/>
                    </a:lnTo>
                    <a:lnTo>
                      <a:pt x="771" y="23"/>
                    </a:lnTo>
                    <a:lnTo>
                      <a:pt x="782" y="23"/>
                    </a:lnTo>
                    <a:lnTo>
                      <a:pt x="794" y="23"/>
                    </a:lnTo>
                    <a:lnTo>
                      <a:pt x="800" y="23"/>
                    </a:lnTo>
                    <a:lnTo>
                      <a:pt x="817" y="18"/>
                    </a:lnTo>
                    <a:lnTo>
                      <a:pt x="811" y="6"/>
                    </a:lnTo>
                    <a:lnTo>
                      <a:pt x="811" y="18"/>
                    </a:lnTo>
                    <a:lnTo>
                      <a:pt x="822" y="18"/>
                    </a:lnTo>
                    <a:lnTo>
                      <a:pt x="840" y="18"/>
                    </a:lnTo>
                    <a:lnTo>
                      <a:pt x="851" y="18"/>
                    </a:lnTo>
                    <a:lnTo>
                      <a:pt x="851" y="6"/>
                    </a:lnTo>
                    <a:lnTo>
                      <a:pt x="851" y="18"/>
                    </a:lnTo>
                    <a:lnTo>
                      <a:pt x="862" y="23"/>
                    </a:lnTo>
                    <a:lnTo>
                      <a:pt x="880" y="23"/>
                    </a:lnTo>
                    <a:lnTo>
                      <a:pt x="880" y="12"/>
                    </a:lnTo>
                    <a:lnTo>
                      <a:pt x="880" y="23"/>
                    </a:lnTo>
                    <a:lnTo>
                      <a:pt x="891" y="29"/>
                    </a:lnTo>
                    <a:lnTo>
                      <a:pt x="902" y="29"/>
                    </a:lnTo>
                    <a:lnTo>
                      <a:pt x="902" y="18"/>
                    </a:lnTo>
                    <a:lnTo>
                      <a:pt x="902" y="29"/>
                    </a:lnTo>
                    <a:lnTo>
                      <a:pt x="914" y="35"/>
                    </a:lnTo>
                    <a:lnTo>
                      <a:pt x="914" y="23"/>
                    </a:lnTo>
                    <a:lnTo>
                      <a:pt x="908" y="29"/>
                    </a:lnTo>
                    <a:lnTo>
                      <a:pt x="914" y="35"/>
                    </a:lnTo>
                    <a:lnTo>
                      <a:pt x="920" y="40"/>
                    </a:lnTo>
                    <a:lnTo>
                      <a:pt x="931" y="46"/>
                    </a:lnTo>
                    <a:lnTo>
                      <a:pt x="931" y="35"/>
                    </a:lnTo>
                    <a:lnTo>
                      <a:pt x="925" y="40"/>
                    </a:lnTo>
                    <a:lnTo>
                      <a:pt x="931" y="46"/>
                    </a:lnTo>
                    <a:lnTo>
                      <a:pt x="937" y="52"/>
                    </a:lnTo>
                    <a:lnTo>
                      <a:pt x="948" y="58"/>
                    </a:lnTo>
                    <a:lnTo>
                      <a:pt x="948" y="46"/>
                    </a:lnTo>
                    <a:lnTo>
                      <a:pt x="942" y="52"/>
                    </a:lnTo>
                    <a:lnTo>
                      <a:pt x="948" y="58"/>
                    </a:lnTo>
                    <a:lnTo>
                      <a:pt x="954" y="52"/>
                    </a:lnTo>
                    <a:lnTo>
                      <a:pt x="948" y="58"/>
                    </a:lnTo>
                    <a:lnTo>
                      <a:pt x="960" y="75"/>
                    </a:lnTo>
                    <a:lnTo>
                      <a:pt x="965" y="92"/>
                    </a:lnTo>
                    <a:lnTo>
                      <a:pt x="971" y="109"/>
                    </a:lnTo>
                    <a:lnTo>
                      <a:pt x="977" y="103"/>
                    </a:lnTo>
                    <a:lnTo>
                      <a:pt x="971" y="103"/>
                    </a:lnTo>
                    <a:lnTo>
                      <a:pt x="971" y="120"/>
                    </a:lnTo>
                    <a:lnTo>
                      <a:pt x="971" y="138"/>
                    </a:lnTo>
                    <a:lnTo>
                      <a:pt x="971" y="155"/>
                    </a:lnTo>
                    <a:lnTo>
                      <a:pt x="977" y="155"/>
                    </a:lnTo>
                    <a:lnTo>
                      <a:pt x="971" y="155"/>
                    </a:lnTo>
                    <a:lnTo>
                      <a:pt x="965" y="172"/>
                    </a:lnTo>
                    <a:lnTo>
                      <a:pt x="960" y="189"/>
                    </a:lnTo>
                    <a:lnTo>
                      <a:pt x="948" y="206"/>
                    </a:lnTo>
                    <a:lnTo>
                      <a:pt x="954" y="206"/>
                    </a:lnTo>
                    <a:lnTo>
                      <a:pt x="948" y="200"/>
                    </a:lnTo>
                    <a:lnTo>
                      <a:pt x="937" y="212"/>
                    </a:lnTo>
                    <a:lnTo>
                      <a:pt x="914" y="235"/>
                    </a:lnTo>
                    <a:lnTo>
                      <a:pt x="914" y="240"/>
                    </a:lnTo>
                    <a:lnTo>
                      <a:pt x="902" y="263"/>
                    </a:lnTo>
                    <a:lnTo>
                      <a:pt x="897" y="275"/>
                    </a:lnTo>
                    <a:lnTo>
                      <a:pt x="902" y="275"/>
                    </a:lnTo>
                    <a:lnTo>
                      <a:pt x="897" y="269"/>
                    </a:lnTo>
                    <a:lnTo>
                      <a:pt x="891" y="275"/>
                    </a:lnTo>
                    <a:lnTo>
                      <a:pt x="891" y="280"/>
                    </a:lnTo>
                    <a:lnTo>
                      <a:pt x="891" y="292"/>
                    </a:lnTo>
                    <a:lnTo>
                      <a:pt x="891" y="298"/>
                    </a:lnTo>
                    <a:lnTo>
                      <a:pt x="891" y="303"/>
                    </a:lnTo>
                    <a:lnTo>
                      <a:pt x="891" y="315"/>
                    </a:lnTo>
                    <a:lnTo>
                      <a:pt x="891" y="320"/>
                    </a:lnTo>
                    <a:lnTo>
                      <a:pt x="897" y="326"/>
                    </a:lnTo>
                    <a:lnTo>
                      <a:pt x="902" y="332"/>
                    </a:lnTo>
                    <a:lnTo>
                      <a:pt x="908" y="337"/>
                    </a:lnTo>
                    <a:lnTo>
                      <a:pt x="920" y="343"/>
                    </a:lnTo>
                    <a:lnTo>
                      <a:pt x="931" y="349"/>
                    </a:lnTo>
                    <a:lnTo>
                      <a:pt x="931" y="337"/>
                    </a:lnTo>
                    <a:lnTo>
                      <a:pt x="925" y="343"/>
                    </a:lnTo>
                    <a:lnTo>
                      <a:pt x="937" y="355"/>
                    </a:lnTo>
                    <a:lnTo>
                      <a:pt x="942" y="360"/>
                    </a:lnTo>
                    <a:lnTo>
                      <a:pt x="954" y="366"/>
                    </a:lnTo>
                    <a:lnTo>
                      <a:pt x="971" y="372"/>
                    </a:lnTo>
                    <a:lnTo>
                      <a:pt x="960" y="366"/>
                    </a:lnTo>
                    <a:lnTo>
                      <a:pt x="971" y="372"/>
                    </a:lnTo>
                    <a:lnTo>
                      <a:pt x="994" y="377"/>
                    </a:lnTo>
                    <a:lnTo>
                      <a:pt x="1017" y="383"/>
                    </a:lnTo>
                    <a:lnTo>
                      <a:pt x="1040" y="389"/>
                    </a:lnTo>
                    <a:lnTo>
                      <a:pt x="1062" y="395"/>
                    </a:lnTo>
                    <a:lnTo>
                      <a:pt x="1091" y="400"/>
                    </a:lnTo>
                    <a:lnTo>
                      <a:pt x="1120" y="400"/>
                    </a:lnTo>
                    <a:lnTo>
                      <a:pt x="1142" y="400"/>
                    </a:lnTo>
                    <a:lnTo>
                      <a:pt x="1171" y="400"/>
                    </a:lnTo>
                    <a:lnTo>
                      <a:pt x="1200" y="400"/>
                    </a:lnTo>
                    <a:lnTo>
                      <a:pt x="1222" y="400"/>
                    </a:lnTo>
                    <a:lnTo>
                      <a:pt x="1245" y="395"/>
                    </a:lnTo>
                    <a:lnTo>
                      <a:pt x="1268" y="389"/>
                    </a:lnTo>
                    <a:lnTo>
                      <a:pt x="1291" y="383"/>
                    </a:lnTo>
                    <a:lnTo>
                      <a:pt x="1297" y="377"/>
                    </a:lnTo>
                    <a:lnTo>
                      <a:pt x="1297" y="383"/>
                    </a:lnTo>
                    <a:lnTo>
                      <a:pt x="1314" y="372"/>
                    </a:lnTo>
                    <a:lnTo>
                      <a:pt x="1331" y="366"/>
                    </a:lnTo>
                    <a:lnTo>
                      <a:pt x="1325" y="355"/>
                    </a:lnTo>
                    <a:lnTo>
                      <a:pt x="1320" y="355"/>
                    </a:lnTo>
                    <a:lnTo>
                      <a:pt x="1320" y="400"/>
                    </a:lnTo>
                    <a:lnTo>
                      <a:pt x="1320" y="457"/>
                    </a:lnTo>
                    <a:lnTo>
                      <a:pt x="1320" y="526"/>
                    </a:lnTo>
                    <a:lnTo>
                      <a:pt x="1320" y="589"/>
                    </a:lnTo>
                    <a:lnTo>
                      <a:pt x="1320" y="652"/>
                    </a:lnTo>
                    <a:lnTo>
                      <a:pt x="1320" y="715"/>
                    </a:lnTo>
                    <a:lnTo>
                      <a:pt x="1320" y="755"/>
                    </a:lnTo>
                    <a:lnTo>
                      <a:pt x="1320" y="783"/>
                    </a:lnTo>
                    <a:lnTo>
                      <a:pt x="1320" y="795"/>
                    </a:lnTo>
                    <a:lnTo>
                      <a:pt x="1320" y="800"/>
                    </a:lnTo>
                    <a:lnTo>
                      <a:pt x="1325" y="806"/>
                    </a:lnTo>
                    <a:lnTo>
                      <a:pt x="1331" y="800"/>
                    </a:lnTo>
                    <a:lnTo>
                      <a:pt x="1325" y="806"/>
                    </a:lnTo>
                    <a:lnTo>
                      <a:pt x="1331" y="817"/>
                    </a:lnTo>
                    <a:lnTo>
                      <a:pt x="1337" y="823"/>
                    </a:lnTo>
                    <a:lnTo>
                      <a:pt x="1342" y="829"/>
                    </a:lnTo>
                    <a:lnTo>
                      <a:pt x="1354" y="835"/>
                    </a:lnTo>
                    <a:lnTo>
                      <a:pt x="1354" y="823"/>
                    </a:lnTo>
                    <a:lnTo>
                      <a:pt x="1348" y="829"/>
                    </a:lnTo>
                    <a:lnTo>
                      <a:pt x="1360" y="840"/>
                    </a:lnTo>
                    <a:lnTo>
                      <a:pt x="1365" y="846"/>
                    </a:lnTo>
                    <a:lnTo>
                      <a:pt x="1377" y="852"/>
                    </a:lnTo>
                    <a:lnTo>
                      <a:pt x="1388" y="852"/>
                    </a:lnTo>
                    <a:lnTo>
                      <a:pt x="1388" y="840"/>
                    </a:lnTo>
                    <a:lnTo>
                      <a:pt x="1388" y="852"/>
                    </a:lnTo>
                    <a:lnTo>
                      <a:pt x="1400" y="857"/>
                    </a:lnTo>
                    <a:lnTo>
                      <a:pt x="1411" y="857"/>
                    </a:lnTo>
                    <a:lnTo>
                      <a:pt x="1428" y="857"/>
                    </a:lnTo>
                    <a:lnTo>
                      <a:pt x="1440" y="857"/>
                    </a:lnTo>
                    <a:lnTo>
                      <a:pt x="1445" y="857"/>
                    </a:lnTo>
                    <a:lnTo>
                      <a:pt x="1457" y="852"/>
                    </a:lnTo>
                    <a:lnTo>
                      <a:pt x="1468" y="846"/>
                    </a:lnTo>
                    <a:lnTo>
                      <a:pt x="1468" y="840"/>
                    </a:lnTo>
                    <a:lnTo>
                      <a:pt x="1480" y="829"/>
                    </a:lnTo>
                    <a:lnTo>
                      <a:pt x="1491" y="817"/>
                    </a:lnTo>
                    <a:lnTo>
                      <a:pt x="1497" y="817"/>
                    </a:lnTo>
                    <a:lnTo>
                      <a:pt x="1502" y="806"/>
                    </a:lnTo>
                    <a:lnTo>
                      <a:pt x="1491" y="800"/>
                    </a:lnTo>
                    <a:lnTo>
                      <a:pt x="1497" y="806"/>
                    </a:lnTo>
                    <a:lnTo>
                      <a:pt x="1502" y="800"/>
                    </a:lnTo>
                    <a:lnTo>
                      <a:pt x="1508" y="795"/>
                    </a:lnTo>
                    <a:lnTo>
                      <a:pt x="1502" y="789"/>
                    </a:lnTo>
                    <a:lnTo>
                      <a:pt x="1502" y="800"/>
                    </a:lnTo>
                    <a:lnTo>
                      <a:pt x="1508" y="800"/>
                    </a:lnTo>
                    <a:lnTo>
                      <a:pt x="1514" y="800"/>
                    </a:lnTo>
                    <a:lnTo>
                      <a:pt x="1531" y="795"/>
                    </a:lnTo>
                    <a:lnTo>
                      <a:pt x="1548" y="789"/>
                    </a:lnTo>
                    <a:lnTo>
                      <a:pt x="1542" y="777"/>
                    </a:lnTo>
                    <a:lnTo>
                      <a:pt x="1542" y="789"/>
                    </a:lnTo>
                    <a:lnTo>
                      <a:pt x="1560" y="789"/>
                    </a:lnTo>
                    <a:lnTo>
                      <a:pt x="1582" y="789"/>
                    </a:lnTo>
                    <a:lnTo>
                      <a:pt x="1582" y="777"/>
                    </a:lnTo>
                    <a:lnTo>
                      <a:pt x="1582" y="789"/>
                    </a:lnTo>
                    <a:lnTo>
                      <a:pt x="1600" y="795"/>
                    </a:lnTo>
                    <a:lnTo>
                      <a:pt x="1617" y="800"/>
                    </a:lnTo>
                    <a:lnTo>
                      <a:pt x="1634" y="812"/>
                    </a:lnTo>
                    <a:lnTo>
                      <a:pt x="1651" y="823"/>
                    </a:lnTo>
                    <a:lnTo>
                      <a:pt x="1668" y="835"/>
                    </a:lnTo>
                    <a:lnTo>
                      <a:pt x="1668" y="823"/>
                    </a:lnTo>
                    <a:lnTo>
                      <a:pt x="1662" y="829"/>
                    </a:lnTo>
                    <a:lnTo>
                      <a:pt x="1674" y="846"/>
                    </a:lnTo>
                    <a:lnTo>
                      <a:pt x="1680" y="852"/>
                    </a:lnTo>
                    <a:lnTo>
                      <a:pt x="1685" y="846"/>
                    </a:lnTo>
                    <a:lnTo>
                      <a:pt x="1680" y="846"/>
                    </a:lnTo>
                    <a:lnTo>
                      <a:pt x="1680" y="857"/>
                    </a:lnTo>
                    <a:lnTo>
                      <a:pt x="1680" y="863"/>
                    </a:lnTo>
                    <a:lnTo>
                      <a:pt x="1685" y="875"/>
                    </a:lnTo>
                    <a:lnTo>
                      <a:pt x="1691" y="880"/>
                    </a:lnTo>
                    <a:lnTo>
                      <a:pt x="1697" y="875"/>
                    </a:lnTo>
                    <a:lnTo>
                      <a:pt x="1691" y="875"/>
                    </a:lnTo>
                    <a:lnTo>
                      <a:pt x="1691" y="886"/>
                    </a:lnTo>
                    <a:lnTo>
                      <a:pt x="1691" y="897"/>
                    </a:lnTo>
                    <a:lnTo>
                      <a:pt x="1691" y="909"/>
                    </a:lnTo>
                    <a:lnTo>
                      <a:pt x="1691" y="920"/>
                    </a:lnTo>
                    <a:lnTo>
                      <a:pt x="1697" y="920"/>
                    </a:lnTo>
                    <a:lnTo>
                      <a:pt x="1691" y="920"/>
                    </a:lnTo>
                    <a:lnTo>
                      <a:pt x="1685" y="943"/>
                    </a:lnTo>
                    <a:lnTo>
                      <a:pt x="1680" y="960"/>
                    </a:lnTo>
                    <a:lnTo>
                      <a:pt x="1668" y="977"/>
                    </a:lnTo>
                    <a:lnTo>
                      <a:pt x="1674" y="977"/>
                    </a:lnTo>
                    <a:lnTo>
                      <a:pt x="1668" y="972"/>
                    </a:lnTo>
                    <a:lnTo>
                      <a:pt x="1657" y="983"/>
                    </a:lnTo>
                    <a:lnTo>
                      <a:pt x="1645" y="995"/>
                    </a:lnTo>
                    <a:lnTo>
                      <a:pt x="1634" y="1006"/>
                    </a:lnTo>
                    <a:lnTo>
                      <a:pt x="1640" y="1012"/>
                    </a:lnTo>
                    <a:lnTo>
                      <a:pt x="1640" y="1006"/>
                    </a:lnTo>
                    <a:lnTo>
                      <a:pt x="1622" y="1012"/>
                    </a:lnTo>
                    <a:lnTo>
                      <a:pt x="1611" y="1017"/>
                    </a:lnTo>
                    <a:lnTo>
                      <a:pt x="1611" y="1023"/>
                    </a:lnTo>
                    <a:lnTo>
                      <a:pt x="1611" y="1017"/>
                    </a:lnTo>
                    <a:lnTo>
                      <a:pt x="1594" y="1017"/>
                    </a:lnTo>
                    <a:lnTo>
                      <a:pt x="1577" y="1023"/>
                    </a:lnTo>
                    <a:lnTo>
                      <a:pt x="1577" y="1029"/>
                    </a:lnTo>
                    <a:lnTo>
                      <a:pt x="1582" y="1023"/>
                    </a:lnTo>
                    <a:lnTo>
                      <a:pt x="1565" y="1017"/>
                    </a:lnTo>
                    <a:lnTo>
                      <a:pt x="1560" y="1017"/>
                    </a:lnTo>
                    <a:lnTo>
                      <a:pt x="1548" y="1017"/>
                    </a:lnTo>
                    <a:lnTo>
                      <a:pt x="1548" y="1023"/>
                    </a:lnTo>
                    <a:lnTo>
                      <a:pt x="1554" y="1017"/>
                    </a:lnTo>
                    <a:lnTo>
                      <a:pt x="1537" y="1012"/>
                    </a:lnTo>
                    <a:lnTo>
                      <a:pt x="1520" y="1006"/>
                    </a:lnTo>
                    <a:lnTo>
                      <a:pt x="1508" y="1000"/>
                    </a:lnTo>
                    <a:lnTo>
                      <a:pt x="1502" y="1006"/>
                    </a:lnTo>
                    <a:lnTo>
                      <a:pt x="1508" y="1000"/>
                    </a:lnTo>
                    <a:lnTo>
                      <a:pt x="1497" y="989"/>
                    </a:lnTo>
                    <a:lnTo>
                      <a:pt x="1491" y="995"/>
                    </a:lnTo>
                    <a:lnTo>
                      <a:pt x="1502" y="995"/>
                    </a:lnTo>
                    <a:lnTo>
                      <a:pt x="1497" y="983"/>
                    </a:lnTo>
                    <a:lnTo>
                      <a:pt x="1491" y="977"/>
                    </a:lnTo>
                    <a:lnTo>
                      <a:pt x="1474" y="966"/>
                    </a:lnTo>
                    <a:lnTo>
                      <a:pt x="1462" y="960"/>
                    </a:lnTo>
                    <a:lnTo>
                      <a:pt x="1451" y="955"/>
                    </a:lnTo>
                    <a:lnTo>
                      <a:pt x="1440" y="949"/>
                    </a:lnTo>
                    <a:lnTo>
                      <a:pt x="1428" y="943"/>
                    </a:lnTo>
                    <a:lnTo>
                      <a:pt x="1411" y="937"/>
                    </a:lnTo>
                    <a:lnTo>
                      <a:pt x="1405" y="937"/>
                    </a:lnTo>
                    <a:lnTo>
                      <a:pt x="1394" y="937"/>
                    </a:lnTo>
                    <a:lnTo>
                      <a:pt x="1382" y="937"/>
                    </a:lnTo>
                    <a:lnTo>
                      <a:pt x="1371" y="937"/>
                    </a:lnTo>
                    <a:lnTo>
                      <a:pt x="1360" y="943"/>
                    </a:lnTo>
                    <a:lnTo>
                      <a:pt x="1354" y="943"/>
                    </a:lnTo>
                    <a:lnTo>
                      <a:pt x="1348" y="949"/>
                    </a:lnTo>
                    <a:lnTo>
                      <a:pt x="1354" y="955"/>
                    </a:lnTo>
                    <a:lnTo>
                      <a:pt x="1354" y="949"/>
                    </a:lnTo>
                    <a:lnTo>
                      <a:pt x="1342" y="955"/>
                    </a:lnTo>
                    <a:lnTo>
                      <a:pt x="1337" y="955"/>
                    </a:lnTo>
                    <a:lnTo>
                      <a:pt x="1337" y="960"/>
                    </a:lnTo>
                    <a:lnTo>
                      <a:pt x="1331" y="972"/>
                    </a:lnTo>
                    <a:lnTo>
                      <a:pt x="1325" y="983"/>
                    </a:lnTo>
                    <a:lnTo>
                      <a:pt x="1320" y="1000"/>
                    </a:lnTo>
                    <a:lnTo>
                      <a:pt x="1320" y="1035"/>
                    </a:lnTo>
                    <a:lnTo>
                      <a:pt x="1314" y="1075"/>
                    </a:lnTo>
                    <a:lnTo>
                      <a:pt x="1308" y="1115"/>
                    </a:lnTo>
                    <a:lnTo>
                      <a:pt x="1308" y="1160"/>
                    </a:lnTo>
                    <a:lnTo>
                      <a:pt x="1308" y="1200"/>
                    </a:lnTo>
                    <a:lnTo>
                      <a:pt x="1308" y="1240"/>
                    </a:lnTo>
                    <a:lnTo>
                      <a:pt x="1308" y="1257"/>
                    </a:lnTo>
                    <a:lnTo>
                      <a:pt x="1308" y="1263"/>
                    </a:lnTo>
                    <a:lnTo>
                      <a:pt x="1314" y="1280"/>
                    </a:lnTo>
                    <a:lnTo>
                      <a:pt x="1320" y="1297"/>
                    </a:lnTo>
                    <a:lnTo>
                      <a:pt x="1325" y="1292"/>
                    </a:lnTo>
                    <a:lnTo>
                      <a:pt x="1320" y="1292"/>
                    </a:lnTo>
                    <a:lnTo>
                      <a:pt x="1320" y="1303"/>
                    </a:lnTo>
                    <a:lnTo>
                      <a:pt x="1325" y="1303"/>
                    </a:lnTo>
                    <a:lnTo>
                      <a:pt x="1325" y="1297"/>
                    </a:lnTo>
                    <a:lnTo>
                      <a:pt x="1297" y="1303"/>
                    </a:lnTo>
                    <a:lnTo>
                      <a:pt x="1274" y="1309"/>
                    </a:lnTo>
                    <a:lnTo>
                      <a:pt x="1240" y="1309"/>
                    </a:lnTo>
                    <a:lnTo>
                      <a:pt x="1211" y="1309"/>
                    </a:lnTo>
                    <a:lnTo>
                      <a:pt x="1182" y="1309"/>
                    </a:lnTo>
                    <a:lnTo>
                      <a:pt x="1154" y="1309"/>
                    </a:lnTo>
                    <a:lnTo>
                      <a:pt x="1125" y="1303"/>
                    </a:lnTo>
                    <a:lnTo>
                      <a:pt x="1097" y="1303"/>
                    </a:lnTo>
                    <a:lnTo>
                      <a:pt x="1051" y="1297"/>
                    </a:lnTo>
                    <a:lnTo>
                      <a:pt x="1011" y="1292"/>
                    </a:lnTo>
                    <a:lnTo>
                      <a:pt x="988" y="1286"/>
                    </a:lnTo>
                    <a:lnTo>
                      <a:pt x="988" y="1292"/>
                    </a:lnTo>
                    <a:lnTo>
                      <a:pt x="994" y="1286"/>
                    </a:lnTo>
                    <a:lnTo>
                      <a:pt x="982" y="1280"/>
                    </a:lnTo>
                    <a:lnTo>
                      <a:pt x="977" y="1280"/>
                    </a:lnTo>
                    <a:lnTo>
                      <a:pt x="954" y="1274"/>
                    </a:lnTo>
                    <a:lnTo>
                      <a:pt x="954" y="1280"/>
                    </a:lnTo>
                    <a:lnTo>
                      <a:pt x="960" y="1274"/>
                    </a:lnTo>
                    <a:lnTo>
                      <a:pt x="942" y="1263"/>
                    </a:lnTo>
                    <a:lnTo>
                      <a:pt x="925" y="1252"/>
                    </a:lnTo>
                    <a:lnTo>
                      <a:pt x="920" y="1257"/>
                    </a:lnTo>
                    <a:lnTo>
                      <a:pt x="931" y="1257"/>
                    </a:lnTo>
                    <a:lnTo>
                      <a:pt x="920" y="1240"/>
                    </a:lnTo>
                    <a:lnTo>
                      <a:pt x="914" y="1235"/>
                    </a:lnTo>
                    <a:lnTo>
                      <a:pt x="902" y="1223"/>
                    </a:lnTo>
                    <a:lnTo>
                      <a:pt x="897" y="1229"/>
                    </a:lnTo>
                    <a:lnTo>
                      <a:pt x="908" y="1229"/>
                    </a:lnTo>
                    <a:lnTo>
                      <a:pt x="902" y="1212"/>
                    </a:lnTo>
                    <a:lnTo>
                      <a:pt x="897" y="1195"/>
                    </a:lnTo>
                    <a:lnTo>
                      <a:pt x="891" y="1183"/>
                    </a:lnTo>
                    <a:lnTo>
                      <a:pt x="880" y="1183"/>
                    </a:lnTo>
                    <a:lnTo>
                      <a:pt x="891" y="1183"/>
                    </a:lnTo>
                    <a:lnTo>
                      <a:pt x="891" y="1166"/>
                    </a:lnTo>
                    <a:lnTo>
                      <a:pt x="880" y="1166"/>
                    </a:lnTo>
                    <a:lnTo>
                      <a:pt x="891" y="1172"/>
                    </a:lnTo>
                    <a:lnTo>
                      <a:pt x="897" y="1155"/>
                    </a:lnTo>
                    <a:lnTo>
                      <a:pt x="897" y="1149"/>
                    </a:lnTo>
                    <a:lnTo>
                      <a:pt x="897" y="1137"/>
                    </a:lnTo>
                    <a:lnTo>
                      <a:pt x="885" y="1137"/>
                    </a:lnTo>
                    <a:lnTo>
                      <a:pt x="897" y="1143"/>
                    </a:lnTo>
                    <a:lnTo>
                      <a:pt x="902" y="1132"/>
                    </a:lnTo>
                    <a:lnTo>
                      <a:pt x="908" y="1115"/>
                    </a:lnTo>
                    <a:lnTo>
                      <a:pt x="914" y="1103"/>
                    </a:lnTo>
                    <a:lnTo>
                      <a:pt x="902" y="1097"/>
                    </a:lnTo>
                    <a:lnTo>
                      <a:pt x="908" y="1103"/>
                    </a:lnTo>
                    <a:lnTo>
                      <a:pt x="920" y="1092"/>
                    </a:lnTo>
                    <a:lnTo>
                      <a:pt x="914" y="1086"/>
                    </a:lnTo>
                    <a:lnTo>
                      <a:pt x="920" y="1097"/>
                    </a:lnTo>
                    <a:lnTo>
                      <a:pt x="931" y="1092"/>
                    </a:lnTo>
                    <a:lnTo>
                      <a:pt x="931" y="1086"/>
                    </a:lnTo>
                    <a:lnTo>
                      <a:pt x="942" y="1075"/>
                    </a:lnTo>
                    <a:lnTo>
                      <a:pt x="954" y="1063"/>
                    </a:lnTo>
                    <a:lnTo>
                      <a:pt x="960" y="1063"/>
                    </a:lnTo>
                    <a:lnTo>
                      <a:pt x="965" y="1046"/>
                    </a:lnTo>
                    <a:lnTo>
                      <a:pt x="971" y="1029"/>
                    </a:lnTo>
                    <a:lnTo>
                      <a:pt x="977" y="1012"/>
                    </a:lnTo>
                    <a:lnTo>
                      <a:pt x="977" y="1006"/>
                    </a:lnTo>
                    <a:lnTo>
                      <a:pt x="977" y="983"/>
                    </a:lnTo>
                    <a:lnTo>
                      <a:pt x="977" y="966"/>
                    </a:lnTo>
                    <a:lnTo>
                      <a:pt x="977" y="943"/>
                    </a:lnTo>
                    <a:lnTo>
                      <a:pt x="971" y="926"/>
                    </a:lnTo>
                    <a:lnTo>
                      <a:pt x="965" y="909"/>
                    </a:lnTo>
                    <a:lnTo>
                      <a:pt x="960" y="897"/>
                    </a:lnTo>
                    <a:lnTo>
                      <a:pt x="954" y="892"/>
                    </a:lnTo>
                    <a:lnTo>
                      <a:pt x="948" y="886"/>
                    </a:lnTo>
                    <a:lnTo>
                      <a:pt x="942" y="892"/>
                    </a:lnTo>
                    <a:lnTo>
                      <a:pt x="954" y="892"/>
                    </a:lnTo>
                    <a:lnTo>
                      <a:pt x="948" y="880"/>
                    </a:lnTo>
                    <a:lnTo>
                      <a:pt x="942" y="875"/>
                    </a:lnTo>
                    <a:lnTo>
                      <a:pt x="931" y="869"/>
                    </a:lnTo>
                    <a:lnTo>
                      <a:pt x="920" y="863"/>
                    </a:lnTo>
                    <a:lnTo>
                      <a:pt x="914" y="869"/>
                    </a:lnTo>
                    <a:lnTo>
                      <a:pt x="920" y="863"/>
                    </a:lnTo>
                    <a:lnTo>
                      <a:pt x="914" y="857"/>
                    </a:lnTo>
                    <a:lnTo>
                      <a:pt x="902" y="852"/>
                    </a:lnTo>
                    <a:lnTo>
                      <a:pt x="897" y="852"/>
                    </a:lnTo>
                    <a:lnTo>
                      <a:pt x="885" y="852"/>
                    </a:lnTo>
                    <a:lnTo>
                      <a:pt x="885" y="857"/>
                    </a:lnTo>
                    <a:lnTo>
                      <a:pt x="891" y="852"/>
                    </a:lnTo>
                    <a:lnTo>
                      <a:pt x="874" y="846"/>
                    </a:lnTo>
                    <a:lnTo>
                      <a:pt x="862" y="840"/>
                    </a:lnTo>
                    <a:lnTo>
                      <a:pt x="857" y="840"/>
                    </a:lnTo>
                    <a:lnTo>
                      <a:pt x="840" y="840"/>
                    </a:lnTo>
                    <a:lnTo>
                      <a:pt x="822" y="840"/>
                    </a:lnTo>
                    <a:lnTo>
                      <a:pt x="811" y="840"/>
                    </a:lnTo>
                    <a:lnTo>
                      <a:pt x="794" y="840"/>
                    </a:lnTo>
                    <a:lnTo>
                      <a:pt x="777" y="846"/>
                    </a:lnTo>
                    <a:lnTo>
                      <a:pt x="777" y="852"/>
                    </a:lnTo>
                    <a:lnTo>
                      <a:pt x="777" y="846"/>
                    </a:lnTo>
                    <a:lnTo>
                      <a:pt x="765" y="846"/>
                    </a:lnTo>
                    <a:lnTo>
                      <a:pt x="754" y="852"/>
                    </a:lnTo>
                    <a:lnTo>
                      <a:pt x="742" y="857"/>
                    </a:lnTo>
                    <a:lnTo>
                      <a:pt x="731" y="863"/>
                    </a:lnTo>
                    <a:lnTo>
                      <a:pt x="725" y="863"/>
                    </a:lnTo>
                    <a:lnTo>
                      <a:pt x="720" y="869"/>
                    </a:lnTo>
                    <a:lnTo>
                      <a:pt x="725" y="875"/>
                    </a:lnTo>
                    <a:lnTo>
                      <a:pt x="725" y="869"/>
                    </a:lnTo>
                    <a:lnTo>
                      <a:pt x="714" y="869"/>
                    </a:lnTo>
                    <a:lnTo>
                      <a:pt x="708" y="869"/>
                    </a:lnTo>
                    <a:lnTo>
                      <a:pt x="702" y="875"/>
                    </a:lnTo>
                    <a:lnTo>
                      <a:pt x="702" y="880"/>
                    </a:lnTo>
                    <a:lnTo>
                      <a:pt x="697" y="892"/>
                    </a:lnTo>
                    <a:lnTo>
                      <a:pt x="702" y="892"/>
                    </a:lnTo>
                    <a:lnTo>
                      <a:pt x="702" y="886"/>
                    </a:lnTo>
                    <a:lnTo>
                      <a:pt x="691" y="892"/>
                    </a:lnTo>
                    <a:lnTo>
                      <a:pt x="685" y="892"/>
                    </a:lnTo>
                    <a:lnTo>
                      <a:pt x="685" y="897"/>
                    </a:lnTo>
                    <a:lnTo>
                      <a:pt x="674" y="915"/>
                    </a:lnTo>
                    <a:lnTo>
                      <a:pt x="668" y="932"/>
                    </a:lnTo>
                    <a:lnTo>
                      <a:pt x="662" y="949"/>
                    </a:lnTo>
                    <a:lnTo>
                      <a:pt x="662" y="966"/>
                    </a:lnTo>
                    <a:lnTo>
                      <a:pt x="662" y="983"/>
                    </a:lnTo>
                    <a:lnTo>
                      <a:pt x="662" y="1006"/>
                    </a:lnTo>
                    <a:lnTo>
                      <a:pt x="662" y="1012"/>
                    </a:lnTo>
                    <a:lnTo>
                      <a:pt x="668" y="1029"/>
                    </a:lnTo>
                    <a:lnTo>
                      <a:pt x="674" y="1046"/>
                    </a:lnTo>
                    <a:lnTo>
                      <a:pt x="685" y="1057"/>
                    </a:lnTo>
                    <a:lnTo>
                      <a:pt x="691" y="1052"/>
                    </a:lnTo>
                    <a:lnTo>
                      <a:pt x="685" y="1057"/>
                    </a:lnTo>
                    <a:lnTo>
                      <a:pt x="697" y="1075"/>
                    </a:lnTo>
                    <a:lnTo>
                      <a:pt x="702" y="1080"/>
                    </a:lnTo>
                    <a:lnTo>
                      <a:pt x="720" y="1092"/>
                    </a:lnTo>
                    <a:lnTo>
                      <a:pt x="720" y="1080"/>
                    </a:lnTo>
                    <a:lnTo>
                      <a:pt x="714" y="1086"/>
                    </a:lnTo>
                    <a:lnTo>
                      <a:pt x="720" y="1103"/>
                    </a:lnTo>
                    <a:lnTo>
                      <a:pt x="731" y="1115"/>
                    </a:lnTo>
                    <a:lnTo>
                      <a:pt x="737" y="1109"/>
                    </a:lnTo>
                    <a:lnTo>
                      <a:pt x="731" y="1115"/>
                    </a:lnTo>
                    <a:lnTo>
                      <a:pt x="737" y="1132"/>
                    </a:lnTo>
                    <a:lnTo>
                      <a:pt x="742" y="1126"/>
                    </a:lnTo>
                    <a:lnTo>
                      <a:pt x="737" y="1126"/>
                    </a:lnTo>
                    <a:lnTo>
                      <a:pt x="737" y="1143"/>
                    </a:lnTo>
                    <a:lnTo>
                      <a:pt x="737" y="1160"/>
                    </a:lnTo>
                    <a:lnTo>
                      <a:pt x="737" y="1172"/>
                    </a:lnTo>
                    <a:lnTo>
                      <a:pt x="742" y="1172"/>
                    </a:lnTo>
                    <a:lnTo>
                      <a:pt x="737" y="1172"/>
                    </a:lnTo>
                    <a:lnTo>
                      <a:pt x="731" y="1189"/>
                    </a:lnTo>
                    <a:lnTo>
                      <a:pt x="725" y="1206"/>
                    </a:lnTo>
                    <a:lnTo>
                      <a:pt x="714" y="1223"/>
                    </a:lnTo>
                    <a:lnTo>
                      <a:pt x="720" y="1223"/>
                    </a:lnTo>
                    <a:lnTo>
                      <a:pt x="714" y="1217"/>
                    </a:lnTo>
                    <a:lnTo>
                      <a:pt x="702" y="1229"/>
                    </a:lnTo>
                    <a:lnTo>
                      <a:pt x="691" y="1240"/>
                    </a:lnTo>
                    <a:lnTo>
                      <a:pt x="697" y="1246"/>
                    </a:lnTo>
                    <a:lnTo>
                      <a:pt x="697" y="1240"/>
                    </a:lnTo>
                    <a:lnTo>
                      <a:pt x="674" y="1252"/>
                    </a:lnTo>
                    <a:lnTo>
                      <a:pt x="668" y="1252"/>
                    </a:lnTo>
                    <a:lnTo>
                      <a:pt x="651" y="1269"/>
                    </a:lnTo>
                    <a:lnTo>
                      <a:pt x="657" y="1274"/>
                    </a:lnTo>
                    <a:lnTo>
                      <a:pt x="657" y="1269"/>
                    </a:lnTo>
                    <a:lnTo>
                      <a:pt x="634" y="1274"/>
                    </a:lnTo>
                    <a:lnTo>
                      <a:pt x="605" y="1280"/>
                    </a:lnTo>
                    <a:lnTo>
                      <a:pt x="588" y="1280"/>
                    </a:lnTo>
                    <a:lnTo>
                      <a:pt x="560" y="1280"/>
                    </a:lnTo>
                    <a:lnTo>
                      <a:pt x="525" y="1280"/>
                    </a:lnTo>
                    <a:lnTo>
                      <a:pt x="491" y="1280"/>
                    </a:lnTo>
                    <a:lnTo>
                      <a:pt x="457" y="1280"/>
                    </a:lnTo>
                    <a:lnTo>
                      <a:pt x="417" y="1280"/>
                    </a:lnTo>
                    <a:lnTo>
                      <a:pt x="377" y="1280"/>
                    </a:lnTo>
                    <a:lnTo>
                      <a:pt x="337" y="1280"/>
                    </a:lnTo>
                    <a:lnTo>
                      <a:pt x="337" y="1286"/>
                    </a:lnTo>
                    <a:lnTo>
                      <a:pt x="348" y="1292"/>
                    </a:lnTo>
                    <a:lnTo>
                      <a:pt x="354" y="1274"/>
                    </a:lnTo>
                    <a:lnTo>
                      <a:pt x="360" y="1252"/>
                    </a:lnTo>
                    <a:lnTo>
                      <a:pt x="365" y="1229"/>
                    </a:lnTo>
                    <a:lnTo>
                      <a:pt x="371" y="1206"/>
                    </a:lnTo>
                    <a:lnTo>
                      <a:pt x="371" y="1200"/>
                    </a:lnTo>
                    <a:lnTo>
                      <a:pt x="371" y="1177"/>
                    </a:lnTo>
                    <a:lnTo>
                      <a:pt x="360" y="1177"/>
                    </a:lnTo>
                    <a:lnTo>
                      <a:pt x="371" y="1183"/>
                    </a:lnTo>
                    <a:lnTo>
                      <a:pt x="377" y="1160"/>
                    </a:lnTo>
                    <a:lnTo>
                      <a:pt x="377" y="1155"/>
                    </a:lnTo>
                    <a:lnTo>
                      <a:pt x="377" y="1132"/>
                    </a:lnTo>
                    <a:lnTo>
                      <a:pt x="377" y="1109"/>
                    </a:lnTo>
                    <a:lnTo>
                      <a:pt x="377" y="1086"/>
                    </a:lnTo>
                    <a:lnTo>
                      <a:pt x="377" y="1063"/>
                    </a:lnTo>
                    <a:lnTo>
                      <a:pt x="371" y="1040"/>
                    </a:lnTo>
                    <a:lnTo>
                      <a:pt x="360" y="1040"/>
                    </a:lnTo>
                    <a:lnTo>
                      <a:pt x="371" y="1040"/>
                    </a:lnTo>
                    <a:lnTo>
                      <a:pt x="371" y="1017"/>
                    </a:lnTo>
                    <a:lnTo>
                      <a:pt x="365" y="1000"/>
                    </a:lnTo>
                    <a:lnTo>
                      <a:pt x="360" y="983"/>
                    </a:lnTo>
                    <a:lnTo>
                      <a:pt x="354" y="966"/>
                    </a:lnTo>
                    <a:lnTo>
                      <a:pt x="348" y="955"/>
                    </a:lnTo>
                    <a:lnTo>
                      <a:pt x="342" y="937"/>
                    </a:lnTo>
                    <a:lnTo>
                      <a:pt x="337" y="932"/>
                    </a:lnTo>
                    <a:lnTo>
                      <a:pt x="331" y="926"/>
                    </a:lnTo>
                    <a:lnTo>
                      <a:pt x="325" y="932"/>
                    </a:lnTo>
                    <a:lnTo>
                      <a:pt x="337" y="932"/>
                    </a:lnTo>
                    <a:lnTo>
                      <a:pt x="331" y="920"/>
                    </a:lnTo>
                    <a:lnTo>
                      <a:pt x="325" y="915"/>
                    </a:lnTo>
                    <a:lnTo>
                      <a:pt x="320" y="909"/>
                    </a:lnTo>
                    <a:lnTo>
                      <a:pt x="308" y="903"/>
                    </a:lnTo>
                    <a:lnTo>
                      <a:pt x="302" y="903"/>
                    </a:lnTo>
                    <a:lnTo>
                      <a:pt x="297" y="903"/>
                    </a:lnTo>
                    <a:lnTo>
                      <a:pt x="297" y="909"/>
                    </a:lnTo>
                    <a:lnTo>
                      <a:pt x="302" y="903"/>
                    </a:lnTo>
                    <a:lnTo>
                      <a:pt x="297" y="897"/>
                    </a:lnTo>
                    <a:lnTo>
                      <a:pt x="291" y="897"/>
                    </a:lnTo>
                    <a:lnTo>
                      <a:pt x="280" y="897"/>
                    </a:lnTo>
                    <a:lnTo>
                      <a:pt x="262" y="897"/>
                    </a:lnTo>
                    <a:lnTo>
                      <a:pt x="240" y="903"/>
                    </a:lnTo>
                    <a:lnTo>
                      <a:pt x="228" y="903"/>
                    </a:lnTo>
                    <a:lnTo>
                      <a:pt x="240" y="903"/>
                    </a:lnTo>
                    <a:lnTo>
                      <a:pt x="222" y="909"/>
                    </a:lnTo>
                    <a:lnTo>
                      <a:pt x="194" y="920"/>
                    </a:lnTo>
                    <a:lnTo>
                      <a:pt x="177" y="926"/>
                    </a:lnTo>
                    <a:lnTo>
                      <a:pt x="177" y="932"/>
                    </a:lnTo>
                    <a:lnTo>
                      <a:pt x="177" y="926"/>
                    </a:lnTo>
                    <a:lnTo>
                      <a:pt x="165" y="926"/>
                    </a:lnTo>
                    <a:lnTo>
                      <a:pt x="154" y="932"/>
                    </a:lnTo>
                    <a:lnTo>
                      <a:pt x="154" y="937"/>
                    </a:lnTo>
                    <a:lnTo>
                      <a:pt x="154" y="932"/>
                    </a:lnTo>
                    <a:lnTo>
                      <a:pt x="137" y="932"/>
                    </a:lnTo>
                    <a:lnTo>
                      <a:pt x="125" y="932"/>
                    </a:lnTo>
                    <a:lnTo>
                      <a:pt x="114" y="932"/>
                    </a:lnTo>
                    <a:lnTo>
                      <a:pt x="102" y="932"/>
                    </a:lnTo>
                    <a:lnTo>
                      <a:pt x="102" y="937"/>
                    </a:lnTo>
                    <a:lnTo>
                      <a:pt x="108" y="932"/>
                    </a:lnTo>
                    <a:lnTo>
                      <a:pt x="97" y="926"/>
                    </a:lnTo>
                    <a:lnTo>
                      <a:pt x="91" y="926"/>
                    </a:lnTo>
                    <a:lnTo>
                      <a:pt x="80" y="926"/>
                    </a:lnTo>
                    <a:lnTo>
                      <a:pt x="80" y="932"/>
                    </a:lnTo>
                    <a:lnTo>
                      <a:pt x="85" y="926"/>
                    </a:lnTo>
                    <a:lnTo>
                      <a:pt x="74" y="920"/>
                    </a:lnTo>
                    <a:lnTo>
                      <a:pt x="68" y="926"/>
                    </a:lnTo>
                    <a:lnTo>
                      <a:pt x="74" y="920"/>
                    </a:lnTo>
                    <a:lnTo>
                      <a:pt x="68" y="915"/>
                    </a:lnTo>
                    <a:lnTo>
                      <a:pt x="62" y="915"/>
                    </a:lnTo>
                    <a:lnTo>
                      <a:pt x="57" y="915"/>
                    </a:lnTo>
                    <a:lnTo>
                      <a:pt x="57" y="920"/>
                    </a:lnTo>
                    <a:lnTo>
                      <a:pt x="62" y="915"/>
                    </a:lnTo>
                    <a:lnTo>
                      <a:pt x="45" y="903"/>
                    </a:lnTo>
                    <a:lnTo>
                      <a:pt x="40" y="909"/>
                    </a:lnTo>
                    <a:lnTo>
                      <a:pt x="51" y="909"/>
                    </a:lnTo>
                    <a:lnTo>
                      <a:pt x="40" y="892"/>
                    </a:lnTo>
                    <a:lnTo>
                      <a:pt x="34" y="880"/>
                    </a:lnTo>
                    <a:lnTo>
                      <a:pt x="22" y="863"/>
                    </a:lnTo>
                    <a:lnTo>
                      <a:pt x="17" y="846"/>
                    </a:lnTo>
                    <a:lnTo>
                      <a:pt x="5" y="846"/>
                    </a:lnTo>
                    <a:lnTo>
                      <a:pt x="17" y="846"/>
                    </a:lnTo>
                    <a:lnTo>
                      <a:pt x="17" y="835"/>
                    </a:lnTo>
                    <a:lnTo>
                      <a:pt x="17" y="817"/>
                    </a:lnTo>
                    <a:lnTo>
                      <a:pt x="17" y="800"/>
                    </a:lnTo>
                    <a:lnTo>
                      <a:pt x="5" y="800"/>
                    </a:lnTo>
                    <a:lnTo>
                      <a:pt x="17" y="806"/>
                    </a:lnTo>
                    <a:lnTo>
                      <a:pt x="22" y="795"/>
                    </a:lnTo>
                    <a:lnTo>
                      <a:pt x="11" y="789"/>
                    </a:lnTo>
                    <a:lnTo>
                      <a:pt x="17" y="795"/>
                    </a:lnTo>
                    <a:lnTo>
                      <a:pt x="22" y="789"/>
                    </a:lnTo>
                    <a:lnTo>
                      <a:pt x="28" y="789"/>
                    </a:lnTo>
                    <a:lnTo>
                      <a:pt x="40" y="772"/>
                    </a:lnTo>
                    <a:lnTo>
                      <a:pt x="51" y="755"/>
                    </a:lnTo>
                    <a:lnTo>
                      <a:pt x="40" y="749"/>
                    </a:lnTo>
                    <a:lnTo>
                      <a:pt x="45" y="755"/>
                    </a:lnTo>
                    <a:lnTo>
                      <a:pt x="57" y="743"/>
                    </a:lnTo>
                    <a:lnTo>
                      <a:pt x="51" y="737"/>
                    </a:lnTo>
                    <a:lnTo>
                      <a:pt x="57" y="749"/>
                    </a:lnTo>
                    <a:lnTo>
                      <a:pt x="68" y="743"/>
                    </a:lnTo>
                    <a:lnTo>
                      <a:pt x="68" y="737"/>
                    </a:lnTo>
                    <a:lnTo>
                      <a:pt x="74" y="737"/>
                    </a:lnTo>
                    <a:lnTo>
                      <a:pt x="80" y="726"/>
                    </a:lnTo>
                    <a:lnTo>
                      <a:pt x="68" y="720"/>
                    </a:lnTo>
                    <a:lnTo>
                      <a:pt x="74" y="732"/>
                    </a:lnTo>
                    <a:lnTo>
                      <a:pt x="85" y="726"/>
                    </a:lnTo>
                    <a:lnTo>
                      <a:pt x="80" y="715"/>
                    </a:lnTo>
                    <a:lnTo>
                      <a:pt x="80" y="726"/>
                    </a:lnTo>
                    <a:lnTo>
                      <a:pt x="91" y="726"/>
                    </a:lnTo>
                    <a:lnTo>
                      <a:pt x="97" y="726"/>
                    </a:lnTo>
                    <a:lnTo>
                      <a:pt x="108" y="720"/>
                    </a:lnTo>
                    <a:lnTo>
                      <a:pt x="102" y="709"/>
                    </a:lnTo>
                    <a:lnTo>
                      <a:pt x="102" y="720"/>
                    </a:lnTo>
                    <a:lnTo>
                      <a:pt x="114" y="720"/>
                    </a:lnTo>
                    <a:lnTo>
                      <a:pt x="125" y="720"/>
                    </a:lnTo>
                    <a:lnTo>
                      <a:pt x="125" y="709"/>
                    </a:lnTo>
                    <a:lnTo>
                      <a:pt x="120" y="715"/>
                    </a:lnTo>
                    <a:lnTo>
                      <a:pt x="125" y="720"/>
                    </a:lnTo>
                    <a:lnTo>
                      <a:pt x="131" y="726"/>
                    </a:lnTo>
                    <a:lnTo>
                      <a:pt x="142" y="726"/>
                    </a:lnTo>
                    <a:lnTo>
                      <a:pt x="165" y="732"/>
                    </a:lnTo>
                    <a:lnTo>
                      <a:pt x="165" y="720"/>
                    </a:lnTo>
                    <a:lnTo>
                      <a:pt x="165" y="732"/>
                    </a:lnTo>
                    <a:lnTo>
                      <a:pt x="182" y="743"/>
                    </a:lnTo>
                    <a:lnTo>
                      <a:pt x="205" y="755"/>
                    </a:lnTo>
                    <a:lnTo>
                      <a:pt x="222" y="766"/>
                    </a:lnTo>
                    <a:lnTo>
                      <a:pt x="240" y="772"/>
                    </a:lnTo>
                    <a:lnTo>
                      <a:pt x="262" y="783"/>
                    </a:lnTo>
                    <a:lnTo>
                      <a:pt x="274" y="783"/>
                    </a:lnTo>
                    <a:lnTo>
                      <a:pt x="274" y="772"/>
                    </a:lnTo>
                    <a:lnTo>
                      <a:pt x="268" y="777"/>
                    </a:lnTo>
                    <a:lnTo>
                      <a:pt x="274" y="783"/>
                    </a:lnTo>
                    <a:lnTo>
                      <a:pt x="280" y="789"/>
                    </a:lnTo>
                    <a:lnTo>
                      <a:pt x="291" y="789"/>
                    </a:lnTo>
                    <a:lnTo>
                      <a:pt x="302" y="789"/>
                    </a:lnTo>
                    <a:lnTo>
                      <a:pt x="308" y="789"/>
                    </a:lnTo>
                    <a:lnTo>
                      <a:pt x="308" y="783"/>
                    </a:lnTo>
                    <a:lnTo>
                      <a:pt x="314" y="777"/>
                    </a:lnTo>
                    <a:lnTo>
                      <a:pt x="308" y="772"/>
                    </a:lnTo>
                    <a:lnTo>
                      <a:pt x="314" y="783"/>
                    </a:lnTo>
                    <a:lnTo>
                      <a:pt x="325" y="777"/>
                    </a:lnTo>
                    <a:lnTo>
                      <a:pt x="337" y="772"/>
                    </a:lnTo>
                    <a:lnTo>
                      <a:pt x="337" y="766"/>
                    </a:lnTo>
                    <a:lnTo>
                      <a:pt x="342" y="76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</p:grpSp>
        <p:grpSp>
          <p:nvGrpSpPr>
            <p:cNvPr id="9227" name="Group 12"/>
            <p:cNvGrpSpPr>
              <a:grpSpLocks/>
            </p:cNvGrpSpPr>
            <p:nvPr/>
          </p:nvGrpSpPr>
          <p:grpSpPr bwMode="auto">
            <a:xfrm>
              <a:off x="1877" y="2099"/>
              <a:ext cx="1034" cy="1697"/>
              <a:chOff x="1877" y="2099"/>
              <a:chExt cx="1034" cy="1697"/>
            </a:xfrm>
          </p:grpSpPr>
          <p:sp>
            <p:nvSpPr>
              <p:cNvPr id="9231" name="Freeform 13"/>
              <p:cNvSpPr>
                <a:spLocks/>
              </p:cNvSpPr>
              <p:nvPr/>
            </p:nvSpPr>
            <p:spPr bwMode="auto">
              <a:xfrm>
                <a:off x="1883" y="2105"/>
                <a:ext cx="1017" cy="1680"/>
              </a:xfrm>
              <a:custGeom>
                <a:avLst/>
                <a:gdLst>
                  <a:gd name="T0" fmla="*/ 217 w 1017"/>
                  <a:gd name="T1" fmla="*/ 794 h 1680"/>
                  <a:gd name="T2" fmla="*/ 326 w 1017"/>
                  <a:gd name="T3" fmla="*/ 811 h 1680"/>
                  <a:gd name="T4" fmla="*/ 383 w 1017"/>
                  <a:gd name="T5" fmla="*/ 880 h 1680"/>
                  <a:gd name="T6" fmla="*/ 383 w 1017"/>
                  <a:gd name="T7" fmla="*/ 948 h 1680"/>
                  <a:gd name="T8" fmla="*/ 314 w 1017"/>
                  <a:gd name="T9" fmla="*/ 1028 h 1680"/>
                  <a:gd name="T10" fmla="*/ 217 w 1017"/>
                  <a:gd name="T11" fmla="*/ 1028 h 1680"/>
                  <a:gd name="T12" fmla="*/ 148 w 1017"/>
                  <a:gd name="T13" fmla="*/ 977 h 1680"/>
                  <a:gd name="T14" fmla="*/ 74 w 1017"/>
                  <a:gd name="T15" fmla="*/ 954 h 1680"/>
                  <a:gd name="T16" fmla="*/ 17 w 1017"/>
                  <a:gd name="T17" fmla="*/ 994 h 1680"/>
                  <a:gd name="T18" fmla="*/ 0 w 1017"/>
                  <a:gd name="T19" fmla="*/ 1211 h 1680"/>
                  <a:gd name="T20" fmla="*/ 46 w 1017"/>
                  <a:gd name="T21" fmla="*/ 1308 h 1680"/>
                  <a:gd name="T22" fmla="*/ 314 w 1017"/>
                  <a:gd name="T23" fmla="*/ 1297 h 1680"/>
                  <a:gd name="T24" fmla="*/ 446 w 1017"/>
                  <a:gd name="T25" fmla="*/ 1337 h 1680"/>
                  <a:gd name="T26" fmla="*/ 474 w 1017"/>
                  <a:gd name="T27" fmla="*/ 1405 h 1680"/>
                  <a:gd name="T28" fmla="*/ 428 w 1017"/>
                  <a:gd name="T29" fmla="*/ 1474 h 1680"/>
                  <a:gd name="T30" fmla="*/ 411 w 1017"/>
                  <a:gd name="T31" fmla="*/ 1577 h 1680"/>
                  <a:gd name="T32" fmla="*/ 474 w 1017"/>
                  <a:gd name="T33" fmla="*/ 1663 h 1680"/>
                  <a:gd name="T34" fmla="*/ 537 w 1017"/>
                  <a:gd name="T35" fmla="*/ 1680 h 1680"/>
                  <a:gd name="T36" fmla="*/ 651 w 1017"/>
                  <a:gd name="T37" fmla="*/ 1640 h 1680"/>
                  <a:gd name="T38" fmla="*/ 697 w 1017"/>
                  <a:gd name="T39" fmla="*/ 1548 h 1680"/>
                  <a:gd name="T40" fmla="*/ 640 w 1017"/>
                  <a:gd name="T41" fmla="*/ 1451 h 1680"/>
                  <a:gd name="T42" fmla="*/ 617 w 1017"/>
                  <a:gd name="T43" fmla="*/ 1360 h 1680"/>
                  <a:gd name="T44" fmla="*/ 651 w 1017"/>
                  <a:gd name="T45" fmla="*/ 1285 h 1680"/>
                  <a:gd name="T46" fmla="*/ 754 w 1017"/>
                  <a:gd name="T47" fmla="*/ 1280 h 1680"/>
                  <a:gd name="T48" fmla="*/ 994 w 1017"/>
                  <a:gd name="T49" fmla="*/ 1280 h 1680"/>
                  <a:gd name="T50" fmla="*/ 1017 w 1017"/>
                  <a:gd name="T51" fmla="*/ 1143 h 1680"/>
                  <a:gd name="T52" fmla="*/ 1006 w 1017"/>
                  <a:gd name="T53" fmla="*/ 1011 h 1680"/>
                  <a:gd name="T54" fmla="*/ 971 w 1017"/>
                  <a:gd name="T55" fmla="*/ 931 h 1680"/>
                  <a:gd name="T56" fmla="*/ 914 w 1017"/>
                  <a:gd name="T57" fmla="*/ 914 h 1680"/>
                  <a:gd name="T58" fmla="*/ 800 w 1017"/>
                  <a:gd name="T59" fmla="*/ 948 h 1680"/>
                  <a:gd name="T60" fmla="*/ 731 w 1017"/>
                  <a:gd name="T61" fmla="*/ 943 h 1680"/>
                  <a:gd name="T62" fmla="*/ 668 w 1017"/>
                  <a:gd name="T63" fmla="*/ 891 h 1680"/>
                  <a:gd name="T64" fmla="*/ 663 w 1017"/>
                  <a:gd name="T65" fmla="*/ 806 h 1680"/>
                  <a:gd name="T66" fmla="*/ 720 w 1017"/>
                  <a:gd name="T67" fmla="*/ 737 h 1680"/>
                  <a:gd name="T68" fmla="*/ 783 w 1017"/>
                  <a:gd name="T69" fmla="*/ 726 h 1680"/>
                  <a:gd name="T70" fmla="*/ 891 w 1017"/>
                  <a:gd name="T71" fmla="*/ 777 h 1680"/>
                  <a:gd name="T72" fmla="*/ 960 w 1017"/>
                  <a:gd name="T73" fmla="*/ 783 h 1680"/>
                  <a:gd name="T74" fmla="*/ 1000 w 1017"/>
                  <a:gd name="T75" fmla="*/ 748 h 1680"/>
                  <a:gd name="T76" fmla="*/ 1006 w 1017"/>
                  <a:gd name="T77" fmla="*/ 600 h 1680"/>
                  <a:gd name="T78" fmla="*/ 988 w 1017"/>
                  <a:gd name="T79" fmla="*/ 377 h 1680"/>
                  <a:gd name="T80" fmla="*/ 868 w 1017"/>
                  <a:gd name="T81" fmla="*/ 406 h 1680"/>
                  <a:gd name="T82" fmla="*/ 697 w 1017"/>
                  <a:gd name="T83" fmla="*/ 400 h 1680"/>
                  <a:gd name="T84" fmla="*/ 583 w 1017"/>
                  <a:gd name="T85" fmla="*/ 354 h 1680"/>
                  <a:gd name="T86" fmla="*/ 566 w 1017"/>
                  <a:gd name="T87" fmla="*/ 309 h 1680"/>
                  <a:gd name="T88" fmla="*/ 611 w 1017"/>
                  <a:gd name="T89" fmla="*/ 240 h 1680"/>
                  <a:gd name="T90" fmla="*/ 663 w 1017"/>
                  <a:gd name="T91" fmla="*/ 131 h 1680"/>
                  <a:gd name="T92" fmla="*/ 617 w 1017"/>
                  <a:gd name="T93" fmla="*/ 34 h 1680"/>
                  <a:gd name="T94" fmla="*/ 497 w 1017"/>
                  <a:gd name="T95" fmla="*/ 0 h 1680"/>
                  <a:gd name="T96" fmla="*/ 394 w 1017"/>
                  <a:gd name="T97" fmla="*/ 63 h 1680"/>
                  <a:gd name="T98" fmla="*/ 366 w 1017"/>
                  <a:gd name="T99" fmla="*/ 171 h 1680"/>
                  <a:gd name="T100" fmla="*/ 406 w 1017"/>
                  <a:gd name="T101" fmla="*/ 234 h 1680"/>
                  <a:gd name="T102" fmla="*/ 446 w 1017"/>
                  <a:gd name="T103" fmla="*/ 314 h 1680"/>
                  <a:gd name="T104" fmla="*/ 423 w 1017"/>
                  <a:gd name="T105" fmla="*/ 360 h 1680"/>
                  <a:gd name="T106" fmla="*/ 223 w 1017"/>
                  <a:gd name="T107" fmla="*/ 371 h 1680"/>
                  <a:gd name="T108" fmla="*/ 28 w 1017"/>
                  <a:gd name="T109" fmla="*/ 371 h 1680"/>
                  <a:gd name="T110" fmla="*/ 17 w 1017"/>
                  <a:gd name="T111" fmla="*/ 668 h 1680"/>
                  <a:gd name="T112" fmla="*/ 23 w 1017"/>
                  <a:gd name="T113" fmla="*/ 823 h 1680"/>
                  <a:gd name="T114" fmla="*/ 86 w 1017"/>
                  <a:gd name="T115" fmla="*/ 857 h 1680"/>
                  <a:gd name="T116" fmla="*/ 166 w 1017"/>
                  <a:gd name="T117" fmla="*/ 834 h 1680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</a:gdLst>
                <a:ahLst/>
                <a:cxnLst>
                  <a:cxn ang="T118">
                    <a:pos x="T0" y="T1"/>
                  </a:cxn>
                  <a:cxn ang="T119">
                    <a:pos x="T2" y="T3"/>
                  </a:cxn>
                  <a:cxn ang="T120">
                    <a:pos x="T4" y="T5"/>
                  </a:cxn>
                  <a:cxn ang="T121">
                    <a:pos x="T6" y="T7"/>
                  </a:cxn>
                  <a:cxn ang="T122">
                    <a:pos x="T8" y="T9"/>
                  </a:cxn>
                  <a:cxn ang="T123">
                    <a:pos x="T10" y="T11"/>
                  </a:cxn>
                  <a:cxn ang="T124">
                    <a:pos x="T12" y="T13"/>
                  </a:cxn>
                  <a:cxn ang="T125">
                    <a:pos x="T14" y="T15"/>
                  </a:cxn>
                  <a:cxn ang="T126">
                    <a:pos x="T16" y="T17"/>
                  </a:cxn>
                  <a:cxn ang="T127">
                    <a:pos x="T18" y="T19"/>
                  </a:cxn>
                  <a:cxn ang="T128">
                    <a:pos x="T20" y="T21"/>
                  </a:cxn>
                  <a:cxn ang="T129">
                    <a:pos x="T22" y="T23"/>
                  </a:cxn>
                  <a:cxn ang="T130">
                    <a:pos x="T24" y="T25"/>
                  </a:cxn>
                  <a:cxn ang="T131">
                    <a:pos x="T26" y="T27"/>
                  </a:cxn>
                  <a:cxn ang="T132">
                    <a:pos x="T28" y="T29"/>
                  </a:cxn>
                  <a:cxn ang="T133">
                    <a:pos x="T30" y="T31"/>
                  </a:cxn>
                  <a:cxn ang="T134">
                    <a:pos x="T32" y="T33"/>
                  </a:cxn>
                  <a:cxn ang="T135">
                    <a:pos x="T34" y="T35"/>
                  </a:cxn>
                  <a:cxn ang="T136">
                    <a:pos x="T36" y="T37"/>
                  </a:cxn>
                  <a:cxn ang="T137">
                    <a:pos x="T38" y="T39"/>
                  </a:cxn>
                  <a:cxn ang="T138">
                    <a:pos x="T40" y="T41"/>
                  </a:cxn>
                  <a:cxn ang="T139">
                    <a:pos x="T42" y="T43"/>
                  </a:cxn>
                  <a:cxn ang="T140">
                    <a:pos x="T44" y="T45"/>
                  </a:cxn>
                  <a:cxn ang="T141">
                    <a:pos x="T46" y="T47"/>
                  </a:cxn>
                  <a:cxn ang="T142">
                    <a:pos x="T48" y="T49"/>
                  </a:cxn>
                  <a:cxn ang="T143">
                    <a:pos x="T50" y="T51"/>
                  </a:cxn>
                  <a:cxn ang="T144">
                    <a:pos x="T52" y="T53"/>
                  </a:cxn>
                  <a:cxn ang="T145">
                    <a:pos x="T54" y="T55"/>
                  </a:cxn>
                  <a:cxn ang="T146">
                    <a:pos x="T56" y="T57"/>
                  </a:cxn>
                  <a:cxn ang="T147">
                    <a:pos x="T58" y="T59"/>
                  </a:cxn>
                  <a:cxn ang="T148">
                    <a:pos x="T60" y="T61"/>
                  </a:cxn>
                  <a:cxn ang="T149">
                    <a:pos x="T62" y="T63"/>
                  </a:cxn>
                  <a:cxn ang="T150">
                    <a:pos x="T64" y="T65"/>
                  </a:cxn>
                  <a:cxn ang="T151">
                    <a:pos x="T66" y="T67"/>
                  </a:cxn>
                  <a:cxn ang="T152">
                    <a:pos x="T68" y="T69"/>
                  </a:cxn>
                  <a:cxn ang="T153">
                    <a:pos x="T70" y="T71"/>
                  </a:cxn>
                  <a:cxn ang="T154">
                    <a:pos x="T72" y="T73"/>
                  </a:cxn>
                  <a:cxn ang="T155">
                    <a:pos x="T74" y="T75"/>
                  </a:cxn>
                  <a:cxn ang="T156">
                    <a:pos x="T76" y="T77"/>
                  </a:cxn>
                  <a:cxn ang="T157">
                    <a:pos x="T78" y="T79"/>
                  </a:cxn>
                  <a:cxn ang="T158">
                    <a:pos x="T80" y="T81"/>
                  </a:cxn>
                  <a:cxn ang="T159">
                    <a:pos x="T82" y="T83"/>
                  </a:cxn>
                  <a:cxn ang="T160">
                    <a:pos x="T84" y="T85"/>
                  </a:cxn>
                  <a:cxn ang="T161">
                    <a:pos x="T86" y="T87"/>
                  </a:cxn>
                  <a:cxn ang="T162">
                    <a:pos x="T88" y="T89"/>
                  </a:cxn>
                  <a:cxn ang="T163">
                    <a:pos x="T90" y="T91"/>
                  </a:cxn>
                  <a:cxn ang="T164">
                    <a:pos x="T92" y="T93"/>
                  </a:cxn>
                  <a:cxn ang="T165">
                    <a:pos x="T94" y="T95"/>
                  </a:cxn>
                  <a:cxn ang="T166">
                    <a:pos x="T96" y="T97"/>
                  </a:cxn>
                  <a:cxn ang="T167">
                    <a:pos x="T98" y="T99"/>
                  </a:cxn>
                  <a:cxn ang="T168">
                    <a:pos x="T100" y="T101"/>
                  </a:cxn>
                  <a:cxn ang="T169">
                    <a:pos x="T102" y="T103"/>
                  </a:cxn>
                  <a:cxn ang="T170">
                    <a:pos x="T104" y="T105"/>
                  </a:cxn>
                  <a:cxn ang="T171">
                    <a:pos x="T106" y="T107"/>
                  </a:cxn>
                  <a:cxn ang="T172">
                    <a:pos x="T108" y="T109"/>
                  </a:cxn>
                  <a:cxn ang="T173">
                    <a:pos x="T110" y="T111"/>
                  </a:cxn>
                  <a:cxn ang="T174">
                    <a:pos x="T112" y="T113"/>
                  </a:cxn>
                  <a:cxn ang="T175">
                    <a:pos x="T114" y="T115"/>
                  </a:cxn>
                  <a:cxn ang="T176">
                    <a:pos x="T116" y="T117"/>
                  </a:cxn>
                </a:cxnLst>
                <a:rect l="0" t="0" r="r" b="b"/>
                <a:pathLst>
                  <a:path w="1017" h="1680">
                    <a:moveTo>
                      <a:pt x="177" y="823"/>
                    </a:moveTo>
                    <a:lnTo>
                      <a:pt x="183" y="817"/>
                    </a:lnTo>
                    <a:lnTo>
                      <a:pt x="188" y="806"/>
                    </a:lnTo>
                    <a:lnTo>
                      <a:pt x="194" y="806"/>
                    </a:lnTo>
                    <a:lnTo>
                      <a:pt x="200" y="800"/>
                    </a:lnTo>
                    <a:lnTo>
                      <a:pt x="217" y="794"/>
                    </a:lnTo>
                    <a:lnTo>
                      <a:pt x="234" y="788"/>
                    </a:lnTo>
                    <a:lnTo>
                      <a:pt x="251" y="788"/>
                    </a:lnTo>
                    <a:lnTo>
                      <a:pt x="274" y="788"/>
                    </a:lnTo>
                    <a:lnTo>
                      <a:pt x="291" y="794"/>
                    </a:lnTo>
                    <a:lnTo>
                      <a:pt x="308" y="800"/>
                    </a:lnTo>
                    <a:lnTo>
                      <a:pt x="326" y="811"/>
                    </a:lnTo>
                    <a:lnTo>
                      <a:pt x="343" y="823"/>
                    </a:lnTo>
                    <a:lnTo>
                      <a:pt x="360" y="834"/>
                    </a:lnTo>
                    <a:lnTo>
                      <a:pt x="371" y="851"/>
                    </a:lnTo>
                    <a:lnTo>
                      <a:pt x="371" y="863"/>
                    </a:lnTo>
                    <a:lnTo>
                      <a:pt x="377" y="868"/>
                    </a:lnTo>
                    <a:lnTo>
                      <a:pt x="383" y="880"/>
                    </a:lnTo>
                    <a:lnTo>
                      <a:pt x="388" y="886"/>
                    </a:lnTo>
                    <a:lnTo>
                      <a:pt x="388" y="897"/>
                    </a:lnTo>
                    <a:lnTo>
                      <a:pt x="388" y="908"/>
                    </a:lnTo>
                    <a:lnTo>
                      <a:pt x="388" y="920"/>
                    </a:lnTo>
                    <a:lnTo>
                      <a:pt x="388" y="931"/>
                    </a:lnTo>
                    <a:lnTo>
                      <a:pt x="383" y="948"/>
                    </a:lnTo>
                    <a:lnTo>
                      <a:pt x="377" y="971"/>
                    </a:lnTo>
                    <a:lnTo>
                      <a:pt x="366" y="983"/>
                    </a:lnTo>
                    <a:lnTo>
                      <a:pt x="354" y="1000"/>
                    </a:lnTo>
                    <a:lnTo>
                      <a:pt x="343" y="1011"/>
                    </a:lnTo>
                    <a:lnTo>
                      <a:pt x="331" y="1023"/>
                    </a:lnTo>
                    <a:lnTo>
                      <a:pt x="314" y="1028"/>
                    </a:lnTo>
                    <a:lnTo>
                      <a:pt x="297" y="1034"/>
                    </a:lnTo>
                    <a:lnTo>
                      <a:pt x="286" y="1040"/>
                    </a:lnTo>
                    <a:lnTo>
                      <a:pt x="268" y="1040"/>
                    </a:lnTo>
                    <a:lnTo>
                      <a:pt x="251" y="1040"/>
                    </a:lnTo>
                    <a:lnTo>
                      <a:pt x="234" y="1034"/>
                    </a:lnTo>
                    <a:lnTo>
                      <a:pt x="217" y="1028"/>
                    </a:lnTo>
                    <a:lnTo>
                      <a:pt x="206" y="1023"/>
                    </a:lnTo>
                    <a:lnTo>
                      <a:pt x="194" y="1017"/>
                    </a:lnTo>
                    <a:lnTo>
                      <a:pt x="183" y="1006"/>
                    </a:lnTo>
                    <a:lnTo>
                      <a:pt x="171" y="994"/>
                    </a:lnTo>
                    <a:lnTo>
                      <a:pt x="160" y="983"/>
                    </a:lnTo>
                    <a:lnTo>
                      <a:pt x="148" y="977"/>
                    </a:lnTo>
                    <a:lnTo>
                      <a:pt x="131" y="971"/>
                    </a:lnTo>
                    <a:lnTo>
                      <a:pt x="120" y="966"/>
                    </a:lnTo>
                    <a:lnTo>
                      <a:pt x="108" y="960"/>
                    </a:lnTo>
                    <a:lnTo>
                      <a:pt x="97" y="954"/>
                    </a:lnTo>
                    <a:lnTo>
                      <a:pt x="86" y="954"/>
                    </a:lnTo>
                    <a:lnTo>
                      <a:pt x="74" y="954"/>
                    </a:lnTo>
                    <a:lnTo>
                      <a:pt x="63" y="954"/>
                    </a:lnTo>
                    <a:lnTo>
                      <a:pt x="51" y="960"/>
                    </a:lnTo>
                    <a:lnTo>
                      <a:pt x="40" y="966"/>
                    </a:lnTo>
                    <a:lnTo>
                      <a:pt x="28" y="971"/>
                    </a:lnTo>
                    <a:lnTo>
                      <a:pt x="23" y="983"/>
                    </a:lnTo>
                    <a:lnTo>
                      <a:pt x="17" y="994"/>
                    </a:lnTo>
                    <a:lnTo>
                      <a:pt x="17" y="1011"/>
                    </a:lnTo>
                    <a:lnTo>
                      <a:pt x="11" y="1046"/>
                    </a:lnTo>
                    <a:lnTo>
                      <a:pt x="6" y="1086"/>
                    </a:lnTo>
                    <a:lnTo>
                      <a:pt x="0" y="1126"/>
                    </a:lnTo>
                    <a:lnTo>
                      <a:pt x="0" y="1166"/>
                    </a:lnTo>
                    <a:lnTo>
                      <a:pt x="0" y="1211"/>
                    </a:lnTo>
                    <a:lnTo>
                      <a:pt x="0" y="1251"/>
                    </a:lnTo>
                    <a:lnTo>
                      <a:pt x="6" y="1268"/>
                    </a:lnTo>
                    <a:lnTo>
                      <a:pt x="6" y="1285"/>
                    </a:lnTo>
                    <a:lnTo>
                      <a:pt x="11" y="1303"/>
                    </a:lnTo>
                    <a:lnTo>
                      <a:pt x="17" y="1314"/>
                    </a:lnTo>
                    <a:lnTo>
                      <a:pt x="46" y="1308"/>
                    </a:lnTo>
                    <a:lnTo>
                      <a:pt x="86" y="1303"/>
                    </a:lnTo>
                    <a:lnTo>
                      <a:pt x="131" y="1297"/>
                    </a:lnTo>
                    <a:lnTo>
                      <a:pt x="183" y="1297"/>
                    </a:lnTo>
                    <a:lnTo>
                      <a:pt x="234" y="1291"/>
                    </a:lnTo>
                    <a:lnTo>
                      <a:pt x="274" y="1291"/>
                    </a:lnTo>
                    <a:lnTo>
                      <a:pt x="314" y="1297"/>
                    </a:lnTo>
                    <a:lnTo>
                      <a:pt x="343" y="1297"/>
                    </a:lnTo>
                    <a:lnTo>
                      <a:pt x="371" y="1303"/>
                    </a:lnTo>
                    <a:lnTo>
                      <a:pt x="394" y="1308"/>
                    </a:lnTo>
                    <a:lnTo>
                      <a:pt x="417" y="1320"/>
                    </a:lnTo>
                    <a:lnTo>
                      <a:pt x="434" y="1331"/>
                    </a:lnTo>
                    <a:lnTo>
                      <a:pt x="446" y="1337"/>
                    </a:lnTo>
                    <a:lnTo>
                      <a:pt x="457" y="1348"/>
                    </a:lnTo>
                    <a:lnTo>
                      <a:pt x="468" y="1360"/>
                    </a:lnTo>
                    <a:lnTo>
                      <a:pt x="474" y="1371"/>
                    </a:lnTo>
                    <a:lnTo>
                      <a:pt x="474" y="1383"/>
                    </a:lnTo>
                    <a:lnTo>
                      <a:pt x="474" y="1394"/>
                    </a:lnTo>
                    <a:lnTo>
                      <a:pt x="474" y="1405"/>
                    </a:lnTo>
                    <a:lnTo>
                      <a:pt x="474" y="1417"/>
                    </a:lnTo>
                    <a:lnTo>
                      <a:pt x="468" y="1428"/>
                    </a:lnTo>
                    <a:lnTo>
                      <a:pt x="463" y="1440"/>
                    </a:lnTo>
                    <a:lnTo>
                      <a:pt x="451" y="1451"/>
                    </a:lnTo>
                    <a:lnTo>
                      <a:pt x="440" y="1457"/>
                    </a:lnTo>
                    <a:lnTo>
                      <a:pt x="428" y="1474"/>
                    </a:lnTo>
                    <a:lnTo>
                      <a:pt x="423" y="1485"/>
                    </a:lnTo>
                    <a:lnTo>
                      <a:pt x="417" y="1503"/>
                    </a:lnTo>
                    <a:lnTo>
                      <a:pt x="411" y="1520"/>
                    </a:lnTo>
                    <a:lnTo>
                      <a:pt x="411" y="1537"/>
                    </a:lnTo>
                    <a:lnTo>
                      <a:pt x="411" y="1560"/>
                    </a:lnTo>
                    <a:lnTo>
                      <a:pt x="411" y="1577"/>
                    </a:lnTo>
                    <a:lnTo>
                      <a:pt x="417" y="1594"/>
                    </a:lnTo>
                    <a:lnTo>
                      <a:pt x="428" y="1611"/>
                    </a:lnTo>
                    <a:lnTo>
                      <a:pt x="440" y="1628"/>
                    </a:lnTo>
                    <a:lnTo>
                      <a:pt x="451" y="1640"/>
                    </a:lnTo>
                    <a:lnTo>
                      <a:pt x="463" y="1657"/>
                    </a:lnTo>
                    <a:lnTo>
                      <a:pt x="474" y="1663"/>
                    </a:lnTo>
                    <a:lnTo>
                      <a:pt x="486" y="1668"/>
                    </a:lnTo>
                    <a:lnTo>
                      <a:pt x="491" y="1668"/>
                    </a:lnTo>
                    <a:lnTo>
                      <a:pt x="503" y="1674"/>
                    </a:lnTo>
                    <a:lnTo>
                      <a:pt x="514" y="1680"/>
                    </a:lnTo>
                    <a:lnTo>
                      <a:pt x="526" y="1680"/>
                    </a:lnTo>
                    <a:lnTo>
                      <a:pt x="537" y="1680"/>
                    </a:lnTo>
                    <a:lnTo>
                      <a:pt x="548" y="1680"/>
                    </a:lnTo>
                    <a:lnTo>
                      <a:pt x="577" y="1680"/>
                    </a:lnTo>
                    <a:lnTo>
                      <a:pt x="600" y="1674"/>
                    </a:lnTo>
                    <a:lnTo>
                      <a:pt x="617" y="1663"/>
                    </a:lnTo>
                    <a:lnTo>
                      <a:pt x="634" y="1657"/>
                    </a:lnTo>
                    <a:lnTo>
                      <a:pt x="651" y="1640"/>
                    </a:lnTo>
                    <a:lnTo>
                      <a:pt x="668" y="1628"/>
                    </a:lnTo>
                    <a:lnTo>
                      <a:pt x="680" y="1617"/>
                    </a:lnTo>
                    <a:lnTo>
                      <a:pt x="686" y="1600"/>
                    </a:lnTo>
                    <a:lnTo>
                      <a:pt x="691" y="1583"/>
                    </a:lnTo>
                    <a:lnTo>
                      <a:pt x="691" y="1565"/>
                    </a:lnTo>
                    <a:lnTo>
                      <a:pt x="697" y="1548"/>
                    </a:lnTo>
                    <a:lnTo>
                      <a:pt x="691" y="1531"/>
                    </a:lnTo>
                    <a:lnTo>
                      <a:pt x="686" y="1514"/>
                    </a:lnTo>
                    <a:lnTo>
                      <a:pt x="680" y="1497"/>
                    </a:lnTo>
                    <a:lnTo>
                      <a:pt x="668" y="1480"/>
                    </a:lnTo>
                    <a:lnTo>
                      <a:pt x="651" y="1468"/>
                    </a:lnTo>
                    <a:lnTo>
                      <a:pt x="640" y="1451"/>
                    </a:lnTo>
                    <a:lnTo>
                      <a:pt x="634" y="1440"/>
                    </a:lnTo>
                    <a:lnTo>
                      <a:pt x="623" y="1423"/>
                    </a:lnTo>
                    <a:lnTo>
                      <a:pt x="617" y="1405"/>
                    </a:lnTo>
                    <a:lnTo>
                      <a:pt x="617" y="1388"/>
                    </a:lnTo>
                    <a:lnTo>
                      <a:pt x="617" y="1371"/>
                    </a:lnTo>
                    <a:lnTo>
                      <a:pt x="617" y="1360"/>
                    </a:lnTo>
                    <a:lnTo>
                      <a:pt x="617" y="1343"/>
                    </a:lnTo>
                    <a:lnTo>
                      <a:pt x="623" y="1331"/>
                    </a:lnTo>
                    <a:lnTo>
                      <a:pt x="628" y="1314"/>
                    </a:lnTo>
                    <a:lnTo>
                      <a:pt x="634" y="1303"/>
                    </a:lnTo>
                    <a:lnTo>
                      <a:pt x="646" y="1297"/>
                    </a:lnTo>
                    <a:lnTo>
                      <a:pt x="651" y="1285"/>
                    </a:lnTo>
                    <a:lnTo>
                      <a:pt x="663" y="1280"/>
                    </a:lnTo>
                    <a:lnTo>
                      <a:pt x="674" y="1274"/>
                    </a:lnTo>
                    <a:lnTo>
                      <a:pt x="680" y="1274"/>
                    </a:lnTo>
                    <a:lnTo>
                      <a:pt x="697" y="1274"/>
                    </a:lnTo>
                    <a:lnTo>
                      <a:pt x="726" y="1280"/>
                    </a:lnTo>
                    <a:lnTo>
                      <a:pt x="754" y="1280"/>
                    </a:lnTo>
                    <a:lnTo>
                      <a:pt x="794" y="1285"/>
                    </a:lnTo>
                    <a:lnTo>
                      <a:pt x="840" y="1291"/>
                    </a:lnTo>
                    <a:lnTo>
                      <a:pt x="886" y="1291"/>
                    </a:lnTo>
                    <a:lnTo>
                      <a:pt x="931" y="1297"/>
                    </a:lnTo>
                    <a:lnTo>
                      <a:pt x="983" y="1297"/>
                    </a:lnTo>
                    <a:lnTo>
                      <a:pt x="994" y="1280"/>
                    </a:lnTo>
                    <a:lnTo>
                      <a:pt x="1000" y="1257"/>
                    </a:lnTo>
                    <a:lnTo>
                      <a:pt x="1006" y="1234"/>
                    </a:lnTo>
                    <a:lnTo>
                      <a:pt x="1011" y="1211"/>
                    </a:lnTo>
                    <a:lnTo>
                      <a:pt x="1017" y="1188"/>
                    </a:lnTo>
                    <a:lnTo>
                      <a:pt x="1017" y="1166"/>
                    </a:lnTo>
                    <a:lnTo>
                      <a:pt x="1017" y="1143"/>
                    </a:lnTo>
                    <a:lnTo>
                      <a:pt x="1017" y="1120"/>
                    </a:lnTo>
                    <a:lnTo>
                      <a:pt x="1017" y="1097"/>
                    </a:lnTo>
                    <a:lnTo>
                      <a:pt x="1017" y="1074"/>
                    </a:lnTo>
                    <a:lnTo>
                      <a:pt x="1011" y="1051"/>
                    </a:lnTo>
                    <a:lnTo>
                      <a:pt x="1011" y="1028"/>
                    </a:lnTo>
                    <a:lnTo>
                      <a:pt x="1006" y="1011"/>
                    </a:lnTo>
                    <a:lnTo>
                      <a:pt x="1000" y="994"/>
                    </a:lnTo>
                    <a:lnTo>
                      <a:pt x="994" y="977"/>
                    </a:lnTo>
                    <a:lnTo>
                      <a:pt x="988" y="966"/>
                    </a:lnTo>
                    <a:lnTo>
                      <a:pt x="983" y="948"/>
                    </a:lnTo>
                    <a:lnTo>
                      <a:pt x="977" y="943"/>
                    </a:lnTo>
                    <a:lnTo>
                      <a:pt x="971" y="931"/>
                    </a:lnTo>
                    <a:lnTo>
                      <a:pt x="966" y="926"/>
                    </a:lnTo>
                    <a:lnTo>
                      <a:pt x="954" y="920"/>
                    </a:lnTo>
                    <a:lnTo>
                      <a:pt x="948" y="920"/>
                    </a:lnTo>
                    <a:lnTo>
                      <a:pt x="943" y="914"/>
                    </a:lnTo>
                    <a:lnTo>
                      <a:pt x="931" y="914"/>
                    </a:lnTo>
                    <a:lnTo>
                      <a:pt x="914" y="914"/>
                    </a:lnTo>
                    <a:lnTo>
                      <a:pt x="891" y="920"/>
                    </a:lnTo>
                    <a:lnTo>
                      <a:pt x="868" y="926"/>
                    </a:lnTo>
                    <a:lnTo>
                      <a:pt x="846" y="937"/>
                    </a:lnTo>
                    <a:lnTo>
                      <a:pt x="828" y="943"/>
                    </a:lnTo>
                    <a:lnTo>
                      <a:pt x="817" y="943"/>
                    </a:lnTo>
                    <a:lnTo>
                      <a:pt x="800" y="948"/>
                    </a:lnTo>
                    <a:lnTo>
                      <a:pt x="788" y="948"/>
                    </a:lnTo>
                    <a:lnTo>
                      <a:pt x="771" y="948"/>
                    </a:lnTo>
                    <a:lnTo>
                      <a:pt x="760" y="948"/>
                    </a:lnTo>
                    <a:lnTo>
                      <a:pt x="754" y="948"/>
                    </a:lnTo>
                    <a:lnTo>
                      <a:pt x="737" y="943"/>
                    </a:lnTo>
                    <a:lnTo>
                      <a:pt x="731" y="943"/>
                    </a:lnTo>
                    <a:lnTo>
                      <a:pt x="720" y="937"/>
                    </a:lnTo>
                    <a:lnTo>
                      <a:pt x="714" y="937"/>
                    </a:lnTo>
                    <a:lnTo>
                      <a:pt x="703" y="931"/>
                    </a:lnTo>
                    <a:lnTo>
                      <a:pt x="691" y="920"/>
                    </a:lnTo>
                    <a:lnTo>
                      <a:pt x="680" y="903"/>
                    </a:lnTo>
                    <a:lnTo>
                      <a:pt x="668" y="891"/>
                    </a:lnTo>
                    <a:lnTo>
                      <a:pt x="663" y="874"/>
                    </a:lnTo>
                    <a:lnTo>
                      <a:pt x="657" y="857"/>
                    </a:lnTo>
                    <a:lnTo>
                      <a:pt x="657" y="846"/>
                    </a:lnTo>
                    <a:lnTo>
                      <a:pt x="657" y="828"/>
                    </a:lnTo>
                    <a:lnTo>
                      <a:pt x="657" y="817"/>
                    </a:lnTo>
                    <a:lnTo>
                      <a:pt x="663" y="806"/>
                    </a:lnTo>
                    <a:lnTo>
                      <a:pt x="668" y="794"/>
                    </a:lnTo>
                    <a:lnTo>
                      <a:pt x="674" y="777"/>
                    </a:lnTo>
                    <a:lnTo>
                      <a:pt x="686" y="760"/>
                    </a:lnTo>
                    <a:lnTo>
                      <a:pt x="697" y="748"/>
                    </a:lnTo>
                    <a:lnTo>
                      <a:pt x="708" y="743"/>
                    </a:lnTo>
                    <a:lnTo>
                      <a:pt x="720" y="737"/>
                    </a:lnTo>
                    <a:lnTo>
                      <a:pt x="731" y="731"/>
                    </a:lnTo>
                    <a:lnTo>
                      <a:pt x="743" y="726"/>
                    </a:lnTo>
                    <a:lnTo>
                      <a:pt x="754" y="720"/>
                    </a:lnTo>
                    <a:lnTo>
                      <a:pt x="766" y="720"/>
                    </a:lnTo>
                    <a:lnTo>
                      <a:pt x="771" y="720"/>
                    </a:lnTo>
                    <a:lnTo>
                      <a:pt x="783" y="726"/>
                    </a:lnTo>
                    <a:lnTo>
                      <a:pt x="794" y="726"/>
                    </a:lnTo>
                    <a:lnTo>
                      <a:pt x="817" y="737"/>
                    </a:lnTo>
                    <a:lnTo>
                      <a:pt x="834" y="743"/>
                    </a:lnTo>
                    <a:lnTo>
                      <a:pt x="857" y="754"/>
                    </a:lnTo>
                    <a:lnTo>
                      <a:pt x="874" y="766"/>
                    </a:lnTo>
                    <a:lnTo>
                      <a:pt x="891" y="777"/>
                    </a:lnTo>
                    <a:lnTo>
                      <a:pt x="914" y="783"/>
                    </a:lnTo>
                    <a:lnTo>
                      <a:pt x="926" y="783"/>
                    </a:lnTo>
                    <a:lnTo>
                      <a:pt x="931" y="788"/>
                    </a:lnTo>
                    <a:lnTo>
                      <a:pt x="943" y="788"/>
                    </a:lnTo>
                    <a:lnTo>
                      <a:pt x="954" y="783"/>
                    </a:lnTo>
                    <a:lnTo>
                      <a:pt x="960" y="783"/>
                    </a:lnTo>
                    <a:lnTo>
                      <a:pt x="971" y="777"/>
                    </a:lnTo>
                    <a:lnTo>
                      <a:pt x="983" y="771"/>
                    </a:lnTo>
                    <a:lnTo>
                      <a:pt x="988" y="766"/>
                    </a:lnTo>
                    <a:lnTo>
                      <a:pt x="994" y="760"/>
                    </a:lnTo>
                    <a:lnTo>
                      <a:pt x="1000" y="754"/>
                    </a:lnTo>
                    <a:lnTo>
                      <a:pt x="1000" y="748"/>
                    </a:lnTo>
                    <a:lnTo>
                      <a:pt x="1006" y="737"/>
                    </a:lnTo>
                    <a:lnTo>
                      <a:pt x="1011" y="714"/>
                    </a:lnTo>
                    <a:lnTo>
                      <a:pt x="1011" y="691"/>
                    </a:lnTo>
                    <a:lnTo>
                      <a:pt x="1011" y="663"/>
                    </a:lnTo>
                    <a:lnTo>
                      <a:pt x="1006" y="628"/>
                    </a:lnTo>
                    <a:lnTo>
                      <a:pt x="1006" y="600"/>
                    </a:lnTo>
                    <a:lnTo>
                      <a:pt x="1000" y="566"/>
                    </a:lnTo>
                    <a:lnTo>
                      <a:pt x="994" y="497"/>
                    </a:lnTo>
                    <a:lnTo>
                      <a:pt x="988" y="440"/>
                    </a:lnTo>
                    <a:lnTo>
                      <a:pt x="988" y="417"/>
                    </a:lnTo>
                    <a:lnTo>
                      <a:pt x="988" y="394"/>
                    </a:lnTo>
                    <a:lnTo>
                      <a:pt x="988" y="377"/>
                    </a:lnTo>
                    <a:lnTo>
                      <a:pt x="988" y="366"/>
                    </a:lnTo>
                    <a:lnTo>
                      <a:pt x="971" y="377"/>
                    </a:lnTo>
                    <a:lnTo>
                      <a:pt x="948" y="388"/>
                    </a:lnTo>
                    <a:lnTo>
                      <a:pt x="926" y="394"/>
                    </a:lnTo>
                    <a:lnTo>
                      <a:pt x="897" y="400"/>
                    </a:lnTo>
                    <a:lnTo>
                      <a:pt x="868" y="406"/>
                    </a:lnTo>
                    <a:lnTo>
                      <a:pt x="840" y="406"/>
                    </a:lnTo>
                    <a:lnTo>
                      <a:pt x="811" y="406"/>
                    </a:lnTo>
                    <a:lnTo>
                      <a:pt x="783" y="406"/>
                    </a:lnTo>
                    <a:lnTo>
                      <a:pt x="754" y="406"/>
                    </a:lnTo>
                    <a:lnTo>
                      <a:pt x="720" y="406"/>
                    </a:lnTo>
                    <a:lnTo>
                      <a:pt x="697" y="400"/>
                    </a:lnTo>
                    <a:lnTo>
                      <a:pt x="668" y="394"/>
                    </a:lnTo>
                    <a:lnTo>
                      <a:pt x="646" y="388"/>
                    </a:lnTo>
                    <a:lnTo>
                      <a:pt x="628" y="383"/>
                    </a:lnTo>
                    <a:lnTo>
                      <a:pt x="611" y="371"/>
                    </a:lnTo>
                    <a:lnTo>
                      <a:pt x="594" y="366"/>
                    </a:lnTo>
                    <a:lnTo>
                      <a:pt x="583" y="354"/>
                    </a:lnTo>
                    <a:lnTo>
                      <a:pt x="577" y="348"/>
                    </a:lnTo>
                    <a:lnTo>
                      <a:pt x="571" y="343"/>
                    </a:lnTo>
                    <a:lnTo>
                      <a:pt x="566" y="331"/>
                    </a:lnTo>
                    <a:lnTo>
                      <a:pt x="566" y="326"/>
                    </a:lnTo>
                    <a:lnTo>
                      <a:pt x="566" y="314"/>
                    </a:lnTo>
                    <a:lnTo>
                      <a:pt x="566" y="309"/>
                    </a:lnTo>
                    <a:lnTo>
                      <a:pt x="566" y="297"/>
                    </a:lnTo>
                    <a:lnTo>
                      <a:pt x="571" y="291"/>
                    </a:lnTo>
                    <a:lnTo>
                      <a:pt x="577" y="280"/>
                    </a:lnTo>
                    <a:lnTo>
                      <a:pt x="583" y="269"/>
                    </a:lnTo>
                    <a:lnTo>
                      <a:pt x="594" y="263"/>
                    </a:lnTo>
                    <a:lnTo>
                      <a:pt x="611" y="240"/>
                    </a:lnTo>
                    <a:lnTo>
                      <a:pt x="634" y="217"/>
                    </a:lnTo>
                    <a:lnTo>
                      <a:pt x="646" y="200"/>
                    </a:lnTo>
                    <a:lnTo>
                      <a:pt x="651" y="183"/>
                    </a:lnTo>
                    <a:lnTo>
                      <a:pt x="657" y="166"/>
                    </a:lnTo>
                    <a:lnTo>
                      <a:pt x="663" y="154"/>
                    </a:lnTo>
                    <a:lnTo>
                      <a:pt x="663" y="131"/>
                    </a:lnTo>
                    <a:lnTo>
                      <a:pt x="663" y="114"/>
                    </a:lnTo>
                    <a:lnTo>
                      <a:pt x="657" y="97"/>
                    </a:lnTo>
                    <a:lnTo>
                      <a:pt x="651" y="80"/>
                    </a:lnTo>
                    <a:lnTo>
                      <a:pt x="640" y="63"/>
                    </a:lnTo>
                    <a:lnTo>
                      <a:pt x="628" y="51"/>
                    </a:lnTo>
                    <a:lnTo>
                      <a:pt x="617" y="34"/>
                    </a:lnTo>
                    <a:lnTo>
                      <a:pt x="600" y="23"/>
                    </a:lnTo>
                    <a:lnTo>
                      <a:pt x="583" y="17"/>
                    </a:lnTo>
                    <a:lnTo>
                      <a:pt x="566" y="6"/>
                    </a:lnTo>
                    <a:lnTo>
                      <a:pt x="543" y="0"/>
                    </a:lnTo>
                    <a:lnTo>
                      <a:pt x="520" y="0"/>
                    </a:lnTo>
                    <a:lnTo>
                      <a:pt x="497" y="0"/>
                    </a:lnTo>
                    <a:lnTo>
                      <a:pt x="480" y="6"/>
                    </a:lnTo>
                    <a:lnTo>
                      <a:pt x="463" y="17"/>
                    </a:lnTo>
                    <a:lnTo>
                      <a:pt x="440" y="23"/>
                    </a:lnTo>
                    <a:lnTo>
                      <a:pt x="423" y="34"/>
                    </a:lnTo>
                    <a:lnTo>
                      <a:pt x="406" y="51"/>
                    </a:lnTo>
                    <a:lnTo>
                      <a:pt x="394" y="63"/>
                    </a:lnTo>
                    <a:lnTo>
                      <a:pt x="383" y="80"/>
                    </a:lnTo>
                    <a:lnTo>
                      <a:pt x="377" y="97"/>
                    </a:lnTo>
                    <a:lnTo>
                      <a:pt x="371" y="114"/>
                    </a:lnTo>
                    <a:lnTo>
                      <a:pt x="366" y="131"/>
                    </a:lnTo>
                    <a:lnTo>
                      <a:pt x="366" y="154"/>
                    </a:lnTo>
                    <a:lnTo>
                      <a:pt x="366" y="171"/>
                    </a:lnTo>
                    <a:lnTo>
                      <a:pt x="371" y="189"/>
                    </a:lnTo>
                    <a:lnTo>
                      <a:pt x="377" y="194"/>
                    </a:lnTo>
                    <a:lnTo>
                      <a:pt x="383" y="206"/>
                    </a:lnTo>
                    <a:lnTo>
                      <a:pt x="388" y="211"/>
                    </a:lnTo>
                    <a:lnTo>
                      <a:pt x="394" y="217"/>
                    </a:lnTo>
                    <a:lnTo>
                      <a:pt x="406" y="234"/>
                    </a:lnTo>
                    <a:lnTo>
                      <a:pt x="417" y="246"/>
                    </a:lnTo>
                    <a:lnTo>
                      <a:pt x="428" y="263"/>
                    </a:lnTo>
                    <a:lnTo>
                      <a:pt x="434" y="274"/>
                    </a:lnTo>
                    <a:lnTo>
                      <a:pt x="440" y="291"/>
                    </a:lnTo>
                    <a:lnTo>
                      <a:pt x="446" y="303"/>
                    </a:lnTo>
                    <a:lnTo>
                      <a:pt x="446" y="314"/>
                    </a:lnTo>
                    <a:lnTo>
                      <a:pt x="446" y="320"/>
                    </a:lnTo>
                    <a:lnTo>
                      <a:pt x="446" y="331"/>
                    </a:lnTo>
                    <a:lnTo>
                      <a:pt x="440" y="343"/>
                    </a:lnTo>
                    <a:lnTo>
                      <a:pt x="434" y="348"/>
                    </a:lnTo>
                    <a:lnTo>
                      <a:pt x="428" y="354"/>
                    </a:lnTo>
                    <a:lnTo>
                      <a:pt x="423" y="360"/>
                    </a:lnTo>
                    <a:lnTo>
                      <a:pt x="411" y="366"/>
                    </a:lnTo>
                    <a:lnTo>
                      <a:pt x="400" y="366"/>
                    </a:lnTo>
                    <a:lnTo>
                      <a:pt x="383" y="366"/>
                    </a:lnTo>
                    <a:lnTo>
                      <a:pt x="331" y="366"/>
                    </a:lnTo>
                    <a:lnTo>
                      <a:pt x="274" y="371"/>
                    </a:lnTo>
                    <a:lnTo>
                      <a:pt x="223" y="371"/>
                    </a:lnTo>
                    <a:lnTo>
                      <a:pt x="171" y="377"/>
                    </a:lnTo>
                    <a:lnTo>
                      <a:pt x="120" y="377"/>
                    </a:lnTo>
                    <a:lnTo>
                      <a:pt x="80" y="377"/>
                    </a:lnTo>
                    <a:lnTo>
                      <a:pt x="57" y="377"/>
                    </a:lnTo>
                    <a:lnTo>
                      <a:pt x="40" y="377"/>
                    </a:lnTo>
                    <a:lnTo>
                      <a:pt x="28" y="371"/>
                    </a:lnTo>
                    <a:lnTo>
                      <a:pt x="17" y="366"/>
                    </a:lnTo>
                    <a:lnTo>
                      <a:pt x="17" y="411"/>
                    </a:lnTo>
                    <a:lnTo>
                      <a:pt x="17" y="474"/>
                    </a:lnTo>
                    <a:lnTo>
                      <a:pt x="17" y="537"/>
                    </a:lnTo>
                    <a:lnTo>
                      <a:pt x="17" y="606"/>
                    </a:lnTo>
                    <a:lnTo>
                      <a:pt x="17" y="668"/>
                    </a:lnTo>
                    <a:lnTo>
                      <a:pt x="17" y="726"/>
                    </a:lnTo>
                    <a:lnTo>
                      <a:pt x="17" y="771"/>
                    </a:lnTo>
                    <a:lnTo>
                      <a:pt x="17" y="794"/>
                    </a:lnTo>
                    <a:lnTo>
                      <a:pt x="17" y="806"/>
                    </a:lnTo>
                    <a:lnTo>
                      <a:pt x="23" y="811"/>
                    </a:lnTo>
                    <a:lnTo>
                      <a:pt x="23" y="823"/>
                    </a:lnTo>
                    <a:lnTo>
                      <a:pt x="34" y="828"/>
                    </a:lnTo>
                    <a:lnTo>
                      <a:pt x="40" y="840"/>
                    </a:lnTo>
                    <a:lnTo>
                      <a:pt x="51" y="846"/>
                    </a:lnTo>
                    <a:lnTo>
                      <a:pt x="63" y="851"/>
                    </a:lnTo>
                    <a:lnTo>
                      <a:pt x="74" y="851"/>
                    </a:lnTo>
                    <a:lnTo>
                      <a:pt x="86" y="857"/>
                    </a:lnTo>
                    <a:lnTo>
                      <a:pt x="103" y="857"/>
                    </a:lnTo>
                    <a:lnTo>
                      <a:pt x="114" y="857"/>
                    </a:lnTo>
                    <a:lnTo>
                      <a:pt x="126" y="857"/>
                    </a:lnTo>
                    <a:lnTo>
                      <a:pt x="143" y="851"/>
                    </a:lnTo>
                    <a:lnTo>
                      <a:pt x="154" y="846"/>
                    </a:lnTo>
                    <a:lnTo>
                      <a:pt x="166" y="834"/>
                    </a:lnTo>
                    <a:lnTo>
                      <a:pt x="177" y="823"/>
                    </a:lnTo>
                    <a:close/>
                  </a:path>
                </a:pathLst>
              </a:custGeom>
              <a:solidFill>
                <a:srgbClr val="D8EBB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9232" name="Freeform 14"/>
              <p:cNvSpPr>
                <a:spLocks noEditPoints="1"/>
              </p:cNvSpPr>
              <p:nvPr/>
            </p:nvSpPr>
            <p:spPr bwMode="auto">
              <a:xfrm>
                <a:off x="1877" y="2099"/>
                <a:ext cx="1034" cy="1697"/>
              </a:xfrm>
              <a:custGeom>
                <a:avLst/>
                <a:gdLst>
                  <a:gd name="T0" fmla="*/ 297 w 1034"/>
                  <a:gd name="T1" fmla="*/ 812 h 1697"/>
                  <a:gd name="T2" fmla="*/ 389 w 1034"/>
                  <a:gd name="T3" fmla="*/ 892 h 1697"/>
                  <a:gd name="T4" fmla="*/ 320 w 1034"/>
                  <a:gd name="T5" fmla="*/ 1029 h 1697"/>
                  <a:gd name="T6" fmla="*/ 143 w 1034"/>
                  <a:gd name="T7" fmla="*/ 972 h 1697"/>
                  <a:gd name="T8" fmla="*/ 12 w 1034"/>
                  <a:gd name="T9" fmla="*/ 1052 h 1697"/>
                  <a:gd name="T10" fmla="*/ 189 w 1034"/>
                  <a:gd name="T11" fmla="*/ 1314 h 1697"/>
                  <a:gd name="T12" fmla="*/ 474 w 1034"/>
                  <a:gd name="T13" fmla="*/ 1389 h 1697"/>
                  <a:gd name="T14" fmla="*/ 412 w 1034"/>
                  <a:gd name="T15" fmla="*/ 1526 h 1697"/>
                  <a:gd name="T16" fmla="*/ 497 w 1034"/>
                  <a:gd name="T17" fmla="*/ 1686 h 1697"/>
                  <a:gd name="T18" fmla="*/ 680 w 1034"/>
                  <a:gd name="T19" fmla="*/ 1646 h 1697"/>
                  <a:gd name="T20" fmla="*/ 680 w 1034"/>
                  <a:gd name="T21" fmla="*/ 1480 h 1697"/>
                  <a:gd name="T22" fmla="*/ 657 w 1034"/>
                  <a:gd name="T23" fmla="*/ 1314 h 1697"/>
                  <a:gd name="T24" fmla="*/ 1012 w 1034"/>
                  <a:gd name="T25" fmla="*/ 1291 h 1697"/>
                  <a:gd name="T26" fmla="*/ 1017 w 1034"/>
                  <a:gd name="T27" fmla="*/ 1000 h 1697"/>
                  <a:gd name="T28" fmla="*/ 954 w 1034"/>
                  <a:gd name="T29" fmla="*/ 914 h 1697"/>
                  <a:gd name="T30" fmla="*/ 766 w 1034"/>
                  <a:gd name="T31" fmla="*/ 949 h 1697"/>
                  <a:gd name="T32" fmla="*/ 709 w 1034"/>
                  <a:gd name="T33" fmla="*/ 926 h 1697"/>
                  <a:gd name="T34" fmla="*/ 697 w 1034"/>
                  <a:gd name="T35" fmla="*/ 772 h 1697"/>
                  <a:gd name="T36" fmla="*/ 823 w 1034"/>
                  <a:gd name="T37" fmla="*/ 754 h 1697"/>
                  <a:gd name="T38" fmla="*/ 972 w 1034"/>
                  <a:gd name="T39" fmla="*/ 800 h 1697"/>
                  <a:gd name="T40" fmla="*/ 1023 w 1034"/>
                  <a:gd name="T41" fmla="*/ 606 h 1697"/>
                  <a:gd name="T42" fmla="*/ 726 w 1034"/>
                  <a:gd name="T43" fmla="*/ 406 h 1697"/>
                  <a:gd name="T44" fmla="*/ 583 w 1034"/>
                  <a:gd name="T45" fmla="*/ 315 h 1697"/>
                  <a:gd name="T46" fmla="*/ 680 w 1034"/>
                  <a:gd name="T47" fmla="*/ 166 h 1697"/>
                  <a:gd name="T48" fmla="*/ 577 w 1034"/>
                  <a:gd name="T49" fmla="*/ 6 h 1697"/>
                  <a:gd name="T50" fmla="*/ 383 w 1034"/>
                  <a:gd name="T51" fmla="*/ 86 h 1697"/>
                  <a:gd name="T52" fmla="*/ 400 w 1034"/>
                  <a:gd name="T53" fmla="*/ 223 h 1697"/>
                  <a:gd name="T54" fmla="*/ 440 w 1034"/>
                  <a:gd name="T55" fmla="*/ 343 h 1697"/>
                  <a:gd name="T56" fmla="*/ 40 w 1034"/>
                  <a:gd name="T57" fmla="*/ 372 h 1697"/>
                  <a:gd name="T58" fmla="*/ 40 w 1034"/>
                  <a:gd name="T59" fmla="*/ 846 h 1697"/>
                  <a:gd name="T60" fmla="*/ 154 w 1034"/>
                  <a:gd name="T61" fmla="*/ 869 h 1697"/>
                  <a:gd name="T62" fmla="*/ 86 w 1034"/>
                  <a:gd name="T63" fmla="*/ 852 h 1697"/>
                  <a:gd name="T64" fmla="*/ 34 w 1034"/>
                  <a:gd name="T65" fmla="*/ 812 h 1697"/>
                  <a:gd name="T66" fmla="*/ 280 w 1034"/>
                  <a:gd name="T67" fmla="*/ 389 h 1697"/>
                  <a:gd name="T68" fmla="*/ 463 w 1034"/>
                  <a:gd name="T69" fmla="*/ 309 h 1697"/>
                  <a:gd name="T70" fmla="*/ 383 w 1034"/>
                  <a:gd name="T71" fmla="*/ 189 h 1697"/>
                  <a:gd name="T72" fmla="*/ 446 w 1034"/>
                  <a:gd name="T73" fmla="*/ 29 h 1697"/>
                  <a:gd name="T74" fmla="*/ 629 w 1034"/>
                  <a:gd name="T75" fmla="*/ 63 h 1697"/>
                  <a:gd name="T76" fmla="*/ 600 w 1034"/>
                  <a:gd name="T77" fmla="*/ 269 h 1697"/>
                  <a:gd name="T78" fmla="*/ 577 w 1034"/>
                  <a:gd name="T79" fmla="*/ 360 h 1697"/>
                  <a:gd name="T80" fmla="*/ 960 w 1034"/>
                  <a:gd name="T81" fmla="*/ 400 h 1697"/>
                  <a:gd name="T82" fmla="*/ 1000 w 1034"/>
                  <a:gd name="T83" fmla="*/ 754 h 1697"/>
                  <a:gd name="T84" fmla="*/ 937 w 1034"/>
                  <a:gd name="T85" fmla="*/ 794 h 1697"/>
                  <a:gd name="T86" fmla="*/ 777 w 1034"/>
                  <a:gd name="T87" fmla="*/ 720 h 1697"/>
                  <a:gd name="T88" fmla="*/ 657 w 1034"/>
                  <a:gd name="T89" fmla="*/ 834 h 1697"/>
                  <a:gd name="T90" fmla="*/ 726 w 1034"/>
                  <a:gd name="T91" fmla="*/ 954 h 1697"/>
                  <a:gd name="T92" fmla="*/ 834 w 1034"/>
                  <a:gd name="T93" fmla="*/ 960 h 1697"/>
                  <a:gd name="T94" fmla="*/ 966 w 1034"/>
                  <a:gd name="T95" fmla="*/ 937 h 1697"/>
                  <a:gd name="T96" fmla="*/ 1023 w 1034"/>
                  <a:gd name="T97" fmla="*/ 1080 h 1697"/>
                  <a:gd name="T98" fmla="*/ 732 w 1034"/>
                  <a:gd name="T99" fmla="*/ 1280 h 1697"/>
                  <a:gd name="T100" fmla="*/ 617 w 1034"/>
                  <a:gd name="T101" fmla="*/ 1366 h 1697"/>
                  <a:gd name="T102" fmla="*/ 692 w 1034"/>
                  <a:gd name="T103" fmla="*/ 1571 h 1697"/>
                  <a:gd name="T104" fmla="*/ 606 w 1034"/>
                  <a:gd name="T105" fmla="*/ 1680 h 1697"/>
                  <a:gd name="T106" fmla="*/ 469 w 1034"/>
                  <a:gd name="T107" fmla="*/ 1646 h 1697"/>
                  <a:gd name="T108" fmla="*/ 463 w 1034"/>
                  <a:gd name="T109" fmla="*/ 1469 h 1697"/>
                  <a:gd name="T110" fmla="*/ 457 w 1034"/>
                  <a:gd name="T111" fmla="*/ 1337 h 1697"/>
                  <a:gd name="T112" fmla="*/ 12 w 1034"/>
                  <a:gd name="T113" fmla="*/ 1291 h 1697"/>
                  <a:gd name="T114" fmla="*/ 52 w 1034"/>
                  <a:gd name="T115" fmla="*/ 983 h 1697"/>
                  <a:gd name="T116" fmla="*/ 200 w 1034"/>
                  <a:gd name="T117" fmla="*/ 1034 h 1697"/>
                  <a:gd name="T118" fmla="*/ 372 w 1034"/>
                  <a:gd name="T119" fmla="*/ 989 h 1697"/>
                  <a:gd name="T120" fmla="*/ 383 w 1034"/>
                  <a:gd name="T121" fmla="*/ 863 h 1697"/>
                  <a:gd name="T122" fmla="*/ 206 w 1034"/>
                  <a:gd name="T123" fmla="*/ 800 h 1697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0" t="0" r="r" b="b"/>
                <a:pathLst>
                  <a:path w="1034" h="1697">
                    <a:moveTo>
                      <a:pt x="194" y="829"/>
                    </a:moveTo>
                    <a:lnTo>
                      <a:pt x="200" y="829"/>
                    </a:lnTo>
                    <a:lnTo>
                      <a:pt x="206" y="817"/>
                    </a:lnTo>
                    <a:lnTo>
                      <a:pt x="194" y="812"/>
                    </a:lnTo>
                    <a:lnTo>
                      <a:pt x="194" y="823"/>
                    </a:lnTo>
                    <a:lnTo>
                      <a:pt x="200" y="823"/>
                    </a:lnTo>
                    <a:lnTo>
                      <a:pt x="206" y="823"/>
                    </a:lnTo>
                    <a:lnTo>
                      <a:pt x="206" y="817"/>
                    </a:lnTo>
                    <a:lnTo>
                      <a:pt x="212" y="812"/>
                    </a:lnTo>
                    <a:lnTo>
                      <a:pt x="206" y="806"/>
                    </a:lnTo>
                    <a:lnTo>
                      <a:pt x="212" y="817"/>
                    </a:lnTo>
                    <a:lnTo>
                      <a:pt x="229" y="812"/>
                    </a:lnTo>
                    <a:lnTo>
                      <a:pt x="246" y="806"/>
                    </a:lnTo>
                    <a:lnTo>
                      <a:pt x="240" y="794"/>
                    </a:lnTo>
                    <a:lnTo>
                      <a:pt x="240" y="806"/>
                    </a:lnTo>
                    <a:lnTo>
                      <a:pt x="257" y="806"/>
                    </a:lnTo>
                    <a:lnTo>
                      <a:pt x="280" y="806"/>
                    </a:lnTo>
                    <a:lnTo>
                      <a:pt x="280" y="794"/>
                    </a:lnTo>
                    <a:lnTo>
                      <a:pt x="280" y="806"/>
                    </a:lnTo>
                    <a:lnTo>
                      <a:pt x="297" y="812"/>
                    </a:lnTo>
                    <a:lnTo>
                      <a:pt x="314" y="817"/>
                    </a:lnTo>
                    <a:lnTo>
                      <a:pt x="332" y="829"/>
                    </a:lnTo>
                    <a:lnTo>
                      <a:pt x="349" y="840"/>
                    </a:lnTo>
                    <a:lnTo>
                      <a:pt x="366" y="852"/>
                    </a:lnTo>
                    <a:lnTo>
                      <a:pt x="366" y="840"/>
                    </a:lnTo>
                    <a:lnTo>
                      <a:pt x="360" y="846"/>
                    </a:lnTo>
                    <a:lnTo>
                      <a:pt x="372" y="863"/>
                    </a:lnTo>
                    <a:lnTo>
                      <a:pt x="377" y="857"/>
                    </a:lnTo>
                    <a:lnTo>
                      <a:pt x="372" y="857"/>
                    </a:lnTo>
                    <a:lnTo>
                      <a:pt x="372" y="869"/>
                    </a:lnTo>
                    <a:lnTo>
                      <a:pt x="372" y="874"/>
                    </a:lnTo>
                    <a:lnTo>
                      <a:pt x="377" y="880"/>
                    </a:lnTo>
                    <a:lnTo>
                      <a:pt x="383" y="874"/>
                    </a:lnTo>
                    <a:lnTo>
                      <a:pt x="377" y="880"/>
                    </a:lnTo>
                    <a:lnTo>
                      <a:pt x="383" y="892"/>
                    </a:lnTo>
                    <a:lnTo>
                      <a:pt x="389" y="897"/>
                    </a:lnTo>
                    <a:lnTo>
                      <a:pt x="394" y="892"/>
                    </a:lnTo>
                    <a:lnTo>
                      <a:pt x="389" y="892"/>
                    </a:lnTo>
                    <a:lnTo>
                      <a:pt x="389" y="903"/>
                    </a:lnTo>
                    <a:lnTo>
                      <a:pt x="389" y="914"/>
                    </a:lnTo>
                    <a:lnTo>
                      <a:pt x="389" y="926"/>
                    </a:lnTo>
                    <a:lnTo>
                      <a:pt x="389" y="937"/>
                    </a:lnTo>
                    <a:lnTo>
                      <a:pt x="394" y="937"/>
                    </a:lnTo>
                    <a:lnTo>
                      <a:pt x="389" y="937"/>
                    </a:lnTo>
                    <a:lnTo>
                      <a:pt x="383" y="954"/>
                    </a:lnTo>
                    <a:lnTo>
                      <a:pt x="377" y="977"/>
                    </a:lnTo>
                    <a:lnTo>
                      <a:pt x="383" y="977"/>
                    </a:lnTo>
                    <a:lnTo>
                      <a:pt x="377" y="972"/>
                    </a:lnTo>
                    <a:lnTo>
                      <a:pt x="366" y="983"/>
                    </a:lnTo>
                    <a:lnTo>
                      <a:pt x="366" y="989"/>
                    </a:lnTo>
                    <a:lnTo>
                      <a:pt x="354" y="1006"/>
                    </a:lnTo>
                    <a:lnTo>
                      <a:pt x="360" y="1006"/>
                    </a:lnTo>
                    <a:lnTo>
                      <a:pt x="354" y="1000"/>
                    </a:lnTo>
                    <a:lnTo>
                      <a:pt x="343" y="1012"/>
                    </a:lnTo>
                    <a:lnTo>
                      <a:pt x="332" y="1023"/>
                    </a:lnTo>
                    <a:lnTo>
                      <a:pt x="337" y="1029"/>
                    </a:lnTo>
                    <a:lnTo>
                      <a:pt x="337" y="1023"/>
                    </a:lnTo>
                    <a:lnTo>
                      <a:pt x="320" y="1029"/>
                    </a:lnTo>
                    <a:lnTo>
                      <a:pt x="303" y="1034"/>
                    </a:lnTo>
                    <a:lnTo>
                      <a:pt x="292" y="1040"/>
                    </a:lnTo>
                    <a:lnTo>
                      <a:pt x="292" y="1046"/>
                    </a:lnTo>
                    <a:lnTo>
                      <a:pt x="292" y="1040"/>
                    </a:lnTo>
                    <a:lnTo>
                      <a:pt x="274" y="1040"/>
                    </a:lnTo>
                    <a:lnTo>
                      <a:pt x="257" y="1040"/>
                    </a:lnTo>
                    <a:lnTo>
                      <a:pt x="257" y="1046"/>
                    </a:lnTo>
                    <a:lnTo>
                      <a:pt x="263" y="1040"/>
                    </a:lnTo>
                    <a:lnTo>
                      <a:pt x="246" y="1034"/>
                    </a:lnTo>
                    <a:lnTo>
                      <a:pt x="229" y="1029"/>
                    </a:lnTo>
                    <a:lnTo>
                      <a:pt x="217" y="1023"/>
                    </a:lnTo>
                    <a:lnTo>
                      <a:pt x="206" y="1017"/>
                    </a:lnTo>
                    <a:lnTo>
                      <a:pt x="200" y="1023"/>
                    </a:lnTo>
                    <a:lnTo>
                      <a:pt x="206" y="1017"/>
                    </a:lnTo>
                    <a:lnTo>
                      <a:pt x="194" y="1006"/>
                    </a:lnTo>
                    <a:lnTo>
                      <a:pt x="183" y="994"/>
                    </a:lnTo>
                    <a:lnTo>
                      <a:pt x="172" y="983"/>
                    </a:lnTo>
                    <a:lnTo>
                      <a:pt x="160" y="977"/>
                    </a:lnTo>
                    <a:lnTo>
                      <a:pt x="143" y="972"/>
                    </a:lnTo>
                    <a:lnTo>
                      <a:pt x="132" y="966"/>
                    </a:lnTo>
                    <a:lnTo>
                      <a:pt x="120" y="960"/>
                    </a:lnTo>
                    <a:lnTo>
                      <a:pt x="109" y="954"/>
                    </a:lnTo>
                    <a:lnTo>
                      <a:pt x="103" y="954"/>
                    </a:lnTo>
                    <a:lnTo>
                      <a:pt x="92" y="954"/>
                    </a:lnTo>
                    <a:lnTo>
                      <a:pt x="80" y="954"/>
                    </a:lnTo>
                    <a:lnTo>
                      <a:pt x="69" y="954"/>
                    </a:lnTo>
                    <a:lnTo>
                      <a:pt x="57" y="960"/>
                    </a:lnTo>
                    <a:lnTo>
                      <a:pt x="46" y="966"/>
                    </a:lnTo>
                    <a:lnTo>
                      <a:pt x="34" y="972"/>
                    </a:lnTo>
                    <a:lnTo>
                      <a:pt x="29" y="972"/>
                    </a:lnTo>
                    <a:lnTo>
                      <a:pt x="29" y="977"/>
                    </a:lnTo>
                    <a:lnTo>
                      <a:pt x="23" y="989"/>
                    </a:lnTo>
                    <a:lnTo>
                      <a:pt x="17" y="1000"/>
                    </a:lnTo>
                    <a:lnTo>
                      <a:pt x="17" y="1017"/>
                    </a:lnTo>
                    <a:lnTo>
                      <a:pt x="12" y="1052"/>
                    </a:lnTo>
                    <a:lnTo>
                      <a:pt x="6" y="1092"/>
                    </a:lnTo>
                    <a:lnTo>
                      <a:pt x="0" y="1132"/>
                    </a:lnTo>
                    <a:lnTo>
                      <a:pt x="0" y="1172"/>
                    </a:lnTo>
                    <a:lnTo>
                      <a:pt x="0" y="1217"/>
                    </a:lnTo>
                    <a:lnTo>
                      <a:pt x="0" y="1257"/>
                    </a:lnTo>
                    <a:lnTo>
                      <a:pt x="0" y="1263"/>
                    </a:lnTo>
                    <a:lnTo>
                      <a:pt x="6" y="1280"/>
                    </a:lnTo>
                    <a:lnTo>
                      <a:pt x="12" y="1274"/>
                    </a:lnTo>
                    <a:lnTo>
                      <a:pt x="6" y="1274"/>
                    </a:lnTo>
                    <a:lnTo>
                      <a:pt x="6" y="1291"/>
                    </a:lnTo>
                    <a:lnTo>
                      <a:pt x="6" y="1297"/>
                    </a:lnTo>
                    <a:lnTo>
                      <a:pt x="12" y="1314"/>
                    </a:lnTo>
                    <a:lnTo>
                      <a:pt x="17" y="1326"/>
                    </a:lnTo>
                    <a:lnTo>
                      <a:pt x="17" y="1331"/>
                    </a:lnTo>
                    <a:lnTo>
                      <a:pt x="23" y="1331"/>
                    </a:lnTo>
                    <a:lnTo>
                      <a:pt x="52" y="1326"/>
                    </a:lnTo>
                    <a:lnTo>
                      <a:pt x="92" y="1320"/>
                    </a:lnTo>
                    <a:lnTo>
                      <a:pt x="137" y="1314"/>
                    </a:lnTo>
                    <a:lnTo>
                      <a:pt x="189" y="1314"/>
                    </a:lnTo>
                    <a:lnTo>
                      <a:pt x="240" y="1309"/>
                    </a:lnTo>
                    <a:lnTo>
                      <a:pt x="280" y="1309"/>
                    </a:lnTo>
                    <a:lnTo>
                      <a:pt x="320" y="1314"/>
                    </a:lnTo>
                    <a:lnTo>
                      <a:pt x="349" y="1314"/>
                    </a:lnTo>
                    <a:lnTo>
                      <a:pt x="377" y="1320"/>
                    </a:lnTo>
                    <a:lnTo>
                      <a:pt x="400" y="1326"/>
                    </a:lnTo>
                    <a:lnTo>
                      <a:pt x="400" y="1314"/>
                    </a:lnTo>
                    <a:lnTo>
                      <a:pt x="400" y="1326"/>
                    </a:lnTo>
                    <a:lnTo>
                      <a:pt x="423" y="1337"/>
                    </a:lnTo>
                    <a:lnTo>
                      <a:pt x="440" y="1349"/>
                    </a:lnTo>
                    <a:lnTo>
                      <a:pt x="452" y="1354"/>
                    </a:lnTo>
                    <a:lnTo>
                      <a:pt x="452" y="1343"/>
                    </a:lnTo>
                    <a:lnTo>
                      <a:pt x="446" y="1349"/>
                    </a:lnTo>
                    <a:lnTo>
                      <a:pt x="457" y="1360"/>
                    </a:lnTo>
                    <a:lnTo>
                      <a:pt x="469" y="1371"/>
                    </a:lnTo>
                    <a:lnTo>
                      <a:pt x="474" y="1366"/>
                    </a:lnTo>
                    <a:lnTo>
                      <a:pt x="469" y="1371"/>
                    </a:lnTo>
                    <a:lnTo>
                      <a:pt x="474" y="1383"/>
                    </a:lnTo>
                    <a:lnTo>
                      <a:pt x="480" y="1377"/>
                    </a:lnTo>
                    <a:lnTo>
                      <a:pt x="474" y="1377"/>
                    </a:lnTo>
                    <a:lnTo>
                      <a:pt x="474" y="1389"/>
                    </a:lnTo>
                    <a:lnTo>
                      <a:pt x="474" y="1400"/>
                    </a:lnTo>
                    <a:lnTo>
                      <a:pt x="474" y="1411"/>
                    </a:lnTo>
                    <a:lnTo>
                      <a:pt x="474" y="1423"/>
                    </a:lnTo>
                    <a:lnTo>
                      <a:pt x="480" y="1423"/>
                    </a:lnTo>
                    <a:lnTo>
                      <a:pt x="474" y="1423"/>
                    </a:lnTo>
                    <a:lnTo>
                      <a:pt x="469" y="1434"/>
                    </a:lnTo>
                    <a:lnTo>
                      <a:pt x="463" y="1446"/>
                    </a:lnTo>
                    <a:lnTo>
                      <a:pt x="469" y="1446"/>
                    </a:lnTo>
                    <a:lnTo>
                      <a:pt x="463" y="1440"/>
                    </a:lnTo>
                    <a:lnTo>
                      <a:pt x="452" y="1451"/>
                    </a:lnTo>
                    <a:lnTo>
                      <a:pt x="457" y="1457"/>
                    </a:lnTo>
                    <a:lnTo>
                      <a:pt x="457" y="1451"/>
                    </a:lnTo>
                    <a:lnTo>
                      <a:pt x="446" y="1457"/>
                    </a:lnTo>
                    <a:lnTo>
                      <a:pt x="440" y="1457"/>
                    </a:lnTo>
                    <a:lnTo>
                      <a:pt x="440" y="1463"/>
                    </a:lnTo>
                    <a:lnTo>
                      <a:pt x="429" y="1480"/>
                    </a:lnTo>
                    <a:lnTo>
                      <a:pt x="423" y="1491"/>
                    </a:lnTo>
                    <a:lnTo>
                      <a:pt x="417" y="1509"/>
                    </a:lnTo>
                    <a:lnTo>
                      <a:pt x="412" y="1526"/>
                    </a:lnTo>
                    <a:lnTo>
                      <a:pt x="412" y="1543"/>
                    </a:lnTo>
                    <a:lnTo>
                      <a:pt x="412" y="1566"/>
                    </a:lnTo>
                    <a:lnTo>
                      <a:pt x="412" y="1583"/>
                    </a:lnTo>
                    <a:lnTo>
                      <a:pt x="412" y="1589"/>
                    </a:lnTo>
                    <a:lnTo>
                      <a:pt x="417" y="1606"/>
                    </a:lnTo>
                    <a:lnTo>
                      <a:pt x="429" y="1623"/>
                    </a:lnTo>
                    <a:lnTo>
                      <a:pt x="440" y="1640"/>
                    </a:lnTo>
                    <a:lnTo>
                      <a:pt x="452" y="1651"/>
                    </a:lnTo>
                    <a:lnTo>
                      <a:pt x="457" y="1646"/>
                    </a:lnTo>
                    <a:lnTo>
                      <a:pt x="452" y="1651"/>
                    </a:lnTo>
                    <a:lnTo>
                      <a:pt x="463" y="1669"/>
                    </a:lnTo>
                    <a:lnTo>
                      <a:pt x="469" y="1674"/>
                    </a:lnTo>
                    <a:lnTo>
                      <a:pt x="480" y="1680"/>
                    </a:lnTo>
                    <a:lnTo>
                      <a:pt x="492" y="1686"/>
                    </a:lnTo>
                    <a:lnTo>
                      <a:pt x="497" y="1686"/>
                    </a:lnTo>
                    <a:lnTo>
                      <a:pt x="497" y="1674"/>
                    </a:lnTo>
                    <a:lnTo>
                      <a:pt x="497" y="1686"/>
                    </a:lnTo>
                    <a:lnTo>
                      <a:pt x="509" y="1691"/>
                    </a:lnTo>
                    <a:lnTo>
                      <a:pt x="520" y="1697"/>
                    </a:lnTo>
                    <a:lnTo>
                      <a:pt x="532" y="1697"/>
                    </a:lnTo>
                    <a:lnTo>
                      <a:pt x="543" y="1697"/>
                    </a:lnTo>
                    <a:lnTo>
                      <a:pt x="554" y="1697"/>
                    </a:lnTo>
                    <a:lnTo>
                      <a:pt x="583" y="1697"/>
                    </a:lnTo>
                    <a:lnTo>
                      <a:pt x="606" y="1691"/>
                    </a:lnTo>
                    <a:lnTo>
                      <a:pt x="612" y="1686"/>
                    </a:lnTo>
                    <a:lnTo>
                      <a:pt x="612" y="1691"/>
                    </a:lnTo>
                    <a:lnTo>
                      <a:pt x="629" y="1680"/>
                    </a:lnTo>
                    <a:lnTo>
                      <a:pt x="646" y="1674"/>
                    </a:lnTo>
                    <a:lnTo>
                      <a:pt x="646" y="1669"/>
                    </a:lnTo>
                    <a:lnTo>
                      <a:pt x="663" y="1651"/>
                    </a:lnTo>
                    <a:lnTo>
                      <a:pt x="657" y="1646"/>
                    </a:lnTo>
                    <a:lnTo>
                      <a:pt x="663" y="1657"/>
                    </a:lnTo>
                    <a:lnTo>
                      <a:pt x="680" y="1646"/>
                    </a:lnTo>
                    <a:lnTo>
                      <a:pt x="680" y="1640"/>
                    </a:lnTo>
                    <a:lnTo>
                      <a:pt x="692" y="1629"/>
                    </a:lnTo>
                    <a:lnTo>
                      <a:pt x="697" y="1629"/>
                    </a:lnTo>
                    <a:lnTo>
                      <a:pt x="703" y="1611"/>
                    </a:lnTo>
                    <a:lnTo>
                      <a:pt x="709" y="1594"/>
                    </a:lnTo>
                    <a:lnTo>
                      <a:pt x="709" y="1589"/>
                    </a:lnTo>
                    <a:lnTo>
                      <a:pt x="709" y="1571"/>
                    </a:lnTo>
                    <a:lnTo>
                      <a:pt x="697" y="1571"/>
                    </a:lnTo>
                    <a:lnTo>
                      <a:pt x="709" y="1577"/>
                    </a:lnTo>
                    <a:lnTo>
                      <a:pt x="714" y="1560"/>
                    </a:lnTo>
                    <a:lnTo>
                      <a:pt x="714" y="1554"/>
                    </a:lnTo>
                    <a:lnTo>
                      <a:pt x="709" y="1537"/>
                    </a:lnTo>
                    <a:lnTo>
                      <a:pt x="703" y="1520"/>
                    </a:lnTo>
                    <a:lnTo>
                      <a:pt x="697" y="1503"/>
                    </a:lnTo>
                    <a:lnTo>
                      <a:pt x="686" y="1486"/>
                    </a:lnTo>
                    <a:lnTo>
                      <a:pt x="680" y="1480"/>
                    </a:lnTo>
                    <a:lnTo>
                      <a:pt x="663" y="1469"/>
                    </a:lnTo>
                    <a:lnTo>
                      <a:pt x="657" y="1474"/>
                    </a:lnTo>
                    <a:lnTo>
                      <a:pt x="669" y="1474"/>
                    </a:lnTo>
                    <a:lnTo>
                      <a:pt x="657" y="1457"/>
                    </a:lnTo>
                    <a:lnTo>
                      <a:pt x="652" y="1446"/>
                    </a:lnTo>
                    <a:lnTo>
                      <a:pt x="640" y="1429"/>
                    </a:lnTo>
                    <a:lnTo>
                      <a:pt x="634" y="1411"/>
                    </a:lnTo>
                    <a:lnTo>
                      <a:pt x="623" y="1411"/>
                    </a:lnTo>
                    <a:lnTo>
                      <a:pt x="634" y="1411"/>
                    </a:lnTo>
                    <a:lnTo>
                      <a:pt x="634" y="1394"/>
                    </a:lnTo>
                    <a:lnTo>
                      <a:pt x="634" y="1377"/>
                    </a:lnTo>
                    <a:lnTo>
                      <a:pt x="634" y="1366"/>
                    </a:lnTo>
                    <a:lnTo>
                      <a:pt x="634" y="1349"/>
                    </a:lnTo>
                    <a:lnTo>
                      <a:pt x="623" y="1349"/>
                    </a:lnTo>
                    <a:lnTo>
                      <a:pt x="634" y="1354"/>
                    </a:lnTo>
                    <a:lnTo>
                      <a:pt x="640" y="1343"/>
                    </a:lnTo>
                    <a:lnTo>
                      <a:pt x="646" y="1326"/>
                    </a:lnTo>
                    <a:lnTo>
                      <a:pt x="652" y="1314"/>
                    </a:lnTo>
                    <a:lnTo>
                      <a:pt x="640" y="1309"/>
                    </a:lnTo>
                    <a:lnTo>
                      <a:pt x="646" y="1320"/>
                    </a:lnTo>
                    <a:lnTo>
                      <a:pt x="657" y="1314"/>
                    </a:lnTo>
                    <a:lnTo>
                      <a:pt x="657" y="1309"/>
                    </a:lnTo>
                    <a:lnTo>
                      <a:pt x="663" y="1309"/>
                    </a:lnTo>
                    <a:lnTo>
                      <a:pt x="669" y="1297"/>
                    </a:lnTo>
                    <a:lnTo>
                      <a:pt x="657" y="1291"/>
                    </a:lnTo>
                    <a:lnTo>
                      <a:pt x="663" y="1303"/>
                    </a:lnTo>
                    <a:lnTo>
                      <a:pt x="674" y="1297"/>
                    </a:lnTo>
                    <a:lnTo>
                      <a:pt x="686" y="1291"/>
                    </a:lnTo>
                    <a:lnTo>
                      <a:pt x="680" y="1280"/>
                    </a:lnTo>
                    <a:lnTo>
                      <a:pt x="680" y="1291"/>
                    </a:lnTo>
                    <a:lnTo>
                      <a:pt x="686" y="1291"/>
                    </a:lnTo>
                    <a:lnTo>
                      <a:pt x="703" y="1291"/>
                    </a:lnTo>
                    <a:lnTo>
                      <a:pt x="732" y="1297"/>
                    </a:lnTo>
                    <a:lnTo>
                      <a:pt x="760" y="1297"/>
                    </a:lnTo>
                    <a:lnTo>
                      <a:pt x="800" y="1303"/>
                    </a:lnTo>
                    <a:lnTo>
                      <a:pt x="846" y="1309"/>
                    </a:lnTo>
                    <a:lnTo>
                      <a:pt x="892" y="1309"/>
                    </a:lnTo>
                    <a:lnTo>
                      <a:pt x="937" y="1314"/>
                    </a:lnTo>
                    <a:lnTo>
                      <a:pt x="989" y="1314"/>
                    </a:lnTo>
                    <a:lnTo>
                      <a:pt x="994" y="1314"/>
                    </a:lnTo>
                    <a:lnTo>
                      <a:pt x="1000" y="1309"/>
                    </a:lnTo>
                    <a:lnTo>
                      <a:pt x="1012" y="1291"/>
                    </a:lnTo>
                    <a:lnTo>
                      <a:pt x="1017" y="1269"/>
                    </a:lnTo>
                    <a:lnTo>
                      <a:pt x="1023" y="1246"/>
                    </a:lnTo>
                    <a:lnTo>
                      <a:pt x="1029" y="1223"/>
                    </a:lnTo>
                    <a:lnTo>
                      <a:pt x="1034" y="1200"/>
                    </a:lnTo>
                    <a:lnTo>
                      <a:pt x="1034" y="1194"/>
                    </a:lnTo>
                    <a:lnTo>
                      <a:pt x="1034" y="1172"/>
                    </a:lnTo>
                    <a:lnTo>
                      <a:pt x="1034" y="1149"/>
                    </a:lnTo>
                    <a:lnTo>
                      <a:pt x="1034" y="1126"/>
                    </a:lnTo>
                    <a:lnTo>
                      <a:pt x="1034" y="1103"/>
                    </a:lnTo>
                    <a:lnTo>
                      <a:pt x="1034" y="1080"/>
                    </a:lnTo>
                    <a:lnTo>
                      <a:pt x="1029" y="1057"/>
                    </a:lnTo>
                    <a:lnTo>
                      <a:pt x="1017" y="1057"/>
                    </a:lnTo>
                    <a:lnTo>
                      <a:pt x="1029" y="1057"/>
                    </a:lnTo>
                    <a:lnTo>
                      <a:pt x="1029" y="1034"/>
                    </a:lnTo>
                    <a:lnTo>
                      <a:pt x="1023" y="1017"/>
                    </a:lnTo>
                    <a:lnTo>
                      <a:pt x="1017" y="1000"/>
                    </a:lnTo>
                    <a:lnTo>
                      <a:pt x="1012" y="983"/>
                    </a:lnTo>
                    <a:lnTo>
                      <a:pt x="1006" y="972"/>
                    </a:lnTo>
                    <a:lnTo>
                      <a:pt x="1000" y="954"/>
                    </a:lnTo>
                    <a:lnTo>
                      <a:pt x="994" y="949"/>
                    </a:lnTo>
                    <a:lnTo>
                      <a:pt x="989" y="943"/>
                    </a:lnTo>
                    <a:lnTo>
                      <a:pt x="983" y="949"/>
                    </a:lnTo>
                    <a:lnTo>
                      <a:pt x="994" y="949"/>
                    </a:lnTo>
                    <a:lnTo>
                      <a:pt x="989" y="937"/>
                    </a:lnTo>
                    <a:lnTo>
                      <a:pt x="983" y="932"/>
                    </a:lnTo>
                    <a:lnTo>
                      <a:pt x="977" y="926"/>
                    </a:lnTo>
                    <a:lnTo>
                      <a:pt x="966" y="920"/>
                    </a:lnTo>
                    <a:lnTo>
                      <a:pt x="960" y="920"/>
                    </a:lnTo>
                    <a:lnTo>
                      <a:pt x="954" y="920"/>
                    </a:lnTo>
                    <a:lnTo>
                      <a:pt x="954" y="926"/>
                    </a:lnTo>
                    <a:lnTo>
                      <a:pt x="960" y="920"/>
                    </a:lnTo>
                    <a:lnTo>
                      <a:pt x="954" y="914"/>
                    </a:lnTo>
                    <a:lnTo>
                      <a:pt x="949" y="914"/>
                    </a:lnTo>
                    <a:lnTo>
                      <a:pt x="937" y="914"/>
                    </a:lnTo>
                    <a:lnTo>
                      <a:pt x="920" y="914"/>
                    </a:lnTo>
                    <a:lnTo>
                      <a:pt x="897" y="920"/>
                    </a:lnTo>
                    <a:lnTo>
                      <a:pt x="874" y="926"/>
                    </a:lnTo>
                    <a:lnTo>
                      <a:pt x="869" y="926"/>
                    </a:lnTo>
                    <a:lnTo>
                      <a:pt x="874" y="926"/>
                    </a:lnTo>
                    <a:lnTo>
                      <a:pt x="852" y="937"/>
                    </a:lnTo>
                    <a:lnTo>
                      <a:pt x="834" y="943"/>
                    </a:lnTo>
                    <a:lnTo>
                      <a:pt x="834" y="949"/>
                    </a:lnTo>
                    <a:lnTo>
                      <a:pt x="834" y="943"/>
                    </a:lnTo>
                    <a:lnTo>
                      <a:pt x="823" y="943"/>
                    </a:lnTo>
                    <a:lnTo>
                      <a:pt x="806" y="949"/>
                    </a:lnTo>
                    <a:lnTo>
                      <a:pt x="806" y="954"/>
                    </a:lnTo>
                    <a:lnTo>
                      <a:pt x="806" y="949"/>
                    </a:lnTo>
                    <a:lnTo>
                      <a:pt x="794" y="949"/>
                    </a:lnTo>
                    <a:lnTo>
                      <a:pt x="777" y="949"/>
                    </a:lnTo>
                    <a:lnTo>
                      <a:pt x="766" y="949"/>
                    </a:lnTo>
                    <a:lnTo>
                      <a:pt x="760" y="949"/>
                    </a:lnTo>
                    <a:lnTo>
                      <a:pt x="760" y="954"/>
                    </a:lnTo>
                    <a:lnTo>
                      <a:pt x="766" y="949"/>
                    </a:lnTo>
                    <a:lnTo>
                      <a:pt x="749" y="943"/>
                    </a:lnTo>
                    <a:lnTo>
                      <a:pt x="743" y="943"/>
                    </a:lnTo>
                    <a:lnTo>
                      <a:pt x="737" y="943"/>
                    </a:lnTo>
                    <a:lnTo>
                      <a:pt x="737" y="949"/>
                    </a:lnTo>
                    <a:lnTo>
                      <a:pt x="743" y="943"/>
                    </a:lnTo>
                    <a:lnTo>
                      <a:pt x="732" y="937"/>
                    </a:lnTo>
                    <a:lnTo>
                      <a:pt x="726" y="937"/>
                    </a:lnTo>
                    <a:lnTo>
                      <a:pt x="720" y="937"/>
                    </a:lnTo>
                    <a:lnTo>
                      <a:pt x="720" y="943"/>
                    </a:lnTo>
                    <a:lnTo>
                      <a:pt x="726" y="937"/>
                    </a:lnTo>
                    <a:lnTo>
                      <a:pt x="714" y="932"/>
                    </a:lnTo>
                    <a:lnTo>
                      <a:pt x="709" y="937"/>
                    </a:lnTo>
                    <a:lnTo>
                      <a:pt x="714" y="932"/>
                    </a:lnTo>
                    <a:lnTo>
                      <a:pt x="703" y="920"/>
                    </a:lnTo>
                    <a:lnTo>
                      <a:pt x="697" y="926"/>
                    </a:lnTo>
                    <a:lnTo>
                      <a:pt x="709" y="926"/>
                    </a:lnTo>
                    <a:lnTo>
                      <a:pt x="697" y="909"/>
                    </a:lnTo>
                    <a:lnTo>
                      <a:pt x="692" y="903"/>
                    </a:lnTo>
                    <a:lnTo>
                      <a:pt x="680" y="892"/>
                    </a:lnTo>
                    <a:lnTo>
                      <a:pt x="674" y="897"/>
                    </a:lnTo>
                    <a:lnTo>
                      <a:pt x="686" y="897"/>
                    </a:lnTo>
                    <a:lnTo>
                      <a:pt x="680" y="880"/>
                    </a:lnTo>
                    <a:lnTo>
                      <a:pt x="674" y="863"/>
                    </a:lnTo>
                    <a:lnTo>
                      <a:pt x="663" y="863"/>
                    </a:lnTo>
                    <a:lnTo>
                      <a:pt x="674" y="863"/>
                    </a:lnTo>
                    <a:lnTo>
                      <a:pt x="674" y="852"/>
                    </a:lnTo>
                    <a:lnTo>
                      <a:pt x="674" y="834"/>
                    </a:lnTo>
                    <a:lnTo>
                      <a:pt x="674" y="823"/>
                    </a:lnTo>
                    <a:lnTo>
                      <a:pt x="663" y="823"/>
                    </a:lnTo>
                    <a:lnTo>
                      <a:pt x="674" y="829"/>
                    </a:lnTo>
                    <a:lnTo>
                      <a:pt x="680" y="817"/>
                    </a:lnTo>
                    <a:lnTo>
                      <a:pt x="686" y="806"/>
                    </a:lnTo>
                    <a:lnTo>
                      <a:pt x="692" y="789"/>
                    </a:lnTo>
                    <a:lnTo>
                      <a:pt x="703" y="772"/>
                    </a:lnTo>
                    <a:lnTo>
                      <a:pt x="692" y="766"/>
                    </a:lnTo>
                    <a:lnTo>
                      <a:pt x="697" y="772"/>
                    </a:lnTo>
                    <a:lnTo>
                      <a:pt x="709" y="760"/>
                    </a:lnTo>
                    <a:lnTo>
                      <a:pt x="703" y="754"/>
                    </a:lnTo>
                    <a:lnTo>
                      <a:pt x="709" y="766"/>
                    </a:lnTo>
                    <a:lnTo>
                      <a:pt x="720" y="760"/>
                    </a:lnTo>
                    <a:lnTo>
                      <a:pt x="732" y="754"/>
                    </a:lnTo>
                    <a:lnTo>
                      <a:pt x="743" y="749"/>
                    </a:lnTo>
                    <a:lnTo>
                      <a:pt x="754" y="743"/>
                    </a:lnTo>
                    <a:lnTo>
                      <a:pt x="766" y="737"/>
                    </a:lnTo>
                    <a:lnTo>
                      <a:pt x="760" y="726"/>
                    </a:lnTo>
                    <a:lnTo>
                      <a:pt x="760" y="737"/>
                    </a:lnTo>
                    <a:lnTo>
                      <a:pt x="772" y="737"/>
                    </a:lnTo>
                    <a:lnTo>
                      <a:pt x="777" y="737"/>
                    </a:lnTo>
                    <a:lnTo>
                      <a:pt x="777" y="726"/>
                    </a:lnTo>
                    <a:lnTo>
                      <a:pt x="777" y="737"/>
                    </a:lnTo>
                    <a:lnTo>
                      <a:pt x="789" y="743"/>
                    </a:lnTo>
                    <a:lnTo>
                      <a:pt x="800" y="743"/>
                    </a:lnTo>
                    <a:lnTo>
                      <a:pt x="800" y="732"/>
                    </a:lnTo>
                    <a:lnTo>
                      <a:pt x="800" y="743"/>
                    </a:lnTo>
                    <a:lnTo>
                      <a:pt x="823" y="754"/>
                    </a:lnTo>
                    <a:lnTo>
                      <a:pt x="840" y="760"/>
                    </a:lnTo>
                    <a:lnTo>
                      <a:pt x="863" y="772"/>
                    </a:lnTo>
                    <a:lnTo>
                      <a:pt x="880" y="783"/>
                    </a:lnTo>
                    <a:lnTo>
                      <a:pt x="897" y="794"/>
                    </a:lnTo>
                    <a:lnTo>
                      <a:pt x="892" y="789"/>
                    </a:lnTo>
                    <a:lnTo>
                      <a:pt x="897" y="794"/>
                    </a:lnTo>
                    <a:lnTo>
                      <a:pt x="920" y="800"/>
                    </a:lnTo>
                    <a:lnTo>
                      <a:pt x="932" y="800"/>
                    </a:lnTo>
                    <a:lnTo>
                      <a:pt x="932" y="789"/>
                    </a:lnTo>
                    <a:lnTo>
                      <a:pt x="926" y="794"/>
                    </a:lnTo>
                    <a:lnTo>
                      <a:pt x="932" y="800"/>
                    </a:lnTo>
                    <a:lnTo>
                      <a:pt x="937" y="806"/>
                    </a:lnTo>
                    <a:lnTo>
                      <a:pt x="949" y="806"/>
                    </a:lnTo>
                    <a:lnTo>
                      <a:pt x="954" y="806"/>
                    </a:lnTo>
                    <a:lnTo>
                      <a:pt x="966" y="800"/>
                    </a:lnTo>
                    <a:lnTo>
                      <a:pt x="960" y="789"/>
                    </a:lnTo>
                    <a:lnTo>
                      <a:pt x="960" y="800"/>
                    </a:lnTo>
                    <a:lnTo>
                      <a:pt x="966" y="800"/>
                    </a:lnTo>
                    <a:lnTo>
                      <a:pt x="972" y="800"/>
                    </a:lnTo>
                    <a:lnTo>
                      <a:pt x="983" y="794"/>
                    </a:lnTo>
                    <a:lnTo>
                      <a:pt x="994" y="789"/>
                    </a:lnTo>
                    <a:lnTo>
                      <a:pt x="994" y="783"/>
                    </a:lnTo>
                    <a:lnTo>
                      <a:pt x="1000" y="777"/>
                    </a:lnTo>
                    <a:lnTo>
                      <a:pt x="1006" y="772"/>
                    </a:lnTo>
                    <a:lnTo>
                      <a:pt x="1012" y="766"/>
                    </a:lnTo>
                    <a:lnTo>
                      <a:pt x="1017" y="766"/>
                    </a:lnTo>
                    <a:lnTo>
                      <a:pt x="1017" y="760"/>
                    </a:lnTo>
                    <a:lnTo>
                      <a:pt x="1017" y="754"/>
                    </a:lnTo>
                    <a:lnTo>
                      <a:pt x="1006" y="754"/>
                    </a:lnTo>
                    <a:lnTo>
                      <a:pt x="1017" y="760"/>
                    </a:lnTo>
                    <a:lnTo>
                      <a:pt x="1023" y="749"/>
                    </a:lnTo>
                    <a:lnTo>
                      <a:pt x="1029" y="726"/>
                    </a:lnTo>
                    <a:lnTo>
                      <a:pt x="1029" y="720"/>
                    </a:lnTo>
                    <a:lnTo>
                      <a:pt x="1029" y="697"/>
                    </a:lnTo>
                    <a:lnTo>
                      <a:pt x="1029" y="669"/>
                    </a:lnTo>
                    <a:lnTo>
                      <a:pt x="1023" y="634"/>
                    </a:lnTo>
                    <a:lnTo>
                      <a:pt x="1023" y="606"/>
                    </a:lnTo>
                    <a:lnTo>
                      <a:pt x="1017" y="572"/>
                    </a:lnTo>
                    <a:lnTo>
                      <a:pt x="1012" y="503"/>
                    </a:lnTo>
                    <a:lnTo>
                      <a:pt x="1006" y="446"/>
                    </a:lnTo>
                    <a:lnTo>
                      <a:pt x="1006" y="423"/>
                    </a:lnTo>
                    <a:lnTo>
                      <a:pt x="1006" y="400"/>
                    </a:lnTo>
                    <a:lnTo>
                      <a:pt x="1006" y="383"/>
                    </a:lnTo>
                    <a:lnTo>
                      <a:pt x="1006" y="372"/>
                    </a:lnTo>
                    <a:lnTo>
                      <a:pt x="1006" y="354"/>
                    </a:lnTo>
                    <a:lnTo>
                      <a:pt x="994" y="366"/>
                    </a:lnTo>
                    <a:lnTo>
                      <a:pt x="977" y="377"/>
                    </a:lnTo>
                    <a:lnTo>
                      <a:pt x="954" y="389"/>
                    </a:lnTo>
                    <a:lnTo>
                      <a:pt x="954" y="394"/>
                    </a:lnTo>
                    <a:lnTo>
                      <a:pt x="954" y="389"/>
                    </a:lnTo>
                    <a:lnTo>
                      <a:pt x="932" y="394"/>
                    </a:lnTo>
                    <a:lnTo>
                      <a:pt x="903" y="400"/>
                    </a:lnTo>
                    <a:lnTo>
                      <a:pt x="874" y="406"/>
                    </a:lnTo>
                    <a:lnTo>
                      <a:pt x="846" y="406"/>
                    </a:lnTo>
                    <a:lnTo>
                      <a:pt x="817" y="406"/>
                    </a:lnTo>
                    <a:lnTo>
                      <a:pt x="789" y="406"/>
                    </a:lnTo>
                    <a:lnTo>
                      <a:pt x="760" y="406"/>
                    </a:lnTo>
                    <a:lnTo>
                      <a:pt x="726" y="406"/>
                    </a:lnTo>
                    <a:lnTo>
                      <a:pt x="703" y="400"/>
                    </a:lnTo>
                    <a:lnTo>
                      <a:pt x="674" y="394"/>
                    </a:lnTo>
                    <a:lnTo>
                      <a:pt x="652" y="389"/>
                    </a:lnTo>
                    <a:lnTo>
                      <a:pt x="652" y="394"/>
                    </a:lnTo>
                    <a:lnTo>
                      <a:pt x="657" y="389"/>
                    </a:lnTo>
                    <a:lnTo>
                      <a:pt x="640" y="383"/>
                    </a:lnTo>
                    <a:lnTo>
                      <a:pt x="623" y="372"/>
                    </a:lnTo>
                    <a:lnTo>
                      <a:pt x="606" y="366"/>
                    </a:lnTo>
                    <a:lnTo>
                      <a:pt x="600" y="372"/>
                    </a:lnTo>
                    <a:lnTo>
                      <a:pt x="606" y="366"/>
                    </a:lnTo>
                    <a:lnTo>
                      <a:pt x="594" y="354"/>
                    </a:lnTo>
                    <a:lnTo>
                      <a:pt x="589" y="349"/>
                    </a:lnTo>
                    <a:lnTo>
                      <a:pt x="583" y="343"/>
                    </a:lnTo>
                    <a:lnTo>
                      <a:pt x="577" y="349"/>
                    </a:lnTo>
                    <a:lnTo>
                      <a:pt x="589" y="349"/>
                    </a:lnTo>
                    <a:lnTo>
                      <a:pt x="583" y="337"/>
                    </a:lnTo>
                    <a:lnTo>
                      <a:pt x="572" y="337"/>
                    </a:lnTo>
                    <a:lnTo>
                      <a:pt x="583" y="337"/>
                    </a:lnTo>
                    <a:lnTo>
                      <a:pt x="583" y="332"/>
                    </a:lnTo>
                    <a:lnTo>
                      <a:pt x="583" y="320"/>
                    </a:lnTo>
                    <a:lnTo>
                      <a:pt x="583" y="315"/>
                    </a:lnTo>
                    <a:lnTo>
                      <a:pt x="583" y="303"/>
                    </a:lnTo>
                    <a:lnTo>
                      <a:pt x="572" y="303"/>
                    </a:lnTo>
                    <a:lnTo>
                      <a:pt x="577" y="309"/>
                    </a:lnTo>
                    <a:lnTo>
                      <a:pt x="583" y="303"/>
                    </a:lnTo>
                    <a:lnTo>
                      <a:pt x="589" y="303"/>
                    </a:lnTo>
                    <a:lnTo>
                      <a:pt x="594" y="292"/>
                    </a:lnTo>
                    <a:lnTo>
                      <a:pt x="600" y="280"/>
                    </a:lnTo>
                    <a:lnTo>
                      <a:pt x="589" y="275"/>
                    </a:lnTo>
                    <a:lnTo>
                      <a:pt x="594" y="286"/>
                    </a:lnTo>
                    <a:lnTo>
                      <a:pt x="606" y="280"/>
                    </a:lnTo>
                    <a:lnTo>
                      <a:pt x="606" y="275"/>
                    </a:lnTo>
                    <a:lnTo>
                      <a:pt x="623" y="252"/>
                    </a:lnTo>
                    <a:lnTo>
                      <a:pt x="646" y="229"/>
                    </a:lnTo>
                    <a:lnTo>
                      <a:pt x="652" y="229"/>
                    </a:lnTo>
                    <a:lnTo>
                      <a:pt x="663" y="212"/>
                    </a:lnTo>
                    <a:lnTo>
                      <a:pt x="669" y="195"/>
                    </a:lnTo>
                    <a:lnTo>
                      <a:pt x="674" y="177"/>
                    </a:lnTo>
                    <a:lnTo>
                      <a:pt x="680" y="166"/>
                    </a:lnTo>
                    <a:lnTo>
                      <a:pt x="680" y="160"/>
                    </a:lnTo>
                    <a:lnTo>
                      <a:pt x="680" y="137"/>
                    </a:lnTo>
                    <a:lnTo>
                      <a:pt x="680" y="120"/>
                    </a:lnTo>
                    <a:lnTo>
                      <a:pt x="674" y="103"/>
                    </a:lnTo>
                    <a:lnTo>
                      <a:pt x="669" y="86"/>
                    </a:lnTo>
                    <a:lnTo>
                      <a:pt x="657" y="69"/>
                    </a:lnTo>
                    <a:lnTo>
                      <a:pt x="652" y="63"/>
                    </a:lnTo>
                    <a:lnTo>
                      <a:pt x="640" y="52"/>
                    </a:lnTo>
                    <a:lnTo>
                      <a:pt x="634" y="57"/>
                    </a:lnTo>
                    <a:lnTo>
                      <a:pt x="646" y="57"/>
                    </a:lnTo>
                    <a:lnTo>
                      <a:pt x="634" y="40"/>
                    </a:lnTo>
                    <a:lnTo>
                      <a:pt x="629" y="35"/>
                    </a:lnTo>
                    <a:lnTo>
                      <a:pt x="612" y="23"/>
                    </a:lnTo>
                    <a:lnTo>
                      <a:pt x="594" y="17"/>
                    </a:lnTo>
                    <a:lnTo>
                      <a:pt x="577" y="6"/>
                    </a:lnTo>
                    <a:lnTo>
                      <a:pt x="572" y="6"/>
                    </a:lnTo>
                    <a:lnTo>
                      <a:pt x="549" y="0"/>
                    </a:lnTo>
                    <a:lnTo>
                      <a:pt x="526" y="0"/>
                    </a:lnTo>
                    <a:lnTo>
                      <a:pt x="503" y="0"/>
                    </a:lnTo>
                    <a:lnTo>
                      <a:pt x="486" y="6"/>
                    </a:lnTo>
                    <a:lnTo>
                      <a:pt x="469" y="17"/>
                    </a:lnTo>
                    <a:lnTo>
                      <a:pt x="469" y="23"/>
                    </a:lnTo>
                    <a:lnTo>
                      <a:pt x="469" y="17"/>
                    </a:lnTo>
                    <a:lnTo>
                      <a:pt x="446" y="23"/>
                    </a:lnTo>
                    <a:lnTo>
                      <a:pt x="440" y="23"/>
                    </a:lnTo>
                    <a:lnTo>
                      <a:pt x="446" y="23"/>
                    </a:lnTo>
                    <a:lnTo>
                      <a:pt x="429" y="35"/>
                    </a:lnTo>
                    <a:lnTo>
                      <a:pt x="423" y="35"/>
                    </a:lnTo>
                    <a:lnTo>
                      <a:pt x="406" y="52"/>
                    </a:lnTo>
                    <a:lnTo>
                      <a:pt x="394" y="63"/>
                    </a:lnTo>
                    <a:lnTo>
                      <a:pt x="394" y="69"/>
                    </a:lnTo>
                    <a:lnTo>
                      <a:pt x="383" y="86"/>
                    </a:lnTo>
                    <a:lnTo>
                      <a:pt x="377" y="103"/>
                    </a:lnTo>
                    <a:lnTo>
                      <a:pt x="372" y="120"/>
                    </a:lnTo>
                    <a:lnTo>
                      <a:pt x="366" y="137"/>
                    </a:lnTo>
                    <a:lnTo>
                      <a:pt x="366" y="160"/>
                    </a:lnTo>
                    <a:lnTo>
                      <a:pt x="366" y="177"/>
                    </a:lnTo>
                    <a:lnTo>
                      <a:pt x="366" y="183"/>
                    </a:lnTo>
                    <a:lnTo>
                      <a:pt x="372" y="200"/>
                    </a:lnTo>
                    <a:lnTo>
                      <a:pt x="377" y="206"/>
                    </a:lnTo>
                    <a:lnTo>
                      <a:pt x="383" y="200"/>
                    </a:lnTo>
                    <a:lnTo>
                      <a:pt x="377" y="206"/>
                    </a:lnTo>
                    <a:lnTo>
                      <a:pt x="383" y="217"/>
                    </a:lnTo>
                    <a:lnTo>
                      <a:pt x="389" y="223"/>
                    </a:lnTo>
                    <a:lnTo>
                      <a:pt x="394" y="229"/>
                    </a:lnTo>
                    <a:lnTo>
                      <a:pt x="400" y="223"/>
                    </a:lnTo>
                    <a:lnTo>
                      <a:pt x="394" y="229"/>
                    </a:lnTo>
                    <a:lnTo>
                      <a:pt x="406" y="246"/>
                    </a:lnTo>
                    <a:lnTo>
                      <a:pt x="417" y="257"/>
                    </a:lnTo>
                    <a:lnTo>
                      <a:pt x="423" y="252"/>
                    </a:lnTo>
                    <a:lnTo>
                      <a:pt x="417" y="257"/>
                    </a:lnTo>
                    <a:lnTo>
                      <a:pt x="429" y="275"/>
                    </a:lnTo>
                    <a:lnTo>
                      <a:pt x="434" y="286"/>
                    </a:lnTo>
                    <a:lnTo>
                      <a:pt x="440" y="303"/>
                    </a:lnTo>
                    <a:lnTo>
                      <a:pt x="446" y="315"/>
                    </a:lnTo>
                    <a:lnTo>
                      <a:pt x="452" y="309"/>
                    </a:lnTo>
                    <a:lnTo>
                      <a:pt x="446" y="309"/>
                    </a:lnTo>
                    <a:lnTo>
                      <a:pt x="446" y="320"/>
                    </a:lnTo>
                    <a:lnTo>
                      <a:pt x="446" y="326"/>
                    </a:lnTo>
                    <a:lnTo>
                      <a:pt x="446" y="337"/>
                    </a:lnTo>
                    <a:lnTo>
                      <a:pt x="452" y="337"/>
                    </a:lnTo>
                    <a:lnTo>
                      <a:pt x="446" y="337"/>
                    </a:lnTo>
                    <a:lnTo>
                      <a:pt x="440" y="349"/>
                    </a:lnTo>
                    <a:lnTo>
                      <a:pt x="446" y="349"/>
                    </a:lnTo>
                    <a:lnTo>
                      <a:pt x="440" y="343"/>
                    </a:lnTo>
                    <a:lnTo>
                      <a:pt x="434" y="349"/>
                    </a:lnTo>
                    <a:lnTo>
                      <a:pt x="429" y="354"/>
                    </a:lnTo>
                    <a:lnTo>
                      <a:pt x="423" y="360"/>
                    </a:lnTo>
                    <a:lnTo>
                      <a:pt x="429" y="366"/>
                    </a:lnTo>
                    <a:lnTo>
                      <a:pt x="429" y="360"/>
                    </a:lnTo>
                    <a:lnTo>
                      <a:pt x="417" y="366"/>
                    </a:lnTo>
                    <a:lnTo>
                      <a:pt x="417" y="372"/>
                    </a:lnTo>
                    <a:lnTo>
                      <a:pt x="417" y="366"/>
                    </a:lnTo>
                    <a:lnTo>
                      <a:pt x="406" y="366"/>
                    </a:lnTo>
                    <a:lnTo>
                      <a:pt x="389" y="366"/>
                    </a:lnTo>
                    <a:lnTo>
                      <a:pt x="337" y="366"/>
                    </a:lnTo>
                    <a:lnTo>
                      <a:pt x="280" y="372"/>
                    </a:lnTo>
                    <a:lnTo>
                      <a:pt x="229" y="372"/>
                    </a:lnTo>
                    <a:lnTo>
                      <a:pt x="177" y="377"/>
                    </a:lnTo>
                    <a:lnTo>
                      <a:pt x="126" y="377"/>
                    </a:lnTo>
                    <a:lnTo>
                      <a:pt x="86" y="377"/>
                    </a:lnTo>
                    <a:lnTo>
                      <a:pt x="63" y="377"/>
                    </a:lnTo>
                    <a:lnTo>
                      <a:pt x="46" y="377"/>
                    </a:lnTo>
                    <a:lnTo>
                      <a:pt x="46" y="383"/>
                    </a:lnTo>
                    <a:lnTo>
                      <a:pt x="52" y="377"/>
                    </a:lnTo>
                    <a:lnTo>
                      <a:pt x="40" y="372"/>
                    </a:lnTo>
                    <a:lnTo>
                      <a:pt x="29" y="366"/>
                    </a:lnTo>
                    <a:lnTo>
                      <a:pt x="17" y="360"/>
                    </a:lnTo>
                    <a:lnTo>
                      <a:pt x="17" y="372"/>
                    </a:lnTo>
                    <a:lnTo>
                      <a:pt x="17" y="417"/>
                    </a:lnTo>
                    <a:lnTo>
                      <a:pt x="17" y="480"/>
                    </a:lnTo>
                    <a:lnTo>
                      <a:pt x="17" y="543"/>
                    </a:lnTo>
                    <a:lnTo>
                      <a:pt x="17" y="612"/>
                    </a:lnTo>
                    <a:lnTo>
                      <a:pt x="17" y="674"/>
                    </a:lnTo>
                    <a:lnTo>
                      <a:pt x="17" y="732"/>
                    </a:lnTo>
                    <a:lnTo>
                      <a:pt x="17" y="777"/>
                    </a:lnTo>
                    <a:lnTo>
                      <a:pt x="17" y="800"/>
                    </a:lnTo>
                    <a:lnTo>
                      <a:pt x="17" y="812"/>
                    </a:lnTo>
                    <a:lnTo>
                      <a:pt x="17" y="817"/>
                    </a:lnTo>
                    <a:lnTo>
                      <a:pt x="23" y="823"/>
                    </a:lnTo>
                    <a:lnTo>
                      <a:pt x="29" y="817"/>
                    </a:lnTo>
                    <a:lnTo>
                      <a:pt x="23" y="817"/>
                    </a:lnTo>
                    <a:lnTo>
                      <a:pt x="23" y="829"/>
                    </a:lnTo>
                    <a:lnTo>
                      <a:pt x="23" y="834"/>
                    </a:lnTo>
                    <a:lnTo>
                      <a:pt x="29" y="840"/>
                    </a:lnTo>
                    <a:lnTo>
                      <a:pt x="40" y="846"/>
                    </a:lnTo>
                    <a:lnTo>
                      <a:pt x="40" y="834"/>
                    </a:lnTo>
                    <a:lnTo>
                      <a:pt x="34" y="840"/>
                    </a:lnTo>
                    <a:lnTo>
                      <a:pt x="40" y="852"/>
                    </a:lnTo>
                    <a:lnTo>
                      <a:pt x="46" y="857"/>
                    </a:lnTo>
                    <a:lnTo>
                      <a:pt x="57" y="863"/>
                    </a:lnTo>
                    <a:lnTo>
                      <a:pt x="69" y="869"/>
                    </a:lnTo>
                    <a:lnTo>
                      <a:pt x="80" y="869"/>
                    </a:lnTo>
                    <a:lnTo>
                      <a:pt x="80" y="857"/>
                    </a:lnTo>
                    <a:lnTo>
                      <a:pt x="80" y="869"/>
                    </a:lnTo>
                    <a:lnTo>
                      <a:pt x="92" y="874"/>
                    </a:lnTo>
                    <a:lnTo>
                      <a:pt x="109" y="874"/>
                    </a:lnTo>
                    <a:lnTo>
                      <a:pt x="120" y="874"/>
                    </a:lnTo>
                    <a:lnTo>
                      <a:pt x="132" y="874"/>
                    </a:lnTo>
                    <a:lnTo>
                      <a:pt x="137" y="874"/>
                    </a:lnTo>
                    <a:lnTo>
                      <a:pt x="154" y="869"/>
                    </a:lnTo>
                    <a:lnTo>
                      <a:pt x="166" y="863"/>
                    </a:lnTo>
                    <a:lnTo>
                      <a:pt x="166" y="857"/>
                    </a:lnTo>
                    <a:lnTo>
                      <a:pt x="177" y="846"/>
                    </a:lnTo>
                    <a:lnTo>
                      <a:pt x="189" y="834"/>
                    </a:lnTo>
                    <a:lnTo>
                      <a:pt x="194" y="829"/>
                    </a:lnTo>
                    <a:close/>
                    <a:moveTo>
                      <a:pt x="177" y="823"/>
                    </a:moveTo>
                    <a:lnTo>
                      <a:pt x="166" y="834"/>
                    </a:lnTo>
                    <a:lnTo>
                      <a:pt x="154" y="846"/>
                    </a:lnTo>
                    <a:lnTo>
                      <a:pt x="160" y="852"/>
                    </a:lnTo>
                    <a:lnTo>
                      <a:pt x="160" y="846"/>
                    </a:lnTo>
                    <a:lnTo>
                      <a:pt x="149" y="852"/>
                    </a:lnTo>
                    <a:lnTo>
                      <a:pt x="132" y="857"/>
                    </a:lnTo>
                    <a:lnTo>
                      <a:pt x="132" y="863"/>
                    </a:lnTo>
                    <a:lnTo>
                      <a:pt x="132" y="857"/>
                    </a:lnTo>
                    <a:lnTo>
                      <a:pt x="120" y="857"/>
                    </a:lnTo>
                    <a:lnTo>
                      <a:pt x="109" y="857"/>
                    </a:lnTo>
                    <a:lnTo>
                      <a:pt x="92" y="857"/>
                    </a:lnTo>
                    <a:lnTo>
                      <a:pt x="92" y="863"/>
                    </a:lnTo>
                    <a:lnTo>
                      <a:pt x="97" y="857"/>
                    </a:lnTo>
                    <a:lnTo>
                      <a:pt x="86" y="852"/>
                    </a:lnTo>
                    <a:lnTo>
                      <a:pt x="80" y="852"/>
                    </a:lnTo>
                    <a:lnTo>
                      <a:pt x="69" y="852"/>
                    </a:lnTo>
                    <a:lnTo>
                      <a:pt x="69" y="857"/>
                    </a:lnTo>
                    <a:lnTo>
                      <a:pt x="74" y="852"/>
                    </a:lnTo>
                    <a:lnTo>
                      <a:pt x="63" y="846"/>
                    </a:lnTo>
                    <a:lnTo>
                      <a:pt x="52" y="840"/>
                    </a:lnTo>
                    <a:lnTo>
                      <a:pt x="46" y="846"/>
                    </a:lnTo>
                    <a:lnTo>
                      <a:pt x="57" y="846"/>
                    </a:lnTo>
                    <a:lnTo>
                      <a:pt x="52" y="834"/>
                    </a:lnTo>
                    <a:lnTo>
                      <a:pt x="46" y="829"/>
                    </a:lnTo>
                    <a:lnTo>
                      <a:pt x="34" y="823"/>
                    </a:lnTo>
                    <a:lnTo>
                      <a:pt x="29" y="829"/>
                    </a:lnTo>
                    <a:lnTo>
                      <a:pt x="40" y="829"/>
                    </a:lnTo>
                    <a:lnTo>
                      <a:pt x="40" y="817"/>
                    </a:lnTo>
                    <a:lnTo>
                      <a:pt x="34" y="812"/>
                    </a:lnTo>
                    <a:lnTo>
                      <a:pt x="29" y="806"/>
                    </a:lnTo>
                    <a:lnTo>
                      <a:pt x="23" y="812"/>
                    </a:lnTo>
                    <a:lnTo>
                      <a:pt x="34" y="812"/>
                    </a:lnTo>
                    <a:lnTo>
                      <a:pt x="34" y="800"/>
                    </a:lnTo>
                    <a:lnTo>
                      <a:pt x="34" y="777"/>
                    </a:lnTo>
                    <a:lnTo>
                      <a:pt x="34" y="732"/>
                    </a:lnTo>
                    <a:lnTo>
                      <a:pt x="34" y="674"/>
                    </a:lnTo>
                    <a:lnTo>
                      <a:pt x="34" y="612"/>
                    </a:lnTo>
                    <a:lnTo>
                      <a:pt x="34" y="543"/>
                    </a:lnTo>
                    <a:lnTo>
                      <a:pt x="34" y="480"/>
                    </a:lnTo>
                    <a:lnTo>
                      <a:pt x="34" y="417"/>
                    </a:lnTo>
                    <a:lnTo>
                      <a:pt x="34" y="372"/>
                    </a:lnTo>
                    <a:lnTo>
                      <a:pt x="23" y="372"/>
                    </a:lnTo>
                    <a:lnTo>
                      <a:pt x="23" y="383"/>
                    </a:lnTo>
                    <a:lnTo>
                      <a:pt x="34" y="389"/>
                    </a:lnTo>
                    <a:lnTo>
                      <a:pt x="46" y="394"/>
                    </a:lnTo>
                    <a:lnTo>
                      <a:pt x="63" y="394"/>
                    </a:lnTo>
                    <a:lnTo>
                      <a:pt x="86" y="394"/>
                    </a:lnTo>
                    <a:lnTo>
                      <a:pt x="126" y="394"/>
                    </a:lnTo>
                    <a:lnTo>
                      <a:pt x="177" y="394"/>
                    </a:lnTo>
                    <a:lnTo>
                      <a:pt x="229" y="389"/>
                    </a:lnTo>
                    <a:lnTo>
                      <a:pt x="280" y="389"/>
                    </a:lnTo>
                    <a:lnTo>
                      <a:pt x="337" y="383"/>
                    </a:lnTo>
                    <a:lnTo>
                      <a:pt x="389" y="383"/>
                    </a:lnTo>
                    <a:lnTo>
                      <a:pt x="406" y="383"/>
                    </a:lnTo>
                    <a:lnTo>
                      <a:pt x="417" y="383"/>
                    </a:lnTo>
                    <a:lnTo>
                      <a:pt x="423" y="383"/>
                    </a:lnTo>
                    <a:lnTo>
                      <a:pt x="434" y="377"/>
                    </a:lnTo>
                    <a:lnTo>
                      <a:pt x="434" y="372"/>
                    </a:lnTo>
                    <a:lnTo>
                      <a:pt x="440" y="366"/>
                    </a:lnTo>
                    <a:lnTo>
                      <a:pt x="446" y="360"/>
                    </a:lnTo>
                    <a:lnTo>
                      <a:pt x="452" y="354"/>
                    </a:lnTo>
                    <a:lnTo>
                      <a:pt x="457" y="354"/>
                    </a:lnTo>
                    <a:lnTo>
                      <a:pt x="463" y="343"/>
                    </a:lnTo>
                    <a:lnTo>
                      <a:pt x="463" y="337"/>
                    </a:lnTo>
                    <a:lnTo>
                      <a:pt x="463" y="326"/>
                    </a:lnTo>
                    <a:lnTo>
                      <a:pt x="463" y="320"/>
                    </a:lnTo>
                    <a:lnTo>
                      <a:pt x="463" y="309"/>
                    </a:lnTo>
                    <a:lnTo>
                      <a:pt x="457" y="297"/>
                    </a:lnTo>
                    <a:lnTo>
                      <a:pt x="452" y="280"/>
                    </a:lnTo>
                    <a:lnTo>
                      <a:pt x="446" y="269"/>
                    </a:lnTo>
                    <a:lnTo>
                      <a:pt x="434" y="252"/>
                    </a:lnTo>
                    <a:lnTo>
                      <a:pt x="429" y="246"/>
                    </a:lnTo>
                    <a:lnTo>
                      <a:pt x="417" y="235"/>
                    </a:lnTo>
                    <a:lnTo>
                      <a:pt x="412" y="240"/>
                    </a:lnTo>
                    <a:lnTo>
                      <a:pt x="423" y="240"/>
                    </a:lnTo>
                    <a:lnTo>
                      <a:pt x="412" y="223"/>
                    </a:lnTo>
                    <a:lnTo>
                      <a:pt x="406" y="217"/>
                    </a:lnTo>
                    <a:lnTo>
                      <a:pt x="400" y="212"/>
                    </a:lnTo>
                    <a:lnTo>
                      <a:pt x="394" y="206"/>
                    </a:lnTo>
                    <a:lnTo>
                      <a:pt x="389" y="212"/>
                    </a:lnTo>
                    <a:lnTo>
                      <a:pt x="400" y="212"/>
                    </a:lnTo>
                    <a:lnTo>
                      <a:pt x="394" y="200"/>
                    </a:lnTo>
                    <a:lnTo>
                      <a:pt x="389" y="195"/>
                    </a:lnTo>
                    <a:lnTo>
                      <a:pt x="383" y="189"/>
                    </a:lnTo>
                    <a:lnTo>
                      <a:pt x="377" y="195"/>
                    </a:lnTo>
                    <a:lnTo>
                      <a:pt x="389" y="195"/>
                    </a:lnTo>
                    <a:lnTo>
                      <a:pt x="383" y="177"/>
                    </a:lnTo>
                    <a:lnTo>
                      <a:pt x="372" y="177"/>
                    </a:lnTo>
                    <a:lnTo>
                      <a:pt x="383" y="177"/>
                    </a:lnTo>
                    <a:lnTo>
                      <a:pt x="383" y="160"/>
                    </a:lnTo>
                    <a:lnTo>
                      <a:pt x="383" y="137"/>
                    </a:lnTo>
                    <a:lnTo>
                      <a:pt x="372" y="137"/>
                    </a:lnTo>
                    <a:lnTo>
                      <a:pt x="383" y="143"/>
                    </a:lnTo>
                    <a:lnTo>
                      <a:pt x="389" y="126"/>
                    </a:lnTo>
                    <a:lnTo>
                      <a:pt x="394" y="109"/>
                    </a:lnTo>
                    <a:lnTo>
                      <a:pt x="400" y="92"/>
                    </a:lnTo>
                    <a:lnTo>
                      <a:pt x="412" y="75"/>
                    </a:lnTo>
                    <a:lnTo>
                      <a:pt x="400" y="69"/>
                    </a:lnTo>
                    <a:lnTo>
                      <a:pt x="406" y="75"/>
                    </a:lnTo>
                    <a:lnTo>
                      <a:pt x="417" y="63"/>
                    </a:lnTo>
                    <a:lnTo>
                      <a:pt x="434" y="46"/>
                    </a:lnTo>
                    <a:lnTo>
                      <a:pt x="429" y="40"/>
                    </a:lnTo>
                    <a:lnTo>
                      <a:pt x="434" y="52"/>
                    </a:lnTo>
                    <a:lnTo>
                      <a:pt x="452" y="40"/>
                    </a:lnTo>
                    <a:lnTo>
                      <a:pt x="446" y="29"/>
                    </a:lnTo>
                    <a:lnTo>
                      <a:pt x="446" y="40"/>
                    </a:lnTo>
                    <a:lnTo>
                      <a:pt x="469" y="35"/>
                    </a:lnTo>
                    <a:lnTo>
                      <a:pt x="474" y="29"/>
                    </a:lnTo>
                    <a:lnTo>
                      <a:pt x="474" y="35"/>
                    </a:lnTo>
                    <a:lnTo>
                      <a:pt x="492" y="23"/>
                    </a:lnTo>
                    <a:lnTo>
                      <a:pt x="509" y="17"/>
                    </a:lnTo>
                    <a:lnTo>
                      <a:pt x="503" y="6"/>
                    </a:lnTo>
                    <a:lnTo>
                      <a:pt x="503" y="17"/>
                    </a:lnTo>
                    <a:lnTo>
                      <a:pt x="526" y="17"/>
                    </a:lnTo>
                    <a:lnTo>
                      <a:pt x="549" y="17"/>
                    </a:lnTo>
                    <a:lnTo>
                      <a:pt x="572" y="23"/>
                    </a:lnTo>
                    <a:lnTo>
                      <a:pt x="572" y="12"/>
                    </a:lnTo>
                    <a:lnTo>
                      <a:pt x="572" y="23"/>
                    </a:lnTo>
                    <a:lnTo>
                      <a:pt x="589" y="35"/>
                    </a:lnTo>
                    <a:lnTo>
                      <a:pt x="606" y="40"/>
                    </a:lnTo>
                    <a:lnTo>
                      <a:pt x="623" y="52"/>
                    </a:lnTo>
                    <a:lnTo>
                      <a:pt x="623" y="40"/>
                    </a:lnTo>
                    <a:lnTo>
                      <a:pt x="617" y="46"/>
                    </a:lnTo>
                    <a:lnTo>
                      <a:pt x="629" y="63"/>
                    </a:lnTo>
                    <a:lnTo>
                      <a:pt x="640" y="75"/>
                    </a:lnTo>
                    <a:lnTo>
                      <a:pt x="646" y="69"/>
                    </a:lnTo>
                    <a:lnTo>
                      <a:pt x="640" y="75"/>
                    </a:lnTo>
                    <a:lnTo>
                      <a:pt x="652" y="92"/>
                    </a:lnTo>
                    <a:lnTo>
                      <a:pt x="657" y="109"/>
                    </a:lnTo>
                    <a:lnTo>
                      <a:pt x="663" y="126"/>
                    </a:lnTo>
                    <a:lnTo>
                      <a:pt x="669" y="120"/>
                    </a:lnTo>
                    <a:lnTo>
                      <a:pt x="663" y="120"/>
                    </a:lnTo>
                    <a:lnTo>
                      <a:pt x="663" y="137"/>
                    </a:lnTo>
                    <a:lnTo>
                      <a:pt x="663" y="160"/>
                    </a:lnTo>
                    <a:lnTo>
                      <a:pt x="669" y="160"/>
                    </a:lnTo>
                    <a:lnTo>
                      <a:pt x="663" y="160"/>
                    </a:lnTo>
                    <a:lnTo>
                      <a:pt x="657" y="172"/>
                    </a:lnTo>
                    <a:lnTo>
                      <a:pt x="652" y="189"/>
                    </a:lnTo>
                    <a:lnTo>
                      <a:pt x="646" y="206"/>
                    </a:lnTo>
                    <a:lnTo>
                      <a:pt x="634" y="223"/>
                    </a:lnTo>
                    <a:lnTo>
                      <a:pt x="640" y="223"/>
                    </a:lnTo>
                    <a:lnTo>
                      <a:pt x="634" y="217"/>
                    </a:lnTo>
                    <a:lnTo>
                      <a:pt x="612" y="240"/>
                    </a:lnTo>
                    <a:lnTo>
                      <a:pt x="594" y="263"/>
                    </a:lnTo>
                    <a:lnTo>
                      <a:pt x="600" y="269"/>
                    </a:lnTo>
                    <a:lnTo>
                      <a:pt x="600" y="263"/>
                    </a:lnTo>
                    <a:lnTo>
                      <a:pt x="589" y="269"/>
                    </a:lnTo>
                    <a:lnTo>
                      <a:pt x="583" y="269"/>
                    </a:lnTo>
                    <a:lnTo>
                      <a:pt x="583" y="275"/>
                    </a:lnTo>
                    <a:lnTo>
                      <a:pt x="577" y="286"/>
                    </a:lnTo>
                    <a:lnTo>
                      <a:pt x="572" y="297"/>
                    </a:lnTo>
                    <a:lnTo>
                      <a:pt x="577" y="297"/>
                    </a:lnTo>
                    <a:lnTo>
                      <a:pt x="572" y="292"/>
                    </a:lnTo>
                    <a:lnTo>
                      <a:pt x="566" y="297"/>
                    </a:lnTo>
                    <a:lnTo>
                      <a:pt x="566" y="303"/>
                    </a:lnTo>
                    <a:lnTo>
                      <a:pt x="566" y="315"/>
                    </a:lnTo>
                    <a:lnTo>
                      <a:pt x="566" y="320"/>
                    </a:lnTo>
                    <a:lnTo>
                      <a:pt x="566" y="332"/>
                    </a:lnTo>
                    <a:lnTo>
                      <a:pt x="566" y="337"/>
                    </a:lnTo>
                    <a:lnTo>
                      <a:pt x="566" y="343"/>
                    </a:lnTo>
                    <a:lnTo>
                      <a:pt x="572" y="354"/>
                    </a:lnTo>
                    <a:lnTo>
                      <a:pt x="577" y="360"/>
                    </a:lnTo>
                    <a:lnTo>
                      <a:pt x="583" y="366"/>
                    </a:lnTo>
                    <a:lnTo>
                      <a:pt x="594" y="377"/>
                    </a:lnTo>
                    <a:lnTo>
                      <a:pt x="600" y="383"/>
                    </a:lnTo>
                    <a:lnTo>
                      <a:pt x="617" y="389"/>
                    </a:lnTo>
                    <a:lnTo>
                      <a:pt x="634" y="400"/>
                    </a:lnTo>
                    <a:lnTo>
                      <a:pt x="652" y="406"/>
                    </a:lnTo>
                    <a:lnTo>
                      <a:pt x="640" y="400"/>
                    </a:lnTo>
                    <a:lnTo>
                      <a:pt x="652" y="406"/>
                    </a:lnTo>
                    <a:lnTo>
                      <a:pt x="674" y="412"/>
                    </a:lnTo>
                    <a:lnTo>
                      <a:pt x="703" y="417"/>
                    </a:lnTo>
                    <a:lnTo>
                      <a:pt x="726" y="423"/>
                    </a:lnTo>
                    <a:lnTo>
                      <a:pt x="760" y="423"/>
                    </a:lnTo>
                    <a:lnTo>
                      <a:pt x="789" y="423"/>
                    </a:lnTo>
                    <a:lnTo>
                      <a:pt x="817" y="423"/>
                    </a:lnTo>
                    <a:lnTo>
                      <a:pt x="846" y="423"/>
                    </a:lnTo>
                    <a:lnTo>
                      <a:pt x="874" y="423"/>
                    </a:lnTo>
                    <a:lnTo>
                      <a:pt x="903" y="417"/>
                    </a:lnTo>
                    <a:lnTo>
                      <a:pt x="932" y="412"/>
                    </a:lnTo>
                    <a:lnTo>
                      <a:pt x="954" y="406"/>
                    </a:lnTo>
                    <a:lnTo>
                      <a:pt x="960" y="400"/>
                    </a:lnTo>
                    <a:lnTo>
                      <a:pt x="960" y="406"/>
                    </a:lnTo>
                    <a:lnTo>
                      <a:pt x="983" y="394"/>
                    </a:lnTo>
                    <a:lnTo>
                      <a:pt x="1000" y="383"/>
                    </a:lnTo>
                    <a:lnTo>
                      <a:pt x="994" y="372"/>
                    </a:lnTo>
                    <a:lnTo>
                      <a:pt x="989" y="372"/>
                    </a:lnTo>
                    <a:lnTo>
                      <a:pt x="989" y="383"/>
                    </a:lnTo>
                    <a:lnTo>
                      <a:pt x="989" y="400"/>
                    </a:lnTo>
                    <a:lnTo>
                      <a:pt x="989" y="423"/>
                    </a:lnTo>
                    <a:lnTo>
                      <a:pt x="989" y="446"/>
                    </a:lnTo>
                    <a:lnTo>
                      <a:pt x="994" y="503"/>
                    </a:lnTo>
                    <a:lnTo>
                      <a:pt x="1000" y="572"/>
                    </a:lnTo>
                    <a:lnTo>
                      <a:pt x="1006" y="606"/>
                    </a:lnTo>
                    <a:lnTo>
                      <a:pt x="1006" y="634"/>
                    </a:lnTo>
                    <a:lnTo>
                      <a:pt x="1012" y="669"/>
                    </a:lnTo>
                    <a:lnTo>
                      <a:pt x="1012" y="697"/>
                    </a:lnTo>
                    <a:lnTo>
                      <a:pt x="1012" y="720"/>
                    </a:lnTo>
                    <a:lnTo>
                      <a:pt x="1017" y="720"/>
                    </a:lnTo>
                    <a:lnTo>
                      <a:pt x="1012" y="720"/>
                    </a:lnTo>
                    <a:lnTo>
                      <a:pt x="1006" y="743"/>
                    </a:lnTo>
                    <a:lnTo>
                      <a:pt x="1000" y="754"/>
                    </a:lnTo>
                    <a:lnTo>
                      <a:pt x="1000" y="760"/>
                    </a:lnTo>
                    <a:lnTo>
                      <a:pt x="1006" y="760"/>
                    </a:lnTo>
                    <a:lnTo>
                      <a:pt x="1000" y="754"/>
                    </a:lnTo>
                    <a:lnTo>
                      <a:pt x="994" y="760"/>
                    </a:lnTo>
                    <a:lnTo>
                      <a:pt x="989" y="766"/>
                    </a:lnTo>
                    <a:lnTo>
                      <a:pt x="983" y="772"/>
                    </a:lnTo>
                    <a:lnTo>
                      <a:pt x="989" y="777"/>
                    </a:lnTo>
                    <a:lnTo>
                      <a:pt x="989" y="772"/>
                    </a:lnTo>
                    <a:lnTo>
                      <a:pt x="977" y="777"/>
                    </a:lnTo>
                    <a:lnTo>
                      <a:pt x="966" y="783"/>
                    </a:lnTo>
                    <a:lnTo>
                      <a:pt x="966" y="789"/>
                    </a:lnTo>
                    <a:lnTo>
                      <a:pt x="966" y="783"/>
                    </a:lnTo>
                    <a:lnTo>
                      <a:pt x="960" y="783"/>
                    </a:lnTo>
                    <a:lnTo>
                      <a:pt x="949" y="789"/>
                    </a:lnTo>
                    <a:lnTo>
                      <a:pt x="949" y="794"/>
                    </a:lnTo>
                    <a:lnTo>
                      <a:pt x="949" y="789"/>
                    </a:lnTo>
                    <a:lnTo>
                      <a:pt x="937" y="789"/>
                    </a:lnTo>
                    <a:lnTo>
                      <a:pt x="937" y="794"/>
                    </a:lnTo>
                    <a:lnTo>
                      <a:pt x="943" y="789"/>
                    </a:lnTo>
                    <a:lnTo>
                      <a:pt x="937" y="783"/>
                    </a:lnTo>
                    <a:lnTo>
                      <a:pt x="932" y="783"/>
                    </a:lnTo>
                    <a:lnTo>
                      <a:pt x="920" y="783"/>
                    </a:lnTo>
                    <a:lnTo>
                      <a:pt x="897" y="777"/>
                    </a:lnTo>
                    <a:lnTo>
                      <a:pt x="897" y="783"/>
                    </a:lnTo>
                    <a:lnTo>
                      <a:pt x="903" y="777"/>
                    </a:lnTo>
                    <a:lnTo>
                      <a:pt x="886" y="766"/>
                    </a:lnTo>
                    <a:lnTo>
                      <a:pt x="869" y="754"/>
                    </a:lnTo>
                    <a:lnTo>
                      <a:pt x="846" y="743"/>
                    </a:lnTo>
                    <a:lnTo>
                      <a:pt x="829" y="737"/>
                    </a:lnTo>
                    <a:lnTo>
                      <a:pt x="806" y="726"/>
                    </a:lnTo>
                    <a:lnTo>
                      <a:pt x="800" y="726"/>
                    </a:lnTo>
                    <a:lnTo>
                      <a:pt x="789" y="726"/>
                    </a:lnTo>
                    <a:lnTo>
                      <a:pt x="789" y="732"/>
                    </a:lnTo>
                    <a:lnTo>
                      <a:pt x="794" y="726"/>
                    </a:lnTo>
                    <a:lnTo>
                      <a:pt x="783" y="720"/>
                    </a:lnTo>
                    <a:lnTo>
                      <a:pt x="777" y="720"/>
                    </a:lnTo>
                    <a:lnTo>
                      <a:pt x="772" y="720"/>
                    </a:lnTo>
                    <a:lnTo>
                      <a:pt x="760" y="720"/>
                    </a:lnTo>
                    <a:lnTo>
                      <a:pt x="749" y="726"/>
                    </a:lnTo>
                    <a:lnTo>
                      <a:pt x="737" y="732"/>
                    </a:lnTo>
                    <a:lnTo>
                      <a:pt x="726" y="737"/>
                    </a:lnTo>
                    <a:lnTo>
                      <a:pt x="714" y="743"/>
                    </a:lnTo>
                    <a:lnTo>
                      <a:pt x="703" y="749"/>
                    </a:lnTo>
                    <a:lnTo>
                      <a:pt x="697" y="749"/>
                    </a:lnTo>
                    <a:lnTo>
                      <a:pt x="686" y="760"/>
                    </a:lnTo>
                    <a:lnTo>
                      <a:pt x="686" y="766"/>
                    </a:lnTo>
                    <a:lnTo>
                      <a:pt x="674" y="783"/>
                    </a:lnTo>
                    <a:lnTo>
                      <a:pt x="669" y="800"/>
                    </a:lnTo>
                    <a:lnTo>
                      <a:pt x="663" y="812"/>
                    </a:lnTo>
                    <a:lnTo>
                      <a:pt x="657" y="823"/>
                    </a:lnTo>
                    <a:lnTo>
                      <a:pt x="657" y="834"/>
                    </a:lnTo>
                    <a:lnTo>
                      <a:pt x="657" y="852"/>
                    </a:lnTo>
                    <a:lnTo>
                      <a:pt x="657" y="863"/>
                    </a:lnTo>
                    <a:lnTo>
                      <a:pt x="657" y="869"/>
                    </a:lnTo>
                    <a:lnTo>
                      <a:pt x="663" y="886"/>
                    </a:lnTo>
                    <a:lnTo>
                      <a:pt x="669" y="903"/>
                    </a:lnTo>
                    <a:lnTo>
                      <a:pt x="680" y="914"/>
                    </a:lnTo>
                    <a:lnTo>
                      <a:pt x="686" y="909"/>
                    </a:lnTo>
                    <a:lnTo>
                      <a:pt x="680" y="914"/>
                    </a:lnTo>
                    <a:lnTo>
                      <a:pt x="692" y="932"/>
                    </a:lnTo>
                    <a:lnTo>
                      <a:pt x="703" y="943"/>
                    </a:lnTo>
                    <a:lnTo>
                      <a:pt x="709" y="949"/>
                    </a:lnTo>
                    <a:lnTo>
                      <a:pt x="720" y="954"/>
                    </a:lnTo>
                    <a:lnTo>
                      <a:pt x="726" y="954"/>
                    </a:lnTo>
                    <a:lnTo>
                      <a:pt x="726" y="943"/>
                    </a:lnTo>
                    <a:lnTo>
                      <a:pt x="726" y="954"/>
                    </a:lnTo>
                    <a:lnTo>
                      <a:pt x="737" y="960"/>
                    </a:lnTo>
                    <a:lnTo>
                      <a:pt x="743" y="960"/>
                    </a:lnTo>
                    <a:lnTo>
                      <a:pt x="743" y="949"/>
                    </a:lnTo>
                    <a:lnTo>
                      <a:pt x="743" y="960"/>
                    </a:lnTo>
                    <a:lnTo>
                      <a:pt x="760" y="966"/>
                    </a:lnTo>
                    <a:lnTo>
                      <a:pt x="766" y="966"/>
                    </a:lnTo>
                    <a:lnTo>
                      <a:pt x="777" y="966"/>
                    </a:lnTo>
                    <a:lnTo>
                      <a:pt x="794" y="966"/>
                    </a:lnTo>
                    <a:lnTo>
                      <a:pt x="806" y="966"/>
                    </a:lnTo>
                    <a:lnTo>
                      <a:pt x="812" y="966"/>
                    </a:lnTo>
                    <a:lnTo>
                      <a:pt x="829" y="960"/>
                    </a:lnTo>
                    <a:lnTo>
                      <a:pt x="823" y="949"/>
                    </a:lnTo>
                    <a:lnTo>
                      <a:pt x="823" y="960"/>
                    </a:lnTo>
                    <a:lnTo>
                      <a:pt x="834" y="960"/>
                    </a:lnTo>
                    <a:lnTo>
                      <a:pt x="840" y="960"/>
                    </a:lnTo>
                    <a:lnTo>
                      <a:pt x="857" y="954"/>
                    </a:lnTo>
                    <a:lnTo>
                      <a:pt x="880" y="943"/>
                    </a:lnTo>
                    <a:lnTo>
                      <a:pt x="874" y="932"/>
                    </a:lnTo>
                    <a:lnTo>
                      <a:pt x="874" y="943"/>
                    </a:lnTo>
                    <a:lnTo>
                      <a:pt x="897" y="937"/>
                    </a:lnTo>
                    <a:lnTo>
                      <a:pt x="920" y="932"/>
                    </a:lnTo>
                    <a:lnTo>
                      <a:pt x="937" y="932"/>
                    </a:lnTo>
                    <a:lnTo>
                      <a:pt x="949" y="932"/>
                    </a:lnTo>
                    <a:lnTo>
                      <a:pt x="949" y="920"/>
                    </a:lnTo>
                    <a:lnTo>
                      <a:pt x="943" y="926"/>
                    </a:lnTo>
                    <a:lnTo>
                      <a:pt x="949" y="932"/>
                    </a:lnTo>
                    <a:lnTo>
                      <a:pt x="954" y="937"/>
                    </a:lnTo>
                    <a:lnTo>
                      <a:pt x="960" y="937"/>
                    </a:lnTo>
                    <a:lnTo>
                      <a:pt x="960" y="926"/>
                    </a:lnTo>
                    <a:lnTo>
                      <a:pt x="960" y="937"/>
                    </a:lnTo>
                    <a:lnTo>
                      <a:pt x="972" y="943"/>
                    </a:lnTo>
                    <a:lnTo>
                      <a:pt x="972" y="932"/>
                    </a:lnTo>
                    <a:lnTo>
                      <a:pt x="966" y="937"/>
                    </a:lnTo>
                    <a:lnTo>
                      <a:pt x="972" y="943"/>
                    </a:lnTo>
                    <a:lnTo>
                      <a:pt x="977" y="937"/>
                    </a:lnTo>
                    <a:lnTo>
                      <a:pt x="972" y="943"/>
                    </a:lnTo>
                    <a:lnTo>
                      <a:pt x="977" y="954"/>
                    </a:lnTo>
                    <a:lnTo>
                      <a:pt x="983" y="960"/>
                    </a:lnTo>
                    <a:lnTo>
                      <a:pt x="989" y="954"/>
                    </a:lnTo>
                    <a:lnTo>
                      <a:pt x="983" y="960"/>
                    </a:lnTo>
                    <a:lnTo>
                      <a:pt x="989" y="977"/>
                    </a:lnTo>
                    <a:lnTo>
                      <a:pt x="994" y="989"/>
                    </a:lnTo>
                    <a:lnTo>
                      <a:pt x="1000" y="1006"/>
                    </a:lnTo>
                    <a:lnTo>
                      <a:pt x="1006" y="1023"/>
                    </a:lnTo>
                    <a:lnTo>
                      <a:pt x="1012" y="1040"/>
                    </a:lnTo>
                    <a:lnTo>
                      <a:pt x="1017" y="1034"/>
                    </a:lnTo>
                    <a:lnTo>
                      <a:pt x="1012" y="1034"/>
                    </a:lnTo>
                    <a:lnTo>
                      <a:pt x="1012" y="1057"/>
                    </a:lnTo>
                    <a:lnTo>
                      <a:pt x="1012" y="1063"/>
                    </a:lnTo>
                    <a:lnTo>
                      <a:pt x="1017" y="1086"/>
                    </a:lnTo>
                    <a:lnTo>
                      <a:pt x="1023" y="1080"/>
                    </a:lnTo>
                    <a:lnTo>
                      <a:pt x="1017" y="1080"/>
                    </a:lnTo>
                    <a:lnTo>
                      <a:pt x="1017" y="1103"/>
                    </a:lnTo>
                    <a:lnTo>
                      <a:pt x="1017" y="1126"/>
                    </a:lnTo>
                    <a:lnTo>
                      <a:pt x="1017" y="1149"/>
                    </a:lnTo>
                    <a:lnTo>
                      <a:pt x="1017" y="1172"/>
                    </a:lnTo>
                    <a:lnTo>
                      <a:pt x="1017" y="1194"/>
                    </a:lnTo>
                    <a:lnTo>
                      <a:pt x="1023" y="1194"/>
                    </a:lnTo>
                    <a:lnTo>
                      <a:pt x="1017" y="1194"/>
                    </a:lnTo>
                    <a:lnTo>
                      <a:pt x="1012" y="1217"/>
                    </a:lnTo>
                    <a:lnTo>
                      <a:pt x="1006" y="1240"/>
                    </a:lnTo>
                    <a:lnTo>
                      <a:pt x="1000" y="1263"/>
                    </a:lnTo>
                    <a:lnTo>
                      <a:pt x="994" y="1286"/>
                    </a:lnTo>
                    <a:lnTo>
                      <a:pt x="983" y="1303"/>
                    </a:lnTo>
                    <a:lnTo>
                      <a:pt x="989" y="1303"/>
                    </a:lnTo>
                    <a:lnTo>
                      <a:pt x="989" y="1297"/>
                    </a:lnTo>
                    <a:lnTo>
                      <a:pt x="937" y="1297"/>
                    </a:lnTo>
                    <a:lnTo>
                      <a:pt x="892" y="1291"/>
                    </a:lnTo>
                    <a:lnTo>
                      <a:pt x="846" y="1291"/>
                    </a:lnTo>
                    <a:lnTo>
                      <a:pt x="800" y="1286"/>
                    </a:lnTo>
                    <a:lnTo>
                      <a:pt x="760" y="1280"/>
                    </a:lnTo>
                    <a:lnTo>
                      <a:pt x="732" y="1280"/>
                    </a:lnTo>
                    <a:lnTo>
                      <a:pt x="703" y="1274"/>
                    </a:lnTo>
                    <a:lnTo>
                      <a:pt x="686" y="1274"/>
                    </a:lnTo>
                    <a:lnTo>
                      <a:pt x="680" y="1274"/>
                    </a:lnTo>
                    <a:lnTo>
                      <a:pt x="669" y="1280"/>
                    </a:lnTo>
                    <a:lnTo>
                      <a:pt x="657" y="1286"/>
                    </a:lnTo>
                    <a:lnTo>
                      <a:pt x="652" y="1286"/>
                    </a:lnTo>
                    <a:lnTo>
                      <a:pt x="652" y="1291"/>
                    </a:lnTo>
                    <a:lnTo>
                      <a:pt x="646" y="1303"/>
                    </a:lnTo>
                    <a:lnTo>
                      <a:pt x="652" y="1303"/>
                    </a:lnTo>
                    <a:lnTo>
                      <a:pt x="652" y="1297"/>
                    </a:lnTo>
                    <a:lnTo>
                      <a:pt x="640" y="1303"/>
                    </a:lnTo>
                    <a:lnTo>
                      <a:pt x="634" y="1303"/>
                    </a:lnTo>
                    <a:lnTo>
                      <a:pt x="634" y="1309"/>
                    </a:lnTo>
                    <a:lnTo>
                      <a:pt x="629" y="1320"/>
                    </a:lnTo>
                    <a:lnTo>
                      <a:pt x="623" y="1337"/>
                    </a:lnTo>
                    <a:lnTo>
                      <a:pt x="617" y="1349"/>
                    </a:lnTo>
                    <a:lnTo>
                      <a:pt x="617" y="1366"/>
                    </a:lnTo>
                    <a:lnTo>
                      <a:pt x="617" y="1377"/>
                    </a:lnTo>
                    <a:lnTo>
                      <a:pt x="617" y="1394"/>
                    </a:lnTo>
                    <a:lnTo>
                      <a:pt x="617" y="1411"/>
                    </a:lnTo>
                    <a:lnTo>
                      <a:pt x="617" y="1417"/>
                    </a:lnTo>
                    <a:lnTo>
                      <a:pt x="623" y="1434"/>
                    </a:lnTo>
                    <a:lnTo>
                      <a:pt x="634" y="1451"/>
                    </a:lnTo>
                    <a:lnTo>
                      <a:pt x="640" y="1463"/>
                    </a:lnTo>
                    <a:lnTo>
                      <a:pt x="652" y="1480"/>
                    </a:lnTo>
                    <a:lnTo>
                      <a:pt x="657" y="1486"/>
                    </a:lnTo>
                    <a:lnTo>
                      <a:pt x="674" y="1497"/>
                    </a:lnTo>
                    <a:lnTo>
                      <a:pt x="674" y="1486"/>
                    </a:lnTo>
                    <a:lnTo>
                      <a:pt x="669" y="1491"/>
                    </a:lnTo>
                    <a:lnTo>
                      <a:pt x="680" y="1509"/>
                    </a:lnTo>
                    <a:lnTo>
                      <a:pt x="686" y="1526"/>
                    </a:lnTo>
                    <a:lnTo>
                      <a:pt x="692" y="1543"/>
                    </a:lnTo>
                    <a:lnTo>
                      <a:pt x="697" y="1560"/>
                    </a:lnTo>
                    <a:lnTo>
                      <a:pt x="703" y="1554"/>
                    </a:lnTo>
                    <a:lnTo>
                      <a:pt x="697" y="1554"/>
                    </a:lnTo>
                    <a:lnTo>
                      <a:pt x="692" y="1571"/>
                    </a:lnTo>
                    <a:lnTo>
                      <a:pt x="692" y="1589"/>
                    </a:lnTo>
                    <a:lnTo>
                      <a:pt x="697" y="1589"/>
                    </a:lnTo>
                    <a:lnTo>
                      <a:pt x="692" y="1589"/>
                    </a:lnTo>
                    <a:lnTo>
                      <a:pt x="686" y="1606"/>
                    </a:lnTo>
                    <a:lnTo>
                      <a:pt x="680" y="1623"/>
                    </a:lnTo>
                    <a:lnTo>
                      <a:pt x="686" y="1623"/>
                    </a:lnTo>
                    <a:lnTo>
                      <a:pt x="680" y="1617"/>
                    </a:lnTo>
                    <a:lnTo>
                      <a:pt x="669" y="1629"/>
                    </a:lnTo>
                    <a:lnTo>
                      <a:pt x="674" y="1634"/>
                    </a:lnTo>
                    <a:lnTo>
                      <a:pt x="674" y="1629"/>
                    </a:lnTo>
                    <a:lnTo>
                      <a:pt x="657" y="1640"/>
                    </a:lnTo>
                    <a:lnTo>
                      <a:pt x="652" y="1640"/>
                    </a:lnTo>
                    <a:lnTo>
                      <a:pt x="634" y="1657"/>
                    </a:lnTo>
                    <a:lnTo>
                      <a:pt x="640" y="1663"/>
                    </a:lnTo>
                    <a:lnTo>
                      <a:pt x="640" y="1657"/>
                    </a:lnTo>
                    <a:lnTo>
                      <a:pt x="623" y="1663"/>
                    </a:lnTo>
                    <a:lnTo>
                      <a:pt x="606" y="1674"/>
                    </a:lnTo>
                    <a:lnTo>
                      <a:pt x="606" y="1680"/>
                    </a:lnTo>
                    <a:lnTo>
                      <a:pt x="606" y="1674"/>
                    </a:lnTo>
                    <a:lnTo>
                      <a:pt x="583" y="1680"/>
                    </a:lnTo>
                    <a:lnTo>
                      <a:pt x="554" y="1680"/>
                    </a:lnTo>
                    <a:lnTo>
                      <a:pt x="543" y="1680"/>
                    </a:lnTo>
                    <a:lnTo>
                      <a:pt x="532" y="1680"/>
                    </a:lnTo>
                    <a:lnTo>
                      <a:pt x="520" y="1680"/>
                    </a:lnTo>
                    <a:lnTo>
                      <a:pt x="520" y="1686"/>
                    </a:lnTo>
                    <a:lnTo>
                      <a:pt x="526" y="1680"/>
                    </a:lnTo>
                    <a:lnTo>
                      <a:pt x="514" y="1674"/>
                    </a:lnTo>
                    <a:lnTo>
                      <a:pt x="503" y="1669"/>
                    </a:lnTo>
                    <a:lnTo>
                      <a:pt x="497" y="1669"/>
                    </a:lnTo>
                    <a:lnTo>
                      <a:pt x="492" y="1669"/>
                    </a:lnTo>
                    <a:lnTo>
                      <a:pt x="492" y="1674"/>
                    </a:lnTo>
                    <a:lnTo>
                      <a:pt x="497" y="1669"/>
                    </a:lnTo>
                    <a:lnTo>
                      <a:pt x="486" y="1663"/>
                    </a:lnTo>
                    <a:lnTo>
                      <a:pt x="474" y="1657"/>
                    </a:lnTo>
                    <a:lnTo>
                      <a:pt x="469" y="1663"/>
                    </a:lnTo>
                    <a:lnTo>
                      <a:pt x="480" y="1663"/>
                    </a:lnTo>
                    <a:lnTo>
                      <a:pt x="469" y="1646"/>
                    </a:lnTo>
                    <a:lnTo>
                      <a:pt x="463" y="1640"/>
                    </a:lnTo>
                    <a:lnTo>
                      <a:pt x="452" y="1629"/>
                    </a:lnTo>
                    <a:lnTo>
                      <a:pt x="446" y="1634"/>
                    </a:lnTo>
                    <a:lnTo>
                      <a:pt x="457" y="1634"/>
                    </a:lnTo>
                    <a:lnTo>
                      <a:pt x="446" y="1617"/>
                    </a:lnTo>
                    <a:lnTo>
                      <a:pt x="434" y="1600"/>
                    </a:lnTo>
                    <a:lnTo>
                      <a:pt x="429" y="1583"/>
                    </a:lnTo>
                    <a:lnTo>
                      <a:pt x="417" y="1583"/>
                    </a:lnTo>
                    <a:lnTo>
                      <a:pt x="429" y="1583"/>
                    </a:lnTo>
                    <a:lnTo>
                      <a:pt x="429" y="1566"/>
                    </a:lnTo>
                    <a:lnTo>
                      <a:pt x="429" y="1543"/>
                    </a:lnTo>
                    <a:lnTo>
                      <a:pt x="429" y="1526"/>
                    </a:lnTo>
                    <a:lnTo>
                      <a:pt x="417" y="1526"/>
                    </a:lnTo>
                    <a:lnTo>
                      <a:pt x="429" y="1531"/>
                    </a:lnTo>
                    <a:lnTo>
                      <a:pt x="434" y="1514"/>
                    </a:lnTo>
                    <a:lnTo>
                      <a:pt x="440" y="1497"/>
                    </a:lnTo>
                    <a:lnTo>
                      <a:pt x="446" y="1486"/>
                    </a:lnTo>
                    <a:lnTo>
                      <a:pt x="457" y="1469"/>
                    </a:lnTo>
                    <a:lnTo>
                      <a:pt x="446" y="1463"/>
                    </a:lnTo>
                    <a:lnTo>
                      <a:pt x="452" y="1474"/>
                    </a:lnTo>
                    <a:lnTo>
                      <a:pt x="463" y="1469"/>
                    </a:lnTo>
                    <a:lnTo>
                      <a:pt x="463" y="1463"/>
                    </a:lnTo>
                    <a:lnTo>
                      <a:pt x="474" y="1451"/>
                    </a:lnTo>
                    <a:lnTo>
                      <a:pt x="480" y="1451"/>
                    </a:lnTo>
                    <a:lnTo>
                      <a:pt x="486" y="1440"/>
                    </a:lnTo>
                    <a:lnTo>
                      <a:pt x="492" y="1429"/>
                    </a:lnTo>
                    <a:lnTo>
                      <a:pt x="492" y="1423"/>
                    </a:lnTo>
                    <a:lnTo>
                      <a:pt x="492" y="1411"/>
                    </a:lnTo>
                    <a:lnTo>
                      <a:pt x="492" y="1400"/>
                    </a:lnTo>
                    <a:lnTo>
                      <a:pt x="492" y="1389"/>
                    </a:lnTo>
                    <a:lnTo>
                      <a:pt x="492" y="1377"/>
                    </a:lnTo>
                    <a:lnTo>
                      <a:pt x="486" y="1366"/>
                    </a:lnTo>
                    <a:lnTo>
                      <a:pt x="480" y="1360"/>
                    </a:lnTo>
                    <a:lnTo>
                      <a:pt x="469" y="1349"/>
                    </a:lnTo>
                    <a:lnTo>
                      <a:pt x="457" y="1337"/>
                    </a:lnTo>
                    <a:lnTo>
                      <a:pt x="446" y="1331"/>
                    </a:lnTo>
                    <a:lnTo>
                      <a:pt x="429" y="1320"/>
                    </a:lnTo>
                    <a:lnTo>
                      <a:pt x="406" y="1309"/>
                    </a:lnTo>
                    <a:lnTo>
                      <a:pt x="400" y="1309"/>
                    </a:lnTo>
                    <a:lnTo>
                      <a:pt x="377" y="1303"/>
                    </a:lnTo>
                    <a:lnTo>
                      <a:pt x="349" y="1297"/>
                    </a:lnTo>
                    <a:lnTo>
                      <a:pt x="320" y="1297"/>
                    </a:lnTo>
                    <a:lnTo>
                      <a:pt x="280" y="1291"/>
                    </a:lnTo>
                    <a:lnTo>
                      <a:pt x="240" y="1291"/>
                    </a:lnTo>
                    <a:lnTo>
                      <a:pt x="189" y="1297"/>
                    </a:lnTo>
                    <a:lnTo>
                      <a:pt x="137" y="1297"/>
                    </a:lnTo>
                    <a:lnTo>
                      <a:pt x="92" y="1303"/>
                    </a:lnTo>
                    <a:lnTo>
                      <a:pt x="52" y="1309"/>
                    </a:lnTo>
                    <a:lnTo>
                      <a:pt x="23" y="1314"/>
                    </a:lnTo>
                    <a:lnTo>
                      <a:pt x="23" y="1320"/>
                    </a:lnTo>
                    <a:lnTo>
                      <a:pt x="34" y="1320"/>
                    </a:lnTo>
                    <a:lnTo>
                      <a:pt x="29" y="1309"/>
                    </a:lnTo>
                    <a:lnTo>
                      <a:pt x="23" y="1291"/>
                    </a:lnTo>
                    <a:lnTo>
                      <a:pt x="12" y="1291"/>
                    </a:lnTo>
                    <a:lnTo>
                      <a:pt x="23" y="1291"/>
                    </a:lnTo>
                    <a:lnTo>
                      <a:pt x="23" y="1274"/>
                    </a:lnTo>
                    <a:lnTo>
                      <a:pt x="17" y="1257"/>
                    </a:lnTo>
                    <a:lnTo>
                      <a:pt x="6" y="1257"/>
                    </a:lnTo>
                    <a:lnTo>
                      <a:pt x="17" y="1257"/>
                    </a:lnTo>
                    <a:lnTo>
                      <a:pt x="17" y="1217"/>
                    </a:lnTo>
                    <a:lnTo>
                      <a:pt x="17" y="1172"/>
                    </a:lnTo>
                    <a:lnTo>
                      <a:pt x="17" y="1132"/>
                    </a:lnTo>
                    <a:lnTo>
                      <a:pt x="23" y="1092"/>
                    </a:lnTo>
                    <a:lnTo>
                      <a:pt x="29" y="1052"/>
                    </a:lnTo>
                    <a:lnTo>
                      <a:pt x="34" y="1017"/>
                    </a:lnTo>
                    <a:lnTo>
                      <a:pt x="34" y="1000"/>
                    </a:lnTo>
                    <a:lnTo>
                      <a:pt x="23" y="1000"/>
                    </a:lnTo>
                    <a:lnTo>
                      <a:pt x="34" y="1006"/>
                    </a:lnTo>
                    <a:lnTo>
                      <a:pt x="40" y="994"/>
                    </a:lnTo>
                    <a:lnTo>
                      <a:pt x="46" y="983"/>
                    </a:lnTo>
                    <a:lnTo>
                      <a:pt x="34" y="977"/>
                    </a:lnTo>
                    <a:lnTo>
                      <a:pt x="40" y="989"/>
                    </a:lnTo>
                    <a:lnTo>
                      <a:pt x="52" y="983"/>
                    </a:lnTo>
                    <a:lnTo>
                      <a:pt x="63" y="977"/>
                    </a:lnTo>
                    <a:lnTo>
                      <a:pt x="74" y="972"/>
                    </a:lnTo>
                    <a:lnTo>
                      <a:pt x="69" y="960"/>
                    </a:lnTo>
                    <a:lnTo>
                      <a:pt x="69" y="972"/>
                    </a:lnTo>
                    <a:lnTo>
                      <a:pt x="80" y="972"/>
                    </a:lnTo>
                    <a:lnTo>
                      <a:pt x="92" y="972"/>
                    </a:lnTo>
                    <a:lnTo>
                      <a:pt x="103" y="972"/>
                    </a:lnTo>
                    <a:lnTo>
                      <a:pt x="103" y="960"/>
                    </a:lnTo>
                    <a:lnTo>
                      <a:pt x="103" y="972"/>
                    </a:lnTo>
                    <a:lnTo>
                      <a:pt x="114" y="977"/>
                    </a:lnTo>
                    <a:lnTo>
                      <a:pt x="126" y="983"/>
                    </a:lnTo>
                    <a:lnTo>
                      <a:pt x="137" y="989"/>
                    </a:lnTo>
                    <a:lnTo>
                      <a:pt x="154" y="994"/>
                    </a:lnTo>
                    <a:lnTo>
                      <a:pt x="166" y="1000"/>
                    </a:lnTo>
                    <a:lnTo>
                      <a:pt x="166" y="989"/>
                    </a:lnTo>
                    <a:lnTo>
                      <a:pt x="160" y="994"/>
                    </a:lnTo>
                    <a:lnTo>
                      <a:pt x="172" y="1006"/>
                    </a:lnTo>
                    <a:lnTo>
                      <a:pt x="183" y="1017"/>
                    </a:lnTo>
                    <a:lnTo>
                      <a:pt x="194" y="1029"/>
                    </a:lnTo>
                    <a:lnTo>
                      <a:pt x="200" y="1034"/>
                    </a:lnTo>
                    <a:lnTo>
                      <a:pt x="212" y="1040"/>
                    </a:lnTo>
                    <a:lnTo>
                      <a:pt x="223" y="1046"/>
                    </a:lnTo>
                    <a:lnTo>
                      <a:pt x="240" y="1052"/>
                    </a:lnTo>
                    <a:lnTo>
                      <a:pt x="257" y="1057"/>
                    </a:lnTo>
                    <a:lnTo>
                      <a:pt x="274" y="1057"/>
                    </a:lnTo>
                    <a:lnTo>
                      <a:pt x="292" y="1057"/>
                    </a:lnTo>
                    <a:lnTo>
                      <a:pt x="297" y="1057"/>
                    </a:lnTo>
                    <a:lnTo>
                      <a:pt x="309" y="1052"/>
                    </a:lnTo>
                    <a:lnTo>
                      <a:pt x="326" y="1046"/>
                    </a:lnTo>
                    <a:lnTo>
                      <a:pt x="343" y="1040"/>
                    </a:lnTo>
                    <a:lnTo>
                      <a:pt x="343" y="1034"/>
                    </a:lnTo>
                    <a:lnTo>
                      <a:pt x="354" y="1023"/>
                    </a:lnTo>
                    <a:lnTo>
                      <a:pt x="366" y="1012"/>
                    </a:lnTo>
                    <a:lnTo>
                      <a:pt x="372" y="1012"/>
                    </a:lnTo>
                    <a:lnTo>
                      <a:pt x="383" y="994"/>
                    </a:lnTo>
                    <a:lnTo>
                      <a:pt x="372" y="989"/>
                    </a:lnTo>
                    <a:lnTo>
                      <a:pt x="377" y="994"/>
                    </a:lnTo>
                    <a:lnTo>
                      <a:pt x="389" y="983"/>
                    </a:lnTo>
                    <a:lnTo>
                      <a:pt x="394" y="983"/>
                    </a:lnTo>
                    <a:lnTo>
                      <a:pt x="400" y="960"/>
                    </a:lnTo>
                    <a:lnTo>
                      <a:pt x="406" y="943"/>
                    </a:lnTo>
                    <a:lnTo>
                      <a:pt x="406" y="937"/>
                    </a:lnTo>
                    <a:lnTo>
                      <a:pt x="406" y="926"/>
                    </a:lnTo>
                    <a:lnTo>
                      <a:pt x="406" y="914"/>
                    </a:lnTo>
                    <a:lnTo>
                      <a:pt x="406" y="903"/>
                    </a:lnTo>
                    <a:lnTo>
                      <a:pt x="406" y="892"/>
                    </a:lnTo>
                    <a:lnTo>
                      <a:pt x="400" y="886"/>
                    </a:lnTo>
                    <a:lnTo>
                      <a:pt x="394" y="880"/>
                    </a:lnTo>
                    <a:lnTo>
                      <a:pt x="389" y="886"/>
                    </a:lnTo>
                    <a:lnTo>
                      <a:pt x="400" y="886"/>
                    </a:lnTo>
                    <a:lnTo>
                      <a:pt x="394" y="874"/>
                    </a:lnTo>
                    <a:lnTo>
                      <a:pt x="389" y="869"/>
                    </a:lnTo>
                    <a:lnTo>
                      <a:pt x="383" y="863"/>
                    </a:lnTo>
                    <a:lnTo>
                      <a:pt x="377" y="869"/>
                    </a:lnTo>
                    <a:lnTo>
                      <a:pt x="389" y="869"/>
                    </a:lnTo>
                    <a:lnTo>
                      <a:pt x="389" y="857"/>
                    </a:lnTo>
                    <a:lnTo>
                      <a:pt x="377" y="840"/>
                    </a:lnTo>
                    <a:lnTo>
                      <a:pt x="372" y="834"/>
                    </a:lnTo>
                    <a:lnTo>
                      <a:pt x="354" y="823"/>
                    </a:lnTo>
                    <a:lnTo>
                      <a:pt x="337" y="812"/>
                    </a:lnTo>
                    <a:lnTo>
                      <a:pt x="320" y="800"/>
                    </a:lnTo>
                    <a:lnTo>
                      <a:pt x="303" y="794"/>
                    </a:lnTo>
                    <a:lnTo>
                      <a:pt x="286" y="789"/>
                    </a:lnTo>
                    <a:lnTo>
                      <a:pt x="280" y="789"/>
                    </a:lnTo>
                    <a:lnTo>
                      <a:pt x="257" y="789"/>
                    </a:lnTo>
                    <a:lnTo>
                      <a:pt x="240" y="789"/>
                    </a:lnTo>
                    <a:lnTo>
                      <a:pt x="223" y="794"/>
                    </a:lnTo>
                    <a:lnTo>
                      <a:pt x="206" y="800"/>
                    </a:lnTo>
                    <a:lnTo>
                      <a:pt x="200" y="800"/>
                    </a:lnTo>
                    <a:lnTo>
                      <a:pt x="194" y="806"/>
                    </a:lnTo>
                    <a:lnTo>
                      <a:pt x="200" y="812"/>
                    </a:lnTo>
                    <a:lnTo>
                      <a:pt x="200" y="806"/>
                    </a:lnTo>
                    <a:lnTo>
                      <a:pt x="194" y="806"/>
                    </a:lnTo>
                    <a:lnTo>
                      <a:pt x="189" y="806"/>
                    </a:lnTo>
                    <a:lnTo>
                      <a:pt x="189" y="812"/>
                    </a:lnTo>
                    <a:lnTo>
                      <a:pt x="183" y="823"/>
                    </a:lnTo>
                    <a:lnTo>
                      <a:pt x="189" y="823"/>
                    </a:lnTo>
                    <a:lnTo>
                      <a:pt x="183" y="817"/>
                    </a:lnTo>
                    <a:lnTo>
                      <a:pt x="177" y="82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</p:grpSp>
        <p:grpSp>
          <p:nvGrpSpPr>
            <p:cNvPr id="9228" name="Group 15"/>
            <p:cNvGrpSpPr>
              <a:grpSpLocks/>
            </p:cNvGrpSpPr>
            <p:nvPr/>
          </p:nvGrpSpPr>
          <p:grpSpPr bwMode="auto">
            <a:xfrm>
              <a:off x="1523" y="1499"/>
              <a:ext cx="1737" cy="1023"/>
              <a:chOff x="1523" y="1499"/>
              <a:chExt cx="1737" cy="1023"/>
            </a:xfrm>
          </p:grpSpPr>
          <p:sp>
            <p:nvSpPr>
              <p:cNvPr id="9229" name="Freeform 16"/>
              <p:cNvSpPr>
                <a:spLocks/>
              </p:cNvSpPr>
              <p:nvPr/>
            </p:nvSpPr>
            <p:spPr bwMode="auto">
              <a:xfrm>
                <a:off x="1529" y="1505"/>
                <a:ext cx="1720" cy="1006"/>
              </a:xfrm>
              <a:custGeom>
                <a:avLst/>
                <a:gdLst>
                  <a:gd name="T0" fmla="*/ 794 w 1720"/>
                  <a:gd name="T1" fmla="*/ 943 h 1006"/>
                  <a:gd name="T2" fmla="*/ 800 w 1720"/>
                  <a:gd name="T3" fmla="*/ 886 h 1006"/>
                  <a:gd name="T4" fmla="*/ 742 w 1720"/>
                  <a:gd name="T5" fmla="*/ 811 h 1006"/>
                  <a:gd name="T6" fmla="*/ 720 w 1720"/>
                  <a:gd name="T7" fmla="*/ 731 h 1006"/>
                  <a:gd name="T8" fmla="*/ 782 w 1720"/>
                  <a:gd name="T9" fmla="*/ 629 h 1006"/>
                  <a:gd name="T10" fmla="*/ 902 w 1720"/>
                  <a:gd name="T11" fmla="*/ 594 h 1006"/>
                  <a:gd name="T12" fmla="*/ 994 w 1720"/>
                  <a:gd name="T13" fmla="*/ 657 h 1006"/>
                  <a:gd name="T14" fmla="*/ 1017 w 1720"/>
                  <a:gd name="T15" fmla="*/ 766 h 1006"/>
                  <a:gd name="T16" fmla="*/ 942 w 1720"/>
                  <a:gd name="T17" fmla="*/ 869 h 1006"/>
                  <a:gd name="T18" fmla="*/ 925 w 1720"/>
                  <a:gd name="T19" fmla="*/ 926 h 1006"/>
                  <a:gd name="T20" fmla="*/ 971 w 1720"/>
                  <a:gd name="T21" fmla="*/ 971 h 1006"/>
                  <a:gd name="T22" fmla="*/ 1108 w 1720"/>
                  <a:gd name="T23" fmla="*/ 1006 h 1006"/>
                  <a:gd name="T24" fmla="*/ 1280 w 1720"/>
                  <a:gd name="T25" fmla="*/ 994 h 1006"/>
                  <a:gd name="T26" fmla="*/ 1360 w 1720"/>
                  <a:gd name="T27" fmla="*/ 937 h 1006"/>
                  <a:gd name="T28" fmla="*/ 1354 w 1720"/>
                  <a:gd name="T29" fmla="*/ 800 h 1006"/>
                  <a:gd name="T30" fmla="*/ 1325 w 1720"/>
                  <a:gd name="T31" fmla="*/ 606 h 1006"/>
                  <a:gd name="T32" fmla="*/ 1377 w 1720"/>
                  <a:gd name="T33" fmla="*/ 531 h 1006"/>
                  <a:gd name="T34" fmla="*/ 1457 w 1720"/>
                  <a:gd name="T35" fmla="*/ 503 h 1006"/>
                  <a:gd name="T36" fmla="*/ 1531 w 1720"/>
                  <a:gd name="T37" fmla="*/ 549 h 1006"/>
                  <a:gd name="T38" fmla="*/ 1622 w 1720"/>
                  <a:gd name="T39" fmla="*/ 566 h 1006"/>
                  <a:gd name="T40" fmla="*/ 1702 w 1720"/>
                  <a:gd name="T41" fmla="*/ 514 h 1006"/>
                  <a:gd name="T42" fmla="*/ 1702 w 1720"/>
                  <a:gd name="T43" fmla="*/ 406 h 1006"/>
                  <a:gd name="T44" fmla="*/ 1622 w 1720"/>
                  <a:gd name="T45" fmla="*/ 337 h 1006"/>
                  <a:gd name="T46" fmla="*/ 1531 w 1720"/>
                  <a:gd name="T47" fmla="*/ 349 h 1006"/>
                  <a:gd name="T48" fmla="*/ 1451 w 1720"/>
                  <a:gd name="T49" fmla="*/ 383 h 1006"/>
                  <a:gd name="T50" fmla="*/ 1360 w 1720"/>
                  <a:gd name="T51" fmla="*/ 371 h 1006"/>
                  <a:gd name="T52" fmla="*/ 1320 w 1720"/>
                  <a:gd name="T53" fmla="*/ 303 h 1006"/>
                  <a:gd name="T54" fmla="*/ 1342 w 1720"/>
                  <a:gd name="T55" fmla="*/ 57 h 1006"/>
                  <a:gd name="T56" fmla="*/ 1194 w 1720"/>
                  <a:gd name="T57" fmla="*/ 17 h 1006"/>
                  <a:gd name="T58" fmla="*/ 1028 w 1720"/>
                  <a:gd name="T59" fmla="*/ 0 h 1006"/>
                  <a:gd name="T60" fmla="*/ 982 w 1720"/>
                  <a:gd name="T61" fmla="*/ 57 h 1006"/>
                  <a:gd name="T62" fmla="*/ 982 w 1720"/>
                  <a:gd name="T63" fmla="*/ 149 h 1006"/>
                  <a:gd name="T64" fmla="*/ 1045 w 1720"/>
                  <a:gd name="T65" fmla="*/ 246 h 1006"/>
                  <a:gd name="T66" fmla="*/ 1034 w 1720"/>
                  <a:gd name="T67" fmla="*/ 343 h 1006"/>
                  <a:gd name="T68" fmla="*/ 931 w 1720"/>
                  <a:gd name="T69" fmla="*/ 406 h 1006"/>
                  <a:gd name="T70" fmla="*/ 851 w 1720"/>
                  <a:gd name="T71" fmla="*/ 400 h 1006"/>
                  <a:gd name="T72" fmla="*/ 782 w 1720"/>
                  <a:gd name="T73" fmla="*/ 343 h 1006"/>
                  <a:gd name="T74" fmla="*/ 771 w 1720"/>
                  <a:gd name="T75" fmla="*/ 229 h 1006"/>
                  <a:gd name="T76" fmla="*/ 822 w 1720"/>
                  <a:gd name="T77" fmla="*/ 154 h 1006"/>
                  <a:gd name="T78" fmla="*/ 822 w 1720"/>
                  <a:gd name="T79" fmla="*/ 86 h 1006"/>
                  <a:gd name="T80" fmla="*/ 731 w 1720"/>
                  <a:gd name="T81" fmla="*/ 29 h 1006"/>
                  <a:gd name="T82" fmla="*/ 491 w 1720"/>
                  <a:gd name="T83" fmla="*/ 23 h 1006"/>
                  <a:gd name="T84" fmla="*/ 411 w 1720"/>
                  <a:gd name="T85" fmla="*/ 166 h 1006"/>
                  <a:gd name="T86" fmla="*/ 428 w 1720"/>
                  <a:gd name="T87" fmla="*/ 331 h 1006"/>
                  <a:gd name="T88" fmla="*/ 400 w 1720"/>
                  <a:gd name="T89" fmla="*/ 383 h 1006"/>
                  <a:gd name="T90" fmla="*/ 325 w 1720"/>
                  <a:gd name="T91" fmla="*/ 406 h 1006"/>
                  <a:gd name="T92" fmla="*/ 257 w 1720"/>
                  <a:gd name="T93" fmla="*/ 394 h 1006"/>
                  <a:gd name="T94" fmla="*/ 188 w 1720"/>
                  <a:gd name="T95" fmla="*/ 349 h 1006"/>
                  <a:gd name="T96" fmla="*/ 80 w 1720"/>
                  <a:gd name="T97" fmla="*/ 354 h 1006"/>
                  <a:gd name="T98" fmla="*/ 17 w 1720"/>
                  <a:gd name="T99" fmla="*/ 423 h 1006"/>
                  <a:gd name="T100" fmla="*/ 0 w 1720"/>
                  <a:gd name="T101" fmla="*/ 497 h 1006"/>
                  <a:gd name="T102" fmla="*/ 22 w 1720"/>
                  <a:gd name="T103" fmla="*/ 554 h 1006"/>
                  <a:gd name="T104" fmla="*/ 108 w 1720"/>
                  <a:gd name="T105" fmla="*/ 606 h 1006"/>
                  <a:gd name="T106" fmla="*/ 205 w 1720"/>
                  <a:gd name="T107" fmla="*/ 594 h 1006"/>
                  <a:gd name="T108" fmla="*/ 268 w 1720"/>
                  <a:gd name="T109" fmla="*/ 560 h 1006"/>
                  <a:gd name="T110" fmla="*/ 342 w 1720"/>
                  <a:gd name="T111" fmla="*/ 583 h 1006"/>
                  <a:gd name="T112" fmla="*/ 371 w 1720"/>
                  <a:gd name="T113" fmla="*/ 663 h 1006"/>
                  <a:gd name="T114" fmla="*/ 365 w 1720"/>
                  <a:gd name="T115" fmla="*/ 903 h 1006"/>
                  <a:gd name="T116" fmla="*/ 417 w 1720"/>
                  <a:gd name="T117" fmla="*/ 977 h 1006"/>
                  <a:gd name="T118" fmla="*/ 691 w 1720"/>
                  <a:gd name="T119" fmla="*/ 966 h 100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</a:gdLst>
                <a:ahLst/>
                <a:cxnLst>
                  <a:cxn ang="T120">
                    <a:pos x="T0" y="T1"/>
                  </a:cxn>
                  <a:cxn ang="T121">
                    <a:pos x="T2" y="T3"/>
                  </a:cxn>
                  <a:cxn ang="T122">
                    <a:pos x="T4" y="T5"/>
                  </a:cxn>
                  <a:cxn ang="T123">
                    <a:pos x="T6" y="T7"/>
                  </a:cxn>
                  <a:cxn ang="T124">
                    <a:pos x="T8" y="T9"/>
                  </a:cxn>
                  <a:cxn ang="T125">
                    <a:pos x="T10" y="T11"/>
                  </a:cxn>
                  <a:cxn ang="T126">
                    <a:pos x="T12" y="T13"/>
                  </a:cxn>
                  <a:cxn ang="T127">
                    <a:pos x="T14" y="T15"/>
                  </a:cxn>
                  <a:cxn ang="T128">
                    <a:pos x="T16" y="T17"/>
                  </a:cxn>
                  <a:cxn ang="T129">
                    <a:pos x="T18" y="T19"/>
                  </a:cxn>
                  <a:cxn ang="T130">
                    <a:pos x="T20" y="T21"/>
                  </a:cxn>
                  <a:cxn ang="T131">
                    <a:pos x="T22" y="T23"/>
                  </a:cxn>
                  <a:cxn ang="T132">
                    <a:pos x="T24" y="T25"/>
                  </a:cxn>
                  <a:cxn ang="T133">
                    <a:pos x="T26" y="T27"/>
                  </a:cxn>
                  <a:cxn ang="T134">
                    <a:pos x="T28" y="T29"/>
                  </a:cxn>
                  <a:cxn ang="T135">
                    <a:pos x="T30" y="T31"/>
                  </a:cxn>
                  <a:cxn ang="T136">
                    <a:pos x="T32" y="T33"/>
                  </a:cxn>
                  <a:cxn ang="T137">
                    <a:pos x="T34" y="T35"/>
                  </a:cxn>
                  <a:cxn ang="T138">
                    <a:pos x="T36" y="T37"/>
                  </a:cxn>
                  <a:cxn ang="T139">
                    <a:pos x="T38" y="T39"/>
                  </a:cxn>
                  <a:cxn ang="T140">
                    <a:pos x="T40" y="T41"/>
                  </a:cxn>
                  <a:cxn ang="T141">
                    <a:pos x="T42" y="T43"/>
                  </a:cxn>
                  <a:cxn ang="T142">
                    <a:pos x="T44" y="T45"/>
                  </a:cxn>
                  <a:cxn ang="T143">
                    <a:pos x="T46" y="T47"/>
                  </a:cxn>
                  <a:cxn ang="T144">
                    <a:pos x="T48" y="T49"/>
                  </a:cxn>
                  <a:cxn ang="T145">
                    <a:pos x="T50" y="T51"/>
                  </a:cxn>
                  <a:cxn ang="T146">
                    <a:pos x="T52" y="T53"/>
                  </a:cxn>
                  <a:cxn ang="T147">
                    <a:pos x="T54" y="T55"/>
                  </a:cxn>
                  <a:cxn ang="T148">
                    <a:pos x="T56" y="T57"/>
                  </a:cxn>
                  <a:cxn ang="T149">
                    <a:pos x="T58" y="T59"/>
                  </a:cxn>
                  <a:cxn ang="T150">
                    <a:pos x="T60" y="T61"/>
                  </a:cxn>
                  <a:cxn ang="T151">
                    <a:pos x="T62" y="T63"/>
                  </a:cxn>
                  <a:cxn ang="T152">
                    <a:pos x="T64" y="T65"/>
                  </a:cxn>
                  <a:cxn ang="T153">
                    <a:pos x="T66" y="T67"/>
                  </a:cxn>
                  <a:cxn ang="T154">
                    <a:pos x="T68" y="T69"/>
                  </a:cxn>
                  <a:cxn ang="T155">
                    <a:pos x="T70" y="T71"/>
                  </a:cxn>
                  <a:cxn ang="T156">
                    <a:pos x="T72" y="T73"/>
                  </a:cxn>
                  <a:cxn ang="T157">
                    <a:pos x="T74" y="T75"/>
                  </a:cxn>
                  <a:cxn ang="T158">
                    <a:pos x="T76" y="T77"/>
                  </a:cxn>
                  <a:cxn ang="T159">
                    <a:pos x="T78" y="T79"/>
                  </a:cxn>
                  <a:cxn ang="T160">
                    <a:pos x="T80" y="T81"/>
                  </a:cxn>
                  <a:cxn ang="T161">
                    <a:pos x="T82" y="T83"/>
                  </a:cxn>
                  <a:cxn ang="T162">
                    <a:pos x="T84" y="T85"/>
                  </a:cxn>
                  <a:cxn ang="T163">
                    <a:pos x="T86" y="T87"/>
                  </a:cxn>
                  <a:cxn ang="T164">
                    <a:pos x="T88" y="T89"/>
                  </a:cxn>
                  <a:cxn ang="T165">
                    <a:pos x="T90" y="T91"/>
                  </a:cxn>
                  <a:cxn ang="T166">
                    <a:pos x="T92" y="T93"/>
                  </a:cxn>
                  <a:cxn ang="T167">
                    <a:pos x="T94" y="T95"/>
                  </a:cxn>
                  <a:cxn ang="T168">
                    <a:pos x="T96" y="T97"/>
                  </a:cxn>
                  <a:cxn ang="T169">
                    <a:pos x="T98" y="T99"/>
                  </a:cxn>
                  <a:cxn ang="T170">
                    <a:pos x="T100" y="T101"/>
                  </a:cxn>
                  <a:cxn ang="T171">
                    <a:pos x="T102" y="T103"/>
                  </a:cxn>
                  <a:cxn ang="T172">
                    <a:pos x="T104" y="T105"/>
                  </a:cxn>
                  <a:cxn ang="T173">
                    <a:pos x="T106" y="T107"/>
                  </a:cxn>
                  <a:cxn ang="T174">
                    <a:pos x="T108" y="T109"/>
                  </a:cxn>
                  <a:cxn ang="T175">
                    <a:pos x="T110" y="T111"/>
                  </a:cxn>
                  <a:cxn ang="T176">
                    <a:pos x="T112" y="T113"/>
                  </a:cxn>
                  <a:cxn ang="T177">
                    <a:pos x="T114" y="T115"/>
                  </a:cxn>
                  <a:cxn ang="T178">
                    <a:pos x="T116" y="T117"/>
                  </a:cxn>
                  <a:cxn ang="T179">
                    <a:pos x="T118" y="T119"/>
                  </a:cxn>
                </a:cxnLst>
                <a:rect l="0" t="0" r="r" b="b"/>
                <a:pathLst>
                  <a:path w="1720" h="1006">
                    <a:moveTo>
                      <a:pt x="742" y="966"/>
                    </a:moveTo>
                    <a:lnTo>
                      <a:pt x="754" y="966"/>
                    </a:lnTo>
                    <a:lnTo>
                      <a:pt x="771" y="960"/>
                    </a:lnTo>
                    <a:lnTo>
                      <a:pt x="777" y="960"/>
                    </a:lnTo>
                    <a:lnTo>
                      <a:pt x="788" y="954"/>
                    </a:lnTo>
                    <a:lnTo>
                      <a:pt x="794" y="943"/>
                    </a:lnTo>
                    <a:lnTo>
                      <a:pt x="800" y="937"/>
                    </a:lnTo>
                    <a:lnTo>
                      <a:pt x="800" y="931"/>
                    </a:lnTo>
                    <a:lnTo>
                      <a:pt x="805" y="920"/>
                    </a:lnTo>
                    <a:lnTo>
                      <a:pt x="805" y="909"/>
                    </a:lnTo>
                    <a:lnTo>
                      <a:pt x="800" y="897"/>
                    </a:lnTo>
                    <a:lnTo>
                      <a:pt x="800" y="886"/>
                    </a:lnTo>
                    <a:lnTo>
                      <a:pt x="794" y="874"/>
                    </a:lnTo>
                    <a:lnTo>
                      <a:pt x="782" y="863"/>
                    </a:lnTo>
                    <a:lnTo>
                      <a:pt x="777" y="846"/>
                    </a:lnTo>
                    <a:lnTo>
                      <a:pt x="765" y="834"/>
                    </a:lnTo>
                    <a:lnTo>
                      <a:pt x="754" y="817"/>
                    </a:lnTo>
                    <a:lnTo>
                      <a:pt x="742" y="811"/>
                    </a:lnTo>
                    <a:lnTo>
                      <a:pt x="737" y="800"/>
                    </a:lnTo>
                    <a:lnTo>
                      <a:pt x="737" y="794"/>
                    </a:lnTo>
                    <a:lnTo>
                      <a:pt x="731" y="783"/>
                    </a:lnTo>
                    <a:lnTo>
                      <a:pt x="725" y="766"/>
                    </a:lnTo>
                    <a:lnTo>
                      <a:pt x="720" y="749"/>
                    </a:lnTo>
                    <a:lnTo>
                      <a:pt x="720" y="731"/>
                    </a:lnTo>
                    <a:lnTo>
                      <a:pt x="725" y="709"/>
                    </a:lnTo>
                    <a:lnTo>
                      <a:pt x="731" y="691"/>
                    </a:lnTo>
                    <a:lnTo>
                      <a:pt x="742" y="674"/>
                    </a:lnTo>
                    <a:lnTo>
                      <a:pt x="754" y="657"/>
                    </a:lnTo>
                    <a:lnTo>
                      <a:pt x="765" y="646"/>
                    </a:lnTo>
                    <a:lnTo>
                      <a:pt x="782" y="629"/>
                    </a:lnTo>
                    <a:lnTo>
                      <a:pt x="800" y="617"/>
                    </a:lnTo>
                    <a:lnTo>
                      <a:pt x="817" y="611"/>
                    </a:lnTo>
                    <a:lnTo>
                      <a:pt x="840" y="600"/>
                    </a:lnTo>
                    <a:lnTo>
                      <a:pt x="857" y="594"/>
                    </a:lnTo>
                    <a:lnTo>
                      <a:pt x="880" y="594"/>
                    </a:lnTo>
                    <a:lnTo>
                      <a:pt x="902" y="594"/>
                    </a:lnTo>
                    <a:lnTo>
                      <a:pt x="920" y="600"/>
                    </a:lnTo>
                    <a:lnTo>
                      <a:pt x="942" y="611"/>
                    </a:lnTo>
                    <a:lnTo>
                      <a:pt x="954" y="617"/>
                    </a:lnTo>
                    <a:lnTo>
                      <a:pt x="971" y="634"/>
                    </a:lnTo>
                    <a:lnTo>
                      <a:pt x="982" y="646"/>
                    </a:lnTo>
                    <a:lnTo>
                      <a:pt x="994" y="657"/>
                    </a:lnTo>
                    <a:lnTo>
                      <a:pt x="1005" y="674"/>
                    </a:lnTo>
                    <a:lnTo>
                      <a:pt x="1011" y="697"/>
                    </a:lnTo>
                    <a:lnTo>
                      <a:pt x="1017" y="714"/>
                    </a:lnTo>
                    <a:lnTo>
                      <a:pt x="1022" y="731"/>
                    </a:lnTo>
                    <a:lnTo>
                      <a:pt x="1022" y="749"/>
                    </a:lnTo>
                    <a:lnTo>
                      <a:pt x="1017" y="766"/>
                    </a:lnTo>
                    <a:lnTo>
                      <a:pt x="1011" y="783"/>
                    </a:lnTo>
                    <a:lnTo>
                      <a:pt x="1005" y="800"/>
                    </a:lnTo>
                    <a:lnTo>
                      <a:pt x="994" y="811"/>
                    </a:lnTo>
                    <a:lnTo>
                      <a:pt x="971" y="834"/>
                    </a:lnTo>
                    <a:lnTo>
                      <a:pt x="948" y="857"/>
                    </a:lnTo>
                    <a:lnTo>
                      <a:pt x="942" y="869"/>
                    </a:lnTo>
                    <a:lnTo>
                      <a:pt x="937" y="880"/>
                    </a:lnTo>
                    <a:lnTo>
                      <a:pt x="931" y="886"/>
                    </a:lnTo>
                    <a:lnTo>
                      <a:pt x="925" y="897"/>
                    </a:lnTo>
                    <a:lnTo>
                      <a:pt x="925" y="909"/>
                    </a:lnTo>
                    <a:lnTo>
                      <a:pt x="925" y="914"/>
                    </a:lnTo>
                    <a:lnTo>
                      <a:pt x="925" y="926"/>
                    </a:lnTo>
                    <a:lnTo>
                      <a:pt x="925" y="931"/>
                    </a:lnTo>
                    <a:lnTo>
                      <a:pt x="931" y="937"/>
                    </a:lnTo>
                    <a:lnTo>
                      <a:pt x="937" y="948"/>
                    </a:lnTo>
                    <a:lnTo>
                      <a:pt x="942" y="954"/>
                    </a:lnTo>
                    <a:lnTo>
                      <a:pt x="954" y="966"/>
                    </a:lnTo>
                    <a:lnTo>
                      <a:pt x="971" y="971"/>
                    </a:lnTo>
                    <a:lnTo>
                      <a:pt x="982" y="983"/>
                    </a:lnTo>
                    <a:lnTo>
                      <a:pt x="1005" y="988"/>
                    </a:lnTo>
                    <a:lnTo>
                      <a:pt x="1028" y="994"/>
                    </a:lnTo>
                    <a:lnTo>
                      <a:pt x="1057" y="1000"/>
                    </a:lnTo>
                    <a:lnTo>
                      <a:pt x="1080" y="1000"/>
                    </a:lnTo>
                    <a:lnTo>
                      <a:pt x="1108" y="1006"/>
                    </a:lnTo>
                    <a:lnTo>
                      <a:pt x="1137" y="1006"/>
                    </a:lnTo>
                    <a:lnTo>
                      <a:pt x="1165" y="1006"/>
                    </a:lnTo>
                    <a:lnTo>
                      <a:pt x="1194" y="1006"/>
                    </a:lnTo>
                    <a:lnTo>
                      <a:pt x="1228" y="1000"/>
                    </a:lnTo>
                    <a:lnTo>
                      <a:pt x="1251" y="1000"/>
                    </a:lnTo>
                    <a:lnTo>
                      <a:pt x="1280" y="994"/>
                    </a:lnTo>
                    <a:lnTo>
                      <a:pt x="1308" y="988"/>
                    </a:lnTo>
                    <a:lnTo>
                      <a:pt x="1325" y="977"/>
                    </a:lnTo>
                    <a:lnTo>
                      <a:pt x="1348" y="966"/>
                    </a:lnTo>
                    <a:lnTo>
                      <a:pt x="1354" y="954"/>
                    </a:lnTo>
                    <a:lnTo>
                      <a:pt x="1354" y="943"/>
                    </a:lnTo>
                    <a:lnTo>
                      <a:pt x="1360" y="937"/>
                    </a:lnTo>
                    <a:lnTo>
                      <a:pt x="1360" y="926"/>
                    </a:lnTo>
                    <a:lnTo>
                      <a:pt x="1360" y="903"/>
                    </a:lnTo>
                    <a:lnTo>
                      <a:pt x="1360" y="880"/>
                    </a:lnTo>
                    <a:lnTo>
                      <a:pt x="1360" y="851"/>
                    </a:lnTo>
                    <a:lnTo>
                      <a:pt x="1360" y="823"/>
                    </a:lnTo>
                    <a:lnTo>
                      <a:pt x="1354" y="800"/>
                    </a:lnTo>
                    <a:lnTo>
                      <a:pt x="1348" y="771"/>
                    </a:lnTo>
                    <a:lnTo>
                      <a:pt x="1337" y="720"/>
                    </a:lnTo>
                    <a:lnTo>
                      <a:pt x="1325" y="669"/>
                    </a:lnTo>
                    <a:lnTo>
                      <a:pt x="1325" y="646"/>
                    </a:lnTo>
                    <a:lnTo>
                      <a:pt x="1325" y="623"/>
                    </a:lnTo>
                    <a:lnTo>
                      <a:pt x="1325" y="606"/>
                    </a:lnTo>
                    <a:lnTo>
                      <a:pt x="1331" y="589"/>
                    </a:lnTo>
                    <a:lnTo>
                      <a:pt x="1337" y="577"/>
                    </a:lnTo>
                    <a:lnTo>
                      <a:pt x="1342" y="560"/>
                    </a:lnTo>
                    <a:lnTo>
                      <a:pt x="1354" y="549"/>
                    </a:lnTo>
                    <a:lnTo>
                      <a:pt x="1365" y="543"/>
                    </a:lnTo>
                    <a:lnTo>
                      <a:pt x="1377" y="531"/>
                    </a:lnTo>
                    <a:lnTo>
                      <a:pt x="1388" y="520"/>
                    </a:lnTo>
                    <a:lnTo>
                      <a:pt x="1405" y="514"/>
                    </a:lnTo>
                    <a:lnTo>
                      <a:pt x="1417" y="509"/>
                    </a:lnTo>
                    <a:lnTo>
                      <a:pt x="1428" y="509"/>
                    </a:lnTo>
                    <a:lnTo>
                      <a:pt x="1445" y="503"/>
                    </a:lnTo>
                    <a:lnTo>
                      <a:pt x="1457" y="503"/>
                    </a:lnTo>
                    <a:lnTo>
                      <a:pt x="1474" y="509"/>
                    </a:lnTo>
                    <a:lnTo>
                      <a:pt x="1485" y="509"/>
                    </a:lnTo>
                    <a:lnTo>
                      <a:pt x="1497" y="520"/>
                    </a:lnTo>
                    <a:lnTo>
                      <a:pt x="1508" y="526"/>
                    </a:lnTo>
                    <a:lnTo>
                      <a:pt x="1520" y="537"/>
                    </a:lnTo>
                    <a:lnTo>
                      <a:pt x="1531" y="549"/>
                    </a:lnTo>
                    <a:lnTo>
                      <a:pt x="1542" y="554"/>
                    </a:lnTo>
                    <a:lnTo>
                      <a:pt x="1554" y="566"/>
                    </a:lnTo>
                    <a:lnTo>
                      <a:pt x="1571" y="571"/>
                    </a:lnTo>
                    <a:lnTo>
                      <a:pt x="1588" y="571"/>
                    </a:lnTo>
                    <a:lnTo>
                      <a:pt x="1605" y="571"/>
                    </a:lnTo>
                    <a:lnTo>
                      <a:pt x="1622" y="566"/>
                    </a:lnTo>
                    <a:lnTo>
                      <a:pt x="1640" y="560"/>
                    </a:lnTo>
                    <a:lnTo>
                      <a:pt x="1657" y="554"/>
                    </a:lnTo>
                    <a:lnTo>
                      <a:pt x="1668" y="543"/>
                    </a:lnTo>
                    <a:lnTo>
                      <a:pt x="1685" y="537"/>
                    </a:lnTo>
                    <a:lnTo>
                      <a:pt x="1697" y="526"/>
                    </a:lnTo>
                    <a:lnTo>
                      <a:pt x="1702" y="514"/>
                    </a:lnTo>
                    <a:lnTo>
                      <a:pt x="1714" y="497"/>
                    </a:lnTo>
                    <a:lnTo>
                      <a:pt x="1714" y="480"/>
                    </a:lnTo>
                    <a:lnTo>
                      <a:pt x="1720" y="469"/>
                    </a:lnTo>
                    <a:lnTo>
                      <a:pt x="1714" y="446"/>
                    </a:lnTo>
                    <a:lnTo>
                      <a:pt x="1714" y="423"/>
                    </a:lnTo>
                    <a:lnTo>
                      <a:pt x="1702" y="406"/>
                    </a:lnTo>
                    <a:lnTo>
                      <a:pt x="1697" y="389"/>
                    </a:lnTo>
                    <a:lnTo>
                      <a:pt x="1685" y="371"/>
                    </a:lnTo>
                    <a:lnTo>
                      <a:pt x="1668" y="360"/>
                    </a:lnTo>
                    <a:lnTo>
                      <a:pt x="1657" y="354"/>
                    </a:lnTo>
                    <a:lnTo>
                      <a:pt x="1640" y="343"/>
                    </a:lnTo>
                    <a:lnTo>
                      <a:pt x="1622" y="337"/>
                    </a:lnTo>
                    <a:lnTo>
                      <a:pt x="1605" y="331"/>
                    </a:lnTo>
                    <a:lnTo>
                      <a:pt x="1588" y="331"/>
                    </a:lnTo>
                    <a:lnTo>
                      <a:pt x="1571" y="331"/>
                    </a:lnTo>
                    <a:lnTo>
                      <a:pt x="1554" y="337"/>
                    </a:lnTo>
                    <a:lnTo>
                      <a:pt x="1542" y="343"/>
                    </a:lnTo>
                    <a:lnTo>
                      <a:pt x="1531" y="349"/>
                    </a:lnTo>
                    <a:lnTo>
                      <a:pt x="1520" y="354"/>
                    </a:lnTo>
                    <a:lnTo>
                      <a:pt x="1508" y="366"/>
                    </a:lnTo>
                    <a:lnTo>
                      <a:pt x="1497" y="371"/>
                    </a:lnTo>
                    <a:lnTo>
                      <a:pt x="1480" y="377"/>
                    </a:lnTo>
                    <a:lnTo>
                      <a:pt x="1468" y="383"/>
                    </a:lnTo>
                    <a:lnTo>
                      <a:pt x="1451" y="383"/>
                    </a:lnTo>
                    <a:lnTo>
                      <a:pt x="1434" y="383"/>
                    </a:lnTo>
                    <a:lnTo>
                      <a:pt x="1417" y="383"/>
                    </a:lnTo>
                    <a:lnTo>
                      <a:pt x="1405" y="383"/>
                    </a:lnTo>
                    <a:lnTo>
                      <a:pt x="1388" y="377"/>
                    </a:lnTo>
                    <a:lnTo>
                      <a:pt x="1371" y="371"/>
                    </a:lnTo>
                    <a:lnTo>
                      <a:pt x="1360" y="371"/>
                    </a:lnTo>
                    <a:lnTo>
                      <a:pt x="1348" y="360"/>
                    </a:lnTo>
                    <a:lnTo>
                      <a:pt x="1337" y="354"/>
                    </a:lnTo>
                    <a:lnTo>
                      <a:pt x="1325" y="343"/>
                    </a:lnTo>
                    <a:lnTo>
                      <a:pt x="1325" y="331"/>
                    </a:lnTo>
                    <a:lnTo>
                      <a:pt x="1320" y="320"/>
                    </a:lnTo>
                    <a:lnTo>
                      <a:pt x="1320" y="303"/>
                    </a:lnTo>
                    <a:lnTo>
                      <a:pt x="1320" y="269"/>
                    </a:lnTo>
                    <a:lnTo>
                      <a:pt x="1320" y="229"/>
                    </a:lnTo>
                    <a:lnTo>
                      <a:pt x="1325" y="183"/>
                    </a:lnTo>
                    <a:lnTo>
                      <a:pt x="1331" y="137"/>
                    </a:lnTo>
                    <a:lnTo>
                      <a:pt x="1337" y="91"/>
                    </a:lnTo>
                    <a:lnTo>
                      <a:pt x="1342" y="57"/>
                    </a:lnTo>
                    <a:lnTo>
                      <a:pt x="1348" y="23"/>
                    </a:lnTo>
                    <a:lnTo>
                      <a:pt x="1342" y="23"/>
                    </a:lnTo>
                    <a:lnTo>
                      <a:pt x="1291" y="23"/>
                    </a:lnTo>
                    <a:lnTo>
                      <a:pt x="1240" y="17"/>
                    </a:lnTo>
                    <a:lnTo>
                      <a:pt x="1194" y="17"/>
                    </a:lnTo>
                    <a:lnTo>
                      <a:pt x="1154" y="11"/>
                    </a:lnTo>
                    <a:lnTo>
                      <a:pt x="1114" y="6"/>
                    </a:lnTo>
                    <a:lnTo>
                      <a:pt x="1080" y="6"/>
                    </a:lnTo>
                    <a:lnTo>
                      <a:pt x="1057" y="0"/>
                    </a:lnTo>
                    <a:lnTo>
                      <a:pt x="1040" y="0"/>
                    </a:lnTo>
                    <a:lnTo>
                      <a:pt x="1028" y="0"/>
                    </a:lnTo>
                    <a:lnTo>
                      <a:pt x="1022" y="6"/>
                    </a:lnTo>
                    <a:lnTo>
                      <a:pt x="1011" y="11"/>
                    </a:lnTo>
                    <a:lnTo>
                      <a:pt x="1000" y="23"/>
                    </a:lnTo>
                    <a:lnTo>
                      <a:pt x="994" y="29"/>
                    </a:lnTo>
                    <a:lnTo>
                      <a:pt x="982" y="40"/>
                    </a:lnTo>
                    <a:lnTo>
                      <a:pt x="982" y="57"/>
                    </a:lnTo>
                    <a:lnTo>
                      <a:pt x="977" y="69"/>
                    </a:lnTo>
                    <a:lnTo>
                      <a:pt x="971" y="86"/>
                    </a:lnTo>
                    <a:lnTo>
                      <a:pt x="971" y="103"/>
                    </a:lnTo>
                    <a:lnTo>
                      <a:pt x="971" y="120"/>
                    </a:lnTo>
                    <a:lnTo>
                      <a:pt x="977" y="131"/>
                    </a:lnTo>
                    <a:lnTo>
                      <a:pt x="982" y="149"/>
                    </a:lnTo>
                    <a:lnTo>
                      <a:pt x="988" y="166"/>
                    </a:lnTo>
                    <a:lnTo>
                      <a:pt x="1000" y="183"/>
                    </a:lnTo>
                    <a:lnTo>
                      <a:pt x="1011" y="194"/>
                    </a:lnTo>
                    <a:lnTo>
                      <a:pt x="1028" y="206"/>
                    </a:lnTo>
                    <a:lnTo>
                      <a:pt x="1034" y="223"/>
                    </a:lnTo>
                    <a:lnTo>
                      <a:pt x="1045" y="246"/>
                    </a:lnTo>
                    <a:lnTo>
                      <a:pt x="1051" y="257"/>
                    </a:lnTo>
                    <a:lnTo>
                      <a:pt x="1051" y="280"/>
                    </a:lnTo>
                    <a:lnTo>
                      <a:pt x="1051" y="297"/>
                    </a:lnTo>
                    <a:lnTo>
                      <a:pt x="1051" y="314"/>
                    </a:lnTo>
                    <a:lnTo>
                      <a:pt x="1040" y="326"/>
                    </a:lnTo>
                    <a:lnTo>
                      <a:pt x="1034" y="343"/>
                    </a:lnTo>
                    <a:lnTo>
                      <a:pt x="1022" y="360"/>
                    </a:lnTo>
                    <a:lnTo>
                      <a:pt x="1011" y="371"/>
                    </a:lnTo>
                    <a:lnTo>
                      <a:pt x="994" y="383"/>
                    </a:lnTo>
                    <a:lnTo>
                      <a:pt x="977" y="394"/>
                    </a:lnTo>
                    <a:lnTo>
                      <a:pt x="954" y="400"/>
                    </a:lnTo>
                    <a:lnTo>
                      <a:pt x="931" y="406"/>
                    </a:lnTo>
                    <a:lnTo>
                      <a:pt x="908" y="411"/>
                    </a:lnTo>
                    <a:lnTo>
                      <a:pt x="897" y="411"/>
                    </a:lnTo>
                    <a:lnTo>
                      <a:pt x="885" y="411"/>
                    </a:lnTo>
                    <a:lnTo>
                      <a:pt x="874" y="406"/>
                    </a:lnTo>
                    <a:lnTo>
                      <a:pt x="862" y="406"/>
                    </a:lnTo>
                    <a:lnTo>
                      <a:pt x="851" y="400"/>
                    </a:lnTo>
                    <a:lnTo>
                      <a:pt x="840" y="394"/>
                    </a:lnTo>
                    <a:lnTo>
                      <a:pt x="834" y="389"/>
                    </a:lnTo>
                    <a:lnTo>
                      <a:pt x="822" y="383"/>
                    </a:lnTo>
                    <a:lnTo>
                      <a:pt x="805" y="371"/>
                    </a:lnTo>
                    <a:lnTo>
                      <a:pt x="794" y="360"/>
                    </a:lnTo>
                    <a:lnTo>
                      <a:pt x="782" y="343"/>
                    </a:lnTo>
                    <a:lnTo>
                      <a:pt x="777" y="326"/>
                    </a:lnTo>
                    <a:lnTo>
                      <a:pt x="771" y="309"/>
                    </a:lnTo>
                    <a:lnTo>
                      <a:pt x="771" y="286"/>
                    </a:lnTo>
                    <a:lnTo>
                      <a:pt x="765" y="269"/>
                    </a:lnTo>
                    <a:lnTo>
                      <a:pt x="771" y="251"/>
                    </a:lnTo>
                    <a:lnTo>
                      <a:pt x="771" y="229"/>
                    </a:lnTo>
                    <a:lnTo>
                      <a:pt x="782" y="217"/>
                    </a:lnTo>
                    <a:lnTo>
                      <a:pt x="788" y="200"/>
                    </a:lnTo>
                    <a:lnTo>
                      <a:pt x="800" y="189"/>
                    </a:lnTo>
                    <a:lnTo>
                      <a:pt x="811" y="177"/>
                    </a:lnTo>
                    <a:lnTo>
                      <a:pt x="817" y="166"/>
                    </a:lnTo>
                    <a:lnTo>
                      <a:pt x="822" y="154"/>
                    </a:lnTo>
                    <a:lnTo>
                      <a:pt x="828" y="143"/>
                    </a:lnTo>
                    <a:lnTo>
                      <a:pt x="834" y="131"/>
                    </a:lnTo>
                    <a:lnTo>
                      <a:pt x="834" y="120"/>
                    </a:lnTo>
                    <a:lnTo>
                      <a:pt x="834" y="109"/>
                    </a:lnTo>
                    <a:lnTo>
                      <a:pt x="828" y="97"/>
                    </a:lnTo>
                    <a:lnTo>
                      <a:pt x="822" y="86"/>
                    </a:lnTo>
                    <a:lnTo>
                      <a:pt x="817" y="74"/>
                    </a:lnTo>
                    <a:lnTo>
                      <a:pt x="805" y="63"/>
                    </a:lnTo>
                    <a:lnTo>
                      <a:pt x="788" y="57"/>
                    </a:lnTo>
                    <a:lnTo>
                      <a:pt x="771" y="46"/>
                    </a:lnTo>
                    <a:lnTo>
                      <a:pt x="754" y="40"/>
                    </a:lnTo>
                    <a:lnTo>
                      <a:pt x="731" y="29"/>
                    </a:lnTo>
                    <a:lnTo>
                      <a:pt x="702" y="23"/>
                    </a:lnTo>
                    <a:lnTo>
                      <a:pt x="674" y="23"/>
                    </a:lnTo>
                    <a:lnTo>
                      <a:pt x="634" y="17"/>
                    </a:lnTo>
                    <a:lnTo>
                      <a:pt x="588" y="17"/>
                    </a:lnTo>
                    <a:lnTo>
                      <a:pt x="542" y="23"/>
                    </a:lnTo>
                    <a:lnTo>
                      <a:pt x="491" y="23"/>
                    </a:lnTo>
                    <a:lnTo>
                      <a:pt x="445" y="29"/>
                    </a:lnTo>
                    <a:lnTo>
                      <a:pt x="405" y="34"/>
                    </a:lnTo>
                    <a:lnTo>
                      <a:pt x="377" y="40"/>
                    </a:lnTo>
                    <a:lnTo>
                      <a:pt x="382" y="74"/>
                    </a:lnTo>
                    <a:lnTo>
                      <a:pt x="400" y="114"/>
                    </a:lnTo>
                    <a:lnTo>
                      <a:pt x="411" y="166"/>
                    </a:lnTo>
                    <a:lnTo>
                      <a:pt x="422" y="217"/>
                    </a:lnTo>
                    <a:lnTo>
                      <a:pt x="422" y="240"/>
                    </a:lnTo>
                    <a:lnTo>
                      <a:pt x="428" y="269"/>
                    </a:lnTo>
                    <a:lnTo>
                      <a:pt x="428" y="291"/>
                    </a:lnTo>
                    <a:lnTo>
                      <a:pt x="428" y="314"/>
                    </a:lnTo>
                    <a:lnTo>
                      <a:pt x="428" y="331"/>
                    </a:lnTo>
                    <a:lnTo>
                      <a:pt x="422" y="349"/>
                    </a:lnTo>
                    <a:lnTo>
                      <a:pt x="417" y="354"/>
                    </a:lnTo>
                    <a:lnTo>
                      <a:pt x="417" y="366"/>
                    </a:lnTo>
                    <a:lnTo>
                      <a:pt x="411" y="371"/>
                    </a:lnTo>
                    <a:lnTo>
                      <a:pt x="405" y="371"/>
                    </a:lnTo>
                    <a:lnTo>
                      <a:pt x="400" y="383"/>
                    </a:lnTo>
                    <a:lnTo>
                      <a:pt x="382" y="389"/>
                    </a:lnTo>
                    <a:lnTo>
                      <a:pt x="377" y="394"/>
                    </a:lnTo>
                    <a:lnTo>
                      <a:pt x="360" y="400"/>
                    </a:lnTo>
                    <a:lnTo>
                      <a:pt x="348" y="406"/>
                    </a:lnTo>
                    <a:lnTo>
                      <a:pt x="337" y="406"/>
                    </a:lnTo>
                    <a:lnTo>
                      <a:pt x="325" y="406"/>
                    </a:lnTo>
                    <a:lnTo>
                      <a:pt x="314" y="406"/>
                    </a:lnTo>
                    <a:lnTo>
                      <a:pt x="302" y="406"/>
                    </a:lnTo>
                    <a:lnTo>
                      <a:pt x="291" y="406"/>
                    </a:lnTo>
                    <a:lnTo>
                      <a:pt x="280" y="400"/>
                    </a:lnTo>
                    <a:lnTo>
                      <a:pt x="268" y="400"/>
                    </a:lnTo>
                    <a:lnTo>
                      <a:pt x="257" y="394"/>
                    </a:lnTo>
                    <a:lnTo>
                      <a:pt x="245" y="389"/>
                    </a:lnTo>
                    <a:lnTo>
                      <a:pt x="240" y="383"/>
                    </a:lnTo>
                    <a:lnTo>
                      <a:pt x="234" y="371"/>
                    </a:lnTo>
                    <a:lnTo>
                      <a:pt x="222" y="366"/>
                    </a:lnTo>
                    <a:lnTo>
                      <a:pt x="205" y="354"/>
                    </a:lnTo>
                    <a:lnTo>
                      <a:pt x="188" y="349"/>
                    </a:lnTo>
                    <a:lnTo>
                      <a:pt x="171" y="343"/>
                    </a:lnTo>
                    <a:lnTo>
                      <a:pt x="154" y="343"/>
                    </a:lnTo>
                    <a:lnTo>
                      <a:pt x="137" y="343"/>
                    </a:lnTo>
                    <a:lnTo>
                      <a:pt x="114" y="343"/>
                    </a:lnTo>
                    <a:lnTo>
                      <a:pt x="97" y="349"/>
                    </a:lnTo>
                    <a:lnTo>
                      <a:pt x="80" y="354"/>
                    </a:lnTo>
                    <a:lnTo>
                      <a:pt x="62" y="366"/>
                    </a:lnTo>
                    <a:lnTo>
                      <a:pt x="45" y="383"/>
                    </a:lnTo>
                    <a:lnTo>
                      <a:pt x="28" y="394"/>
                    </a:lnTo>
                    <a:lnTo>
                      <a:pt x="22" y="406"/>
                    </a:lnTo>
                    <a:lnTo>
                      <a:pt x="17" y="411"/>
                    </a:lnTo>
                    <a:lnTo>
                      <a:pt x="17" y="423"/>
                    </a:lnTo>
                    <a:lnTo>
                      <a:pt x="11" y="434"/>
                    </a:lnTo>
                    <a:lnTo>
                      <a:pt x="5" y="446"/>
                    </a:lnTo>
                    <a:lnTo>
                      <a:pt x="5" y="457"/>
                    </a:lnTo>
                    <a:lnTo>
                      <a:pt x="0" y="474"/>
                    </a:lnTo>
                    <a:lnTo>
                      <a:pt x="0" y="486"/>
                    </a:lnTo>
                    <a:lnTo>
                      <a:pt x="0" y="497"/>
                    </a:lnTo>
                    <a:lnTo>
                      <a:pt x="5" y="509"/>
                    </a:lnTo>
                    <a:lnTo>
                      <a:pt x="5" y="520"/>
                    </a:lnTo>
                    <a:lnTo>
                      <a:pt x="11" y="526"/>
                    </a:lnTo>
                    <a:lnTo>
                      <a:pt x="11" y="537"/>
                    </a:lnTo>
                    <a:lnTo>
                      <a:pt x="17" y="543"/>
                    </a:lnTo>
                    <a:lnTo>
                      <a:pt x="22" y="554"/>
                    </a:lnTo>
                    <a:lnTo>
                      <a:pt x="28" y="560"/>
                    </a:lnTo>
                    <a:lnTo>
                      <a:pt x="40" y="577"/>
                    </a:lnTo>
                    <a:lnTo>
                      <a:pt x="57" y="589"/>
                    </a:lnTo>
                    <a:lnTo>
                      <a:pt x="74" y="594"/>
                    </a:lnTo>
                    <a:lnTo>
                      <a:pt x="91" y="600"/>
                    </a:lnTo>
                    <a:lnTo>
                      <a:pt x="108" y="606"/>
                    </a:lnTo>
                    <a:lnTo>
                      <a:pt x="125" y="611"/>
                    </a:lnTo>
                    <a:lnTo>
                      <a:pt x="148" y="611"/>
                    </a:lnTo>
                    <a:lnTo>
                      <a:pt x="165" y="611"/>
                    </a:lnTo>
                    <a:lnTo>
                      <a:pt x="177" y="606"/>
                    </a:lnTo>
                    <a:lnTo>
                      <a:pt x="194" y="600"/>
                    </a:lnTo>
                    <a:lnTo>
                      <a:pt x="205" y="594"/>
                    </a:lnTo>
                    <a:lnTo>
                      <a:pt x="211" y="583"/>
                    </a:lnTo>
                    <a:lnTo>
                      <a:pt x="222" y="577"/>
                    </a:lnTo>
                    <a:lnTo>
                      <a:pt x="234" y="571"/>
                    </a:lnTo>
                    <a:lnTo>
                      <a:pt x="245" y="566"/>
                    </a:lnTo>
                    <a:lnTo>
                      <a:pt x="257" y="560"/>
                    </a:lnTo>
                    <a:lnTo>
                      <a:pt x="268" y="560"/>
                    </a:lnTo>
                    <a:lnTo>
                      <a:pt x="285" y="560"/>
                    </a:lnTo>
                    <a:lnTo>
                      <a:pt x="297" y="566"/>
                    </a:lnTo>
                    <a:lnTo>
                      <a:pt x="308" y="566"/>
                    </a:lnTo>
                    <a:lnTo>
                      <a:pt x="325" y="571"/>
                    </a:lnTo>
                    <a:lnTo>
                      <a:pt x="337" y="577"/>
                    </a:lnTo>
                    <a:lnTo>
                      <a:pt x="342" y="583"/>
                    </a:lnTo>
                    <a:lnTo>
                      <a:pt x="354" y="594"/>
                    </a:lnTo>
                    <a:lnTo>
                      <a:pt x="360" y="606"/>
                    </a:lnTo>
                    <a:lnTo>
                      <a:pt x="371" y="611"/>
                    </a:lnTo>
                    <a:lnTo>
                      <a:pt x="371" y="623"/>
                    </a:lnTo>
                    <a:lnTo>
                      <a:pt x="377" y="634"/>
                    </a:lnTo>
                    <a:lnTo>
                      <a:pt x="371" y="663"/>
                    </a:lnTo>
                    <a:lnTo>
                      <a:pt x="371" y="697"/>
                    </a:lnTo>
                    <a:lnTo>
                      <a:pt x="365" y="737"/>
                    </a:lnTo>
                    <a:lnTo>
                      <a:pt x="365" y="783"/>
                    </a:lnTo>
                    <a:lnTo>
                      <a:pt x="360" y="834"/>
                    </a:lnTo>
                    <a:lnTo>
                      <a:pt x="360" y="880"/>
                    </a:lnTo>
                    <a:lnTo>
                      <a:pt x="365" y="903"/>
                    </a:lnTo>
                    <a:lnTo>
                      <a:pt x="365" y="926"/>
                    </a:lnTo>
                    <a:lnTo>
                      <a:pt x="371" y="943"/>
                    </a:lnTo>
                    <a:lnTo>
                      <a:pt x="377" y="966"/>
                    </a:lnTo>
                    <a:lnTo>
                      <a:pt x="382" y="971"/>
                    </a:lnTo>
                    <a:lnTo>
                      <a:pt x="400" y="971"/>
                    </a:lnTo>
                    <a:lnTo>
                      <a:pt x="417" y="977"/>
                    </a:lnTo>
                    <a:lnTo>
                      <a:pt x="434" y="977"/>
                    </a:lnTo>
                    <a:lnTo>
                      <a:pt x="480" y="977"/>
                    </a:lnTo>
                    <a:lnTo>
                      <a:pt x="525" y="977"/>
                    </a:lnTo>
                    <a:lnTo>
                      <a:pt x="582" y="971"/>
                    </a:lnTo>
                    <a:lnTo>
                      <a:pt x="634" y="971"/>
                    </a:lnTo>
                    <a:lnTo>
                      <a:pt x="691" y="966"/>
                    </a:lnTo>
                    <a:lnTo>
                      <a:pt x="742" y="966"/>
                    </a:lnTo>
                    <a:close/>
                  </a:path>
                </a:pathLst>
              </a:cu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9230" name="Freeform 17"/>
              <p:cNvSpPr>
                <a:spLocks noEditPoints="1"/>
              </p:cNvSpPr>
              <p:nvPr/>
            </p:nvSpPr>
            <p:spPr bwMode="auto">
              <a:xfrm>
                <a:off x="1523" y="1499"/>
                <a:ext cx="1737" cy="1023"/>
              </a:xfrm>
              <a:custGeom>
                <a:avLst/>
                <a:gdLst>
                  <a:gd name="T0" fmla="*/ 823 w 1737"/>
                  <a:gd name="T1" fmla="*/ 932 h 1023"/>
                  <a:gd name="T2" fmla="*/ 771 w 1737"/>
                  <a:gd name="T3" fmla="*/ 823 h 1023"/>
                  <a:gd name="T4" fmla="*/ 771 w 1737"/>
                  <a:gd name="T5" fmla="*/ 669 h 1023"/>
                  <a:gd name="T6" fmla="*/ 983 w 1737"/>
                  <a:gd name="T7" fmla="*/ 657 h 1023"/>
                  <a:gd name="T8" fmla="*/ 943 w 1737"/>
                  <a:gd name="T9" fmla="*/ 875 h 1023"/>
                  <a:gd name="T10" fmla="*/ 954 w 1737"/>
                  <a:gd name="T11" fmla="*/ 977 h 1023"/>
                  <a:gd name="T12" fmla="*/ 1337 w 1737"/>
                  <a:gd name="T13" fmla="*/ 994 h 1023"/>
                  <a:gd name="T14" fmla="*/ 1366 w 1737"/>
                  <a:gd name="T15" fmla="*/ 777 h 1023"/>
                  <a:gd name="T16" fmla="*/ 1388 w 1737"/>
                  <a:gd name="T17" fmla="*/ 543 h 1023"/>
                  <a:gd name="T18" fmla="*/ 1497 w 1737"/>
                  <a:gd name="T19" fmla="*/ 532 h 1023"/>
                  <a:gd name="T20" fmla="*/ 1634 w 1737"/>
                  <a:gd name="T21" fmla="*/ 583 h 1023"/>
                  <a:gd name="T22" fmla="*/ 1737 w 1737"/>
                  <a:gd name="T23" fmla="*/ 475 h 1023"/>
                  <a:gd name="T24" fmla="*/ 1560 w 1737"/>
                  <a:gd name="T25" fmla="*/ 337 h 1023"/>
                  <a:gd name="T26" fmla="*/ 1377 w 1737"/>
                  <a:gd name="T27" fmla="*/ 372 h 1023"/>
                  <a:gd name="T28" fmla="*/ 1348 w 1737"/>
                  <a:gd name="T29" fmla="*/ 143 h 1023"/>
                  <a:gd name="T30" fmla="*/ 1011 w 1737"/>
                  <a:gd name="T31" fmla="*/ 12 h 1023"/>
                  <a:gd name="T32" fmla="*/ 1011 w 1737"/>
                  <a:gd name="T33" fmla="*/ 206 h 1023"/>
                  <a:gd name="T34" fmla="*/ 1011 w 1737"/>
                  <a:gd name="T35" fmla="*/ 372 h 1023"/>
                  <a:gd name="T36" fmla="*/ 851 w 1737"/>
                  <a:gd name="T37" fmla="*/ 395 h 1023"/>
                  <a:gd name="T38" fmla="*/ 788 w 1737"/>
                  <a:gd name="T39" fmla="*/ 263 h 1023"/>
                  <a:gd name="T40" fmla="*/ 851 w 1737"/>
                  <a:gd name="T41" fmla="*/ 115 h 1023"/>
                  <a:gd name="T42" fmla="*/ 411 w 1737"/>
                  <a:gd name="T43" fmla="*/ 35 h 1023"/>
                  <a:gd name="T44" fmla="*/ 417 w 1737"/>
                  <a:gd name="T45" fmla="*/ 360 h 1023"/>
                  <a:gd name="T46" fmla="*/ 354 w 1737"/>
                  <a:gd name="T47" fmla="*/ 406 h 1023"/>
                  <a:gd name="T48" fmla="*/ 246 w 1737"/>
                  <a:gd name="T49" fmla="*/ 372 h 1023"/>
                  <a:gd name="T50" fmla="*/ 23 w 1737"/>
                  <a:gd name="T51" fmla="*/ 412 h 1023"/>
                  <a:gd name="T52" fmla="*/ 6 w 1737"/>
                  <a:gd name="T53" fmla="*/ 520 h 1023"/>
                  <a:gd name="T54" fmla="*/ 46 w 1737"/>
                  <a:gd name="T55" fmla="*/ 595 h 1023"/>
                  <a:gd name="T56" fmla="*/ 268 w 1737"/>
                  <a:gd name="T57" fmla="*/ 577 h 1023"/>
                  <a:gd name="T58" fmla="*/ 366 w 1737"/>
                  <a:gd name="T59" fmla="*/ 623 h 1023"/>
                  <a:gd name="T60" fmla="*/ 366 w 1737"/>
                  <a:gd name="T61" fmla="*/ 937 h 1023"/>
                  <a:gd name="T62" fmla="*/ 697 w 1737"/>
                  <a:gd name="T63" fmla="*/ 966 h 1023"/>
                  <a:gd name="T64" fmla="*/ 383 w 1737"/>
                  <a:gd name="T65" fmla="*/ 909 h 1023"/>
                  <a:gd name="T66" fmla="*/ 371 w 1737"/>
                  <a:gd name="T67" fmla="*/ 600 h 1023"/>
                  <a:gd name="T68" fmla="*/ 217 w 1737"/>
                  <a:gd name="T69" fmla="*/ 583 h 1023"/>
                  <a:gd name="T70" fmla="*/ 46 w 1737"/>
                  <a:gd name="T71" fmla="*/ 566 h 1023"/>
                  <a:gd name="T72" fmla="*/ 17 w 1737"/>
                  <a:gd name="T73" fmla="*/ 492 h 1023"/>
                  <a:gd name="T74" fmla="*/ 57 w 1737"/>
                  <a:gd name="T75" fmla="*/ 400 h 1023"/>
                  <a:gd name="T76" fmla="*/ 240 w 1737"/>
                  <a:gd name="T77" fmla="*/ 395 h 1023"/>
                  <a:gd name="T78" fmla="*/ 388 w 1737"/>
                  <a:gd name="T79" fmla="*/ 412 h 1023"/>
                  <a:gd name="T80" fmla="*/ 440 w 1737"/>
                  <a:gd name="T81" fmla="*/ 360 h 1023"/>
                  <a:gd name="T82" fmla="*/ 594 w 1737"/>
                  <a:gd name="T83" fmla="*/ 35 h 1023"/>
                  <a:gd name="T84" fmla="*/ 840 w 1737"/>
                  <a:gd name="T85" fmla="*/ 137 h 1023"/>
                  <a:gd name="T86" fmla="*/ 766 w 1737"/>
                  <a:gd name="T87" fmla="*/ 280 h 1023"/>
                  <a:gd name="T88" fmla="*/ 868 w 1737"/>
                  <a:gd name="T89" fmla="*/ 423 h 1023"/>
                  <a:gd name="T90" fmla="*/ 1051 w 1737"/>
                  <a:gd name="T91" fmla="*/ 355 h 1023"/>
                  <a:gd name="T92" fmla="*/ 1006 w 1737"/>
                  <a:gd name="T93" fmla="*/ 172 h 1023"/>
                  <a:gd name="T94" fmla="*/ 1034 w 1737"/>
                  <a:gd name="T95" fmla="*/ 23 h 1023"/>
                  <a:gd name="T96" fmla="*/ 1320 w 1737"/>
                  <a:gd name="T97" fmla="*/ 309 h 1023"/>
                  <a:gd name="T98" fmla="*/ 1411 w 1737"/>
                  <a:gd name="T99" fmla="*/ 400 h 1023"/>
                  <a:gd name="T100" fmla="*/ 1594 w 1737"/>
                  <a:gd name="T101" fmla="*/ 349 h 1023"/>
                  <a:gd name="T102" fmla="*/ 1714 w 1737"/>
                  <a:gd name="T103" fmla="*/ 486 h 1023"/>
                  <a:gd name="T104" fmla="*/ 1594 w 1737"/>
                  <a:gd name="T105" fmla="*/ 572 h 1023"/>
                  <a:gd name="T106" fmla="*/ 1480 w 1737"/>
                  <a:gd name="T107" fmla="*/ 509 h 1023"/>
                  <a:gd name="T108" fmla="*/ 1360 w 1737"/>
                  <a:gd name="T109" fmla="*/ 549 h 1023"/>
                  <a:gd name="T110" fmla="*/ 1360 w 1737"/>
                  <a:gd name="T111" fmla="*/ 835 h 1023"/>
                  <a:gd name="T112" fmla="*/ 1286 w 1737"/>
                  <a:gd name="T113" fmla="*/ 994 h 1023"/>
                  <a:gd name="T114" fmla="*/ 954 w 1737"/>
                  <a:gd name="T115" fmla="*/ 954 h 1023"/>
                  <a:gd name="T116" fmla="*/ 983 w 1737"/>
                  <a:gd name="T117" fmla="*/ 846 h 1023"/>
                  <a:gd name="T118" fmla="*/ 966 w 1737"/>
                  <a:gd name="T119" fmla="*/ 617 h 1023"/>
                  <a:gd name="T120" fmla="*/ 720 w 1737"/>
                  <a:gd name="T121" fmla="*/ 737 h 1023"/>
                  <a:gd name="T122" fmla="*/ 777 w 1737"/>
                  <a:gd name="T123" fmla="*/ 857 h 1023"/>
                  <a:gd name="T124" fmla="*/ 800 w 1737"/>
                  <a:gd name="T125" fmla="*/ 937 h 1023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0" t="0" r="r" b="b"/>
                <a:pathLst>
                  <a:path w="1737" h="1023">
                    <a:moveTo>
                      <a:pt x="760" y="983"/>
                    </a:moveTo>
                    <a:lnTo>
                      <a:pt x="766" y="983"/>
                    </a:lnTo>
                    <a:lnTo>
                      <a:pt x="783" y="977"/>
                    </a:lnTo>
                    <a:lnTo>
                      <a:pt x="777" y="966"/>
                    </a:lnTo>
                    <a:lnTo>
                      <a:pt x="777" y="977"/>
                    </a:lnTo>
                    <a:lnTo>
                      <a:pt x="783" y="977"/>
                    </a:lnTo>
                    <a:lnTo>
                      <a:pt x="788" y="977"/>
                    </a:lnTo>
                    <a:lnTo>
                      <a:pt x="800" y="972"/>
                    </a:lnTo>
                    <a:lnTo>
                      <a:pt x="800" y="966"/>
                    </a:lnTo>
                    <a:lnTo>
                      <a:pt x="806" y="966"/>
                    </a:lnTo>
                    <a:lnTo>
                      <a:pt x="811" y="954"/>
                    </a:lnTo>
                    <a:lnTo>
                      <a:pt x="800" y="949"/>
                    </a:lnTo>
                    <a:lnTo>
                      <a:pt x="806" y="954"/>
                    </a:lnTo>
                    <a:lnTo>
                      <a:pt x="811" y="949"/>
                    </a:lnTo>
                    <a:lnTo>
                      <a:pt x="817" y="949"/>
                    </a:lnTo>
                    <a:lnTo>
                      <a:pt x="817" y="943"/>
                    </a:lnTo>
                    <a:lnTo>
                      <a:pt x="817" y="937"/>
                    </a:lnTo>
                    <a:lnTo>
                      <a:pt x="806" y="937"/>
                    </a:lnTo>
                    <a:lnTo>
                      <a:pt x="817" y="943"/>
                    </a:lnTo>
                    <a:lnTo>
                      <a:pt x="823" y="932"/>
                    </a:lnTo>
                    <a:lnTo>
                      <a:pt x="823" y="926"/>
                    </a:lnTo>
                    <a:lnTo>
                      <a:pt x="823" y="915"/>
                    </a:lnTo>
                    <a:lnTo>
                      <a:pt x="817" y="903"/>
                    </a:lnTo>
                    <a:lnTo>
                      <a:pt x="806" y="903"/>
                    </a:lnTo>
                    <a:lnTo>
                      <a:pt x="817" y="903"/>
                    </a:lnTo>
                    <a:lnTo>
                      <a:pt x="817" y="892"/>
                    </a:lnTo>
                    <a:lnTo>
                      <a:pt x="811" y="880"/>
                    </a:lnTo>
                    <a:lnTo>
                      <a:pt x="806" y="875"/>
                    </a:lnTo>
                    <a:lnTo>
                      <a:pt x="794" y="863"/>
                    </a:lnTo>
                    <a:lnTo>
                      <a:pt x="788" y="869"/>
                    </a:lnTo>
                    <a:lnTo>
                      <a:pt x="800" y="869"/>
                    </a:lnTo>
                    <a:lnTo>
                      <a:pt x="794" y="852"/>
                    </a:lnTo>
                    <a:lnTo>
                      <a:pt x="788" y="846"/>
                    </a:lnTo>
                    <a:lnTo>
                      <a:pt x="777" y="835"/>
                    </a:lnTo>
                    <a:lnTo>
                      <a:pt x="771" y="840"/>
                    </a:lnTo>
                    <a:lnTo>
                      <a:pt x="783" y="840"/>
                    </a:lnTo>
                    <a:lnTo>
                      <a:pt x="771" y="823"/>
                    </a:lnTo>
                    <a:lnTo>
                      <a:pt x="766" y="817"/>
                    </a:lnTo>
                    <a:lnTo>
                      <a:pt x="754" y="812"/>
                    </a:lnTo>
                    <a:lnTo>
                      <a:pt x="748" y="817"/>
                    </a:lnTo>
                    <a:lnTo>
                      <a:pt x="760" y="817"/>
                    </a:lnTo>
                    <a:lnTo>
                      <a:pt x="754" y="806"/>
                    </a:lnTo>
                    <a:lnTo>
                      <a:pt x="743" y="806"/>
                    </a:lnTo>
                    <a:lnTo>
                      <a:pt x="754" y="806"/>
                    </a:lnTo>
                    <a:lnTo>
                      <a:pt x="754" y="800"/>
                    </a:lnTo>
                    <a:lnTo>
                      <a:pt x="748" y="789"/>
                    </a:lnTo>
                    <a:lnTo>
                      <a:pt x="743" y="772"/>
                    </a:lnTo>
                    <a:lnTo>
                      <a:pt x="737" y="755"/>
                    </a:lnTo>
                    <a:lnTo>
                      <a:pt x="726" y="755"/>
                    </a:lnTo>
                    <a:lnTo>
                      <a:pt x="737" y="755"/>
                    </a:lnTo>
                    <a:lnTo>
                      <a:pt x="737" y="737"/>
                    </a:lnTo>
                    <a:lnTo>
                      <a:pt x="726" y="737"/>
                    </a:lnTo>
                    <a:lnTo>
                      <a:pt x="737" y="743"/>
                    </a:lnTo>
                    <a:lnTo>
                      <a:pt x="743" y="720"/>
                    </a:lnTo>
                    <a:lnTo>
                      <a:pt x="748" y="703"/>
                    </a:lnTo>
                    <a:lnTo>
                      <a:pt x="760" y="686"/>
                    </a:lnTo>
                    <a:lnTo>
                      <a:pt x="771" y="669"/>
                    </a:lnTo>
                    <a:lnTo>
                      <a:pt x="760" y="663"/>
                    </a:lnTo>
                    <a:lnTo>
                      <a:pt x="766" y="669"/>
                    </a:lnTo>
                    <a:lnTo>
                      <a:pt x="777" y="657"/>
                    </a:lnTo>
                    <a:lnTo>
                      <a:pt x="794" y="640"/>
                    </a:lnTo>
                    <a:lnTo>
                      <a:pt x="788" y="635"/>
                    </a:lnTo>
                    <a:lnTo>
                      <a:pt x="794" y="646"/>
                    </a:lnTo>
                    <a:lnTo>
                      <a:pt x="811" y="635"/>
                    </a:lnTo>
                    <a:lnTo>
                      <a:pt x="828" y="629"/>
                    </a:lnTo>
                    <a:lnTo>
                      <a:pt x="851" y="617"/>
                    </a:lnTo>
                    <a:lnTo>
                      <a:pt x="868" y="612"/>
                    </a:lnTo>
                    <a:lnTo>
                      <a:pt x="863" y="600"/>
                    </a:lnTo>
                    <a:lnTo>
                      <a:pt x="863" y="612"/>
                    </a:lnTo>
                    <a:lnTo>
                      <a:pt x="886" y="612"/>
                    </a:lnTo>
                    <a:lnTo>
                      <a:pt x="908" y="612"/>
                    </a:lnTo>
                    <a:lnTo>
                      <a:pt x="908" y="600"/>
                    </a:lnTo>
                    <a:lnTo>
                      <a:pt x="908" y="612"/>
                    </a:lnTo>
                    <a:lnTo>
                      <a:pt x="926" y="617"/>
                    </a:lnTo>
                    <a:lnTo>
                      <a:pt x="948" y="629"/>
                    </a:lnTo>
                    <a:lnTo>
                      <a:pt x="960" y="635"/>
                    </a:lnTo>
                    <a:lnTo>
                      <a:pt x="960" y="623"/>
                    </a:lnTo>
                    <a:lnTo>
                      <a:pt x="954" y="629"/>
                    </a:lnTo>
                    <a:lnTo>
                      <a:pt x="971" y="646"/>
                    </a:lnTo>
                    <a:lnTo>
                      <a:pt x="983" y="657"/>
                    </a:lnTo>
                    <a:lnTo>
                      <a:pt x="994" y="669"/>
                    </a:lnTo>
                    <a:lnTo>
                      <a:pt x="1000" y="663"/>
                    </a:lnTo>
                    <a:lnTo>
                      <a:pt x="994" y="669"/>
                    </a:lnTo>
                    <a:lnTo>
                      <a:pt x="1006" y="686"/>
                    </a:lnTo>
                    <a:lnTo>
                      <a:pt x="1011" y="709"/>
                    </a:lnTo>
                    <a:lnTo>
                      <a:pt x="1017" y="726"/>
                    </a:lnTo>
                    <a:lnTo>
                      <a:pt x="1023" y="743"/>
                    </a:lnTo>
                    <a:lnTo>
                      <a:pt x="1028" y="737"/>
                    </a:lnTo>
                    <a:lnTo>
                      <a:pt x="1023" y="737"/>
                    </a:lnTo>
                    <a:lnTo>
                      <a:pt x="1023" y="755"/>
                    </a:lnTo>
                    <a:lnTo>
                      <a:pt x="1028" y="755"/>
                    </a:lnTo>
                    <a:lnTo>
                      <a:pt x="1023" y="755"/>
                    </a:lnTo>
                    <a:lnTo>
                      <a:pt x="1017" y="772"/>
                    </a:lnTo>
                    <a:lnTo>
                      <a:pt x="1011" y="789"/>
                    </a:lnTo>
                    <a:lnTo>
                      <a:pt x="1006" y="806"/>
                    </a:lnTo>
                    <a:lnTo>
                      <a:pt x="1011" y="806"/>
                    </a:lnTo>
                    <a:lnTo>
                      <a:pt x="1006" y="800"/>
                    </a:lnTo>
                    <a:lnTo>
                      <a:pt x="994" y="812"/>
                    </a:lnTo>
                    <a:lnTo>
                      <a:pt x="971" y="835"/>
                    </a:lnTo>
                    <a:lnTo>
                      <a:pt x="948" y="857"/>
                    </a:lnTo>
                    <a:lnTo>
                      <a:pt x="948" y="863"/>
                    </a:lnTo>
                    <a:lnTo>
                      <a:pt x="943" y="875"/>
                    </a:lnTo>
                    <a:lnTo>
                      <a:pt x="937" y="886"/>
                    </a:lnTo>
                    <a:lnTo>
                      <a:pt x="943" y="886"/>
                    </a:lnTo>
                    <a:lnTo>
                      <a:pt x="937" y="880"/>
                    </a:lnTo>
                    <a:lnTo>
                      <a:pt x="931" y="886"/>
                    </a:lnTo>
                    <a:lnTo>
                      <a:pt x="931" y="892"/>
                    </a:lnTo>
                    <a:lnTo>
                      <a:pt x="926" y="903"/>
                    </a:lnTo>
                    <a:lnTo>
                      <a:pt x="926" y="915"/>
                    </a:lnTo>
                    <a:lnTo>
                      <a:pt x="926" y="920"/>
                    </a:lnTo>
                    <a:lnTo>
                      <a:pt x="926" y="932"/>
                    </a:lnTo>
                    <a:lnTo>
                      <a:pt x="926" y="937"/>
                    </a:lnTo>
                    <a:lnTo>
                      <a:pt x="926" y="943"/>
                    </a:lnTo>
                    <a:lnTo>
                      <a:pt x="931" y="949"/>
                    </a:lnTo>
                    <a:lnTo>
                      <a:pt x="937" y="943"/>
                    </a:lnTo>
                    <a:lnTo>
                      <a:pt x="931" y="949"/>
                    </a:lnTo>
                    <a:lnTo>
                      <a:pt x="937" y="960"/>
                    </a:lnTo>
                    <a:lnTo>
                      <a:pt x="943" y="966"/>
                    </a:lnTo>
                    <a:lnTo>
                      <a:pt x="954" y="977"/>
                    </a:lnTo>
                    <a:lnTo>
                      <a:pt x="960" y="983"/>
                    </a:lnTo>
                    <a:lnTo>
                      <a:pt x="977" y="989"/>
                    </a:lnTo>
                    <a:lnTo>
                      <a:pt x="977" y="977"/>
                    </a:lnTo>
                    <a:lnTo>
                      <a:pt x="971" y="983"/>
                    </a:lnTo>
                    <a:lnTo>
                      <a:pt x="983" y="994"/>
                    </a:lnTo>
                    <a:lnTo>
                      <a:pt x="988" y="1000"/>
                    </a:lnTo>
                    <a:lnTo>
                      <a:pt x="1011" y="1006"/>
                    </a:lnTo>
                    <a:lnTo>
                      <a:pt x="1034" y="1012"/>
                    </a:lnTo>
                    <a:lnTo>
                      <a:pt x="1063" y="1017"/>
                    </a:lnTo>
                    <a:lnTo>
                      <a:pt x="1086" y="1017"/>
                    </a:lnTo>
                    <a:lnTo>
                      <a:pt x="1114" y="1023"/>
                    </a:lnTo>
                    <a:lnTo>
                      <a:pt x="1143" y="1023"/>
                    </a:lnTo>
                    <a:lnTo>
                      <a:pt x="1171" y="1023"/>
                    </a:lnTo>
                    <a:lnTo>
                      <a:pt x="1200" y="1023"/>
                    </a:lnTo>
                    <a:lnTo>
                      <a:pt x="1234" y="1017"/>
                    </a:lnTo>
                    <a:lnTo>
                      <a:pt x="1257" y="1017"/>
                    </a:lnTo>
                    <a:lnTo>
                      <a:pt x="1286" y="1012"/>
                    </a:lnTo>
                    <a:lnTo>
                      <a:pt x="1314" y="1006"/>
                    </a:lnTo>
                    <a:lnTo>
                      <a:pt x="1320" y="1000"/>
                    </a:lnTo>
                    <a:lnTo>
                      <a:pt x="1320" y="1006"/>
                    </a:lnTo>
                    <a:lnTo>
                      <a:pt x="1337" y="994"/>
                    </a:lnTo>
                    <a:lnTo>
                      <a:pt x="1360" y="983"/>
                    </a:lnTo>
                    <a:lnTo>
                      <a:pt x="1360" y="977"/>
                    </a:lnTo>
                    <a:lnTo>
                      <a:pt x="1366" y="977"/>
                    </a:lnTo>
                    <a:lnTo>
                      <a:pt x="1371" y="966"/>
                    </a:lnTo>
                    <a:lnTo>
                      <a:pt x="1371" y="960"/>
                    </a:lnTo>
                    <a:lnTo>
                      <a:pt x="1371" y="949"/>
                    </a:lnTo>
                    <a:lnTo>
                      <a:pt x="1360" y="949"/>
                    </a:lnTo>
                    <a:lnTo>
                      <a:pt x="1366" y="954"/>
                    </a:lnTo>
                    <a:lnTo>
                      <a:pt x="1371" y="949"/>
                    </a:lnTo>
                    <a:lnTo>
                      <a:pt x="1377" y="949"/>
                    </a:lnTo>
                    <a:lnTo>
                      <a:pt x="1377" y="943"/>
                    </a:lnTo>
                    <a:lnTo>
                      <a:pt x="1377" y="932"/>
                    </a:lnTo>
                    <a:lnTo>
                      <a:pt x="1377" y="909"/>
                    </a:lnTo>
                    <a:lnTo>
                      <a:pt x="1377" y="886"/>
                    </a:lnTo>
                    <a:lnTo>
                      <a:pt x="1377" y="857"/>
                    </a:lnTo>
                    <a:lnTo>
                      <a:pt x="1377" y="829"/>
                    </a:lnTo>
                    <a:lnTo>
                      <a:pt x="1371" y="806"/>
                    </a:lnTo>
                    <a:lnTo>
                      <a:pt x="1360" y="806"/>
                    </a:lnTo>
                    <a:lnTo>
                      <a:pt x="1371" y="806"/>
                    </a:lnTo>
                    <a:lnTo>
                      <a:pt x="1366" y="777"/>
                    </a:lnTo>
                    <a:lnTo>
                      <a:pt x="1360" y="749"/>
                    </a:lnTo>
                    <a:lnTo>
                      <a:pt x="1366" y="777"/>
                    </a:lnTo>
                    <a:lnTo>
                      <a:pt x="1354" y="726"/>
                    </a:lnTo>
                    <a:lnTo>
                      <a:pt x="1343" y="675"/>
                    </a:lnTo>
                    <a:lnTo>
                      <a:pt x="1331" y="675"/>
                    </a:lnTo>
                    <a:lnTo>
                      <a:pt x="1343" y="675"/>
                    </a:lnTo>
                    <a:lnTo>
                      <a:pt x="1343" y="652"/>
                    </a:lnTo>
                    <a:lnTo>
                      <a:pt x="1343" y="629"/>
                    </a:lnTo>
                    <a:lnTo>
                      <a:pt x="1343" y="612"/>
                    </a:lnTo>
                    <a:lnTo>
                      <a:pt x="1331" y="612"/>
                    </a:lnTo>
                    <a:lnTo>
                      <a:pt x="1343" y="617"/>
                    </a:lnTo>
                    <a:lnTo>
                      <a:pt x="1348" y="600"/>
                    </a:lnTo>
                    <a:lnTo>
                      <a:pt x="1354" y="589"/>
                    </a:lnTo>
                    <a:lnTo>
                      <a:pt x="1360" y="572"/>
                    </a:lnTo>
                    <a:lnTo>
                      <a:pt x="1348" y="566"/>
                    </a:lnTo>
                    <a:lnTo>
                      <a:pt x="1354" y="572"/>
                    </a:lnTo>
                    <a:lnTo>
                      <a:pt x="1366" y="560"/>
                    </a:lnTo>
                    <a:lnTo>
                      <a:pt x="1360" y="555"/>
                    </a:lnTo>
                    <a:lnTo>
                      <a:pt x="1366" y="566"/>
                    </a:lnTo>
                    <a:lnTo>
                      <a:pt x="1377" y="560"/>
                    </a:lnTo>
                    <a:lnTo>
                      <a:pt x="1377" y="555"/>
                    </a:lnTo>
                    <a:lnTo>
                      <a:pt x="1388" y="543"/>
                    </a:lnTo>
                    <a:lnTo>
                      <a:pt x="1400" y="532"/>
                    </a:lnTo>
                    <a:lnTo>
                      <a:pt x="1394" y="526"/>
                    </a:lnTo>
                    <a:lnTo>
                      <a:pt x="1400" y="537"/>
                    </a:lnTo>
                    <a:lnTo>
                      <a:pt x="1417" y="532"/>
                    </a:lnTo>
                    <a:lnTo>
                      <a:pt x="1428" y="526"/>
                    </a:lnTo>
                    <a:lnTo>
                      <a:pt x="1423" y="515"/>
                    </a:lnTo>
                    <a:lnTo>
                      <a:pt x="1423" y="526"/>
                    </a:lnTo>
                    <a:lnTo>
                      <a:pt x="1434" y="526"/>
                    </a:lnTo>
                    <a:lnTo>
                      <a:pt x="1440" y="526"/>
                    </a:lnTo>
                    <a:lnTo>
                      <a:pt x="1457" y="520"/>
                    </a:lnTo>
                    <a:lnTo>
                      <a:pt x="1451" y="509"/>
                    </a:lnTo>
                    <a:lnTo>
                      <a:pt x="1451" y="520"/>
                    </a:lnTo>
                    <a:lnTo>
                      <a:pt x="1463" y="520"/>
                    </a:lnTo>
                    <a:lnTo>
                      <a:pt x="1463" y="509"/>
                    </a:lnTo>
                    <a:lnTo>
                      <a:pt x="1463" y="520"/>
                    </a:lnTo>
                    <a:lnTo>
                      <a:pt x="1480" y="526"/>
                    </a:lnTo>
                    <a:lnTo>
                      <a:pt x="1491" y="526"/>
                    </a:lnTo>
                    <a:lnTo>
                      <a:pt x="1491" y="515"/>
                    </a:lnTo>
                    <a:lnTo>
                      <a:pt x="1486" y="520"/>
                    </a:lnTo>
                    <a:lnTo>
                      <a:pt x="1497" y="532"/>
                    </a:lnTo>
                    <a:lnTo>
                      <a:pt x="1503" y="537"/>
                    </a:lnTo>
                    <a:lnTo>
                      <a:pt x="1514" y="543"/>
                    </a:lnTo>
                    <a:lnTo>
                      <a:pt x="1514" y="532"/>
                    </a:lnTo>
                    <a:lnTo>
                      <a:pt x="1508" y="537"/>
                    </a:lnTo>
                    <a:lnTo>
                      <a:pt x="1520" y="549"/>
                    </a:lnTo>
                    <a:lnTo>
                      <a:pt x="1531" y="560"/>
                    </a:lnTo>
                    <a:lnTo>
                      <a:pt x="1537" y="566"/>
                    </a:lnTo>
                    <a:lnTo>
                      <a:pt x="1548" y="572"/>
                    </a:lnTo>
                    <a:lnTo>
                      <a:pt x="1548" y="560"/>
                    </a:lnTo>
                    <a:lnTo>
                      <a:pt x="1543" y="566"/>
                    </a:lnTo>
                    <a:lnTo>
                      <a:pt x="1554" y="577"/>
                    </a:lnTo>
                    <a:lnTo>
                      <a:pt x="1560" y="583"/>
                    </a:lnTo>
                    <a:lnTo>
                      <a:pt x="1577" y="589"/>
                    </a:lnTo>
                    <a:lnTo>
                      <a:pt x="1594" y="589"/>
                    </a:lnTo>
                    <a:lnTo>
                      <a:pt x="1611" y="589"/>
                    </a:lnTo>
                    <a:lnTo>
                      <a:pt x="1617" y="589"/>
                    </a:lnTo>
                    <a:lnTo>
                      <a:pt x="1634" y="583"/>
                    </a:lnTo>
                    <a:lnTo>
                      <a:pt x="1651" y="577"/>
                    </a:lnTo>
                    <a:lnTo>
                      <a:pt x="1668" y="572"/>
                    </a:lnTo>
                    <a:lnTo>
                      <a:pt x="1668" y="566"/>
                    </a:lnTo>
                    <a:lnTo>
                      <a:pt x="1680" y="555"/>
                    </a:lnTo>
                    <a:lnTo>
                      <a:pt x="1674" y="549"/>
                    </a:lnTo>
                    <a:lnTo>
                      <a:pt x="1680" y="560"/>
                    </a:lnTo>
                    <a:lnTo>
                      <a:pt x="1697" y="555"/>
                    </a:lnTo>
                    <a:lnTo>
                      <a:pt x="1697" y="549"/>
                    </a:lnTo>
                    <a:lnTo>
                      <a:pt x="1708" y="537"/>
                    </a:lnTo>
                    <a:lnTo>
                      <a:pt x="1714" y="537"/>
                    </a:lnTo>
                    <a:lnTo>
                      <a:pt x="1720" y="526"/>
                    </a:lnTo>
                    <a:lnTo>
                      <a:pt x="1731" y="509"/>
                    </a:lnTo>
                    <a:lnTo>
                      <a:pt x="1731" y="503"/>
                    </a:lnTo>
                    <a:lnTo>
                      <a:pt x="1731" y="486"/>
                    </a:lnTo>
                    <a:lnTo>
                      <a:pt x="1720" y="486"/>
                    </a:lnTo>
                    <a:lnTo>
                      <a:pt x="1731" y="492"/>
                    </a:lnTo>
                    <a:lnTo>
                      <a:pt x="1737" y="480"/>
                    </a:lnTo>
                    <a:lnTo>
                      <a:pt x="1737" y="475"/>
                    </a:lnTo>
                    <a:lnTo>
                      <a:pt x="1731" y="452"/>
                    </a:lnTo>
                    <a:lnTo>
                      <a:pt x="1720" y="452"/>
                    </a:lnTo>
                    <a:lnTo>
                      <a:pt x="1731" y="452"/>
                    </a:lnTo>
                    <a:lnTo>
                      <a:pt x="1731" y="429"/>
                    </a:lnTo>
                    <a:lnTo>
                      <a:pt x="1720" y="412"/>
                    </a:lnTo>
                    <a:lnTo>
                      <a:pt x="1714" y="395"/>
                    </a:lnTo>
                    <a:lnTo>
                      <a:pt x="1703" y="377"/>
                    </a:lnTo>
                    <a:lnTo>
                      <a:pt x="1697" y="372"/>
                    </a:lnTo>
                    <a:lnTo>
                      <a:pt x="1680" y="360"/>
                    </a:lnTo>
                    <a:lnTo>
                      <a:pt x="1668" y="355"/>
                    </a:lnTo>
                    <a:lnTo>
                      <a:pt x="1651" y="343"/>
                    </a:lnTo>
                    <a:lnTo>
                      <a:pt x="1634" y="337"/>
                    </a:lnTo>
                    <a:lnTo>
                      <a:pt x="1617" y="332"/>
                    </a:lnTo>
                    <a:lnTo>
                      <a:pt x="1611" y="332"/>
                    </a:lnTo>
                    <a:lnTo>
                      <a:pt x="1594" y="332"/>
                    </a:lnTo>
                    <a:lnTo>
                      <a:pt x="1577" y="332"/>
                    </a:lnTo>
                    <a:lnTo>
                      <a:pt x="1560" y="337"/>
                    </a:lnTo>
                    <a:lnTo>
                      <a:pt x="1548" y="343"/>
                    </a:lnTo>
                    <a:lnTo>
                      <a:pt x="1537" y="349"/>
                    </a:lnTo>
                    <a:lnTo>
                      <a:pt x="1526" y="355"/>
                    </a:lnTo>
                    <a:lnTo>
                      <a:pt x="1520" y="355"/>
                    </a:lnTo>
                    <a:lnTo>
                      <a:pt x="1508" y="366"/>
                    </a:lnTo>
                    <a:lnTo>
                      <a:pt x="1514" y="372"/>
                    </a:lnTo>
                    <a:lnTo>
                      <a:pt x="1514" y="366"/>
                    </a:lnTo>
                    <a:lnTo>
                      <a:pt x="1503" y="372"/>
                    </a:lnTo>
                    <a:lnTo>
                      <a:pt x="1486" y="377"/>
                    </a:lnTo>
                    <a:lnTo>
                      <a:pt x="1474" y="383"/>
                    </a:lnTo>
                    <a:lnTo>
                      <a:pt x="1474" y="389"/>
                    </a:lnTo>
                    <a:lnTo>
                      <a:pt x="1474" y="383"/>
                    </a:lnTo>
                    <a:lnTo>
                      <a:pt x="1457" y="383"/>
                    </a:lnTo>
                    <a:lnTo>
                      <a:pt x="1440" y="383"/>
                    </a:lnTo>
                    <a:lnTo>
                      <a:pt x="1423" y="383"/>
                    </a:lnTo>
                    <a:lnTo>
                      <a:pt x="1411" y="383"/>
                    </a:lnTo>
                    <a:lnTo>
                      <a:pt x="1411" y="389"/>
                    </a:lnTo>
                    <a:lnTo>
                      <a:pt x="1417" y="383"/>
                    </a:lnTo>
                    <a:lnTo>
                      <a:pt x="1400" y="377"/>
                    </a:lnTo>
                    <a:lnTo>
                      <a:pt x="1383" y="372"/>
                    </a:lnTo>
                    <a:lnTo>
                      <a:pt x="1377" y="372"/>
                    </a:lnTo>
                    <a:lnTo>
                      <a:pt x="1366" y="372"/>
                    </a:lnTo>
                    <a:lnTo>
                      <a:pt x="1366" y="377"/>
                    </a:lnTo>
                    <a:lnTo>
                      <a:pt x="1371" y="372"/>
                    </a:lnTo>
                    <a:lnTo>
                      <a:pt x="1360" y="360"/>
                    </a:lnTo>
                    <a:lnTo>
                      <a:pt x="1348" y="355"/>
                    </a:lnTo>
                    <a:lnTo>
                      <a:pt x="1343" y="360"/>
                    </a:lnTo>
                    <a:lnTo>
                      <a:pt x="1348" y="355"/>
                    </a:lnTo>
                    <a:lnTo>
                      <a:pt x="1337" y="343"/>
                    </a:lnTo>
                    <a:lnTo>
                      <a:pt x="1331" y="349"/>
                    </a:lnTo>
                    <a:lnTo>
                      <a:pt x="1343" y="349"/>
                    </a:lnTo>
                    <a:lnTo>
                      <a:pt x="1343" y="337"/>
                    </a:lnTo>
                    <a:lnTo>
                      <a:pt x="1337" y="326"/>
                    </a:lnTo>
                    <a:lnTo>
                      <a:pt x="1326" y="326"/>
                    </a:lnTo>
                    <a:lnTo>
                      <a:pt x="1337" y="326"/>
                    </a:lnTo>
                    <a:lnTo>
                      <a:pt x="1337" y="309"/>
                    </a:lnTo>
                    <a:lnTo>
                      <a:pt x="1337" y="275"/>
                    </a:lnTo>
                    <a:lnTo>
                      <a:pt x="1337" y="235"/>
                    </a:lnTo>
                    <a:lnTo>
                      <a:pt x="1343" y="189"/>
                    </a:lnTo>
                    <a:lnTo>
                      <a:pt x="1348" y="143"/>
                    </a:lnTo>
                    <a:lnTo>
                      <a:pt x="1354" y="97"/>
                    </a:lnTo>
                    <a:lnTo>
                      <a:pt x="1360" y="63"/>
                    </a:lnTo>
                    <a:lnTo>
                      <a:pt x="1366" y="29"/>
                    </a:lnTo>
                    <a:lnTo>
                      <a:pt x="1366" y="23"/>
                    </a:lnTo>
                    <a:lnTo>
                      <a:pt x="1354" y="23"/>
                    </a:lnTo>
                    <a:lnTo>
                      <a:pt x="1348" y="23"/>
                    </a:lnTo>
                    <a:lnTo>
                      <a:pt x="1297" y="23"/>
                    </a:lnTo>
                    <a:lnTo>
                      <a:pt x="1246" y="17"/>
                    </a:lnTo>
                    <a:lnTo>
                      <a:pt x="1200" y="17"/>
                    </a:lnTo>
                    <a:lnTo>
                      <a:pt x="1160" y="12"/>
                    </a:lnTo>
                    <a:lnTo>
                      <a:pt x="1120" y="6"/>
                    </a:lnTo>
                    <a:lnTo>
                      <a:pt x="1086" y="6"/>
                    </a:lnTo>
                    <a:lnTo>
                      <a:pt x="1063" y="0"/>
                    </a:lnTo>
                    <a:lnTo>
                      <a:pt x="1046" y="0"/>
                    </a:lnTo>
                    <a:lnTo>
                      <a:pt x="1034" y="0"/>
                    </a:lnTo>
                    <a:lnTo>
                      <a:pt x="1028" y="0"/>
                    </a:lnTo>
                    <a:lnTo>
                      <a:pt x="1023" y="6"/>
                    </a:lnTo>
                    <a:lnTo>
                      <a:pt x="1028" y="12"/>
                    </a:lnTo>
                    <a:lnTo>
                      <a:pt x="1028" y="6"/>
                    </a:lnTo>
                    <a:lnTo>
                      <a:pt x="1017" y="12"/>
                    </a:lnTo>
                    <a:lnTo>
                      <a:pt x="1011" y="12"/>
                    </a:lnTo>
                    <a:lnTo>
                      <a:pt x="1000" y="23"/>
                    </a:lnTo>
                    <a:lnTo>
                      <a:pt x="994" y="29"/>
                    </a:lnTo>
                    <a:lnTo>
                      <a:pt x="983" y="40"/>
                    </a:lnTo>
                    <a:lnTo>
                      <a:pt x="983" y="46"/>
                    </a:lnTo>
                    <a:lnTo>
                      <a:pt x="983" y="63"/>
                    </a:lnTo>
                    <a:lnTo>
                      <a:pt x="988" y="63"/>
                    </a:lnTo>
                    <a:lnTo>
                      <a:pt x="983" y="63"/>
                    </a:lnTo>
                    <a:lnTo>
                      <a:pt x="977" y="75"/>
                    </a:lnTo>
                    <a:lnTo>
                      <a:pt x="971" y="92"/>
                    </a:lnTo>
                    <a:lnTo>
                      <a:pt x="971" y="109"/>
                    </a:lnTo>
                    <a:lnTo>
                      <a:pt x="971" y="126"/>
                    </a:lnTo>
                    <a:lnTo>
                      <a:pt x="971" y="132"/>
                    </a:lnTo>
                    <a:lnTo>
                      <a:pt x="977" y="143"/>
                    </a:lnTo>
                    <a:lnTo>
                      <a:pt x="983" y="160"/>
                    </a:lnTo>
                    <a:lnTo>
                      <a:pt x="988" y="177"/>
                    </a:lnTo>
                    <a:lnTo>
                      <a:pt x="1000" y="195"/>
                    </a:lnTo>
                    <a:lnTo>
                      <a:pt x="1011" y="206"/>
                    </a:lnTo>
                    <a:lnTo>
                      <a:pt x="1017" y="212"/>
                    </a:lnTo>
                    <a:lnTo>
                      <a:pt x="1034" y="223"/>
                    </a:lnTo>
                    <a:lnTo>
                      <a:pt x="1034" y="212"/>
                    </a:lnTo>
                    <a:lnTo>
                      <a:pt x="1028" y="217"/>
                    </a:lnTo>
                    <a:lnTo>
                      <a:pt x="1034" y="235"/>
                    </a:lnTo>
                    <a:lnTo>
                      <a:pt x="1046" y="257"/>
                    </a:lnTo>
                    <a:lnTo>
                      <a:pt x="1051" y="269"/>
                    </a:lnTo>
                    <a:lnTo>
                      <a:pt x="1057" y="263"/>
                    </a:lnTo>
                    <a:lnTo>
                      <a:pt x="1051" y="263"/>
                    </a:lnTo>
                    <a:lnTo>
                      <a:pt x="1051" y="286"/>
                    </a:lnTo>
                    <a:lnTo>
                      <a:pt x="1051" y="303"/>
                    </a:lnTo>
                    <a:lnTo>
                      <a:pt x="1051" y="320"/>
                    </a:lnTo>
                    <a:lnTo>
                      <a:pt x="1057" y="320"/>
                    </a:lnTo>
                    <a:lnTo>
                      <a:pt x="1051" y="315"/>
                    </a:lnTo>
                    <a:lnTo>
                      <a:pt x="1040" y="326"/>
                    </a:lnTo>
                    <a:lnTo>
                      <a:pt x="1040" y="332"/>
                    </a:lnTo>
                    <a:lnTo>
                      <a:pt x="1034" y="349"/>
                    </a:lnTo>
                    <a:lnTo>
                      <a:pt x="1023" y="366"/>
                    </a:lnTo>
                    <a:lnTo>
                      <a:pt x="1028" y="366"/>
                    </a:lnTo>
                    <a:lnTo>
                      <a:pt x="1023" y="360"/>
                    </a:lnTo>
                    <a:lnTo>
                      <a:pt x="1011" y="372"/>
                    </a:lnTo>
                    <a:lnTo>
                      <a:pt x="1017" y="377"/>
                    </a:lnTo>
                    <a:lnTo>
                      <a:pt x="1017" y="372"/>
                    </a:lnTo>
                    <a:lnTo>
                      <a:pt x="1000" y="383"/>
                    </a:lnTo>
                    <a:lnTo>
                      <a:pt x="983" y="395"/>
                    </a:lnTo>
                    <a:lnTo>
                      <a:pt x="983" y="400"/>
                    </a:lnTo>
                    <a:lnTo>
                      <a:pt x="983" y="395"/>
                    </a:lnTo>
                    <a:lnTo>
                      <a:pt x="960" y="400"/>
                    </a:lnTo>
                    <a:lnTo>
                      <a:pt x="937" y="406"/>
                    </a:lnTo>
                    <a:lnTo>
                      <a:pt x="914" y="412"/>
                    </a:lnTo>
                    <a:lnTo>
                      <a:pt x="903" y="412"/>
                    </a:lnTo>
                    <a:lnTo>
                      <a:pt x="891" y="412"/>
                    </a:lnTo>
                    <a:lnTo>
                      <a:pt x="891" y="417"/>
                    </a:lnTo>
                    <a:lnTo>
                      <a:pt x="897" y="412"/>
                    </a:lnTo>
                    <a:lnTo>
                      <a:pt x="886" y="406"/>
                    </a:lnTo>
                    <a:lnTo>
                      <a:pt x="880" y="406"/>
                    </a:lnTo>
                    <a:lnTo>
                      <a:pt x="868" y="406"/>
                    </a:lnTo>
                    <a:lnTo>
                      <a:pt x="868" y="412"/>
                    </a:lnTo>
                    <a:lnTo>
                      <a:pt x="874" y="406"/>
                    </a:lnTo>
                    <a:lnTo>
                      <a:pt x="863" y="400"/>
                    </a:lnTo>
                    <a:lnTo>
                      <a:pt x="851" y="395"/>
                    </a:lnTo>
                    <a:lnTo>
                      <a:pt x="846" y="400"/>
                    </a:lnTo>
                    <a:lnTo>
                      <a:pt x="851" y="395"/>
                    </a:lnTo>
                    <a:lnTo>
                      <a:pt x="846" y="389"/>
                    </a:lnTo>
                    <a:lnTo>
                      <a:pt x="834" y="383"/>
                    </a:lnTo>
                    <a:lnTo>
                      <a:pt x="817" y="372"/>
                    </a:lnTo>
                    <a:lnTo>
                      <a:pt x="811" y="377"/>
                    </a:lnTo>
                    <a:lnTo>
                      <a:pt x="817" y="372"/>
                    </a:lnTo>
                    <a:lnTo>
                      <a:pt x="806" y="360"/>
                    </a:lnTo>
                    <a:lnTo>
                      <a:pt x="800" y="366"/>
                    </a:lnTo>
                    <a:lnTo>
                      <a:pt x="811" y="366"/>
                    </a:lnTo>
                    <a:lnTo>
                      <a:pt x="800" y="349"/>
                    </a:lnTo>
                    <a:lnTo>
                      <a:pt x="794" y="332"/>
                    </a:lnTo>
                    <a:lnTo>
                      <a:pt x="788" y="315"/>
                    </a:lnTo>
                    <a:lnTo>
                      <a:pt x="777" y="315"/>
                    </a:lnTo>
                    <a:lnTo>
                      <a:pt x="788" y="315"/>
                    </a:lnTo>
                    <a:lnTo>
                      <a:pt x="788" y="292"/>
                    </a:lnTo>
                    <a:lnTo>
                      <a:pt x="783" y="275"/>
                    </a:lnTo>
                    <a:lnTo>
                      <a:pt x="771" y="275"/>
                    </a:lnTo>
                    <a:lnTo>
                      <a:pt x="783" y="280"/>
                    </a:lnTo>
                    <a:lnTo>
                      <a:pt x="788" y="263"/>
                    </a:lnTo>
                    <a:lnTo>
                      <a:pt x="788" y="257"/>
                    </a:lnTo>
                    <a:lnTo>
                      <a:pt x="788" y="235"/>
                    </a:lnTo>
                    <a:lnTo>
                      <a:pt x="777" y="235"/>
                    </a:lnTo>
                    <a:lnTo>
                      <a:pt x="783" y="240"/>
                    </a:lnTo>
                    <a:lnTo>
                      <a:pt x="794" y="229"/>
                    </a:lnTo>
                    <a:lnTo>
                      <a:pt x="800" y="229"/>
                    </a:lnTo>
                    <a:lnTo>
                      <a:pt x="806" y="212"/>
                    </a:lnTo>
                    <a:lnTo>
                      <a:pt x="794" y="206"/>
                    </a:lnTo>
                    <a:lnTo>
                      <a:pt x="800" y="212"/>
                    </a:lnTo>
                    <a:lnTo>
                      <a:pt x="811" y="200"/>
                    </a:lnTo>
                    <a:lnTo>
                      <a:pt x="823" y="189"/>
                    </a:lnTo>
                    <a:lnTo>
                      <a:pt x="828" y="189"/>
                    </a:lnTo>
                    <a:lnTo>
                      <a:pt x="834" y="177"/>
                    </a:lnTo>
                    <a:lnTo>
                      <a:pt x="840" y="166"/>
                    </a:lnTo>
                    <a:lnTo>
                      <a:pt x="846" y="155"/>
                    </a:lnTo>
                    <a:lnTo>
                      <a:pt x="851" y="143"/>
                    </a:lnTo>
                    <a:lnTo>
                      <a:pt x="851" y="137"/>
                    </a:lnTo>
                    <a:lnTo>
                      <a:pt x="851" y="126"/>
                    </a:lnTo>
                    <a:lnTo>
                      <a:pt x="851" y="115"/>
                    </a:lnTo>
                    <a:lnTo>
                      <a:pt x="846" y="103"/>
                    </a:lnTo>
                    <a:lnTo>
                      <a:pt x="840" y="92"/>
                    </a:lnTo>
                    <a:lnTo>
                      <a:pt x="834" y="80"/>
                    </a:lnTo>
                    <a:lnTo>
                      <a:pt x="828" y="75"/>
                    </a:lnTo>
                    <a:lnTo>
                      <a:pt x="817" y="63"/>
                    </a:lnTo>
                    <a:lnTo>
                      <a:pt x="800" y="57"/>
                    </a:lnTo>
                    <a:lnTo>
                      <a:pt x="783" y="46"/>
                    </a:lnTo>
                    <a:lnTo>
                      <a:pt x="766" y="40"/>
                    </a:lnTo>
                    <a:lnTo>
                      <a:pt x="743" y="29"/>
                    </a:lnTo>
                    <a:lnTo>
                      <a:pt x="737" y="29"/>
                    </a:lnTo>
                    <a:lnTo>
                      <a:pt x="708" y="23"/>
                    </a:lnTo>
                    <a:lnTo>
                      <a:pt x="680" y="23"/>
                    </a:lnTo>
                    <a:lnTo>
                      <a:pt x="640" y="17"/>
                    </a:lnTo>
                    <a:lnTo>
                      <a:pt x="594" y="17"/>
                    </a:lnTo>
                    <a:lnTo>
                      <a:pt x="548" y="23"/>
                    </a:lnTo>
                    <a:lnTo>
                      <a:pt x="497" y="23"/>
                    </a:lnTo>
                    <a:lnTo>
                      <a:pt x="451" y="29"/>
                    </a:lnTo>
                    <a:lnTo>
                      <a:pt x="411" y="35"/>
                    </a:lnTo>
                    <a:lnTo>
                      <a:pt x="383" y="40"/>
                    </a:lnTo>
                    <a:lnTo>
                      <a:pt x="371" y="40"/>
                    </a:lnTo>
                    <a:lnTo>
                      <a:pt x="377" y="46"/>
                    </a:lnTo>
                    <a:lnTo>
                      <a:pt x="383" y="80"/>
                    </a:lnTo>
                    <a:lnTo>
                      <a:pt x="383" y="86"/>
                    </a:lnTo>
                    <a:lnTo>
                      <a:pt x="400" y="126"/>
                    </a:lnTo>
                    <a:lnTo>
                      <a:pt x="411" y="177"/>
                    </a:lnTo>
                    <a:lnTo>
                      <a:pt x="423" y="229"/>
                    </a:lnTo>
                    <a:lnTo>
                      <a:pt x="428" y="223"/>
                    </a:lnTo>
                    <a:lnTo>
                      <a:pt x="423" y="223"/>
                    </a:lnTo>
                    <a:lnTo>
                      <a:pt x="423" y="246"/>
                    </a:lnTo>
                    <a:lnTo>
                      <a:pt x="428" y="275"/>
                    </a:lnTo>
                    <a:lnTo>
                      <a:pt x="428" y="297"/>
                    </a:lnTo>
                    <a:lnTo>
                      <a:pt x="428" y="320"/>
                    </a:lnTo>
                    <a:lnTo>
                      <a:pt x="428" y="337"/>
                    </a:lnTo>
                    <a:lnTo>
                      <a:pt x="434" y="337"/>
                    </a:lnTo>
                    <a:lnTo>
                      <a:pt x="428" y="337"/>
                    </a:lnTo>
                    <a:lnTo>
                      <a:pt x="423" y="355"/>
                    </a:lnTo>
                    <a:lnTo>
                      <a:pt x="428" y="355"/>
                    </a:lnTo>
                    <a:lnTo>
                      <a:pt x="423" y="349"/>
                    </a:lnTo>
                    <a:lnTo>
                      <a:pt x="417" y="355"/>
                    </a:lnTo>
                    <a:lnTo>
                      <a:pt x="417" y="360"/>
                    </a:lnTo>
                    <a:lnTo>
                      <a:pt x="417" y="372"/>
                    </a:lnTo>
                    <a:lnTo>
                      <a:pt x="423" y="372"/>
                    </a:lnTo>
                    <a:lnTo>
                      <a:pt x="417" y="366"/>
                    </a:lnTo>
                    <a:lnTo>
                      <a:pt x="411" y="372"/>
                    </a:lnTo>
                    <a:lnTo>
                      <a:pt x="417" y="377"/>
                    </a:lnTo>
                    <a:lnTo>
                      <a:pt x="417" y="372"/>
                    </a:lnTo>
                    <a:lnTo>
                      <a:pt x="411" y="372"/>
                    </a:lnTo>
                    <a:lnTo>
                      <a:pt x="406" y="372"/>
                    </a:lnTo>
                    <a:lnTo>
                      <a:pt x="406" y="377"/>
                    </a:lnTo>
                    <a:lnTo>
                      <a:pt x="400" y="389"/>
                    </a:lnTo>
                    <a:lnTo>
                      <a:pt x="406" y="389"/>
                    </a:lnTo>
                    <a:lnTo>
                      <a:pt x="406" y="383"/>
                    </a:lnTo>
                    <a:lnTo>
                      <a:pt x="388" y="389"/>
                    </a:lnTo>
                    <a:lnTo>
                      <a:pt x="383" y="389"/>
                    </a:lnTo>
                    <a:lnTo>
                      <a:pt x="377" y="395"/>
                    </a:lnTo>
                    <a:lnTo>
                      <a:pt x="383" y="400"/>
                    </a:lnTo>
                    <a:lnTo>
                      <a:pt x="383" y="395"/>
                    </a:lnTo>
                    <a:lnTo>
                      <a:pt x="366" y="400"/>
                    </a:lnTo>
                    <a:lnTo>
                      <a:pt x="354" y="406"/>
                    </a:lnTo>
                    <a:lnTo>
                      <a:pt x="354" y="412"/>
                    </a:lnTo>
                    <a:lnTo>
                      <a:pt x="354" y="406"/>
                    </a:lnTo>
                    <a:lnTo>
                      <a:pt x="343" y="406"/>
                    </a:lnTo>
                    <a:lnTo>
                      <a:pt x="331" y="406"/>
                    </a:lnTo>
                    <a:lnTo>
                      <a:pt x="320" y="406"/>
                    </a:lnTo>
                    <a:lnTo>
                      <a:pt x="308" y="406"/>
                    </a:lnTo>
                    <a:lnTo>
                      <a:pt x="297" y="406"/>
                    </a:lnTo>
                    <a:lnTo>
                      <a:pt x="297" y="412"/>
                    </a:lnTo>
                    <a:lnTo>
                      <a:pt x="303" y="406"/>
                    </a:lnTo>
                    <a:lnTo>
                      <a:pt x="291" y="400"/>
                    </a:lnTo>
                    <a:lnTo>
                      <a:pt x="286" y="400"/>
                    </a:lnTo>
                    <a:lnTo>
                      <a:pt x="274" y="400"/>
                    </a:lnTo>
                    <a:lnTo>
                      <a:pt x="274" y="406"/>
                    </a:lnTo>
                    <a:lnTo>
                      <a:pt x="280" y="400"/>
                    </a:lnTo>
                    <a:lnTo>
                      <a:pt x="268" y="395"/>
                    </a:lnTo>
                    <a:lnTo>
                      <a:pt x="257" y="389"/>
                    </a:lnTo>
                    <a:lnTo>
                      <a:pt x="251" y="395"/>
                    </a:lnTo>
                    <a:lnTo>
                      <a:pt x="257" y="389"/>
                    </a:lnTo>
                    <a:lnTo>
                      <a:pt x="251" y="383"/>
                    </a:lnTo>
                    <a:lnTo>
                      <a:pt x="246" y="389"/>
                    </a:lnTo>
                    <a:lnTo>
                      <a:pt x="257" y="389"/>
                    </a:lnTo>
                    <a:lnTo>
                      <a:pt x="251" y="377"/>
                    </a:lnTo>
                    <a:lnTo>
                      <a:pt x="246" y="372"/>
                    </a:lnTo>
                    <a:lnTo>
                      <a:pt x="234" y="366"/>
                    </a:lnTo>
                    <a:lnTo>
                      <a:pt x="217" y="355"/>
                    </a:lnTo>
                    <a:lnTo>
                      <a:pt x="200" y="349"/>
                    </a:lnTo>
                    <a:lnTo>
                      <a:pt x="183" y="343"/>
                    </a:lnTo>
                    <a:lnTo>
                      <a:pt x="177" y="343"/>
                    </a:lnTo>
                    <a:lnTo>
                      <a:pt x="160" y="343"/>
                    </a:lnTo>
                    <a:lnTo>
                      <a:pt x="143" y="343"/>
                    </a:lnTo>
                    <a:lnTo>
                      <a:pt x="120" y="343"/>
                    </a:lnTo>
                    <a:lnTo>
                      <a:pt x="103" y="349"/>
                    </a:lnTo>
                    <a:lnTo>
                      <a:pt x="86" y="355"/>
                    </a:lnTo>
                    <a:lnTo>
                      <a:pt x="68" y="366"/>
                    </a:lnTo>
                    <a:lnTo>
                      <a:pt x="63" y="366"/>
                    </a:lnTo>
                    <a:lnTo>
                      <a:pt x="46" y="383"/>
                    </a:lnTo>
                    <a:lnTo>
                      <a:pt x="51" y="389"/>
                    </a:lnTo>
                    <a:lnTo>
                      <a:pt x="51" y="383"/>
                    </a:lnTo>
                    <a:lnTo>
                      <a:pt x="34" y="395"/>
                    </a:lnTo>
                    <a:lnTo>
                      <a:pt x="28" y="395"/>
                    </a:lnTo>
                    <a:lnTo>
                      <a:pt x="28" y="400"/>
                    </a:lnTo>
                    <a:lnTo>
                      <a:pt x="23" y="412"/>
                    </a:lnTo>
                    <a:lnTo>
                      <a:pt x="28" y="412"/>
                    </a:lnTo>
                    <a:lnTo>
                      <a:pt x="23" y="406"/>
                    </a:lnTo>
                    <a:lnTo>
                      <a:pt x="17" y="412"/>
                    </a:lnTo>
                    <a:lnTo>
                      <a:pt x="17" y="417"/>
                    </a:lnTo>
                    <a:lnTo>
                      <a:pt x="17" y="429"/>
                    </a:lnTo>
                    <a:lnTo>
                      <a:pt x="23" y="429"/>
                    </a:lnTo>
                    <a:lnTo>
                      <a:pt x="17" y="429"/>
                    </a:lnTo>
                    <a:lnTo>
                      <a:pt x="11" y="440"/>
                    </a:lnTo>
                    <a:lnTo>
                      <a:pt x="6" y="452"/>
                    </a:lnTo>
                    <a:lnTo>
                      <a:pt x="6" y="463"/>
                    </a:lnTo>
                    <a:lnTo>
                      <a:pt x="11" y="463"/>
                    </a:lnTo>
                    <a:lnTo>
                      <a:pt x="6" y="463"/>
                    </a:lnTo>
                    <a:lnTo>
                      <a:pt x="0" y="480"/>
                    </a:lnTo>
                    <a:lnTo>
                      <a:pt x="0" y="492"/>
                    </a:lnTo>
                    <a:lnTo>
                      <a:pt x="0" y="503"/>
                    </a:lnTo>
                    <a:lnTo>
                      <a:pt x="0" y="509"/>
                    </a:lnTo>
                    <a:lnTo>
                      <a:pt x="6" y="520"/>
                    </a:lnTo>
                    <a:lnTo>
                      <a:pt x="11" y="515"/>
                    </a:lnTo>
                    <a:lnTo>
                      <a:pt x="6" y="515"/>
                    </a:lnTo>
                    <a:lnTo>
                      <a:pt x="6" y="526"/>
                    </a:lnTo>
                    <a:lnTo>
                      <a:pt x="6" y="532"/>
                    </a:lnTo>
                    <a:lnTo>
                      <a:pt x="11" y="537"/>
                    </a:lnTo>
                    <a:lnTo>
                      <a:pt x="17" y="532"/>
                    </a:lnTo>
                    <a:lnTo>
                      <a:pt x="11" y="532"/>
                    </a:lnTo>
                    <a:lnTo>
                      <a:pt x="11" y="543"/>
                    </a:lnTo>
                    <a:lnTo>
                      <a:pt x="11" y="549"/>
                    </a:lnTo>
                    <a:lnTo>
                      <a:pt x="17" y="555"/>
                    </a:lnTo>
                    <a:lnTo>
                      <a:pt x="23" y="549"/>
                    </a:lnTo>
                    <a:lnTo>
                      <a:pt x="17" y="555"/>
                    </a:lnTo>
                    <a:lnTo>
                      <a:pt x="23" y="566"/>
                    </a:lnTo>
                    <a:lnTo>
                      <a:pt x="28" y="572"/>
                    </a:lnTo>
                    <a:lnTo>
                      <a:pt x="34" y="566"/>
                    </a:lnTo>
                    <a:lnTo>
                      <a:pt x="28" y="572"/>
                    </a:lnTo>
                    <a:lnTo>
                      <a:pt x="40" y="589"/>
                    </a:lnTo>
                    <a:lnTo>
                      <a:pt x="46" y="595"/>
                    </a:lnTo>
                    <a:lnTo>
                      <a:pt x="63" y="606"/>
                    </a:lnTo>
                    <a:lnTo>
                      <a:pt x="80" y="612"/>
                    </a:lnTo>
                    <a:lnTo>
                      <a:pt x="97" y="617"/>
                    </a:lnTo>
                    <a:lnTo>
                      <a:pt x="114" y="623"/>
                    </a:lnTo>
                    <a:lnTo>
                      <a:pt x="131" y="629"/>
                    </a:lnTo>
                    <a:lnTo>
                      <a:pt x="154" y="629"/>
                    </a:lnTo>
                    <a:lnTo>
                      <a:pt x="171" y="629"/>
                    </a:lnTo>
                    <a:lnTo>
                      <a:pt x="177" y="629"/>
                    </a:lnTo>
                    <a:lnTo>
                      <a:pt x="188" y="623"/>
                    </a:lnTo>
                    <a:lnTo>
                      <a:pt x="206" y="617"/>
                    </a:lnTo>
                    <a:lnTo>
                      <a:pt x="217" y="612"/>
                    </a:lnTo>
                    <a:lnTo>
                      <a:pt x="217" y="606"/>
                    </a:lnTo>
                    <a:lnTo>
                      <a:pt x="223" y="606"/>
                    </a:lnTo>
                    <a:lnTo>
                      <a:pt x="228" y="595"/>
                    </a:lnTo>
                    <a:lnTo>
                      <a:pt x="217" y="589"/>
                    </a:lnTo>
                    <a:lnTo>
                      <a:pt x="223" y="600"/>
                    </a:lnTo>
                    <a:lnTo>
                      <a:pt x="234" y="595"/>
                    </a:lnTo>
                    <a:lnTo>
                      <a:pt x="246" y="589"/>
                    </a:lnTo>
                    <a:lnTo>
                      <a:pt x="257" y="583"/>
                    </a:lnTo>
                    <a:lnTo>
                      <a:pt x="268" y="577"/>
                    </a:lnTo>
                    <a:lnTo>
                      <a:pt x="263" y="566"/>
                    </a:lnTo>
                    <a:lnTo>
                      <a:pt x="263" y="577"/>
                    </a:lnTo>
                    <a:lnTo>
                      <a:pt x="274" y="577"/>
                    </a:lnTo>
                    <a:lnTo>
                      <a:pt x="291" y="577"/>
                    </a:lnTo>
                    <a:lnTo>
                      <a:pt x="291" y="566"/>
                    </a:lnTo>
                    <a:lnTo>
                      <a:pt x="291" y="577"/>
                    </a:lnTo>
                    <a:lnTo>
                      <a:pt x="303" y="583"/>
                    </a:lnTo>
                    <a:lnTo>
                      <a:pt x="314" y="583"/>
                    </a:lnTo>
                    <a:lnTo>
                      <a:pt x="314" y="572"/>
                    </a:lnTo>
                    <a:lnTo>
                      <a:pt x="314" y="583"/>
                    </a:lnTo>
                    <a:lnTo>
                      <a:pt x="331" y="589"/>
                    </a:lnTo>
                    <a:lnTo>
                      <a:pt x="343" y="595"/>
                    </a:lnTo>
                    <a:lnTo>
                      <a:pt x="343" y="583"/>
                    </a:lnTo>
                    <a:lnTo>
                      <a:pt x="337" y="589"/>
                    </a:lnTo>
                    <a:lnTo>
                      <a:pt x="343" y="595"/>
                    </a:lnTo>
                    <a:lnTo>
                      <a:pt x="354" y="606"/>
                    </a:lnTo>
                    <a:lnTo>
                      <a:pt x="360" y="600"/>
                    </a:lnTo>
                    <a:lnTo>
                      <a:pt x="354" y="606"/>
                    </a:lnTo>
                    <a:lnTo>
                      <a:pt x="360" y="617"/>
                    </a:lnTo>
                    <a:lnTo>
                      <a:pt x="366" y="623"/>
                    </a:lnTo>
                    <a:lnTo>
                      <a:pt x="377" y="629"/>
                    </a:lnTo>
                    <a:lnTo>
                      <a:pt x="377" y="617"/>
                    </a:lnTo>
                    <a:lnTo>
                      <a:pt x="371" y="617"/>
                    </a:lnTo>
                    <a:lnTo>
                      <a:pt x="371" y="629"/>
                    </a:lnTo>
                    <a:lnTo>
                      <a:pt x="371" y="635"/>
                    </a:lnTo>
                    <a:lnTo>
                      <a:pt x="377" y="646"/>
                    </a:lnTo>
                    <a:lnTo>
                      <a:pt x="383" y="640"/>
                    </a:lnTo>
                    <a:lnTo>
                      <a:pt x="377" y="640"/>
                    </a:lnTo>
                    <a:lnTo>
                      <a:pt x="371" y="669"/>
                    </a:lnTo>
                    <a:lnTo>
                      <a:pt x="371" y="703"/>
                    </a:lnTo>
                    <a:lnTo>
                      <a:pt x="366" y="743"/>
                    </a:lnTo>
                    <a:lnTo>
                      <a:pt x="366" y="789"/>
                    </a:lnTo>
                    <a:lnTo>
                      <a:pt x="360" y="840"/>
                    </a:lnTo>
                    <a:lnTo>
                      <a:pt x="360" y="886"/>
                    </a:lnTo>
                    <a:lnTo>
                      <a:pt x="360" y="892"/>
                    </a:lnTo>
                    <a:lnTo>
                      <a:pt x="366" y="915"/>
                    </a:lnTo>
                    <a:lnTo>
                      <a:pt x="371" y="909"/>
                    </a:lnTo>
                    <a:lnTo>
                      <a:pt x="366" y="909"/>
                    </a:lnTo>
                    <a:lnTo>
                      <a:pt x="366" y="932"/>
                    </a:lnTo>
                    <a:lnTo>
                      <a:pt x="366" y="937"/>
                    </a:lnTo>
                    <a:lnTo>
                      <a:pt x="371" y="954"/>
                    </a:lnTo>
                    <a:lnTo>
                      <a:pt x="377" y="977"/>
                    </a:lnTo>
                    <a:lnTo>
                      <a:pt x="383" y="983"/>
                    </a:lnTo>
                    <a:lnTo>
                      <a:pt x="388" y="989"/>
                    </a:lnTo>
                    <a:lnTo>
                      <a:pt x="406" y="989"/>
                    </a:lnTo>
                    <a:lnTo>
                      <a:pt x="406" y="977"/>
                    </a:lnTo>
                    <a:lnTo>
                      <a:pt x="406" y="989"/>
                    </a:lnTo>
                    <a:lnTo>
                      <a:pt x="423" y="994"/>
                    </a:lnTo>
                    <a:lnTo>
                      <a:pt x="440" y="994"/>
                    </a:lnTo>
                    <a:lnTo>
                      <a:pt x="486" y="994"/>
                    </a:lnTo>
                    <a:lnTo>
                      <a:pt x="531" y="994"/>
                    </a:lnTo>
                    <a:lnTo>
                      <a:pt x="588" y="989"/>
                    </a:lnTo>
                    <a:lnTo>
                      <a:pt x="640" y="989"/>
                    </a:lnTo>
                    <a:lnTo>
                      <a:pt x="697" y="983"/>
                    </a:lnTo>
                    <a:lnTo>
                      <a:pt x="748" y="983"/>
                    </a:lnTo>
                    <a:lnTo>
                      <a:pt x="760" y="983"/>
                    </a:lnTo>
                    <a:close/>
                    <a:moveTo>
                      <a:pt x="748" y="966"/>
                    </a:moveTo>
                    <a:lnTo>
                      <a:pt x="697" y="966"/>
                    </a:lnTo>
                    <a:lnTo>
                      <a:pt x="640" y="972"/>
                    </a:lnTo>
                    <a:lnTo>
                      <a:pt x="588" y="972"/>
                    </a:lnTo>
                    <a:lnTo>
                      <a:pt x="531" y="977"/>
                    </a:lnTo>
                    <a:lnTo>
                      <a:pt x="486" y="977"/>
                    </a:lnTo>
                    <a:lnTo>
                      <a:pt x="440" y="977"/>
                    </a:lnTo>
                    <a:lnTo>
                      <a:pt x="423" y="977"/>
                    </a:lnTo>
                    <a:lnTo>
                      <a:pt x="423" y="983"/>
                    </a:lnTo>
                    <a:lnTo>
                      <a:pt x="428" y="977"/>
                    </a:lnTo>
                    <a:lnTo>
                      <a:pt x="411" y="972"/>
                    </a:lnTo>
                    <a:lnTo>
                      <a:pt x="406" y="972"/>
                    </a:lnTo>
                    <a:lnTo>
                      <a:pt x="388" y="972"/>
                    </a:lnTo>
                    <a:lnTo>
                      <a:pt x="388" y="977"/>
                    </a:lnTo>
                    <a:lnTo>
                      <a:pt x="394" y="972"/>
                    </a:lnTo>
                    <a:lnTo>
                      <a:pt x="388" y="966"/>
                    </a:lnTo>
                    <a:lnTo>
                      <a:pt x="383" y="972"/>
                    </a:lnTo>
                    <a:lnTo>
                      <a:pt x="394" y="972"/>
                    </a:lnTo>
                    <a:lnTo>
                      <a:pt x="388" y="949"/>
                    </a:lnTo>
                    <a:lnTo>
                      <a:pt x="383" y="932"/>
                    </a:lnTo>
                    <a:lnTo>
                      <a:pt x="371" y="932"/>
                    </a:lnTo>
                    <a:lnTo>
                      <a:pt x="383" y="932"/>
                    </a:lnTo>
                    <a:lnTo>
                      <a:pt x="383" y="909"/>
                    </a:lnTo>
                    <a:lnTo>
                      <a:pt x="377" y="886"/>
                    </a:lnTo>
                    <a:lnTo>
                      <a:pt x="366" y="886"/>
                    </a:lnTo>
                    <a:lnTo>
                      <a:pt x="377" y="886"/>
                    </a:lnTo>
                    <a:lnTo>
                      <a:pt x="377" y="840"/>
                    </a:lnTo>
                    <a:lnTo>
                      <a:pt x="383" y="789"/>
                    </a:lnTo>
                    <a:lnTo>
                      <a:pt x="383" y="743"/>
                    </a:lnTo>
                    <a:lnTo>
                      <a:pt x="388" y="703"/>
                    </a:lnTo>
                    <a:lnTo>
                      <a:pt x="388" y="669"/>
                    </a:lnTo>
                    <a:lnTo>
                      <a:pt x="394" y="640"/>
                    </a:lnTo>
                    <a:lnTo>
                      <a:pt x="388" y="629"/>
                    </a:lnTo>
                    <a:lnTo>
                      <a:pt x="377" y="629"/>
                    </a:lnTo>
                    <a:lnTo>
                      <a:pt x="388" y="629"/>
                    </a:lnTo>
                    <a:lnTo>
                      <a:pt x="388" y="617"/>
                    </a:lnTo>
                    <a:lnTo>
                      <a:pt x="388" y="612"/>
                    </a:lnTo>
                    <a:lnTo>
                      <a:pt x="383" y="612"/>
                    </a:lnTo>
                    <a:lnTo>
                      <a:pt x="371" y="606"/>
                    </a:lnTo>
                    <a:lnTo>
                      <a:pt x="366" y="612"/>
                    </a:lnTo>
                    <a:lnTo>
                      <a:pt x="377" y="612"/>
                    </a:lnTo>
                    <a:lnTo>
                      <a:pt x="371" y="600"/>
                    </a:lnTo>
                    <a:lnTo>
                      <a:pt x="366" y="595"/>
                    </a:lnTo>
                    <a:lnTo>
                      <a:pt x="354" y="583"/>
                    </a:lnTo>
                    <a:lnTo>
                      <a:pt x="348" y="577"/>
                    </a:lnTo>
                    <a:lnTo>
                      <a:pt x="337" y="572"/>
                    </a:lnTo>
                    <a:lnTo>
                      <a:pt x="320" y="566"/>
                    </a:lnTo>
                    <a:lnTo>
                      <a:pt x="314" y="566"/>
                    </a:lnTo>
                    <a:lnTo>
                      <a:pt x="303" y="566"/>
                    </a:lnTo>
                    <a:lnTo>
                      <a:pt x="303" y="572"/>
                    </a:lnTo>
                    <a:lnTo>
                      <a:pt x="308" y="566"/>
                    </a:lnTo>
                    <a:lnTo>
                      <a:pt x="297" y="560"/>
                    </a:lnTo>
                    <a:lnTo>
                      <a:pt x="291" y="560"/>
                    </a:lnTo>
                    <a:lnTo>
                      <a:pt x="274" y="560"/>
                    </a:lnTo>
                    <a:lnTo>
                      <a:pt x="263" y="560"/>
                    </a:lnTo>
                    <a:lnTo>
                      <a:pt x="251" y="566"/>
                    </a:lnTo>
                    <a:lnTo>
                      <a:pt x="240" y="572"/>
                    </a:lnTo>
                    <a:lnTo>
                      <a:pt x="228" y="577"/>
                    </a:lnTo>
                    <a:lnTo>
                      <a:pt x="217" y="583"/>
                    </a:lnTo>
                    <a:lnTo>
                      <a:pt x="211" y="583"/>
                    </a:lnTo>
                    <a:lnTo>
                      <a:pt x="211" y="589"/>
                    </a:lnTo>
                    <a:lnTo>
                      <a:pt x="206" y="600"/>
                    </a:lnTo>
                    <a:lnTo>
                      <a:pt x="211" y="600"/>
                    </a:lnTo>
                    <a:lnTo>
                      <a:pt x="211" y="595"/>
                    </a:lnTo>
                    <a:lnTo>
                      <a:pt x="200" y="600"/>
                    </a:lnTo>
                    <a:lnTo>
                      <a:pt x="183" y="606"/>
                    </a:lnTo>
                    <a:lnTo>
                      <a:pt x="171" y="612"/>
                    </a:lnTo>
                    <a:lnTo>
                      <a:pt x="171" y="617"/>
                    </a:lnTo>
                    <a:lnTo>
                      <a:pt x="171" y="612"/>
                    </a:lnTo>
                    <a:lnTo>
                      <a:pt x="154" y="612"/>
                    </a:lnTo>
                    <a:lnTo>
                      <a:pt x="131" y="612"/>
                    </a:lnTo>
                    <a:lnTo>
                      <a:pt x="131" y="617"/>
                    </a:lnTo>
                    <a:lnTo>
                      <a:pt x="137" y="612"/>
                    </a:lnTo>
                    <a:lnTo>
                      <a:pt x="120" y="606"/>
                    </a:lnTo>
                    <a:lnTo>
                      <a:pt x="103" y="600"/>
                    </a:lnTo>
                    <a:lnTo>
                      <a:pt x="86" y="595"/>
                    </a:lnTo>
                    <a:lnTo>
                      <a:pt x="68" y="589"/>
                    </a:lnTo>
                    <a:lnTo>
                      <a:pt x="51" y="577"/>
                    </a:lnTo>
                    <a:lnTo>
                      <a:pt x="46" y="583"/>
                    </a:lnTo>
                    <a:lnTo>
                      <a:pt x="57" y="583"/>
                    </a:lnTo>
                    <a:lnTo>
                      <a:pt x="46" y="566"/>
                    </a:lnTo>
                    <a:lnTo>
                      <a:pt x="40" y="560"/>
                    </a:lnTo>
                    <a:lnTo>
                      <a:pt x="34" y="555"/>
                    </a:lnTo>
                    <a:lnTo>
                      <a:pt x="28" y="560"/>
                    </a:lnTo>
                    <a:lnTo>
                      <a:pt x="40" y="560"/>
                    </a:lnTo>
                    <a:lnTo>
                      <a:pt x="34" y="549"/>
                    </a:lnTo>
                    <a:lnTo>
                      <a:pt x="28" y="543"/>
                    </a:lnTo>
                    <a:lnTo>
                      <a:pt x="23" y="537"/>
                    </a:lnTo>
                    <a:lnTo>
                      <a:pt x="17" y="543"/>
                    </a:lnTo>
                    <a:lnTo>
                      <a:pt x="28" y="543"/>
                    </a:lnTo>
                    <a:lnTo>
                      <a:pt x="28" y="532"/>
                    </a:lnTo>
                    <a:lnTo>
                      <a:pt x="23" y="526"/>
                    </a:lnTo>
                    <a:lnTo>
                      <a:pt x="17" y="520"/>
                    </a:lnTo>
                    <a:lnTo>
                      <a:pt x="11" y="526"/>
                    </a:lnTo>
                    <a:lnTo>
                      <a:pt x="23" y="526"/>
                    </a:lnTo>
                    <a:lnTo>
                      <a:pt x="23" y="515"/>
                    </a:lnTo>
                    <a:lnTo>
                      <a:pt x="17" y="503"/>
                    </a:lnTo>
                    <a:lnTo>
                      <a:pt x="6" y="503"/>
                    </a:lnTo>
                    <a:lnTo>
                      <a:pt x="17" y="503"/>
                    </a:lnTo>
                    <a:lnTo>
                      <a:pt x="17" y="492"/>
                    </a:lnTo>
                    <a:lnTo>
                      <a:pt x="17" y="480"/>
                    </a:lnTo>
                    <a:lnTo>
                      <a:pt x="6" y="480"/>
                    </a:lnTo>
                    <a:lnTo>
                      <a:pt x="17" y="486"/>
                    </a:lnTo>
                    <a:lnTo>
                      <a:pt x="23" y="469"/>
                    </a:lnTo>
                    <a:lnTo>
                      <a:pt x="23" y="463"/>
                    </a:lnTo>
                    <a:lnTo>
                      <a:pt x="23" y="452"/>
                    </a:lnTo>
                    <a:lnTo>
                      <a:pt x="11" y="452"/>
                    </a:lnTo>
                    <a:lnTo>
                      <a:pt x="23" y="457"/>
                    </a:lnTo>
                    <a:lnTo>
                      <a:pt x="28" y="446"/>
                    </a:lnTo>
                    <a:lnTo>
                      <a:pt x="34" y="435"/>
                    </a:lnTo>
                    <a:lnTo>
                      <a:pt x="34" y="429"/>
                    </a:lnTo>
                    <a:lnTo>
                      <a:pt x="34" y="417"/>
                    </a:lnTo>
                    <a:lnTo>
                      <a:pt x="23" y="417"/>
                    </a:lnTo>
                    <a:lnTo>
                      <a:pt x="28" y="423"/>
                    </a:lnTo>
                    <a:lnTo>
                      <a:pt x="34" y="417"/>
                    </a:lnTo>
                    <a:lnTo>
                      <a:pt x="40" y="417"/>
                    </a:lnTo>
                    <a:lnTo>
                      <a:pt x="46" y="406"/>
                    </a:lnTo>
                    <a:lnTo>
                      <a:pt x="34" y="400"/>
                    </a:lnTo>
                    <a:lnTo>
                      <a:pt x="40" y="412"/>
                    </a:lnTo>
                    <a:lnTo>
                      <a:pt x="57" y="400"/>
                    </a:lnTo>
                    <a:lnTo>
                      <a:pt x="57" y="395"/>
                    </a:lnTo>
                    <a:lnTo>
                      <a:pt x="74" y="377"/>
                    </a:lnTo>
                    <a:lnTo>
                      <a:pt x="68" y="372"/>
                    </a:lnTo>
                    <a:lnTo>
                      <a:pt x="74" y="383"/>
                    </a:lnTo>
                    <a:lnTo>
                      <a:pt x="91" y="372"/>
                    </a:lnTo>
                    <a:lnTo>
                      <a:pt x="108" y="366"/>
                    </a:lnTo>
                    <a:lnTo>
                      <a:pt x="126" y="360"/>
                    </a:lnTo>
                    <a:lnTo>
                      <a:pt x="120" y="349"/>
                    </a:lnTo>
                    <a:lnTo>
                      <a:pt x="120" y="360"/>
                    </a:lnTo>
                    <a:lnTo>
                      <a:pt x="143" y="360"/>
                    </a:lnTo>
                    <a:lnTo>
                      <a:pt x="160" y="360"/>
                    </a:lnTo>
                    <a:lnTo>
                      <a:pt x="177" y="360"/>
                    </a:lnTo>
                    <a:lnTo>
                      <a:pt x="177" y="349"/>
                    </a:lnTo>
                    <a:lnTo>
                      <a:pt x="177" y="360"/>
                    </a:lnTo>
                    <a:lnTo>
                      <a:pt x="194" y="366"/>
                    </a:lnTo>
                    <a:lnTo>
                      <a:pt x="211" y="372"/>
                    </a:lnTo>
                    <a:lnTo>
                      <a:pt x="228" y="383"/>
                    </a:lnTo>
                    <a:lnTo>
                      <a:pt x="240" y="389"/>
                    </a:lnTo>
                    <a:lnTo>
                      <a:pt x="240" y="377"/>
                    </a:lnTo>
                    <a:lnTo>
                      <a:pt x="234" y="383"/>
                    </a:lnTo>
                    <a:lnTo>
                      <a:pt x="240" y="395"/>
                    </a:lnTo>
                    <a:lnTo>
                      <a:pt x="246" y="400"/>
                    </a:lnTo>
                    <a:lnTo>
                      <a:pt x="251" y="406"/>
                    </a:lnTo>
                    <a:lnTo>
                      <a:pt x="263" y="412"/>
                    </a:lnTo>
                    <a:lnTo>
                      <a:pt x="274" y="417"/>
                    </a:lnTo>
                    <a:lnTo>
                      <a:pt x="286" y="417"/>
                    </a:lnTo>
                    <a:lnTo>
                      <a:pt x="286" y="406"/>
                    </a:lnTo>
                    <a:lnTo>
                      <a:pt x="286" y="417"/>
                    </a:lnTo>
                    <a:lnTo>
                      <a:pt x="297" y="423"/>
                    </a:lnTo>
                    <a:lnTo>
                      <a:pt x="308" y="423"/>
                    </a:lnTo>
                    <a:lnTo>
                      <a:pt x="320" y="423"/>
                    </a:lnTo>
                    <a:lnTo>
                      <a:pt x="331" y="423"/>
                    </a:lnTo>
                    <a:lnTo>
                      <a:pt x="343" y="423"/>
                    </a:lnTo>
                    <a:lnTo>
                      <a:pt x="354" y="423"/>
                    </a:lnTo>
                    <a:lnTo>
                      <a:pt x="360" y="423"/>
                    </a:lnTo>
                    <a:lnTo>
                      <a:pt x="371" y="417"/>
                    </a:lnTo>
                    <a:lnTo>
                      <a:pt x="388" y="412"/>
                    </a:lnTo>
                    <a:lnTo>
                      <a:pt x="388" y="406"/>
                    </a:lnTo>
                    <a:lnTo>
                      <a:pt x="394" y="400"/>
                    </a:lnTo>
                    <a:lnTo>
                      <a:pt x="388" y="395"/>
                    </a:lnTo>
                    <a:lnTo>
                      <a:pt x="394" y="406"/>
                    </a:lnTo>
                    <a:lnTo>
                      <a:pt x="411" y="400"/>
                    </a:lnTo>
                    <a:lnTo>
                      <a:pt x="411" y="395"/>
                    </a:lnTo>
                    <a:lnTo>
                      <a:pt x="417" y="395"/>
                    </a:lnTo>
                    <a:lnTo>
                      <a:pt x="423" y="383"/>
                    </a:lnTo>
                    <a:lnTo>
                      <a:pt x="411" y="377"/>
                    </a:lnTo>
                    <a:lnTo>
                      <a:pt x="411" y="389"/>
                    </a:lnTo>
                    <a:lnTo>
                      <a:pt x="417" y="389"/>
                    </a:lnTo>
                    <a:lnTo>
                      <a:pt x="423" y="389"/>
                    </a:lnTo>
                    <a:lnTo>
                      <a:pt x="423" y="383"/>
                    </a:lnTo>
                    <a:lnTo>
                      <a:pt x="428" y="377"/>
                    </a:lnTo>
                    <a:lnTo>
                      <a:pt x="434" y="377"/>
                    </a:lnTo>
                    <a:lnTo>
                      <a:pt x="434" y="372"/>
                    </a:lnTo>
                    <a:lnTo>
                      <a:pt x="434" y="360"/>
                    </a:lnTo>
                    <a:lnTo>
                      <a:pt x="423" y="360"/>
                    </a:lnTo>
                    <a:lnTo>
                      <a:pt x="428" y="366"/>
                    </a:lnTo>
                    <a:lnTo>
                      <a:pt x="434" y="360"/>
                    </a:lnTo>
                    <a:lnTo>
                      <a:pt x="440" y="360"/>
                    </a:lnTo>
                    <a:lnTo>
                      <a:pt x="446" y="343"/>
                    </a:lnTo>
                    <a:lnTo>
                      <a:pt x="446" y="337"/>
                    </a:lnTo>
                    <a:lnTo>
                      <a:pt x="446" y="320"/>
                    </a:lnTo>
                    <a:lnTo>
                      <a:pt x="446" y="297"/>
                    </a:lnTo>
                    <a:lnTo>
                      <a:pt x="446" y="275"/>
                    </a:lnTo>
                    <a:lnTo>
                      <a:pt x="440" y="246"/>
                    </a:lnTo>
                    <a:lnTo>
                      <a:pt x="440" y="223"/>
                    </a:lnTo>
                    <a:lnTo>
                      <a:pt x="428" y="172"/>
                    </a:lnTo>
                    <a:lnTo>
                      <a:pt x="417" y="120"/>
                    </a:lnTo>
                    <a:lnTo>
                      <a:pt x="400" y="80"/>
                    </a:lnTo>
                    <a:lnTo>
                      <a:pt x="388" y="80"/>
                    </a:lnTo>
                    <a:lnTo>
                      <a:pt x="400" y="80"/>
                    </a:lnTo>
                    <a:lnTo>
                      <a:pt x="394" y="46"/>
                    </a:lnTo>
                    <a:lnTo>
                      <a:pt x="383" y="46"/>
                    </a:lnTo>
                    <a:lnTo>
                      <a:pt x="383" y="57"/>
                    </a:lnTo>
                    <a:lnTo>
                      <a:pt x="411" y="52"/>
                    </a:lnTo>
                    <a:lnTo>
                      <a:pt x="451" y="46"/>
                    </a:lnTo>
                    <a:lnTo>
                      <a:pt x="497" y="40"/>
                    </a:lnTo>
                    <a:lnTo>
                      <a:pt x="548" y="40"/>
                    </a:lnTo>
                    <a:lnTo>
                      <a:pt x="594" y="35"/>
                    </a:lnTo>
                    <a:lnTo>
                      <a:pt x="640" y="35"/>
                    </a:lnTo>
                    <a:lnTo>
                      <a:pt x="680" y="40"/>
                    </a:lnTo>
                    <a:lnTo>
                      <a:pt x="708" y="40"/>
                    </a:lnTo>
                    <a:lnTo>
                      <a:pt x="737" y="46"/>
                    </a:lnTo>
                    <a:lnTo>
                      <a:pt x="737" y="35"/>
                    </a:lnTo>
                    <a:lnTo>
                      <a:pt x="737" y="46"/>
                    </a:lnTo>
                    <a:lnTo>
                      <a:pt x="760" y="57"/>
                    </a:lnTo>
                    <a:lnTo>
                      <a:pt x="777" y="63"/>
                    </a:lnTo>
                    <a:lnTo>
                      <a:pt x="794" y="75"/>
                    </a:lnTo>
                    <a:lnTo>
                      <a:pt x="811" y="80"/>
                    </a:lnTo>
                    <a:lnTo>
                      <a:pt x="811" y="69"/>
                    </a:lnTo>
                    <a:lnTo>
                      <a:pt x="806" y="75"/>
                    </a:lnTo>
                    <a:lnTo>
                      <a:pt x="817" y="86"/>
                    </a:lnTo>
                    <a:lnTo>
                      <a:pt x="823" y="80"/>
                    </a:lnTo>
                    <a:lnTo>
                      <a:pt x="817" y="86"/>
                    </a:lnTo>
                    <a:lnTo>
                      <a:pt x="823" y="97"/>
                    </a:lnTo>
                    <a:lnTo>
                      <a:pt x="828" y="109"/>
                    </a:lnTo>
                    <a:lnTo>
                      <a:pt x="834" y="120"/>
                    </a:lnTo>
                    <a:lnTo>
                      <a:pt x="840" y="115"/>
                    </a:lnTo>
                    <a:lnTo>
                      <a:pt x="834" y="115"/>
                    </a:lnTo>
                    <a:lnTo>
                      <a:pt x="834" y="126"/>
                    </a:lnTo>
                    <a:lnTo>
                      <a:pt x="834" y="137"/>
                    </a:lnTo>
                    <a:lnTo>
                      <a:pt x="840" y="137"/>
                    </a:lnTo>
                    <a:lnTo>
                      <a:pt x="834" y="137"/>
                    </a:lnTo>
                    <a:lnTo>
                      <a:pt x="828" y="149"/>
                    </a:lnTo>
                    <a:lnTo>
                      <a:pt x="823" y="160"/>
                    </a:lnTo>
                    <a:lnTo>
                      <a:pt x="817" y="172"/>
                    </a:lnTo>
                    <a:lnTo>
                      <a:pt x="811" y="183"/>
                    </a:lnTo>
                    <a:lnTo>
                      <a:pt x="817" y="183"/>
                    </a:lnTo>
                    <a:lnTo>
                      <a:pt x="811" y="177"/>
                    </a:lnTo>
                    <a:lnTo>
                      <a:pt x="800" y="189"/>
                    </a:lnTo>
                    <a:lnTo>
                      <a:pt x="788" y="200"/>
                    </a:lnTo>
                    <a:lnTo>
                      <a:pt x="788" y="206"/>
                    </a:lnTo>
                    <a:lnTo>
                      <a:pt x="783" y="223"/>
                    </a:lnTo>
                    <a:lnTo>
                      <a:pt x="788" y="223"/>
                    </a:lnTo>
                    <a:lnTo>
                      <a:pt x="783" y="217"/>
                    </a:lnTo>
                    <a:lnTo>
                      <a:pt x="771" y="229"/>
                    </a:lnTo>
                    <a:lnTo>
                      <a:pt x="771" y="235"/>
                    </a:lnTo>
                    <a:lnTo>
                      <a:pt x="771" y="257"/>
                    </a:lnTo>
                    <a:lnTo>
                      <a:pt x="777" y="257"/>
                    </a:lnTo>
                    <a:lnTo>
                      <a:pt x="771" y="257"/>
                    </a:lnTo>
                    <a:lnTo>
                      <a:pt x="766" y="275"/>
                    </a:lnTo>
                    <a:lnTo>
                      <a:pt x="760" y="275"/>
                    </a:lnTo>
                    <a:lnTo>
                      <a:pt x="766" y="280"/>
                    </a:lnTo>
                    <a:lnTo>
                      <a:pt x="771" y="297"/>
                    </a:lnTo>
                    <a:lnTo>
                      <a:pt x="777" y="292"/>
                    </a:lnTo>
                    <a:lnTo>
                      <a:pt x="771" y="292"/>
                    </a:lnTo>
                    <a:lnTo>
                      <a:pt x="771" y="315"/>
                    </a:lnTo>
                    <a:lnTo>
                      <a:pt x="771" y="320"/>
                    </a:lnTo>
                    <a:lnTo>
                      <a:pt x="777" y="337"/>
                    </a:lnTo>
                    <a:lnTo>
                      <a:pt x="783" y="355"/>
                    </a:lnTo>
                    <a:lnTo>
                      <a:pt x="794" y="372"/>
                    </a:lnTo>
                    <a:lnTo>
                      <a:pt x="806" y="383"/>
                    </a:lnTo>
                    <a:lnTo>
                      <a:pt x="811" y="389"/>
                    </a:lnTo>
                    <a:lnTo>
                      <a:pt x="828" y="400"/>
                    </a:lnTo>
                    <a:lnTo>
                      <a:pt x="840" y="406"/>
                    </a:lnTo>
                    <a:lnTo>
                      <a:pt x="840" y="395"/>
                    </a:lnTo>
                    <a:lnTo>
                      <a:pt x="834" y="400"/>
                    </a:lnTo>
                    <a:lnTo>
                      <a:pt x="840" y="406"/>
                    </a:lnTo>
                    <a:lnTo>
                      <a:pt x="846" y="412"/>
                    </a:lnTo>
                    <a:lnTo>
                      <a:pt x="857" y="417"/>
                    </a:lnTo>
                    <a:lnTo>
                      <a:pt x="868" y="423"/>
                    </a:lnTo>
                    <a:lnTo>
                      <a:pt x="880" y="423"/>
                    </a:lnTo>
                    <a:lnTo>
                      <a:pt x="880" y="412"/>
                    </a:lnTo>
                    <a:lnTo>
                      <a:pt x="880" y="423"/>
                    </a:lnTo>
                    <a:lnTo>
                      <a:pt x="891" y="429"/>
                    </a:lnTo>
                    <a:lnTo>
                      <a:pt x="903" y="429"/>
                    </a:lnTo>
                    <a:lnTo>
                      <a:pt x="914" y="429"/>
                    </a:lnTo>
                    <a:lnTo>
                      <a:pt x="937" y="423"/>
                    </a:lnTo>
                    <a:lnTo>
                      <a:pt x="960" y="417"/>
                    </a:lnTo>
                    <a:lnTo>
                      <a:pt x="983" y="412"/>
                    </a:lnTo>
                    <a:lnTo>
                      <a:pt x="988" y="406"/>
                    </a:lnTo>
                    <a:lnTo>
                      <a:pt x="988" y="412"/>
                    </a:lnTo>
                    <a:lnTo>
                      <a:pt x="1006" y="400"/>
                    </a:lnTo>
                    <a:lnTo>
                      <a:pt x="1023" y="389"/>
                    </a:lnTo>
                    <a:lnTo>
                      <a:pt x="1023" y="383"/>
                    </a:lnTo>
                    <a:lnTo>
                      <a:pt x="1034" y="372"/>
                    </a:lnTo>
                    <a:lnTo>
                      <a:pt x="1040" y="372"/>
                    </a:lnTo>
                    <a:lnTo>
                      <a:pt x="1051" y="355"/>
                    </a:lnTo>
                    <a:lnTo>
                      <a:pt x="1057" y="337"/>
                    </a:lnTo>
                    <a:lnTo>
                      <a:pt x="1046" y="332"/>
                    </a:lnTo>
                    <a:lnTo>
                      <a:pt x="1051" y="337"/>
                    </a:lnTo>
                    <a:lnTo>
                      <a:pt x="1063" y="326"/>
                    </a:lnTo>
                    <a:lnTo>
                      <a:pt x="1068" y="326"/>
                    </a:lnTo>
                    <a:lnTo>
                      <a:pt x="1068" y="320"/>
                    </a:lnTo>
                    <a:lnTo>
                      <a:pt x="1068" y="303"/>
                    </a:lnTo>
                    <a:lnTo>
                      <a:pt x="1068" y="286"/>
                    </a:lnTo>
                    <a:lnTo>
                      <a:pt x="1068" y="263"/>
                    </a:lnTo>
                    <a:lnTo>
                      <a:pt x="1063" y="252"/>
                    </a:lnTo>
                    <a:lnTo>
                      <a:pt x="1051" y="229"/>
                    </a:lnTo>
                    <a:lnTo>
                      <a:pt x="1046" y="212"/>
                    </a:lnTo>
                    <a:lnTo>
                      <a:pt x="1040" y="206"/>
                    </a:lnTo>
                    <a:lnTo>
                      <a:pt x="1023" y="195"/>
                    </a:lnTo>
                    <a:lnTo>
                      <a:pt x="1017" y="200"/>
                    </a:lnTo>
                    <a:lnTo>
                      <a:pt x="1023" y="195"/>
                    </a:lnTo>
                    <a:lnTo>
                      <a:pt x="1011" y="183"/>
                    </a:lnTo>
                    <a:lnTo>
                      <a:pt x="1006" y="189"/>
                    </a:lnTo>
                    <a:lnTo>
                      <a:pt x="1017" y="189"/>
                    </a:lnTo>
                    <a:lnTo>
                      <a:pt x="1006" y="172"/>
                    </a:lnTo>
                    <a:lnTo>
                      <a:pt x="1000" y="155"/>
                    </a:lnTo>
                    <a:lnTo>
                      <a:pt x="994" y="137"/>
                    </a:lnTo>
                    <a:lnTo>
                      <a:pt x="988" y="126"/>
                    </a:lnTo>
                    <a:lnTo>
                      <a:pt x="977" y="126"/>
                    </a:lnTo>
                    <a:lnTo>
                      <a:pt x="988" y="126"/>
                    </a:lnTo>
                    <a:lnTo>
                      <a:pt x="988" y="109"/>
                    </a:lnTo>
                    <a:lnTo>
                      <a:pt x="988" y="92"/>
                    </a:lnTo>
                    <a:lnTo>
                      <a:pt x="977" y="92"/>
                    </a:lnTo>
                    <a:lnTo>
                      <a:pt x="988" y="97"/>
                    </a:lnTo>
                    <a:lnTo>
                      <a:pt x="994" y="80"/>
                    </a:lnTo>
                    <a:lnTo>
                      <a:pt x="1000" y="69"/>
                    </a:lnTo>
                    <a:lnTo>
                      <a:pt x="1000" y="63"/>
                    </a:lnTo>
                    <a:lnTo>
                      <a:pt x="1000" y="46"/>
                    </a:lnTo>
                    <a:lnTo>
                      <a:pt x="988" y="46"/>
                    </a:lnTo>
                    <a:lnTo>
                      <a:pt x="994" y="52"/>
                    </a:lnTo>
                    <a:lnTo>
                      <a:pt x="1006" y="40"/>
                    </a:lnTo>
                    <a:lnTo>
                      <a:pt x="1011" y="35"/>
                    </a:lnTo>
                    <a:lnTo>
                      <a:pt x="1023" y="23"/>
                    </a:lnTo>
                    <a:lnTo>
                      <a:pt x="1017" y="17"/>
                    </a:lnTo>
                    <a:lnTo>
                      <a:pt x="1023" y="29"/>
                    </a:lnTo>
                    <a:lnTo>
                      <a:pt x="1034" y="23"/>
                    </a:lnTo>
                    <a:lnTo>
                      <a:pt x="1034" y="17"/>
                    </a:lnTo>
                    <a:lnTo>
                      <a:pt x="1040" y="12"/>
                    </a:lnTo>
                    <a:lnTo>
                      <a:pt x="1034" y="6"/>
                    </a:lnTo>
                    <a:lnTo>
                      <a:pt x="1034" y="17"/>
                    </a:lnTo>
                    <a:lnTo>
                      <a:pt x="1046" y="17"/>
                    </a:lnTo>
                    <a:lnTo>
                      <a:pt x="1063" y="17"/>
                    </a:lnTo>
                    <a:lnTo>
                      <a:pt x="1086" y="23"/>
                    </a:lnTo>
                    <a:lnTo>
                      <a:pt x="1120" y="23"/>
                    </a:lnTo>
                    <a:lnTo>
                      <a:pt x="1160" y="29"/>
                    </a:lnTo>
                    <a:lnTo>
                      <a:pt x="1200" y="35"/>
                    </a:lnTo>
                    <a:lnTo>
                      <a:pt x="1246" y="35"/>
                    </a:lnTo>
                    <a:lnTo>
                      <a:pt x="1297" y="40"/>
                    </a:lnTo>
                    <a:lnTo>
                      <a:pt x="1348" y="40"/>
                    </a:lnTo>
                    <a:lnTo>
                      <a:pt x="1354" y="40"/>
                    </a:lnTo>
                    <a:lnTo>
                      <a:pt x="1354" y="29"/>
                    </a:lnTo>
                    <a:lnTo>
                      <a:pt x="1348" y="29"/>
                    </a:lnTo>
                    <a:lnTo>
                      <a:pt x="1343" y="63"/>
                    </a:lnTo>
                    <a:lnTo>
                      <a:pt x="1337" y="97"/>
                    </a:lnTo>
                    <a:lnTo>
                      <a:pt x="1331" y="143"/>
                    </a:lnTo>
                    <a:lnTo>
                      <a:pt x="1326" y="189"/>
                    </a:lnTo>
                    <a:lnTo>
                      <a:pt x="1320" y="235"/>
                    </a:lnTo>
                    <a:lnTo>
                      <a:pt x="1320" y="275"/>
                    </a:lnTo>
                    <a:lnTo>
                      <a:pt x="1320" y="309"/>
                    </a:lnTo>
                    <a:lnTo>
                      <a:pt x="1320" y="326"/>
                    </a:lnTo>
                    <a:lnTo>
                      <a:pt x="1320" y="332"/>
                    </a:lnTo>
                    <a:lnTo>
                      <a:pt x="1326" y="343"/>
                    </a:lnTo>
                    <a:lnTo>
                      <a:pt x="1331" y="337"/>
                    </a:lnTo>
                    <a:lnTo>
                      <a:pt x="1326" y="337"/>
                    </a:lnTo>
                    <a:lnTo>
                      <a:pt x="1326" y="349"/>
                    </a:lnTo>
                    <a:lnTo>
                      <a:pt x="1326" y="355"/>
                    </a:lnTo>
                    <a:lnTo>
                      <a:pt x="1337" y="366"/>
                    </a:lnTo>
                    <a:lnTo>
                      <a:pt x="1343" y="372"/>
                    </a:lnTo>
                    <a:lnTo>
                      <a:pt x="1354" y="377"/>
                    </a:lnTo>
                    <a:lnTo>
                      <a:pt x="1354" y="366"/>
                    </a:lnTo>
                    <a:lnTo>
                      <a:pt x="1348" y="372"/>
                    </a:lnTo>
                    <a:lnTo>
                      <a:pt x="1360" y="383"/>
                    </a:lnTo>
                    <a:lnTo>
                      <a:pt x="1366" y="389"/>
                    </a:lnTo>
                    <a:lnTo>
                      <a:pt x="1377" y="389"/>
                    </a:lnTo>
                    <a:lnTo>
                      <a:pt x="1377" y="377"/>
                    </a:lnTo>
                    <a:lnTo>
                      <a:pt x="1377" y="389"/>
                    </a:lnTo>
                    <a:lnTo>
                      <a:pt x="1394" y="395"/>
                    </a:lnTo>
                    <a:lnTo>
                      <a:pt x="1411" y="400"/>
                    </a:lnTo>
                    <a:lnTo>
                      <a:pt x="1423" y="400"/>
                    </a:lnTo>
                    <a:lnTo>
                      <a:pt x="1440" y="400"/>
                    </a:lnTo>
                    <a:lnTo>
                      <a:pt x="1457" y="400"/>
                    </a:lnTo>
                    <a:lnTo>
                      <a:pt x="1474" y="400"/>
                    </a:lnTo>
                    <a:lnTo>
                      <a:pt x="1480" y="400"/>
                    </a:lnTo>
                    <a:lnTo>
                      <a:pt x="1491" y="395"/>
                    </a:lnTo>
                    <a:lnTo>
                      <a:pt x="1508" y="389"/>
                    </a:lnTo>
                    <a:lnTo>
                      <a:pt x="1520" y="383"/>
                    </a:lnTo>
                    <a:lnTo>
                      <a:pt x="1520" y="377"/>
                    </a:lnTo>
                    <a:lnTo>
                      <a:pt x="1531" y="366"/>
                    </a:lnTo>
                    <a:lnTo>
                      <a:pt x="1526" y="360"/>
                    </a:lnTo>
                    <a:lnTo>
                      <a:pt x="1531" y="372"/>
                    </a:lnTo>
                    <a:lnTo>
                      <a:pt x="1543" y="366"/>
                    </a:lnTo>
                    <a:lnTo>
                      <a:pt x="1554" y="360"/>
                    </a:lnTo>
                    <a:lnTo>
                      <a:pt x="1566" y="355"/>
                    </a:lnTo>
                    <a:lnTo>
                      <a:pt x="1583" y="349"/>
                    </a:lnTo>
                    <a:lnTo>
                      <a:pt x="1577" y="337"/>
                    </a:lnTo>
                    <a:lnTo>
                      <a:pt x="1577" y="349"/>
                    </a:lnTo>
                    <a:lnTo>
                      <a:pt x="1594" y="349"/>
                    </a:lnTo>
                    <a:lnTo>
                      <a:pt x="1611" y="349"/>
                    </a:lnTo>
                    <a:lnTo>
                      <a:pt x="1611" y="337"/>
                    </a:lnTo>
                    <a:lnTo>
                      <a:pt x="1611" y="349"/>
                    </a:lnTo>
                    <a:lnTo>
                      <a:pt x="1628" y="355"/>
                    </a:lnTo>
                    <a:lnTo>
                      <a:pt x="1646" y="360"/>
                    </a:lnTo>
                    <a:lnTo>
                      <a:pt x="1663" y="372"/>
                    </a:lnTo>
                    <a:lnTo>
                      <a:pt x="1674" y="377"/>
                    </a:lnTo>
                    <a:lnTo>
                      <a:pt x="1691" y="389"/>
                    </a:lnTo>
                    <a:lnTo>
                      <a:pt x="1691" y="377"/>
                    </a:lnTo>
                    <a:lnTo>
                      <a:pt x="1686" y="383"/>
                    </a:lnTo>
                    <a:lnTo>
                      <a:pt x="1697" y="400"/>
                    </a:lnTo>
                    <a:lnTo>
                      <a:pt x="1703" y="417"/>
                    </a:lnTo>
                    <a:lnTo>
                      <a:pt x="1714" y="435"/>
                    </a:lnTo>
                    <a:lnTo>
                      <a:pt x="1720" y="429"/>
                    </a:lnTo>
                    <a:lnTo>
                      <a:pt x="1714" y="429"/>
                    </a:lnTo>
                    <a:lnTo>
                      <a:pt x="1714" y="452"/>
                    </a:lnTo>
                    <a:lnTo>
                      <a:pt x="1714" y="457"/>
                    </a:lnTo>
                    <a:lnTo>
                      <a:pt x="1720" y="480"/>
                    </a:lnTo>
                    <a:lnTo>
                      <a:pt x="1726" y="475"/>
                    </a:lnTo>
                    <a:lnTo>
                      <a:pt x="1720" y="475"/>
                    </a:lnTo>
                    <a:lnTo>
                      <a:pt x="1714" y="486"/>
                    </a:lnTo>
                    <a:lnTo>
                      <a:pt x="1714" y="503"/>
                    </a:lnTo>
                    <a:lnTo>
                      <a:pt x="1720" y="503"/>
                    </a:lnTo>
                    <a:lnTo>
                      <a:pt x="1714" y="503"/>
                    </a:lnTo>
                    <a:lnTo>
                      <a:pt x="1703" y="520"/>
                    </a:lnTo>
                    <a:lnTo>
                      <a:pt x="1697" y="532"/>
                    </a:lnTo>
                    <a:lnTo>
                      <a:pt x="1703" y="532"/>
                    </a:lnTo>
                    <a:lnTo>
                      <a:pt x="1697" y="526"/>
                    </a:lnTo>
                    <a:lnTo>
                      <a:pt x="1686" y="537"/>
                    </a:lnTo>
                    <a:lnTo>
                      <a:pt x="1691" y="543"/>
                    </a:lnTo>
                    <a:lnTo>
                      <a:pt x="1691" y="537"/>
                    </a:lnTo>
                    <a:lnTo>
                      <a:pt x="1674" y="543"/>
                    </a:lnTo>
                    <a:lnTo>
                      <a:pt x="1668" y="543"/>
                    </a:lnTo>
                    <a:lnTo>
                      <a:pt x="1657" y="555"/>
                    </a:lnTo>
                    <a:lnTo>
                      <a:pt x="1663" y="560"/>
                    </a:lnTo>
                    <a:lnTo>
                      <a:pt x="1663" y="555"/>
                    </a:lnTo>
                    <a:lnTo>
                      <a:pt x="1646" y="560"/>
                    </a:lnTo>
                    <a:lnTo>
                      <a:pt x="1628" y="566"/>
                    </a:lnTo>
                    <a:lnTo>
                      <a:pt x="1611" y="572"/>
                    </a:lnTo>
                    <a:lnTo>
                      <a:pt x="1611" y="577"/>
                    </a:lnTo>
                    <a:lnTo>
                      <a:pt x="1611" y="572"/>
                    </a:lnTo>
                    <a:lnTo>
                      <a:pt x="1594" y="572"/>
                    </a:lnTo>
                    <a:lnTo>
                      <a:pt x="1577" y="572"/>
                    </a:lnTo>
                    <a:lnTo>
                      <a:pt x="1577" y="577"/>
                    </a:lnTo>
                    <a:lnTo>
                      <a:pt x="1583" y="572"/>
                    </a:lnTo>
                    <a:lnTo>
                      <a:pt x="1566" y="566"/>
                    </a:lnTo>
                    <a:lnTo>
                      <a:pt x="1560" y="572"/>
                    </a:lnTo>
                    <a:lnTo>
                      <a:pt x="1566" y="566"/>
                    </a:lnTo>
                    <a:lnTo>
                      <a:pt x="1554" y="555"/>
                    </a:lnTo>
                    <a:lnTo>
                      <a:pt x="1543" y="549"/>
                    </a:lnTo>
                    <a:lnTo>
                      <a:pt x="1537" y="555"/>
                    </a:lnTo>
                    <a:lnTo>
                      <a:pt x="1543" y="549"/>
                    </a:lnTo>
                    <a:lnTo>
                      <a:pt x="1531" y="537"/>
                    </a:lnTo>
                    <a:lnTo>
                      <a:pt x="1520" y="526"/>
                    </a:lnTo>
                    <a:lnTo>
                      <a:pt x="1508" y="520"/>
                    </a:lnTo>
                    <a:lnTo>
                      <a:pt x="1503" y="526"/>
                    </a:lnTo>
                    <a:lnTo>
                      <a:pt x="1508" y="520"/>
                    </a:lnTo>
                    <a:lnTo>
                      <a:pt x="1497" y="509"/>
                    </a:lnTo>
                    <a:lnTo>
                      <a:pt x="1491" y="509"/>
                    </a:lnTo>
                    <a:lnTo>
                      <a:pt x="1480" y="509"/>
                    </a:lnTo>
                    <a:lnTo>
                      <a:pt x="1480" y="515"/>
                    </a:lnTo>
                    <a:lnTo>
                      <a:pt x="1486" y="509"/>
                    </a:lnTo>
                    <a:lnTo>
                      <a:pt x="1468" y="503"/>
                    </a:lnTo>
                    <a:lnTo>
                      <a:pt x="1463" y="503"/>
                    </a:lnTo>
                    <a:lnTo>
                      <a:pt x="1451" y="503"/>
                    </a:lnTo>
                    <a:lnTo>
                      <a:pt x="1434" y="509"/>
                    </a:lnTo>
                    <a:lnTo>
                      <a:pt x="1434" y="515"/>
                    </a:lnTo>
                    <a:lnTo>
                      <a:pt x="1434" y="509"/>
                    </a:lnTo>
                    <a:lnTo>
                      <a:pt x="1423" y="509"/>
                    </a:lnTo>
                    <a:lnTo>
                      <a:pt x="1411" y="515"/>
                    </a:lnTo>
                    <a:lnTo>
                      <a:pt x="1394" y="520"/>
                    </a:lnTo>
                    <a:lnTo>
                      <a:pt x="1388" y="520"/>
                    </a:lnTo>
                    <a:lnTo>
                      <a:pt x="1377" y="532"/>
                    </a:lnTo>
                    <a:lnTo>
                      <a:pt x="1366" y="543"/>
                    </a:lnTo>
                    <a:lnTo>
                      <a:pt x="1371" y="549"/>
                    </a:lnTo>
                    <a:lnTo>
                      <a:pt x="1371" y="543"/>
                    </a:lnTo>
                    <a:lnTo>
                      <a:pt x="1360" y="549"/>
                    </a:lnTo>
                    <a:lnTo>
                      <a:pt x="1354" y="549"/>
                    </a:lnTo>
                    <a:lnTo>
                      <a:pt x="1343" y="560"/>
                    </a:lnTo>
                    <a:lnTo>
                      <a:pt x="1343" y="566"/>
                    </a:lnTo>
                    <a:lnTo>
                      <a:pt x="1337" y="583"/>
                    </a:lnTo>
                    <a:lnTo>
                      <a:pt x="1331" y="595"/>
                    </a:lnTo>
                    <a:lnTo>
                      <a:pt x="1326" y="612"/>
                    </a:lnTo>
                    <a:lnTo>
                      <a:pt x="1326" y="629"/>
                    </a:lnTo>
                    <a:lnTo>
                      <a:pt x="1326" y="652"/>
                    </a:lnTo>
                    <a:lnTo>
                      <a:pt x="1326" y="675"/>
                    </a:lnTo>
                    <a:lnTo>
                      <a:pt x="1326" y="680"/>
                    </a:lnTo>
                    <a:lnTo>
                      <a:pt x="1337" y="732"/>
                    </a:lnTo>
                    <a:lnTo>
                      <a:pt x="1348" y="783"/>
                    </a:lnTo>
                    <a:lnTo>
                      <a:pt x="1354" y="777"/>
                    </a:lnTo>
                    <a:lnTo>
                      <a:pt x="1348" y="777"/>
                    </a:lnTo>
                    <a:lnTo>
                      <a:pt x="1354" y="806"/>
                    </a:lnTo>
                    <a:lnTo>
                      <a:pt x="1354" y="823"/>
                    </a:lnTo>
                    <a:lnTo>
                      <a:pt x="1354" y="812"/>
                    </a:lnTo>
                    <a:lnTo>
                      <a:pt x="1360" y="835"/>
                    </a:lnTo>
                    <a:lnTo>
                      <a:pt x="1366" y="829"/>
                    </a:lnTo>
                    <a:lnTo>
                      <a:pt x="1360" y="829"/>
                    </a:lnTo>
                    <a:lnTo>
                      <a:pt x="1360" y="857"/>
                    </a:lnTo>
                    <a:lnTo>
                      <a:pt x="1360" y="886"/>
                    </a:lnTo>
                    <a:lnTo>
                      <a:pt x="1360" y="909"/>
                    </a:lnTo>
                    <a:lnTo>
                      <a:pt x="1360" y="932"/>
                    </a:lnTo>
                    <a:lnTo>
                      <a:pt x="1360" y="943"/>
                    </a:lnTo>
                    <a:lnTo>
                      <a:pt x="1366" y="943"/>
                    </a:lnTo>
                    <a:lnTo>
                      <a:pt x="1360" y="937"/>
                    </a:lnTo>
                    <a:lnTo>
                      <a:pt x="1354" y="943"/>
                    </a:lnTo>
                    <a:lnTo>
                      <a:pt x="1354" y="949"/>
                    </a:lnTo>
                    <a:lnTo>
                      <a:pt x="1354" y="960"/>
                    </a:lnTo>
                    <a:lnTo>
                      <a:pt x="1360" y="960"/>
                    </a:lnTo>
                    <a:lnTo>
                      <a:pt x="1354" y="960"/>
                    </a:lnTo>
                    <a:lnTo>
                      <a:pt x="1348" y="972"/>
                    </a:lnTo>
                    <a:lnTo>
                      <a:pt x="1354" y="972"/>
                    </a:lnTo>
                    <a:lnTo>
                      <a:pt x="1354" y="966"/>
                    </a:lnTo>
                    <a:lnTo>
                      <a:pt x="1331" y="977"/>
                    </a:lnTo>
                    <a:lnTo>
                      <a:pt x="1314" y="989"/>
                    </a:lnTo>
                    <a:lnTo>
                      <a:pt x="1314" y="994"/>
                    </a:lnTo>
                    <a:lnTo>
                      <a:pt x="1314" y="989"/>
                    </a:lnTo>
                    <a:lnTo>
                      <a:pt x="1286" y="994"/>
                    </a:lnTo>
                    <a:lnTo>
                      <a:pt x="1257" y="1000"/>
                    </a:lnTo>
                    <a:lnTo>
                      <a:pt x="1234" y="1000"/>
                    </a:lnTo>
                    <a:lnTo>
                      <a:pt x="1200" y="1006"/>
                    </a:lnTo>
                    <a:lnTo>
                      <a:pt x="1171" y="1006"/>
                    </a:lnTo>
                    <a:lnTo>
                      <a:pt x="1143" y="1006"/>
                    </a:lnTo>
                    <a:lnTo>
                      <a:pt x="1114" y="1006"/>
                    </a:lnTo>
                    <a:lnTo>
                      <a:pt x="1086" y="1000"/>
                    </a:lnTo>
                    <a:lnTo>
                      <a:pt x="1063" y="1000"/>
                    </a:lnTo>
                    <a:lnTo>
                      <a:pt x="1034" y="994"/>
                    </a:lnTo>
                    <a:lnTo>
                      <a:pt x="1011" y="989"/>
                    </a:lnTo>
                    <a:lnTo>
                      <a:pt x="988" y="983"/>
                    </a:lnTo>
                    <a:lnTo>
                      <a:pt x="988" y="989"/>
                    </a:lnTo>
                    <a:lnTo>
                      <a:pt x="994" y="983"/>
                    </a:lnTo>
                    <a:lnTo>
                      <a:pt x="983" y="972"/>
                    </a:lnTo>
                    <a:lnTo>
                      <a:pt x="966" y="966"/>
                    </a:lnTo>
                    <a:lnTo>
                      <a:pt x="960" y="972"/>
                    </a:lnTo>
                    <a:lnTo>
                      <a:pt x="966" y="966"/>
                    </a:lnTo>
                    <a:lnTo>
                      <a:pt x="954" y="954"/>
                    </a:lnTo>
                    <a:lnTo>
                      <a:pt x="948" y="949"/>
                    </a:lnTo>
                    <a:lnTo>
                      <a:pt x="943" y="954"/>
                    </a:lnTo>
                    <a:lnTo>
                      <a:pt x="954" y="954"/>
                    </a:lnTo>
                    <a:lnTo>
                      <a:pt x="948" y="943"/>
                    </a:lnTo>
                    <a:lnTo>
                      <a:pt x="943" y="937"/>
                    </a:lnTo>
                    <a:lnTo>
                      <a:pt x="937" y="932"/>
                    </a:lnTo>
                    <a:lnTo>
                      <a:pt x="931" y="937"/>
                    </a:lnTo>
                    <a:lnTo>
                      <a:pt x="943" y="937"/>
                    </a:lnTo>
                    <a:lnTo>
                      <a:pt x="943" y="932"/>
                    </a:lnTo>
                    <a:lnTo>
                      <a:pt x="943" y="920"/>
                    </a:lnTo>
                    <a:lnTo>
                      <a:pt x="943" y="915"/>
                    </a:lnTo>
                    <a:lnTo>
                      <a:pt x="943" y="903"/>
                    </a:lnTo>
                    <a:lnTo>
                      <a:pt x="931" y="903"/>
                    </a:lnTo>
                    <a:lnTo>
                      <a:pt x="943" y="909"/>
                    </a:lnTo>
                    <a:lnTo>
                      <a:pt x="948" y="897"/>
                    </a:lnTo>
                    <a:lnTo>
                      <a:pt x="937" y="892"/>
                    </a:lnTo>
                    <a:lnTo>
                      <a:pt x="943" y="897"/>
                    </a:lnTo>
                    <a:lnTo>
                      <a:pt x="948" y="892"/>
                    </a:lnTo>
                    <a:lnTo>
                      <a:pt x="954" y="892"/>
                    </a:lnTo>
                    <a:lnTo>
                      <a:pt x="960" y="880"/>
                    </a:lnTo>
                    <a:lnTo>
                      <a:pt x="966" y="869"/>
                    </a:lnTo>
                    <a:lnTo>
                      <a:pt x="954" y="863"/>
                    </a:lnTo>
                    <a:lnTo>
                      <a:pt x="960" y="869"/>
                    </a:lnTo>
                    <a:lnTo>
                      <a:pt x="983" y="846"/>
                    </a:lnTo>
                    <a:lnTo>
                      <a:pt x="1006" y="823"/>
                    </a:lnTo>
                    <a:lnTo>
                      <a:pt x="1017" y="812"/>
                    </a:lnTo>
                    <a:lnTo>
                      <a:pt x="1023" y="812"/>
                    </a:lnTo>
                    <a:lnTo>
                      <a:pt x="1028" y="795"/>
                    </a:lnTo>
                    <a:lnTo>
                      <a:pt x="1034" y="777"/>
                    </a:lnTo>
                    <a:lnTo>
                      <a:pt x="1040" y="760"/>
                    </a:lnTo>
                    <a:lnTo>
                      <a:pt x="1040" y="755"/>
                    </a:lnTo>
                    <a:lnTo>
                      <a:pt x="1040" y="737"/>
                    </a:lnTo>
                    <a:lnTo>
                      <a:pt x="1034" y="720"/>
                    </a:lnTo>
                    <a:lnTo>
                      <a:pt x="1028" y="703"/>
                    </a:lnTo>
                    <a:lnTo>
                      <a:pt x="1023" y="680"/>
                    </a:lnTo>
                    <a:lnTo>
                      <a:pt x="1011" y="663"/>
                    </a:lnTo>
                    <a:lnTo>
                      <a:pt x="1006" y="657"/>
                    </a:lnTo>
                    <a:lnTo>
                      <a:pt x="994" y="646"/>
                    </a:lnTo>
                    <a:lnTo>
                      <a:pt x="983" y="635"/>
                    </a:lnTo>
                    <a:lnTo>
                      <a:pt x="966" y="617"/>
                    </a:lnTo>
                    <a:lnTo>
                      <a:pt x="954" y="612"/>
                    </a:lnTo>
                    <a:lnTo>
                      <a:pt x="931" y="600"/>
                    </a:lnTo>
                    <a:lnTo>
                      <a:pt x="914" y="595"/>
                    </a:lnTo>
                    <a:lnTo>
                      <a:pt x="908" y="595"/>
                    </a:lnTo>
                    <a:lnTo>
                      <a:pt x="886" y="595"/>
                    </a:lnTo>
                    <a:lnTo>
                      <a:pt x="863" y="595"/>
                    </a:lnTo>
                    <a:lnTo>
                      <a:pt x="846" y="600"/>
                    </a:lnTo>
                    <a:lnTo>
                      <a:pt x="823" y="612"/>
                    </a:lnTo>
                    <a:lnTo>
                      <a:pt x="806" y="617"/>
                    </a:lnTo>
                    <a:lnTo>
                      <a:pt x="788" y="629"/>
                    </a:lnTo>
                    <a:lnTo>
                      <a:pt x="783" y="629"/>
                    </a:lnTo>
                    <a:lnTo>
                      <a:pt x="766" y="646"/>
                    </a:lnTo>
                    <a:lnTo>
                      <a:pt x="754" y="657"/>
                    </a:lnTo>
                    <a:lnTo>
                      <a:pt x="754" y="663"/>
                    </a:lnTo>
                    <a:lnTo>
                      <a:pt x="743" y="680"/>
                    </a:lnTo>
                    <a:lnTo>
                      <a:pt x="731" y="697"/>
                    </a:lnTo>
                    <a:lnTo>
                      <a:pt x="726" y="715"/>
                    </a:lnTo>
                    <a:lnTo>
                      <a:pt x="720" y="737"/>
                    </a:lnTo>
                    <a:lnTo>
                      <a:pt x="720" y="755"/>
                    </a:lnTo>
                    <a:lnTo>
                      <a:pt x="720" y="760"/>
                    </a:lnTo>
                    <a:lnTo>
                      <a:pt x="726" y="777"/>
                    </a:lnTo>
                    <a:lnTo>
                      <a:pt x="731" y="795"/>
                    </a:lnTo>
                    <a:lnTo>
                      <a:pt x="737" y="806"/>
                    </a:lnTo>
                    <a:lnTo>
                      <a:pt x="743" y="800"/>
                    </a:lnTo>
                    <a:lnTo>
                      <a:pt x="737" y="800"/>
                    </a:lnTo>
                    <a:lnTo>
                      <a:pt x="737" y="806"/>
                    </a:lnTo>
                    <a:lnTo>
                      <a:pt x="737" y="812"/>
                    </a:lnTo>
                    <a:lnTo>
                      <a:pt x="743" y="823"/>
                    </a:lnTo>
                    <a:lnTo>
                      <a:pt x="748" y="829"/>
                    </a:lnTo>
                    <a:lnTo>
                      <a:pt x="760" y="835"/>
                    </a:lnTo>
                    <a:lnTo>
                      <a:pt x="760" y="823"/>
                    </a:lnTo>
                    <a:lnTo>
                      <a:pt x="754" y="829"/>
                    </a:lnTo>
                    <a:lnTo>
                      <a:pt x="766" y="846"/>
                    </a:lnTo>
                    <a:lnTo>
                      <a:pt x="777" y="857"/>
                    </a:lnTo>
                    <a:lnTo>
                      <a:pt x="783" y="852"/>
                    </a:lnTo>
                    <a:lnTo>
                      <a:pt x="777" y="857"/>
                    </a:lnTo>
                    <a:lnTo>
                      <a:pt x="783" y="875"/>
                    </a:lnTo>
                    <a:lnTo>
                      <a:pt x="794" y="886"/>
                    </a:lnTo>
                    <a:lnTo>
                      <a:pt x="800" y="880"/>
                    </a:lnTo>
                    <a:lnTo>
                      <a:pt x="794" y="886"/>
                    </a:lnTo>
                    <a:lnTo>
                      <a:pt x="800" y="897"/>
                    </a:lnTo>
                    <a:lnTo>
                      <a:pt x="806" y="892"/>
                    </a:lnTo>
                    <a:lnTo>
                      <a:pt x="800" y="892"/>
                    </a:lnTo>
                    <a:lnTo>
                      <a:pt x="800" y="903"/>
                    </a:lnTo>
                    <a:lnTo>
                      <a:pt x="800" y="909"/>
                    </a:lnTo>
                    <a:lnTo>
                      <a:pt x="806" y="920"/>
                    </a:lnTo>
                    <a:lnTo>
                      <a:pt x="811" y="915"/>
                    </a:lnTo>
                    <a:lnTo>
                      <a:pt x="806" y="915"/>
                    </a:lnTo>
                    <a:lnTo>
                      <a:pt x="806" y="926"/>
                    </a:lnTo>
                    <a:lnTo>
                      <a:pt x="811" y="926"/>
                    </a:lnTo>
                    <a:lnTo>
                      <a:pt x="806" y="926"/>
                    </a:lnTo>
                    <a:lnTo>
                      <a:pt x="800" y="937"/>
                    </a:lnTo>
                    <a:lnTo>
                      <a:pt x="800" y="943"/>
                    </a:lnTo>
                    <a:lnTo>
                      <a:pt x="806" y="943"/>
                    </a:lnTo>
                    <a:lnTo>
                      <a:pt x="800" y="937"/>
                    </a:lnTo>
                    <a:lnTo>
                      <a:pt x="794" y="943"/>
                    </a:lnTo>
                    <a:lnTo>
                      <a:pt x="794" y="949"/>
                    </a:lnTo>
                    <a:lnTo>
                      <a:pt x="788" y="960"/>
                    </a:lnTo>
                    <a:lnTo>
                      <a:pt x="794" y="960"/>
                    </a:lnTo>
                    <a:lnTo>
                      <a:pt x="794" y="954"/>
                    </a:lnTo>
                    <a:lnTo>
                      <a:pt x="783" y="960"/>
                    </a:lnTo>
                    <a:lnTo>
                      <a:pt x="783" y="966"/>
                    </a:lnTo>
                    <a:lnTo>
                      <a:pt x="783" y="960"/>
                    </a:lnTo>
                    <a:lnTo>
                      <a:pt x="777" y="960"/>
                    </a:lnTo>
                    <a:lnTo>
                      <a:pt x="760" y="966"/>
                    </a:lnTo>
                    <a:lnTo>
                      <a:pt x="760" y="972"/>
                    </a:lnTo>
                    <a:lnTo>
                      <a:pt x="760" y="966"/>
                    </a:lnTo>
                    <a:lnTo>
                      <a:pt x="748" y="96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</p:grpSp>
      </p:grpSp>
      <p:sp>
        <p:nvSpPr>
          <p:cNvPr id="9219" name="Text Box 19"/>
          <p:cNvSpPr txBox="1">
            <a:spLocks noChangeArrowheads="1"/>
          </p:cNvSpPr>
          <p:nvPr/>
        </p:nvSpPr>
        <p:spPr bwMode="auto">
          <a:xfrm>
            <a:off x="5508625" y="4292600"/>
            <a:ext cx="1828800" cy="10699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lang="en-US" altLang="en-US" sz="1600" b="1">
                <a:latin typeface="Arial" pitchFamily="34" charset="0"/>
              </a:rPr>
              <a:t>Education &amp; Training</a:t>
            </a:r>
          </a:p>
          <a:p>
            <a:pPr eaLnBrk="1" hangingPunct="1"/>
            <a:r>
              <a:rPr lang="en-US" altLang="en-US" sz="1600" b="1" i="1">
                <a:latin typeface="Arial" pitchFamily="34" charset="0"/>
              </a:rPr>
              <a:t>i.e. MSI, Body Mechanics</a:t>
            </a:r>
            <a:endParaRPr lang="en-US" altLang="en-US" sz="2000" b="1">
              <a:latin typeface="Arial" pitchFamily="34" charset="0"/>
            </a:endParaRPr>
          </a:p>
        </p:txBody>
      </p:sp>
      <p:sp>
        <p:nvSpPr>
          <p:cNvPr id="9220" name="Text Box 20"/>
          <p:cNvSpPr txBox="1">
            <a:spLocks noChangeArrowheads="1"/>
          </p:cNvSpPr>
          <p:nvPr/>
        </p:nvSpPr>
        <p:spPr bwMode="auto">
          <a:xfrm>
            <a:off x="5435600" y="2349500"/>
            <a:ext cx="1828800" cy="5810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lang="en-US" altLang="en-US" sz="1600" b="1">
                <a:latin typeface="Arial" pitchFamily="34" charset="0"/>
              </a:rPr>
              <a:t>Knowledge of Equipment</a:t>
            </a:r>
          </a:p>
        </p:txBody>
      </p:sp>
      <p:sp>
        <p:nvSpPr>
          <p:cNvPr id="9221" name="Text Box 35"/>
          <p:cNvSpPr txBox="1">
            <a:spLocks noChangeArrowheads="1"/>
          </p:cNvSpPr>
          <p:nvPr/>
        </p:nvSpPr>
        <p:spPr bwMode="auto">
          <a:xfrm>
            <a:off x="2700338" y="2420938"/>
            <a:ext cx="2232025" cy="10699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lang="en-US" altLang="en-US" sz="1600" b="1">
                <a:latin typeface="Arial" pitchFamily="34" charset="0"/>
              </a:rPr>
              <a:t>Review of Policy,</a:t>
            </a:r>
          </a:p>
          <a:p>
            <a:pPr eaLnBrk="1" hangingPunct="1"/>
            <a:r>
              <a:rPr lang="en-US" altLang="en-US" sz="1600" b="1">
                <a:latin typeface="Arial" pitchFamily="34" charset="0"/>
              </a:rPr>
              <a:t>Procedure and</a:t>
            </a:r>
          </a:p>
          <a:p>
            <a:pPr eaLnBrk="1" hangingPunct="1"/>
            <a:r>
              <a:rPr lang="en-US" altLang="en-US" sz="1600" b="1">
                <a:latin typeface="Arial" pitchFamily="34" charset="0"/>
              </a:rPr>
              <a:t>Process – </a:t>
            </a:r>
            <a:r>
              <a:rPr lang="en-US" altLang="en-US" sz="1600" b="1" i="1">
                <a:latin typeface="Arial" pitchFamily="34" charset="0"/>
              </a:rPr>
              <a:t>Best Practice</a:t>
            </a:r>
          </a:p>
        </p:txBody>
      </p:sp>
      <p:sp>
        <p:nvSpPr>
          <p:cNvPr id="9222" name="Text Box 36"/>
          <p:cNvSpPr txBox="1">
            <a:spLocks noChangeArrowheads="1"/>
          </p:cNvSpPr>
          <p:nvPr/>
        </p:nvSpPr>
        <p:spPr bwMode="auto">
          <a:xfrm>
            <a:off x="2771775" y="4365625"/>
            <a:ext cx="2057400" cy="13144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lang="en-US" altLang="en-US" sz="1600" b="1">
                <a:latin typeface="Arial" pitchFamily="34" charset="0"/>
              </a:rPr>
              <a:t>Understand Importance of  Client Assessment for Method of Transfer</a:t>
            </a:r>
          </a:p>
        </p:txBody>
      </p:sp>
      <p:sp>
        <p:nvSpPr>
          <p:cNvPr id="81957" name="Rectangle 3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en-CA" altLang="en-US" dirty="0" smtClean="0"/>
              <a:t>Health and Safety Components </a:t>
            </a:r>
            <a:endParaRPr lang="en-CA" alt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en-US" altLang="en-US" sz="3200" dirty="0"/>
              <a:t>When the </a:t>
            </a:r>
            <a:r>
              <a:rPr lang="en-US" altLang="en-US" sz="3200" dirty="0" smtClean="0"/>
              <a:t>student </a:t>
            </a:r>
            <a:r>
              <a:rPr lang="en-US" altLang="en-US" sz="3200" dirty="0"/>
              <a:t>is on the stretcher: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en-US" sz="2400" smtClean="0">
                <a:latin typeface="Arial" pitchFamily="34" charset="0"/>
              </a:rPr>
              <a:t>Safety straps are used</a:t>
            </a:r>
          </a:p>
          <a:p>
            <a:pPr lvl="1"/>
            <a:r>
              <a:rPr lang="en-US" altLang="en-US" sz="2400" smtClean="0">
                <a:latin typeface="Arial" pitchFamily="34" charset="0"/>
              </a:rPr>
              <a:t>The stretcher side rails are kept up during the transport</a:t>
            </a:r>
          </a:p>
          <a:p>
            <a:pPr lvl="1"/>
            <a:r>
              <a:rPr lang="en-US" altLang="en-US" sz="2400" smtClean="0">
                <a:latin typeface="Arial" pitchFamily="34" charset="0"/>
              </a:rPr>
              <a:t>The stretcher is moved feet first. The school-based team member is at the head of the stretcher and can watch the student’s breathing and colour</a:t>
            </a:r>
          </a:p>
          <a:p>
            <a:pPr lvl="1"/>
            <a:r>
              <a:rPr lang="en-US" altLang="en-US" sz="2400" smtClean="0">
                <a:latin typeface="Arial" pitchFamily="34" charset="0"/>
              </a:rPr>
              <a:t>Never leave the student alone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830388" y="333375"/>
            <a:ext cx="7313612" cy="1143000"/>
          </a:xfr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en-US" altLang="en-US" sz="3200"/>
              <a:t>Mobility Aids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830388" y="1827213"/>
            <a:ext cx="7313612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smtClean="0">
                <a:latin typeface="Arial" pitchFamily="34" charset="0"/>
              </a:rPr>
              <a:t>Reduce weight bearing</a:t>
            </a:r>
          </a:p>
          <a:p>
            <a:pPr>
              <a:lnSpc>
                <a:spcPct val="90000"/>
              </a:lnSpc>
            </a:pPr>
            <a:r>
              <a:rPr lang="en-US" altLang="en-US" sz="2400" smtClean="0">
                <a:latin typeface="Arial" pitchFamily="34" charset="0"/>
              </a:rPr>
              <a:t>Compensate for: </a:t>
            </a:r>
          </a:p>
          <a:p>
            <a:pPr lvl="1">
              <a:lnSpc>
                <a:spcPct val="90000"/>
              </a:lnSpc>
            </a:pPr>
            <a:r>
              <a:rPr lang="en-US" altLang="en-US" sz="2400" smtClean="0">
                <a:latin typeface="Arial" pitchFamily="34" charset="0"/>
              </a:rPr>
              <a:t>lost balance</a:t>
            </a:r>
          </a:p>
          <a:p>
            <a:pPr lvl="1">
              <a:lnSpc>
                <a:spcPct val="90000"/>
              </a:lnSpc>
            </a:pPr>
            <a:r>
              <a:rPr lang="en-US" altLang="en-US" sz="2400" smtClean="0">
                <a:latin typeface="Arial" pitchFamily="34" charset="0"/>
              </a:rPr>
              <a:t>strength</a:t>
            </a:r>
          </a:p>
          <a:p>
            <a:pPr lvl="1">
              <a:lnSpc>
                <a:spcPct val="90000"/>
              </a:lnSpc>
            </a:pPr>
            <a:r>
              <a:rPr lang="en-US" altLang="en-US" sz="2400" smtClean="0">
                <a:latin typeface="Arial" pitchFamily="34" charset="0"/>
              </a:rPr>
              <a:t>coordination</a:t>
            </a:r>
          </a:p>
          <a:p>
            <a:pPr>
              <a:lnSpc>
                <a:spcPct val="90000"/>
              </a:lnSpc>
            </a:pPr>
            <a:r>
              <a:rPr lang="en-US" altLang="en-US" sz="2400" smtClean="0">
                <a:latin typeface="Arial" pitchFamily="34" charset="0"/>
              </a:rPr>
              <a:t>Reduce pain  </a:t>
            </a:r>
          </a:p>
          <a:p>
            <a:pPr>
              <a:lnSpc>
                <a:spcPct val="90000"/>
              </a:lnSpc>
            </a:pPr>
            <a:r>
              <a:rPr lang="en-US" altLang="en-US" sz="2400" smtClean="0">
                <a:latin typeface="Arial" pitchFamily="34" charset="0"/>
              </a:rPr>
              <a:t>Enhance the person’s sense of safety and security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en-CA" altLang="en-US" sz="3200"/>
              <a:t>Ambulation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CA" altLang="en-US" sz="2400" b="0" smtClean="0"/>
              <a:t>Ambulation is the act of walking</a:t>
            </a:r>
          </a:p>
          <a:p>
            <a:endParaRPr lang="en-CA" altLang="en-US" sz="2400" smtClean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en-CA" altLang="en-US" sz="3200" b="1"/>
              <a:t>MECHANICAL LIFTS</a:t>
            </a:r>
            <a:endParaRPr lang="en-US" altLang="en-US" sz="3200" b="1"/>
          </a:p>
        </p:txBody>
      </p:sp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CA" altLang="en-US" sz="2400" b="0" smtClean="0">
                <a:latin typeface="Arial" pitchFamily="34" charset="0"/>
              </a:rPr>
              <a:t>Many different kinds of mechanical/electric lifts are available in school settings</a:t>
            </a:r>
          </a:p>
          <a:p>
            <a:r>
              <a:rPr lang="en-CA" altLang="en-US" sz="2400" b="0" smtClean="0">
                <a:latin typeface="Arial" pitchFamily="34" charset="0"/>
              </a:rPr>
              <a:t>Knowing one type of lift does not mean that you know the others – the basic principles remain the same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en-CA" altLang="en-US" sz="3200"/>
              <a:t>Mechanical Lifts</a:t>
            </a:r>
            <a:endParaRPr lang="en-US" altLang="en-US" sz="3200"/>
          </a:p>
        </p:txBody>
      </p:sp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en-US" sz="2400" smtClean="0">
                <a:latin typeface="Arial" pitchFamily="34" charset="0"/>
              </a:rPr>
              <a:t>You must be trained in its use.</a:t>
            </a:r>
          </a:p>
          <a:p>
            <a:pPr lvl="2"/>
            <a:r>
              <a:rPr lang="en-CA" altLang="en-US" sz="1900" smtClean="0">
                <a:latin typeface="Arial" pitchFamily="34" charset="0"/>
              </a:rPr>
              <a:t>It is your responsibility to ask how to use a lift if you are unsure</a:t>
            </a:r>
            <a:endParaRPr lang="en-US" altLang="en-US" sz="2100" smtClean="0">
              <a:latin typeface="Arial" pitchFamily="34" charset="0"/>
            </a:endParaRPr>
          </a:p>
          <a:p>
            <a:pPr lvl="1"/>
            <a:r>
              <a:rPr lang="en-US" altLang="en-US" sz="2400" smtClean="0">
                <a:latin typeface="Arial" pitchFamily="34" charset="0"/>
              </a:rPr>
              <a:t>It must work.</a:t>
            </a:r>
          </a:p>
          <a:p>
            <a:pPr lvl="1"/>
            <a:r>
              <a:rPr lang="en-US" altLang="en-US" sz="2400" smtClean="0">
                <a:latin typeface="Arial" pitchFamily="34" charset="0"/>
              </a:rPr>
              <a:t>The sling, straps, hooks, and chains must be in good repair.</a:t>
            </a:r>
          </a:p>
          <a:p>
            <a:pPr lvl="1"/>
            <a:r>
              <a:rPr lang="en-US" altLang="en-US" sz="2400" smtClean="0">
                <a:latin typeface="Arial" pitchFamily="34" charset="0"/>
              </a:rPr>
              <a:t>The student’s weight must not exceed the lift’s capacity.</a:t>
            </a:r>
          </a:p>
          <a:p>
            <a:pPr lvl="1"/>
            <a:r>
              <a:rPr lang="en-US" altLang="en-US" sz="2400" smtClean="0">
                <a:latin typeface="Arial" pitchFamily="34" charset="0"/>
              </a:rPr>
              <a:t>Always follow the manufacturer’s instructions.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en-US" altLang="en-US" sz="3200"/>
              <a:t>Mechanical lifts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990600" lvl="1" indent="-533400">
              <a:buFont typeface="Wingdings" pitchFamily="2" charset="2"/>
              <a:buNone/>
            </a:pPr>
            <a:r>
              <a:rPr lang="en-US" altLang="en-US" sz="2700" u="sng" smtClean="0">
                <a:latin typeface="Arial" pitchFamily="34" charset="0"/>
              </a:rPr>
              <a:t>Slings</a:t>
            </a:r>
          </a:p>
          <a:p>
            <a:pPr marL="1752600" lvl="3" indent="-381000"/>
            <a:r>
              <a:rPr lang="en-US" altLang="en-US" sz="2400" smtClean="0">
                <a:latin typeface="Arial" pitchFamily="34" charset="0"/>
              </a:rPr>
              <a:t>The type of sling used depends on the client’s size, condition, and other needs.</a:t>
            </a:r>
          </a:p>
          <a:p>
            <a:pPr marL="1752600" lvl="3" indent="-381000"/>
            <a:r>
              <a:rPr lang="en-US" altLang="en-US" sz="2400" smtClean="0">
                <a:latin typeface="Arial" pitchFamily="34" charset="0"/>
              </a:rPr>
              <a:t>Follow your employer’s policy and the manufacturer’s instructions for washing slings.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en-CA" altLang="en-US" sz="3200"/>
              <a:t>MediMan</a:t>
            </a:r>
            <a:br>
              <a:rPr lang="en-CA" altLang="en-US" sz="3200"/>
            </a:br>
            <a:r>
              <a:rPr lang="en-CA" altLang="en-US" sz="3200"/>
              <a:t>Mechanical Lift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CA" altLang="en-US" sz="2400" smtClean="0">
                <a:latin typeface="Arial" pitchFamily="34" charset="0"/>
              </a:rPr>
              <a:t>Refer to handout</a:t>
            </a:r>
          </a:p>
          <a:p>
            <a:pPr lvl="1"/>
            <a:r>
              <a:rPr lang="en-CA" altLang="en-US" sz="2400" smtClean="0">
                <a:latin typeface="Arial" pitchFamily="34" charset="0"/>
              </a:rPr>
              <a:t>Safe Work Procedure</a:t>
            </a:r>
          </a:p>
          <a:p>
            <a:endParaRPr lang="en-CA" altLang="en-US" smtClean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en-US" altLang="en-US" sz="3200"/>
              <a:t>Repositioning in a Chair</a:t>
            </a:r>
            <a:br>
              <a:rPr lang="en-US" altLang="en-US" sz="3200"/>
            </a:br>
            <a:r>
              <a:rPr lang="en-US" altLang="en-US" sz="3200"/>
              <a:t> or Wheelchair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90000"/>
              </a:lnSpc>
            </a:pPr>
            <a:r>
              <a:rPr lang="en-US" altLang="en-US" sz="2400" smtClean="0">
                <a:latin typeface="Arial" pitchFamily="34" charset="0"/>
              </a:rPr>
              <a:t>For good alignment and safety, the student’s back and buttocks must be against the back of the chair.</a:t>
            </a:r>
          </a:p>
          <a:p>
            <a:pPr lvl="1">
              <a:lnSpc>
                <a:spcPct val="90000"/>
              </a:lnSpc>
            </a:pPr>
            <a:r>
              <a:rPr lang="en-US" altLang="en-US" sz="2400" smtClean="0">
                <a:latin typeface="Arial" pitchFamily="34" charset="0"/>
              </a:rPr>
              <a:t>Follow the care plan to reposition a client in a chair or wheelchair:</a:t>
            </a:r>
          </a:p>
          <a:p>
            <a:pPr lvl="2">
              <a:lnSpc>
                <a:spcPct val="90000"/>
              </a:lnSpc>
            </a:pPr>
            <a:r>
              <a:rPr lang="en-US" altLang="en-US" sz="2000" b="1" i="1" u="sng" smtClean="0">
                <a:latin typeface="Arial" pitchFamily="34" charset="0"/>
              </a:rPr>
              <a:t>Do not</a:t>
            </a:r>
            <a:r>
              <a:rPr lang="en-US" altLang="en-US" sz="2000" smtClean="0">
                <a:latin typeface="Arial" pitchFamily="34" charset="0"/>
              </a:rPr>
              <a:t> pull the client from behind the chair or wheelchair or pull up from under student’s armpits, as this can cause friction and shearing (red skin/skin breakdown).</a:t>
            </a:r>
          </a:p>
          <a:p>
            <a:pPr lvl="2">
              <a:lnSpc>
                <a:spcPct val="90000"/>
              </a:lnSpc>
            </a:pPr>
            <a:r>
              <a:rPr lang="en-CA" altLang="en-US" sz="2000" smtClean="0">
                <a:latin typeface="Arial" pitchFamily="34" charset="0"/>
              </a:rPr>
              <a:t>Lock wheelchair wheels</a:t>
            </a:r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endParaRPr lang="en-CA" altLang="en-US" sz="2000" smtClean="0">
              <a:latin typeface="Arial" pitchFamily="34" charset="0"/>
            </a:endParaRPr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endParaRPr lang="en-CA" altLang="en-US" sz="2000" smtClean="0"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830388" y="301625"/>
            <a:ext cx="7313612" cy="1143000"/>
          </a:xfr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en-US" altLang="en-US" sz="3200"/>
              <a:t>Falls Prevention</a:t>
            </a:r>
            <a:br>
              <a:rPr lang="en-US" altLang="en-US" sz="3200"/>
            </a:br>
            <a:endParaRPr lang="en-US" altLang="en-US" sz="3200"/>
          </a:p>
        </p:txBody>
      </p:sp>
      <p:sp>
        <p:nvSpPr>
          <p:cNvPr id="5427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830388" y="1827213"/>
            <a:ext cx="7313612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500" smtClean="0">
                <a:latin typeface="Arial" pitchFamily="34" charset="0"/>
              </a:rPr>
              <a:t>Many falls can be prevented </a:t>
            </a:r>
          </a:p>
          <a:p>
            <a:pPr lvl="1">
              <a:lnSpc>
                <a:spcPct val="90000"/>
              </a:lnSpc>
            </a:pPr>
            <a:r>
              <a:rPr lang="en-US" altLang="en-US" sz="2100" smtClean="0">
                <a:latin typeface="Arial" pitchFamily="34" charset="0"/>
              </a:rPr>
              <a:t>proper transfer techniques with appropriate mobility aids specific to the client </a:t>
            </a:r>
          </a:p>
          <a:p>
            <a:pPr>
              <a:lnSpc>
                <a:spcPct val="90000"/>
              </a:lnSpc>
            </a:pPr>
            <a:r>
              <a:rPr lang="en-US" altLang="en-US" sz="2500" b="0" smtClean="0">
                <a:latin typeface="Arial" pitchFamily="34" charset="0"/>
              </a:rPr>
              <a:t>Observe for any unsteadiness or difficulty in walking, sitting, standing, or using stairs</a:t>
            </a:r>
          </a:p>
          <a:p>
            <a:pPr>
              <a:lnSpc>
                <a:spcPct val="90000"/>
              </a:lnSpc>
            </a:pPr>
            <a:r>
              <a:rPr lang="en-US" altLang="en-US" sz="2500" b="0" smtClean="0">
                <a:latin typeface="Arial" pitchFamily="34" charset="0"/>
              </a:rPr>
              <a:t>Discuss environmental concerns with the teacher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830388" y="404813"/>
            <a:ext cx="7313612" cy="1143000"/>
          </a:xfr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en-US" altLang="en-US" sz="3200" dirty="0" smtClean="0"/>
              <a:t>Assisting during a Fall</a:t>
            </a:r>
            <a:endParaRPr lang="en-US" altLang="en-US" sz="3200" dirty="0"/>
          </a:p>
        </p:txBody>
      </p:sp>
      <p:sp>
        <p:nvSpPr>
          <p:cNvPr id="5529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830388" y="1827213"/>
            <a:ext cx="7313612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smtClean="0">
                <a:latin typeface="Arial" pitchFamily="34" charset="0"/>
              </a:rPr>
              <a:t>Assist the student to attempt to minimize injury </a:t>
            </a:r>
          </a:p>
          <a:p>
            <a:pPr>
              <a:lnSpc>
                <a:spcPct val="90000"/>
              </a:lnSpc>
            </a:pPr>
            <a:r>
              <a:rPr lang="en-US" altLang="en-US" sz="2400" smtClean="0">
                <a:latin typeface="Arial" pitchFamily="34" charset="0"/>
              </a:rPr>
              <a:t>General Guidelines</a:t>
            </a:r>
          </a:p>
          <a:p>
            <a:pPr lvl="1">
              <a:lnSpc>
                <a:spcPct val="90000"/>
              </a:lnSpc>
            </a:pPr>
            <a:r>
              <a:rPr lang="en-US" altLang="en-US" sz="2400" smtClean="0">
                <a:latin typeface="Arial" pitchFamily="34" charset="0"/>
              </a:rPr>
              <a:t>Ensure that you maintain the best body position possible to support the fall, guiding the person gently to the ground</a:t>
            </a:r>
          </a:p>
          <a:p>
            <a:pPr lvl="1">
              <a:lnSpc>
                <a:spcPct val="90000"/>
              </a:lnSpc>
            </a:pPr>
            <a:r>
              <a:rPr lang="en-US" altLang="en-US" sz="2400" smtClean="0">
                <a:latin typeface="Arial" pitchFamily="34" charset="0"/>
              </a:rPr>
              <a:t>Bend your knees, and continue to provide verbal cueing as you lower the client gently to the floor</a:t>
            </a:r>
          </a:p>
          <a:p>
            <a:pPr lvl="1">
              <a:lnSpc>
                <a:spcPct val="90000"/>
              </a:lnSpc>
            </a:pPr>
            <a:r>
              <a:rPr lang="en-US" altLang="en-US" sz="2400" smtClean="0">
                <a:latin typeface="Arial" pitchFamily="34" charset="0"/>
              </a:rPr>
              <a:t> In most cases, it’s best to help the student slide down and land on his or her buttocks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en-US" altLang="en-US" sz="3200"/>
              <a:t>MUSCULOSKELETAL INJURIES (MSI)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fontAlgn="auto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en-US" sz="2400" u="sng" dirty="0">
                <a:latin typeface="Arial" pitchFamily="34" charset="0"/>
              </a:rPr>
              <a:t>WHAT IS A MSI?</a:t>
            </a:r>
            <a:endParaRPr lang="en-US" altLang="en-US" sz="2400" dirty="0">
              <a:latin typeface="Arial" pitchFamily="34" charset="0"/>
            </a:endParaRPr>
          </a:p>
          <a:p>
            <a:pPr marL="173736" lvl="1" indent="-173736" fontAlgn="auto">
              <a:spcAft>
                <a:spcPts val="0"/>
              </a:spcAft>
              <a:defRPr/>
            </a:pPr>
            <a:r>
              <a:rPr lang="en-US" altLang="en-US" sz="2400" dirty="0">
                <a:latin typeface="Arial" pitchFamily="34" charset="0"/>
              </a:rPr>
              <a:t>Musculoskeletal Injury (MSI) is defined as an injury or disorder of the muscles, tendons, ligaments, joints, nerves, blood vessels or related soft tissue </a:t>
            </a:r>
            <a:r>
              <a:rPr lang="en-US" altLang="en-US" sz="2400" i="1" dirty="0">
                <a:latin typeface="Arial" pitchFamily="34" charset="0"/>
              </a:rPr>
              <a:t>(</a:t>
            </a:r>
            <a:r>
              <a:rPr lang="en-US" altLang="en-US" sz="2400" i="1" dirty="0" err="1">
                <a:latin typeface="Arial" pitchFamily="34" charset="0"/>
              </a:rPr>
              <a:t>WorkSafe</a:t>
            </a:r>
            <a:r>
              <a:rPr lang="en-US" altLang="en-US" sz="2400" i="1" dirty="0">
                <a:latin typeface="Arial" pitchFamily="34" charset="0"/>
              </a:rPr>
              <a:t> BC Occupational Health and Safety Regulation, 1999).</a:t>
            </a:r>
            <a:endParaRPr lang="en-US" altLang="en-US" sz="2400" dirty="0">
              <a:latin typeface="Arial" pitchFamily="34" charset="0"/>
            </a:endParaRPr>
          </a:p>
          <a:p>
            <a:pPr marL="173736" lvl="1" indent="-173736" fontAlgn="auto">
              <a:spcAft>
                <a:spcPts val="0"/>
              </a:spcAft>
              <a:defRPr/>
            </a:pPr>
            <a:r>
              <a:rPr lang="en-US" altLang="en-US" sz="2400" dirty="0">
                <a:latin typeface="Arial" pitchFamily="34" charset="0"/>
              </a:rPr>
              <a:t>Examples of MSIs include: strains and sprains, tendonitis, bursitis.</a:t>
            </a:r>
          </a:p>
          <a:p>
            <a:pPr marL="173736" lvl="1" indent="-173736" fontAlgn="auto">
              <a:spcAft>
                <a:spcPts val="0"/>
              </a:spcAft>
              <a:defRPr/>
            </a:pPr>
            <a:r>
              <a:rPr lang="en-US" altLang="en-US" sz="2400" dirty="0">
                <a:latin typeface="Arial" pitchFamily="34" charset="0"/>
              </a:rPr>
              <a:t>In healthcare, the back, neck and shoulder are affected.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830388" y="301625"/>
            <a:ext cx="7313612" cy="1143000"/>
          </a:xfr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en-US" altLang="en-US" sz="3200" dirty="0"/>
              <a:t>If a </a:t>
            </a:r>
            <a:r>
              <a:rPr lang="en-US" altLang="en-US" sz="3200" dirty="0" smtClean="0"/>
              <a:t>student </a:t>
            </a:r>
            <a:r>
              <a:rPr lang="en-US" altLang="en-US" sz="3200" dirty="0"/>
              <a:t>Has Fallen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2033588" y="2173288"/>
            <a:ext cx="7110412" cy="3741737"/>
          </a:xfrm>
        </p:spPr>
        <p:txBody>
          <a:bodyPr/>
          <a:lstStyle/>
          <a:p>
            <a:r>
              <a:rPr lang="en-US" altLang="en-US" sz="2400" smtClean="0">
                <a:latin typeface="Arial" pitchFamily="34" charset="0"/>
              </a:rPr>
              <a:t>Follow School Policy on Post Fall and Assessment</a:t>
            </a:r>
          </a:p>
          <a:p>
            <a:pPr lvl="1"/>
            <a:r>
              <a:rPr lang="en-US" altLang="en-US" sz="2000" smtClean="0">
                <a:latin typeface="Arial" pitchFamily="34" charset="0"/>
              </a:rPr>
              <a:t>How a person reacts after a fall can cause more injuries than the fall itself 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en-CA" altLang="en-US" b="1" dirty="0"/>
              <a:t>References: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CA" altLang="en-US" sz="2000" smtClean="0">
                <a:latin typeface="Arial" pitchFamily="34" charset="0"/>
              </a:rPr>
              <a:t>Safe Client Handling, Workplace Health Resources .  Fraser Health Authority Intranet [cited 2010, February 12, 2010].  Available from: </a:t>
            </a:r>
            <a:r>
              <a:rPr lang="en-CA" altLang="en-US" smtClean="0">
                <a:latin typeface="Arial" pitchFamily="34" charset="0"/>
                <a:hlinkClick r:id="rId2"/>
              </a:rPr>
              <a:t>http://fhaweb/HR+Online/People+and+Organization+Development/Workplace+Health/Safety+and+Prevention/Ergonomics/Safe+Client+Handling.htm</a:t>
            </a:r>
            <a:endParaRPr lang="en-CA" altLang="en-US" smtClean="0">
              <a:latin typeface="Arial" pitchFamily="34" charset="0"/>
            </a:endParaRPr>
          </a:p>
          <a:p>
            <a:endParaRPr lang="en-CA" altLang="en-US" smtClean="0">
              <a:latin typeface="Arial" pitchFamily="34" charset="0"/>
            </a:endParaRPr>
          </a:p>
          <a:p>
            <a:r>
              <a:rPr lang="en-CA" altLang="en-US" sz="2000" smtClean="0">
                <a:latin typeface="Arial" pitchFamily="34" charset="0"/>
              </a:rPr>
              <a:t>Sorrentino, S.  Mosby’s Canadian Textbook for the Support Worker. 1</a:t>
            </a:r>
            <a:r>
              <a:rPr lang="en-CA" altLang="en-US" sz="2000" baseline="30000" smtClean="0">
                <a:latin typeface="Arial" pitchFamily="34" charset="0"/>
              </a:rPr>
              <a:t>st</a:t>
            </a:r>
            <a:r>
              <a:rPr lang="en-CA" altLang="en-US" sz="2000" smtClean="0">
                <a:latin typeface="Arial" pitchFamily="34" charset="0"/>
              </a:rPr>
              <a:t> Canadian Edition.  Toronto, Canada; 2001.  pg.262-326.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en-US" altLang="en-US" sz="3200"/>
              <a:t/>
            </a:r>
            <a:br>
              <a:rPr lang="en-US" altLang="en-US" sz="3200"/>
            </a:br>
            <a:r>
              <a:rPr lang="en-US" altLang="en-US" sz="3200"/>
              <a:t> MUSCULOSKELETAL INJURIES (MSI)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1403350" y="1844675"/>
            <a:ext cx="7313613" cy="4114800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 u="sng" smtClean="0">
                <a:latin typeface="Arial" pitchFamily="34" charset="0"/>
              </a:rPr>
              <a:t>RISK FACTORS:</a:t>
            </a:r>
          </a:p>
          <a:p>
            <a:pPr>
              <a:lnSpc>
                <a:spcPct val="90000"/>
              </a:lnSpc>
            </a:pPr>
            <a:r>
              <a:rPr lang="en-US" altLang="en-US" sz="2400" smtClean="0">
                <a:latin typeface="Arial" pitchFamily="34" charset="0"/>
              </a:rPr>
              <a:t>FORCE</a:t>
            </a:r>
          </a:p>
          <a:p>
            <a:pPr lvl="1">
              <a:lnSpc>
                <a:spcPct val="90000"/>
              </a:lnSpc>
            </a:pPr>
            <a:r>
              <a:rPr lang="en-US" altLang="en-US" sz="2400" i="1" smtClean="0">
                <a:latin typeface="Arial" pitchFamily="34" charset="0"/>
              </a:rPr>
              <a:t>i.e. lifting or lowering a heavy object/box, pushing or pulling a cart</a:t>
            </a:r>
          </a:p>
          <a:p>
            <a:pPr>
              <a:lnSpc>
                <a:spcPct val="90000"/>
              </a:lnSpc>
            </a:pPr>
            <a:r>
              <a:rPr lang="en-US" altLang="en-US" sz="2400" smtClean="0">
                <a:latin typeface="Arial" pitchFamily="34" charset="0"/>
              </a:rPr>
              <a:t>AWKWARD POSTURES</a:t>
            </a:r>
          </a:p>
          <a:p>
            <a:pPr lvl="1">
              <a:lnSpc>
                <a:spcPct val="90000"/>
              </a:lnSpc>
            </a:pPr>
            <a:r>
              <a:rPr lang="en-US" altLang="en-US" sz="2400" i="1" smtClean="0">
                <a:latin typeface="Arial" pitchFamily="34" charset="0"/>
              </a:rPr>
              <a:t>i.e. Reaching, twisting</a:t>
            </a:r>
          </a:p>
          <a:p>
            <a:pPr>
              <a:lnSpc>
                <a:spcPct val="90000"/>
              </a:lnSpc>
            </a:pPr>
            <a:r>
              <a:rPr lang="en-US" altLang="en-US" sz="2400" smtClean="0">
                <a:latin typeface="Arial" pitchFamily="34" charset="0"/>
              </a:rPr>
              <a:t>STATIC POSTURES</a:t>
            </a:r>
          </a:p>
          <a:p>
            <a:pPr lvl="1">
              <a:lnSpc>
                <a:spcPct val="90000"/>
              </a:lnSpc>
            </a:pPr>
            <a:r>
              <a:rPr lang="en-US" altLang="en-US" sz="2400" i="1" smtClean="0">
                <a:latin typeface="Arial" pitchFamily="34" charset="0"/>
              </a:rPr>
              <a:t>i.e.. Carrying a heavy object for a long distance, starting and IV, performing a dressing change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en-US" altLang="en-US" sz="3200"/>
              <a:t>MUSCULOSKELETAL INJURIES (MSI)</a:t>
            </a:r>
            <a:endParaRPr lang="en-CA" altLang="en-US" sz="3200"/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 u="sng" smtClean="0">
                <a:latin typeface="Arial" pitchFamily="34" charset="0"/>
              </a:rPr>
              <a:t>RISK FACTORS:</a:t>
            </a:r>
            <a:r>
              <a:rPr lang="en-US" altLang="en-US" sz="2400" smtClean="0">
                <a:latin typeface="Arial" pitchFamily="34" charset="0"/>
              </a:rPr>
              <a:t> </a:t>
            </a:r>
          </a:p>
          <a:p>
            <a:pPr>
              <a:lnSpc>
                <a:spcPct val="90000"/>
              </a:lnSpc>
            </a:pPr>
            <a:r>
              <a:rPr lang="en-US" altLang="en-US" sz="2400" smtClean="0">
                <a:latin typeface="Arial" pitchFamily="34" charset="0"/>
              </a:rPr>
              <a:t>REPETITION</a:t>
            </a:r>
          </a:p>
          <a:p>
            <a:pPr lvl="1">
              <a:lnSpc>
                <a:spcPct val="90000"/>
              </a:lnSpc>
            </a:pPr>
            <a:r>
              <a:rPr lang="en-US" altLang="en-US" sz="2400" smtClean="0">
                <a:latin typeface="Arial" pitchFamily="34" charset="0"/>
              </a:rPr>
              <a:t>i.e. assembly line workers (performing the same task over and over)</a:t>
            </a:r>
          </a:p>
          <a:p>
            <a:pPr>
              <a:lnSpc>
                <a:spcPct val="90000"/>
              </a:lnSpc>
            </a:pPr>
            <a:r>
              <a:rPr lang="en-US" altLang="en-US" sz="2400" smtClean="0">
                <a:latin typeface="Arial" pitchFamily="34" charset="0"/>
              </a:rPr>
              <a:t>CONTACT STRESS</a:t>
            </a:r>
          </a:p>
          <a:p>
            <a:pPr lvl="1">
              <a:lnSpc>
                <a:spcPct val="90000"/>
              </a:lnSpc>
            </a:pPr>
            <a:r>
              <a:rPr lang="en-US" altLang="en-US" sz="2400" smtClean="0">
                <a:latin typeface="Arial" pitchFamily="34" charset="0"/>
              </a:rPr>
              <a:t>i.e. resting forearm on edge of desk while typing</a:t>
            </a:r>
          </a:p>
          <a:p>
            <a:pPr>
              <a:lnSpc>
                <a:spcPct val="90000"/>
              </a:lnSpc>
            </a:pPr>
            <a:endParaRPr lang="en-US" altLang="en-US" sz="2400" smtClean="0">
              <a:latin typeface="Arial" pitchFamily="34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 smtClean="0">
                <a:latin typeface="Arial" pitchFamily="34" charset="0"/>
              </a:rPr>
              <a:t>*</a:t>
            </a:r>
            <a:r>
              <a:rPr lang="en-US" altLang="en-US" sz="2400" i="1" smtClean="0">
                <a:latin typeface="Arial" pitchFamily="34" charset="0"/>
              </a:rPr>
              <a:t>With more than one risk factor present in a task, the level of risk increases *</a:t>
            </a:r>
          </a:p>
          <a:p>
            <a:pPr>
              <a:lnSpc>
                <a:spcPct val="90000"/>
              </a:lnSpc>
            </a:pPr>
            <a:endParaRPr lang="en-US" altLang="en-US" sz="2400" i="1" smtClean="0">
              <a:latin typeface="Arial" pitchFamily="34" charset="0"/>
            </a:endParaRPr>
          </a:p>
          <a:p>
            <a:pPr>
              <a:lnSpc>
                <a:spcPct val="90000"/>
              </a:lnSpc>
            </a:pPr>
            <a:endParaRPr lang="en-CA" altLang="en-US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en-US" altLang="en-US" sz="3200"/>
              <a:t>MUSCULOSKELETAL INJURIES (MSI)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1370013" y="1827213"/>
            <a:ext cx="7523162" cy="4114800"/>
          </a:xfrm>
        </p:spPr>
        <p:txBody>
          <a:bodyPr rtlCol="0">
            <a:normAutofit lnSpcReduction="10000"/>
          </a:bodyPr>
          <a:lstStyle/>
          <a:p>
            <a:pPr fontAlgn="auto">
              <a:lnSpc>
                <a:spcPct val="9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en-US" sz="2400" u="sng" dirty="0">
                <a:latin typeface="Arial" pitchFamily="34" charset="0"/>
              </a:rPr>
              <a:t>SIGNS &amp; SYMPTOMS OF A MSI: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en-US" altLang="en-US" sz="2400" b="0" dirty="0">
                <a:latin typeface="Arial" pitchFamily="34" charset="0"/>
              </a:rPr>
              <a:t>Redness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en-US" altLang="en-US" sz="2400" b="0" dirty="0">
                <a:latin typeface="Arial" pitchFamily="34" charset="0"/>
              </a:rPr>
              <a:t>Swelling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en-US" altLang="en-US" sz="2400" b="0" dirty="0">
                <a:latin typeface="Arial" pitchFamily="34" charset="0"/>
              </a:rPr>
              <a:t>Difficulty moving a particular body part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en-US" altLang="en-US" sz="2400" b="0" dirty="0">
                <a:latin typeface="Arial" pitchFamily="34" charset="0"/>
              </a:rPr>
              <a:t>Numbness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en-US" altLang="en-US" sz="2400" b="0" dirty="0">
                <a:latin typeface="Arial" pitchFamily="34" charset="0"/>
              </a:rPr>
              <a:t>Tingling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en-US" altLang="en-US" sz="2400" b="0" dirty="0">
                <a:latin typeface="Arial" pitchFamily="34" charset="0"/>
              </a:rPr>
              <a:t>Pain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en-US" altLang="en-US" sz="2400" b="0" dirty="0">
                <a:latin typeface="Arial" pitchFamily="34" charset="0"/>
              </a:rPr>
              <a:t>S&amp;S can appear suddenly or gradually</a:t>
            </a:r>
          </a:p>
          <a:p>
            <a:pPr marL="173736" lvl="1" indent="-173736" fontAlgn="auto">
              <a:lnSpc>
                <a:spcPct val="9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en-US" sz="2400" i="1" dirty="0">
                <a:latin typeface="Arial" pitchFamily="34" charset="0"/>
              </a:rPr>
              <a:t>It is important to recognize S&amp;S of MSI’s so that treatment can be started ASAP. </a:t>
            </a:r>
          </a:p>
          <a:p>
            <a:pPr marL="173736" lvl="1" indent="-173736" fontAlgn="auto">
              <a:lnSpc>
                <a:spcPct val="9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endParaRPr lang="en-US" altLang="en-US" sz="2400" b="1" i="1" dirty="0"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en-US" altLang="en-US" sz="3200"/>
              <a:t>MUSCULOSKELETAL INJURIES (MSI)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en-US" sz="2800" smtClean="0"/>
              <a:t>	</a:t>
            </a:r>
            <a:r>
              <a:rPr lang="en-US" altLang="en-US" sz="2400" u="sng" smtClean="0">
                <a:latin typeface="Arial" pitchFamily="34" charset="0"/>
              </a:rPr>
              <a:t>WHAT TO DO IF YOU NOTICE A STRAIN OR SPRAIN AT WORK: </a:t>
            </a:r>
          </a:p>
          <a:p>
            <a:pPr lvl="1"/>
            <a:r>
              <a:rPr lang="en-US" altLang="en-US" sz="2400" smtClean="0">
                <a:latin typeface="Arial" pitchFamily="34" charset="0"/>
              </a:rPr>
              <a:t>Report injury immediately to supervisor/instructor</a:t>
            </a:r>
          </a:p>
          <a:p>
            <a:pPr lvl="1"/>
            <a:r>
              <a:rPr lang="en-US" altLang="en-US" sz="2400" smtClean="0">
                <a:latin typeface="Arial" pitchFamily="34" charset="0"/>
              </a:rPr>
              <a:t>Seek medical attention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3230</TotalTime>
  <Words>2348</Words>
  <Application>Microsoft Office PowerPoint</Application>
  <PresentationFormat>On-screen Show (4:3)</PresentationFormat>
  <Paragraphs>406</Paragraphs>
  <Slides>51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60" baseType="lpstr">
      <vt:lpstr>Verdana</vt:lpstr>
      <vt:lpstr>Arial</vt:lpstr>
      <vt:lpstr>Franklin Gothic Medium</vt:lpstr>
      <vt:lpstr>Franklin Gothic Book</vt:lpstr>
      <vt:lpstr>Wingdings</vt:lpstr>
      <vt:lpstr>Tunga</vt:lpstr>
      <vt:lpstr>Times New Roman</vt:lpstr>
      <vt:lpstr>Wingdings 2</vt:lpstr>
      <vt:lpstr>Angles</vt:lpstr>
      <vt:lpstr>   </vt:lpstr>
      <vt:lpstr>Overall Program Objective:</vt:lpstr>
      <vt:lpstr>Program Content include:</vt:lpstr>
      <vt:lpstr>Health and Safety Components </vt:lpstr>
      <vt:lpstr>MUSCULOSKELETAL INJURIES (MSI)</vt:lpstr>
      <vt:lpstr>  MUSCULOSKELETAL INJURIES (MSI)</vt:lpstr>
      <vt:lpstr>MUSCULOSKELETAL INJURIES (MSI)</vt:lpstr>
      <vt:lpstr>MUSCULOSKELETAL INJURIES (MSI)</vt:lpstr>
      <vt:lpstr>MUSCULOSKELETAL INJURIES (MSI)</vt:lpstr>
      <vt:lpstr>MUSCULOSKELETAL INJURIES (MSI)</vt:lpstr>
      <vt:lpstr>MUSCULOSKELETAL INJURIES (MSI)</vt:lpstr>
      <vt:lpstr>BODY MECHANICS</vt:lpstr>
      <vt:lpstr>BODY MECHANICS</vt:lpstr>
      <vt:lpstr>Line of Gravity</vt:lpstr>
      <vt:lpstr>BODY MECHANICS</vt:lpstr>
      <vt:lpstr>BODY MECHANICS</vt:lpstr>
      <vt:lpstr>Practical Application</vt:lpstr>
      <vt:lpstr>BENEFITS OF MOBILITY</vt:lpstr>
      <vt:lpstr>BENEFITS OF MOBILITY</vt:lpstr>
      <vt:lpstr>BENEFITS OF MOBILITY</vt:lpstr>
      <vt:lpstr>BENEFITS OF MOBILITY</vt:lpstr>
      <vt:lpstr>MOBILITY  Assisting People With Movement</vt:lpstr>
      <vt:lpstr>MOBILITY  Assisting People With Movement</vt:lpstr>
      <vt:lpstr>MOBILITY  Assisting Students With Movement</vt:lpstr>
      <vt:lpstr>IMMOBILITY</vt:lpstr>
      <vt:lpstr>IMMOBILITY</vt:lpstr>
      <vt:lpstr>IMMOBILITY</vt:lpstr>
      <vt:lpstr>IMMOBILITY and Life Span</vt:lpstr>
      <vt:lpstr>IMMOBILITY</vt:lpstr>
      <vt:lpstr>IMMOBILITY</vt:lpstr>
      <vt:lpstr>IMMOBILITY</vt:lpstr>
      <vt:lpstr>IMMOBILITY</vt:lpstr>
      <vt:lpstr>POSITIONING THE student</vt:lpstr>
      <vt:lpstr>POSITIONING THE studENT</vt:lpstr>
      <vt:lpstr>POSITIONING THE CLIENT</vt:lpstr>
      <vt:lpstr>POSITIONING THE Student</vt:lpstr>
      <vt:lpstr>POSITIONING THE CLIENT</vt:lpstr>
      <vt:lpstr>Lateral Position – side lying</vt:lpstr>
      <vt:lpstr>POSITIONING THE student</vt:lpstr>
      <vt:lpstr>When the student is on the stretcher:</vt:lpstr>
      <vt:lpstr>Mobility Aids</vt:lpstr>
      <vt:lpstr>Ambulation</vt:lpstr>
      <vt:lpstr>MECHANICAL LIFTS</vt:lpstr>
      <vt:lpstr>Mechanical Lifts</vt:lpstr>
      <vt:lpstr>Mechanical lifts</vt:lpstr>
      <vt:lpstr>MediMan Mechanical Lift</vt:lpstr>
      <vt:lpstr>Repositioning in a Chair  or Wheelchair</vt:lpstr>
      <vt:lpstr>Falls Prevention </vt:lpstr>
      <vt:lpstr>Assisting during a Fall</vt:lpstr>
      <vt:lpstr>If a student Has Fallen</vt:lpstr>
      <vt:lpstr>References:</vt:lpstr>
    </vt:vector>
  </TitlesOfParts>
  <Company>Fraser Health Authority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MUSCULOSKELETAL INJURY PREVENTION IN THE WORKPLACE</dc:title>
  <dc:creator>mstoilen</dc:creator>
  <cp:lastModifiedBy>SCOL Student</cp:lastModifiedBy>
  <cp:revision>26</cp:revision>
  <dcterms:created xsi:type="dcterms:W3CDTF">2010-02-09T22:14:48Z</dcterms:created>
  <dcterms:modified xsi:type="dcterms:W3CDTF">2014-07-16T23:41:13Z</dcterms:modified>
</cp:coreProperties>
</file>