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22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1D63-5726-8545-A49D-588E85CE2608}" type="datetimeFigureOut">
              <a:rPr lang="en-US" smtClean="0"/>
              <a:t>2013-11-27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CEC4C-2C72-0E4E-82E8-CC1F88C0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15F3-BD71-5243-82BD-2C9066FDF1B7}" type="datetimeFigureOut">
              <a:rPr lang="en-US" smtClean="0"/>
              <a:t>2013-11-27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BB564-F954-5247-96E3-88443314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0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5F0C4F-6170-274D-88C5-D3F8885C68F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45881F-1B16-B145-BF5B-1B879DCD2DA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31EAE63-2261-4040-91CE-1623D63416AE}" type="datetime1">
              <a:rPr lang="en-CA" smtClean="0"/>
              <a:t>2013-11-27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E690-E031-9148-A4D4-F335D54D2E35}" type="datetime1">
              <a:rPr lang="en-CA" smtClean="0"/>
              <a:t>2013-11-27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6E36-70A7-3548-B168-8E1D17D52DC4}" type="datetime1">
              <a:rPr lang="en-CA" smtClean="0"/>
              <a:t>2013-11-27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C0940-36EC-5D45-943F-9E4BACC8AEA8}" type="datetime1">
              <a:rPr lang="en-CA" smtClean="0"/>
              <a:t>2013-11-27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3BB99-9A84-614F-906F-3326C6C13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46FF-CE8C-F04F-89B4-BD9A4E0DE639}" type="datetime1">
              <a:rPr lang="en-CA" smtClean="0"/>
              <a:t>2013-11-27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BD-6ECA-1544-865F-21F04889571E}" type="datetime1">
              <a:rPr lang="en-CA" smtClean="0"/>
              <a:t>2013-11-27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1DAD-5F65-D94B-A5A3-1807C157B1C8}" type="datetime1">
              <a:rPr lang="en-CA" smtClean="0"/>
              <a:t>2013-11-27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8C29-B925-8946-9DA5-BE2929233034}" type="datetime1">
              <a:rPr lang="en-CA" smtClean="0"/>
              <a:t>2013-11-27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2263-21B1-9E4A-9073-46ED97415390}" type="datetime1">
              <a:rPr lang="en-CA" smtClean="0"/>
              <a:t>2013-11-27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793E-9549-B543-A702-2871CB18F212}" type="datetime1">
              <a:rPr lang="en-CA" smtClean="0"/>
              <a:t>2013-11-27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4FB8785-DDBC-444F-9F03-8EDA7B122FC0}" type="datetime1">
              <a:rPr lang="en-CA" smtClean="0"/>
              <a:t>2013-11-27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47A292D-A515-714E-BAE1-3916A88E5D6F}" type="datetime1">
              <a:rPr lang="en-CA" smtClean="0"/>
              <a:t>2013-11-27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0D62D7-BD98-0548-BF0B-2E6CF79F24F6}" type="datetime1">
              <a:rPr lang="en-CA" smtClean="0"/>
              <a:t>2013-11-27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err="1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Consequences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2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Article: Cracking the Behavior Code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11" name="Content Placeholder 10" descr="3-block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" b="5117"/>
          <a:stretch/>
        </p:blipFill>
        <p:spPr>
          <a:xfrm>
            <a:off x="1473797" y="2317167"/>
            <a:ext cx="6196405" cy="34919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Ignoring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ignoring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r="1228"/>
          <a:stretch/>
        </p:blipFill>
        <p:spPr>
          <a:xfrm>
            <a:off x="1095023" y="2121789"/>
            <a:ext cx="3311980" cy="36027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be effective</a:t>
            </a:r>
          </a:p>
          <a:p>
            <a:r>
              <a:rPr lang="en-US" dirty="0" smtClean="0"/>
              <a:t>Maintains positive teacher-student relationships based on respect rather than fear </a:t>
            </a:r>
          </a:p>
          <a:p>
            <a:r>
              <a:rPr lang="en-US" dirty="0" smtClean="0"/>
              <a:t>Requires educators give attention for positive </a:t>
            </a:r>
            <a:r>
              <a:rPr lang="en-US" dirty="0" err="1" smtClean="0"/>
              <a:t>behaviours</a:t>
            </a:r>
            <a:r>
              <a:rPr lang="en-US" dirty="0" smtClean="0"/>
              <a:t> as opposed to the negative ones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Ignoring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powerful tool for changing </a:t>
            </a:r>
            <a:r>
              <a:rPr lang="en-US" dirty="0" err="1" smtClean="0"/>
              <a:t>behaviour</a:t>
            </a:r>
            <a:r>
              <a:rPr lang="en-US" dirty="0" smtClean="0"/>
              <a:t> since access to attention is a positive thing for students</a:t>
            </a:r>
          </a:p>
          <a:p>
            <a:r>
              <a:rPr lang="en-US" dirty="0" smtClean="0"/>
              <a:t>Hard to carry out as educators have a tendency to attend to students who are being disruptive</a:t>
            </a:r>
            <a:endParaRPr lang="en-US" dirty="0"/>
          </a:p>
        </p:txBody>
      </p:sp>
      <p:pic>
        <p:nvPicPr>
          <p:cNvPr id="7" name="Content Placeholder 6" descr="ignoringteen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" r="11601"/>
          <a:stretch/>
        </p:blipFill>
        <p:spPr>
          <a:xfrm>
            <a:off x="4604281" y="2121407"/>
            <a:ext cx="3455987" cy="360521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Ignoring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 descr="ignoring-makes-louder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r="165"/>
          <a:stretch/>
        </p:blipFill>
        <p:spPr>
          <a:xfrm>
            <a:off x="4662805" y="2119313"/>
            <a:ext cx="3561420" cy="3605212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Arial"/>
                <a:cs typeface="Arial"/>
              </a:rPr>
              <a:t>Behaviour</a:t>
            </a:r>
            <a:r>
              <a:rPr lang="en-US" dirty="0" smtClean="0">
                <a:latin typeface="Arial"/>
                <a:cs typeface="Arial"/>
              </a:rPr>
              <a:t> will escalate  or intensify before it stops</a:t>
            </a:r>
          </a:p>
          <a:p>
            <a:r>
              <a:rPr lang="en-US" dirty="0" smtClean="0">
                <a:latin typeface="Arial"/>
                <a:cs typeface="Arial"/>
              </a:rPr>
              <a:t>Following through and consistency are key </a:t>
            </a:r>
            <a:r>
              <a:rPr lang="en-US" smtClean="0">
                <a:latin typeface="Arial"/>
                <a:cs typeface="Arial"/>
              </a:rPr>
              <a:t>to being </a:t>
            </a:r>
            <a:r>
              <a:rPr lang="en-US" dirty="0" smtClean="0">
                <a:latin typeface="Arial"/>
                <a:cs typeface="Arial"/>
              </a:rPr>
              <a:t>effective</a:t>
            </a:r>
          </a:p>
          <a:p>
            <a:r>
              <a:rPr lang="en-US" dirty="0" smtClean="0">
                <a:latin typeface="Arial"/>
                <a:cs typeface="Arial"/>
              </a:rPr>
              <a:t>Give positive attention to the student whenever you see appropriate </a:t>
            </a:r>
            <a:r>
              <a:rPr lang="en-US" dirty="0" err="1" smtClean="0">
                <a:latin typeface="Arial"/>
                <a:cs typeface="Arial"/>
              </a:rPr>
              <a:t>behaviour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5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Redirecting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95024" y="2121407"/>
            <a:ext cx="3137494" cy="3602736"/>
          </a:xfrm>
        </p:spPr>
        <p:txBody>
          <a:bodyPr/>
          <a:lstStyle/>
          <a:p>
            <a:r>
              <a:rPr lang="en-US" dirty="0" smtClean="0"/>
              <a:t>Gives students opportunities to become involved in more productive activities or appropriate </a:t>
            </a:r>
            <a:r>
              <a:rPr lang="en-US" dirty="0" err="1" smtClean="0"/>
              <a:t>behaviours</a:t>
            </a:r>
            <a:endParaRPr lang="en-US" dirty="0" smtClean="0"/>
          </a:p>
          <a:p>
            <a:r>
              <a:rPr lang="en-US" dirty="0" smtClean="0"/>
              <a:t>Should not be confrontational</a:t>
            </a:r>
            <a:endParaRPr lang="en-US" dirty="0"/>
          </a:p>
        </p:txBody>
      </p:sp>
      <p:pic>
        <p:nvPicPr>
          <p:cNvPr id="7" name="Content Placeholder 6" descr="redirecting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r="3177"/>
          <a:stretch/>
        </p:blipFill>
        <p:spPr>
          <a:xfrm>
            <a:off x="4532282" y="2121407"/>
            <a:ext cx="3527986" cy="360521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Redirecting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redirectingmath.jpg"/>
          <p:cNvPicPr>
            <a:picLocks noGrp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" b="4003"/>
          <a:stretch/>
        </p:blipFill>
        <p:spPr>
          <a:xfrm>
            <a:off x="1298448" y="2119313"/>
            <a:ext cx="3200400" cy="363599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Can be nonverbal, verbal or physical in nature (tap on shoulder, clapping, singing, picture cues, verbal reminders to class or individual students)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Effective redirection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redirection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r="5595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Use with </a:t>
            </a:r>
            <a:r>
              <a:rPr lang="en-US" dirty="0" err="1" smtClean="0">
                <a:latin typeface="Arial"/>
                <a:cs typeface="Arial"/>
              </a:rPr>
              <a:t>behaviours</a:t>
            </a:r>
            <a:r>
              <a:rPr lang="en-US" dirty="0" smtClean="0">
                <a:latin typeface="Arial"/>
                <a:cs typeface="Arial"/>
              </a:rPr>
              <a:t> like: off task, inattentive, goofing around, talking out of turn, getting off topic, when students appear confused or doing a task incorrectly</a:t>
            </a:r>
          </a:p>
          <a:p>
            <a:r>
              <a:rPr lang="en-US" dirty="0" smtClean="0">
                <a:latin typeface="Arial"/>
                <a:cs typeface="Arial"/>
              </a:rPr>
              <a:t>Give a quick, succinct reminder or what they should be doing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43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Timeout</a:t>
            </a:r>
          </a:p>
        </p:txBody>
      </p:sp>
      <p:sp>
        <p:nvSpPr>
          <p:cNvPr id="2590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7EF366-2D90-C44F-BA4A-787236CE506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By definition a punisher as it is intended to decrease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Can be reinforcing to avoid / escape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Usually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doesn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’t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result in long term change as not educative in nature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Often done out of frustration</a:t>
            </a:r>
          </a:p>
        </p:txBody>
      </p:sp>
      <p:pic>
        <p:nvPicPr>
          <p:cNvPr id="8198" name="Picture 6" descr="timeout"/>
          <p:cNvPicPr>
            <a:picLocks noGrp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6" b="735"/>
          <a:stretch/>
        </p:blipFill>
        <p:spPr>
          <a:xfrm>
            <a:off x="4663440" y="2020067"/>
            <a:ext cx="3200400" cy="3995994"/>
          </a:xfrm>
        </p:spPr>
      </p:pic>
    </p:spTree>
    <p:extLst>
      <p:ext uri="{BB962C8B-B14F-4D97-AF65-F5344CB8AC3E}">
        <p14:creationId xmlns:p14="http://schemas.microsoft.com/office/powerpoint/2010/main" val="42808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Timeout</a:t>
            </a:r>
          </a:p>
        </p:txBody>
      </p:sp>
      <p:sp>
        <p:nvSpPr>
          <p:cNvPr id="2611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06291C-4DB4-E243-A4F1-5EC86FFCD3AB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used should be part of the plan and follow all ethical procedures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used should follow appropriate procedures for physical and emotional factors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a regular response, then needs to be examined or plan revised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used, document (frequency, time, who implemented, description of the incident, where,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etc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pic>
        <p:nvPicPr>
          <p:cNvPr id="49156" name="Picture 4" descr="timeout"/>
          <p:cNvPicPr>
            <a:picLocks noGrp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736"/>
          <a:stretch/>
        </p:blipFill>
        <p:spPr>
          <a:xfrm>
            <a:off x="4663440" y="1872150"/>
            <a:ext cx="3200400" cy="3851993"/>
          </a:xfrm>
        </p:spPr>
      </p:pic>
    </p:spTree>
    <p:extLst>
      <p:ext uri="{BB962C8B-B14F-4D97-AF65-F5344CB8AC3E}">
        <p14:creationId xmlns:p14="http://schemas.microsoft.com/office/powerpoint/2010/main" val="66801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38</TotalTime>
  <Words>304</Words>
  <Application>Microsoft Macintosh PowerPoint</Application>
  <PresentationFormat>On-screen Show (4:3)</PresentationFormat>
  <Paragraphs>44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Positive Behaviour Supports</vt:lpstr>
      <vt:lpstr>Ignoring</vt:lpstr>
      <vt:lpstr>Ignoring</vt:lpstr>
      <vt:lpstr>Ignoring</vt:lpstr>
      <vt:lpstr>Redirecting</vt:lpstr>
      <vt:lpstr>Redirecting</vt:lpstr>
      <vt:lpstr>Effective redirection</vt:lpstr>
      <vt:lpstr>Timeout</vt:lpstr>
      <vt:lpstr>Timeout</vt:lpstr>
      <vt:lpstr>Article: Cracking the Behavior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6</cp:revision>
  <dcterms:created xsi:type="dcterms:W3CDTF">2013-11-27T22:47:29Z</dcterms:created>
  <dcterms:modified xsi:type="dcterms:W3CDTF">2013-11-27T23:40:23Z</dcterms:modified>
</cp:coreProperties>
</file>