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gray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360" y="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7989E-3564-BA40-8FFA-C09E82BA73BD}" type="datetimeFigureOut">
              <a:rPr lang="en-US" smtClean="0"/>
              <a:t>2013-11-06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7C282-4FC9-E94C-8296-56C8D7A3D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49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FB0EE-D391-334A-9739-7E57A3E4043B}" type="datetimeFigureOut">
              <a:rPr lang="en-US" smtClean="0"/>
              <a:t>2013-11-06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D31D3-7523-BB4D-8E5E-3B1DC502BC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095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5E7E64-DF7F-5143-9608-298C09B54016}" type="slidenum">
              <a:rPr lang="en-US" sz="1200"/>
              <a:pPr/>
              <a:t>3</a:t>
            </a:fld>
            <a:endParaRPr lang="en-US" sz="1200" dirty="0"/>
          </a:p>
        </p:txBody>
      </p:sp>
      <p:sp>
        <p:nvSpPr>
          <p:cNvPr id="40962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3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B9D6471-5B90-EA47-BC65-1674ADE63BA9}" type="slidenum">
              <a:rPr lang="en-US" sz="1200"/>
              <a:pPr/>
              <a:t>4</a:t>
            </a:fld>
            <a:endParaRPr lang="en-US" sz="1200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CBD85AB-24C4-DF4E-9DD7-2B28ADC8B3E8}" type="slidenum">
              <a:rPr lang="en-US" sz="1200"/>
              <a:pPr/>
              <a:t>5</a:t>
            </a:fld>
            <a:endParaRPr lang="en-US" sz="1200" dirty="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7D1CFC5-18F1-2B44-9A94-3AFAFC3AE1C2}" type="slidenum">
              <a:rPr lang="en-US" sz="1200"/>
              <a:pPr/>
              <a:t>6</a:t>
            </a:fld>
            <a:endParaRPr lang="en-US" sz="1200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503A921-E4AA-CF48-9C10-944C42D0207A}" type="datetime1">
              <a:rPr lang="en-CA" smtClean="0"/>
              <a:t>2013-11-06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F0A0-C8E2-B24F-BAC8-114C2AECA475}" type="datetime1">
              <a:rPr lang="en-CA" smtClean="0"/>
              <a:t>2013-11-06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D141-D88B-2449-8BAB-FD26EEB732B0}" type="datetime1">
              <a:rPr lang="en-CA" smtClean="0"/>
              <a:t>2013-11-06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1372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A28B3-B42E-1047-8AFA-D3C9B396DB47}" type="datetime1">
              <a:rPr lang="en-CA" smtClean="0"/>
              <a:t>2013-11-06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137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1372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B7049-7C7B-EB4B-9DFF-9CFA6116D5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1372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32104-F097-1E46-8D32-B490467A13A2}" type="datetime1">
              <a:rPr lang="en-CA" smtClean="0"/>
              <a:t>2013-11-06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137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1372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E2041-AF50-6A4E-90C6-8525389D35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94B7-F692-094F-9C2F-45F28C1BCA9F}" type="datetime1">
              <a:rPr lang="en-CA" smtClean="0"/>
              <a:t>2013-11-06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A263-113E-8648-9B23-5CB7037FBBD1}" type="datetime1">
              <a:rPr lang="en-CA" smtClean="0"/>
              <a:t>2013-11-06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FDEE-22DC-7442-AD5F-332E814BBAD2}" type="datetime1">
              <a:rPr lang="en-CA" smtClean="0"/>
              <a:t>2013-11-06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FB02-976C-D14E-B667-4916DB2F7E7D}" type="datetime1">
              <a:rPr lang="en-CA" smtClean="0"/>
              <a:t>2013-11-06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07E8-6B14-EE4D-9AA4-FD24A3E319EF}" type="datetime1">
              <a:rPr lang="en-CA" smtClean="0"/>
              <a:t>2013-11-06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69EE-001F-F248-8D99-1AEB382230AA}" type="datetime1">
              <a:rPr lang="en-CA" smtClean="0"/>
              <a:t>2013-11-06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C628C981-3C8B-8E47-B9AF-408ED357E5D3}" type="datetime1">
              <a:rPr lang="en-CA" smtClean="0"/>
              <a:t>2013-11-06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EF585399-FD63-8C4D-AC10-A458D86C1196}" type="datetime1">
              <a:rPr lang="en-CA" smtClean="0"/>
              <a:t>2013-11-06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3.jpe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5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2AB19D7-C805-C240-99FA-2929345F0AC3}" type="datetime1">
              <a:rPr lang="en-CA" smtClean="0"/>
              <a:t>2013-11-06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Positive Behaviour Supports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232710"/>
            <a:ext cx="5712179" cy="1027911"/>
          </a:xfrm>
        </p:spPr>
        <p:txBody>
          <a:bodyPr/>
          <a:lstStyle/>
          <a:p>
            <a:r>
              <a:rPr lang="en-US" dirty="0" smtClean="0"/>
              <a:t>Direct Observation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907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AO for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824"/>
            <a:ext cx="9144000" cy="634227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23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/>
                <a:cs typeface="Arial"/>
              </a:rPr>
              <a:t>Data-driven decision making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Data Driven.jpg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8" r="16731"/>
          <a:stretch/>
        </p:blipFill>
        <p:spPr>
          <a:xfrm>
            <a:off x="917341" y="2121407"/>
            <a:ext cx="3581508" cy="3602736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Arial"/>
                <a:cs typeface="Arial"/>
              </a:rPr>
              <a:t>better understand the purpose and context of specific behaviours</a:t>
            </a:r>
          </a:p>
          <a:p>
            <a:r>
              <a:rPr lang="en-US" dirty="0" smtClean="0">
                <a:latin typeface="Arial"/>
                <a:cs typeface="Arial"/>
              </a:rPr>
              <a:t>guide the development and implementation of behaviour support plans</a:t>
            </a:r>
          </a:p>
          <a:p>
            <a:r>
              <a:rPr lang="en-US" dirty="0">
                <a:latin typeface="Arial"/>
                <a:cs typeface="Arial"/>
              </a:rPr>
              <a:t>k</a:t>
            </a:r>
            <a:r>
              <a:rPr lang="en-US" dirty="0" smtClean="0">
                <a:latin typeface="Arial"/>
                <a:cs typeface="Arial"/>
              </a:rPr>
              <a:t>now when a behavior is improving (the plan is effective)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05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5865B46-F962-AF47-A59C-EDAE3AB865DC}" type="slidenum">
              <a:rPr lang="en-US" sz="1400"/>
              <a:pPr/>
              <a:t>3</a:t>
            </a:fld>
            <a:endParaRPr lang="en-US" sz="1400" dirty="0"/>
          </a:p>
        </p:txBody>
      </p:sp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57199"/>
            <a:ext cx="7772400" cy="1356819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Functional Behaviour Assessment Steps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Decide if a intervention is warranted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Develop a personal profile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Define the target behaviour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Conduct a functional behaviour interview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Conduct direct observations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Use setting events checklist 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Form hypothesis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Design an support plan (prevent, teach and respond)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Evaluate plan</a:t>
            </a:r>
          </a:p>
        </p:txBody>
      </p:sp>
    </p:spTree>
    <p:extLst>
      <p:ext uri="{BB962C8B-B14F-4D97-AF65-F5344CB8AC3E}">
        <p14:creationId xmlns:p14="http://schemas.microsoft.com/office/powerpoint/2010/main" val="1630472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3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15C44D-955D-AB45-B673-D6B11DA7E680}" type="slidenum">
              <a:rPr lang="en-US" sz="1400"/>
              <a:pPr/>
              <a:t>4</a:t>
            </a:fld>
            <a:endParaRPr lang="en-US" sz="1400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399"/>
            <a:ext cx="7772400" cy="1280619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Direct observation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9300" y="1814018"/>
            <a:ext cx="3763700" cy="428198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To get a representative sample of the behaviour and related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factors</a:t>
            </a:r>
          </a:p>
          <a:p>
            <a:pPr marL="365760" lvl="1" indent="0">
              <a:lnSpc>
                <a:spcPct val="90000"/>
              </a:lnSpc>
              <a:buNone/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(A-B-C)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To examine environmental considerations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Select an appropriate method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Use practical and efficient methods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Record for 2-5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days or 20-30 occurrences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ClipArt Placeholder 2" descr="look.jpg"/>
          <p:cNvPicPr>
            <a:picLocks noGrp="1"/>
          </p:cNvPicPr>
          <p:nvPr>
            <p:ph type="clipArt"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9" r="3704"/>
          <a:stretch/>
        </p:blipFill>
        <p:spPr>
          <a:xfrm>
            <a:off x="4843206" y="1814018"/>
            <a:ext cx="3167986" cy="4114800"/>
          </a:xfrm>
        </p:spPr>
      </p:pic>
    </p:spTree>
    <p:extLst>
      <p:ext uri="{BB962C8B-B14F-4D97-AF65-F5344CB8AC3E}">
        <p14:creationId xmlns:p14="http://schemas.microsoft.com/office/powerpoint/2010/main" val="3777797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66ADBE5-3A6B-EE46-9462-239584033283}" type="slidenum">
              <a:rPr lang="en-US" sz="1400"/>
              <a:pPr/>
              <a:t>5</a:t>
            </a:fld>
            <a:endParaRPr lang="en-US" sz="1400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399"/>
            <a:ext cx="7772400" cy="109921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Direct Observation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Ensure all recorders are clear on the target behaviour and recording method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Record the target behaviour immediately as it occurs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May transfer the data to a graph</a:t>
            </a:r>
          </a:p>
        </p:txBody>
      </p:sp>
      <p:pic>
        <p:nvPicPr>
          <p:cNvPr id="3" name="ClipArt Placeholder 2" descr="binoculars.jpg"/>
          <p:cNvPicPr>
            <a:picLocks noGrp="1"/>
          </p:cNvPicPr>
          <p:nvPr>
            <p:ph type="clipArt"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31" r="8284"/>
          <a:stretch/>
        </p:blipFill>
        <p:spPr>
          <a:xfrm>
            <a:off x="904211" y="1816584"/>
            <a:ext cx="3743989" cy="4114800"/>
          </a:xfrm>
        </p:spPr>
      </p:pic>
    </p:spTree>
    <p:extLst>
      <p:ext uri="{BB962C8B-B14F-4D97-AF65-F5344CB8AC3E}">
        <p14:creationId xmlns:p14="http://schemas.microsoft.com/office/powerpoint/2010/main" val="714480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073E31D-6355-8141-A713-DE642D89E9E0}" type="slidenum">
              <a:rPr lang="en-US" sz="1400"/>
              <a:pPr/>
              <a:t>6</a:t>
            </a:fld>
            <a:endParaRPr lang="en-US" sz="1400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906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Direct Observation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0862" y="1981200"/>
            <a:ext cx="3554938" cy="4114800"/>
          </a:xfrm>
        </p:spPr>
        <p:txBody>
          <a:bodyPr/>
          <a:lstStyle/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Typical methods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Frequency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Duration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ABC charts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Scatter plots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Event recording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Functional Assessment Observation</a:t>
            </a:r>
          </a:p>
        </p:txBody>
      </p:sp>
      <p:pic>
        <p:nvPicPr>
          <p:cNvPr id="13318" name="Picture 6" descr="StopWatch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5800" y="1981200"/>
            <a:ext cx="3810000" cy="3906837"/>
          </a:xfrm>
        </p:spPr>
      </p:pic>
    </p:spTree>
    <p:extLst>
      <p:ext uri="{BB962C8B-B14F-4D97-AF65-F5344CB8AC3E}">
        <p14:creationId xmlns:p14="http://schemas.microsoft.com/office/powerpoint/2010/main" val="4184736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Scatter Plot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5" name="Content Placeholder 4" descr="scattor plot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5" b="3119"/>
          <a:stretch/>
        </p:blipFill>
        <p:spPr>
          <a:xfrm>
            <a:off x="1463040" y="2020067"/>
            <a:ext cx="6196405" cy="399599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0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ABC Recording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abc-behaviour.jpg"/>
          <p:cNvPicPr>
            <a:picLocks noGrp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3" r="757"/>
          <a:stretch/>
        </p:blipFill>
        <p:spPr>
          <a:xfrm>
            <a:off x="1095023" y="2121789"/>
            <a:ext cx="3052819" cy="3602736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257399" y="2119313"/>
            <a:ext cx="3606441" cy="3605212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Arial"/>
                <a:cs typeface="Arial"/>
              </a:rPr>
              <a:t>Looks at the A (antecedent) in relation to the behaviour (B) and the consequence (C) in relation to the behaviour</a:t>
            </a:r>
          </a:p>
          <a:p>
            <a:r>
              <a:rPr lang="en-US" dirty="0" smtClean="0">
                <a:latin typeface="Arial"/>
                <a:cs typeface="Arial"/>
              </a:rPr>
              <a:t>Works well when students have less than 8 occurrences / day</a:t>
            </a:r>
          </a:p>
          <a:p>
            <a:r>
              <a:rPr lang="en-US" dirty="0" smtClean="0">
                <a:latin typeface="Arial"/>
                <a:cs typeface="Arial"/>
              </a:rPr>
              <a:t>Records using narrative comments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07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ABC Recording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Helps ascertain the function of the behaviour</a:t>
            </a:r>
          </a:p>
          <a:p>
            <a:r>
              <a:rPr lang="en-US" dirty="0" smtClean="0"/>
              <a:t>Need to conduct for several occurrences</a:t>
            </a:r>
          </a:p>
          <a:p>
            <a:r>
              <a:rPr lang="en-US" dirty="0" smtClean="0"/>
              <a:t>Highlights areas for proactive support and what educators need to do differently (C) - adult responses often maintain an inappropriate behaviour and therefore an educator may need to learn different ways of responding</a:t>
            </a:r>
            <a:endParaRPr lang="en-US" dirty="0"/>
          </a:p>
        </p:txBody>
      </p:sp>
      <p:pic>
        <p:nvPicPr>
          <p:cNvPr id="7" name="Content Placeholder 6" descr="ABC.jpg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6" r="-792"/>
          <a:stretch/>
        </p:blipFill>
        <p:spPr>
          <a:xfrm>
            <a:off x="4892480" y="2119313"/>
            <a:ext cx="3167787" cy="3605212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315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146</TotalTime>
  <Words>282</Words>
  <Application>Microsoft Macintosh PowerPoint</Application>
  <PresentationFormat>On-screen Show (4:3)</PresentationFormat>
  <Paragraphs>57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Pushpin</vt:lpstr>
      <vt:lpstr>Positive Behaviour Supports</vt:lpstr>
      <vt:lpstr>Data-driven decision making</vt:lpstr>
      <vt:lpstr>Functional Behaviour Assessment Steps</vt:lpstr>
      <vt:lpstr>Direct observation</vt:lpstr>
      <vt:lpstr>Direct Observation</vt:lpstr>
      <vt:lpstr>Direct Observation</vt:lpstr>
      <vt:lpstr>Scatter Plot</vt:lpstr>
      <vt:lpstr>ABC Recording</vt:lpstr>
      <vt:lpstr>ABC Recording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Positive Behaviour Supports</dc:title>
  <dc:creator>Susan Powell</dc:creator>
  <cp:lastModifiedBy>Susan Powell</cp:lastModifiedBy>
  <cp:revision>15</cp:revision>
  <cp:lastPrinted>2013-11-06T19:32:07Z</cp:lastPrinted>
  <dcterms:created xsi:type="dcterms:W3CDTF">2013-11-04T23:36:13Z</dcterms:created>
  <dcterms:modified xsi:type="dcterms:W3CDTF">2013-11-06T21:45:54Z</dcterms:modified>
</cp:coreProperties>
</file>