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2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96418-439B-C640-AE1A-3A5FEEAE0835}" type="datetimeFigureOut">
              <a:rPr lang="en-US" smtClean="0"/>
              <a:t>2013-11-18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8ABCB-504D-964E-A06C-53323FA4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73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4A85-0517-664B-BE6E-9ED9AA41BDC5}" type="datetimeFigureOut">
              <a:rPr lang="en-US" smtClean="0"/>
              <a:t>2013-11-18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5FA39-7A5F-474B-BC41-3219ABACC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94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9F7BED49-575E-F840-8515-C7849AD73773}" type="datetime1">
              <a:rPr lang="en-CA" smtClean="0"/>
              <a:t>2013-11-18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D7FC-D0ED-F842-81E6-B2A94E166F1E}" type="datetime1">
              <a:rPr lang="en-CA" smtClean="0"/>
              <a:t>2013-11-18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2382-6AF3-674B-ABA6-B68CD9E20EBD}" type="datetime1">
              <a:rPr lang="en-CA" smtClean="0"/>
              <a:t>2013-11-18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367E-EE5D-EF4F-AD9F-728C6B5ED32B}" type="datetime1">
              <a:rPr lang="en-CA" smtClean="0"/>
              <a:t>2013-11-18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A0DE-4952-2340-894C-C6BD9CBE769E}" type="datetime1">
              <a:rPr lang="en-CA" smtClean="0"/>
              <a:t>2013-11-18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3804-6E07-AF4E-A243-7ACE5EABCFAC}" type="datetime1">
              <a:rPr lang="en-CA" smtClean="0"/>
              <a:t>2013-11-18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8E6D-3FE0-8A46-8D48-00D8D73D940C}" type="datetime1">
              <a:rPr lang="en-CA" smtClean="0"/>
              <a:t>2013-11-18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29D5-EE22-3043-B325-1292A9007518}" type="datetime1">
              <a:rPr lang="en-CA" smtClean="0"/>
              <a:t>2013-11-18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E31B-CD60-2A48-8E02-C5AFC068BF7E}" type="datetime1">
              <a:rPr lang="en-CA" smtClean="0"/>
              <a:t>2013-11-18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1DEB114-65CF-1246-B3C0-4128231E6BE3}" type="datetime1">
              <a:rPr lang="en-CA" smtClean="0"/>
              <a:t>2013-11-18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1F29EBC-0E40-9E4F-8231-9CBEC1117931}" type="datetime1">
              <a:rPr lang="en-CA" smtClean="0"/>
              <a:t>2013-11-18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D66949E-B9F0-E24E-9347-9D6142CE6247}" type="datetime1">
              <a:rPr lang="en-CA" smtClean="0"/>
              <a:t>2013-11-18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Positive </a:t>
            </a:r>
            <a:r>
              <a:rPr lang="en-US" dirty="0" err="1" smtClean="0"/>
              <a:t>Behaviour</a:t>
            </a:r>
            <a:r>
              <a:rPr lang="en-US" dirty="0" smtClean="0"/>
              <a:t> Supports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309284"/>
            <a:ext cx="5712179" cy="951337"/>
          </a:xfrm>
        </p:spPr>
        <p:txBody>
          <a:bodyPr/>
          <a:lstStyle/>
          <a:p>
            <a:r>
              <a:rPr lang="en-US" dirty="0" smtClean="0"/>
              <a:t>The 3 R’s: review, roles and 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7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3 R’s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095023" y="2121407"/>
            <a:ext cx="3403825" cy="360273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Review</a:t>
            </a:r>
          </a:p>
          <a:p>
            <a:r>
              <a:rPr lang="en-US" sz="3200" dirty="0" smtClean="0">
                <a:latin typeface="Arial"/>
                <a:cs typeface="Arial"/>
              </a:rPr>
              <a:t>Roles and Responsibilities</a:t>
            </a:r>
          </a:p>
          <a:p>
            <a:r>
              <a:rPr lang="en-US" sz="3200" dirty="0" smtClean="0">
                <a:latin typeface="Arial"/>
                <a:cs typeface="Arial"/>
              </a:rPr>
              <a:t>EA Allocation </a:t>
            </a:r>
          </a:p>
          <a:p>
            <a:pPr marL="0" indent="0">
              <a:buNone/>
            </a:pPr>
            <a:r>
              <a:rPr lang="en-US" sz="3200" dirty="0" smtClean="0">
                <a:latin typeface="Arial"/>
                <a:cs typeface="Arial"/>
              </a:rPr>
              <a:t>Planning Tool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7" name="Content Placeholder 6" descr="time for review.jpg"/>
          <p:cNvPicPr>
            <a:picLocks noGrp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r="-92"/>
          <a:stretch/>
        </p:blipFill>
        <p:spPr>
          <a:xfrm>
            <a:off x="4498848" y="2020067"/>
            <a:ext cx="3561420" cy="3605212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1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246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BCTF/CUPE Joint Paper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6" descr="R &amp; R joint paper"/>
          <p:cNvPicPr>
            <a:picLocks noGrp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0" b="-2407"/>
          <a:stretch/>
        </p:blipFill>
        <p:spPr>
          <a:xfrm>
            <a:off x="2710209" y="1723714"/>
            <a:ext cx="3865760" cy="413999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9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EA Allocation Planning Tool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Surrey School District logo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7" b="2350"/>
          <a:stretch/>
        </p:blipFill>
        <p:spPr>
          <a:xfrm>
            <a:off x="2302044" y="2020067"/>
            <a:ext cx="4591388" cy="395998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At this time what do you know?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KWL-chart-template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9" b="910"/>
          <a:stretch/>
        </p:blipFill>
        <p:spPr>
          <a:xfrm>
            <a:off x="1463040" y="2020067"/>
            <a:ext cx="6196405" cy="392398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6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974173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Exit card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Content Placeholder 5" descr="321exit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05" b="4683"/>
          <a:stretch/>
        </p:blipFill>
        <p:spPr>
          <a:xfrm>
            <a:off x="2120639" y="1791755"/>
            <a:ext cx="5226308" cy="374398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5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17</TotalTime>
  <Words>47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Pushpin</vt:lpstr>
      <vt:lpstr>Positive Behaviour Supports</vt:lpstr>
      <vt:lpstr>The 3 R’s</vt:lpstr>
      <vt:lpstr>BCTF/CUPE Joint Paper</vt:lpstr>
      <vt:lpstr>EA Allocation Planning Tool</vt:lpstr>
      <vt:lpstr>At this time what do you know?</vt:lpstr>
      <vt:lpstr>Exit card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Behaviour Supports</dc:title>
  <dc:creator>Susan Powell</dc:creator>
  <cp:lastModifiedBy>Susan Powell</cp:lastModifiedBy>
  <cp:revision>8</cp:revision>
  <cp:lastPrinted>2013-11-18T23:56:43Z</cp:lastPrinted>
  <dcterms:created xsi:type="dcterms:W3CDTF">2013-11-18T23:27:01Z</dcterms:created>
  <dcterms:modified xsi:type="dcterms:W3CDTF">2013-11-18T23:56:48Z</dcterms:modified>
</cp:coreProperties>
</file>