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1" r:id="rId4"/>
    <p:sldId id="262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63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79A4-A114-0040-A3E8-F2CD9F630E41}" type="datetimeFigureOut">
              <a:rPr lang="en-US" smtClean="0"/>
              <a:t>2013-11-20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27FAE-65A3-6B40-A5DF-762AFCBC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D0C13-CAB6-C340-AA9C-85D5CBC54684}" type="datetimeFigureOut">
              <a:rPr lang="en-US" smtClean="0"/>
              <a:t>2013-11-20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5B03-57BA-8C41-907E-71CB504D0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8B539E-B9A6-5542-AEF8-37F8A6F2076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DDF3BE-138F-004D-B211-B026A44BDCE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67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63CDBB-0A76-994E-A44D-F2A771DA66F8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686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725BDD-CE23-3642-99D0-8B0564D72FF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696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7E10BD-2876-0741-B5E5-D8EC458908BD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DFDEE6-0116-D64D-AFF3-B67FBAEFD4DD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E30E7F-658D-9E4A-974C-FA790D5CB48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E4979A-244A-4C40-B4C8-EF6CE5210495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32AA17-20E7-7448-A598-B4ED07DF2BE8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6FDB05-1E29-4D4A-B03F-DCD9C85F1F27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5554ED-669C-F14F-A1CD-95FD3913427F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4B6DD2-3875-644E-894B-24A788A88374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4B6DD2-3875-644E-894B-24A788A88374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35DD47-111A-CD46-A6CB-06969BA2EBC6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C6EB88-49ED-F149-AA55-0AF5CD7271B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65A1D8-91CE-4C41-A308-F7B70F794C8D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28E74C-64E2-554D-A04E-8C839E71BA98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8B4001-3DA5-4C45-BFE5-51E4CA6827B3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ED5E0A-6AE7-6547-8016-83D7D4DA425B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AD22EC-63F7-CE41-84E9-8E82E631271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B1C99B-C568-3F4F-B7A8-89654C8AEA2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36BA21B-67E1-8C4F-AE3F-2B27C07AB2C8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A5022-EA6C-C147-B505-66F003D12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A7775-9455-FF4C-8BA4-0BE8B1A91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1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1CF41-FBA3-CF43-95F0-EE1FE4EC5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FB0D4-0FAD-424C-8699-007B222C7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3.jpe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7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2013-11-20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 err="1" smtClean="0"/>
              <a:t>Behaviour</a:t>
            </a:r>
            <a:r>
              <a:rPr lang="en-US" dirty="0" smtClean="0"/>
              <a:t> Supports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218562"/>
            <a:ext cx="5712179" cy="1042059"/>
          </a:xfrm>
        </p:spPr>
        <p:txBody>
          <a:bodyPr/>
          <a:lstStyle/>
          <a:p>
            <a:r>
              <a:rPr lang="en-US" dirty="0" smtClean="0"/>
              <a:t>Environmental / Ecological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Transitions</a:t>
            </a:r>
          </a:p>
        </p:txBody>
      </p:sp>
      <p:sp>
        <p:nvSpPr>
          <p:cNvPr id="1116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DB5528-BE19-144A-92D7-A0D3E0B1B9D8}" type="slidenum">
              <a:rPr lang="en-US" sz="1400"/>
              <a:pPr/>
              <a:t>10</a:t>
            </a:fld>
            <a:endParaRPr lang="en-US" sz="1400"/>
          </a:p>
        </p:txBody>
      </p:sp>
      <p:pic>
        <p:nvPicPr>
          <p:cNvPr id="23556" name="Picture 4" descr="elementary transitions"/>
          <p:cNvPicPr>
            <a:picLocks noGrp="1" noChangeArrowheads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r="199"/>
          <a:stretch/>
        </p:blipFill>
        <p:spPr>
          <a:xfrm>
            <a:off x="1030136" y="2020067"/>
            <a:ext cx="3633303" cy="3602736"/>
          </a:xfrm>
        </p:spPr>
      </p:pic>
      <p:sp>
        <p:nvSpPr>
          <p:cNvPr id="23555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663439" y="2119313"/>
            <a:ext cx="3560785" cy="360521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Develop consistent transitions 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notice before the transition must be made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Review individual schedules after each activity or period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Organize materials for activities and make them accessible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Support students with desk and binder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363563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2"/>
            <a:ext cx="6965245" cy="97417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Curricular &amp; Instructional Approaches</a:t>
            </a:r>
          </a:p>
        </p:txBody>
      </p:sp>
      <p:sp>
        <p:nvSpPr>
          <p:cNvPr id="1136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8B9907-A95A-124F-A90D-5E9A62469573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6"/>
            <a:ext cx="3403825" cy="368774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Use multiple modalities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Conduct personal profile 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Implement differentiated instruction approaches: determining what to teach, how information is presented and how students show their learning.</a:t>
            </a:r>
            <a:endParaRPr lang="en-US" sz="2400" dirty="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 descr="Multiple-Intelligences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7" r="-1290"/>
          <a:stretch/>
        </p:blipFill>
        <p:spPr>
          <a:xfrm>
            <a:off x="4604283" y="2121406"/>
            <a:ext cx="3455985" cy="3365377"/>
          </a:xfrm>
        </p:spPr>
      </p:pic>
    </p:spTree>
    <p:extLst>
      <p:ext uri="{BB962C8B-B14F-4D97-AF65-F5344CB8AC3E}">
        <p14:creationId xmlns:p14="http://schemas.microsoft.com/office/powerpoint/2010/main" val="303017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Curricular &amp; Instructional Approaches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F7F2C8-8B51-834B-9C0E-916261285E93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929706" y="2121407"/>
            <a:ext cx="3569142" cy="36027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Adapt and / or modify curriculum: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Change amount of work or time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Change the appearance of assignments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Pace instruction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Provide an alternative time to complete assignments</a:t>
            </a:r>
          </a:p>
        </p:txBody>
      </p:sp>
      <p:pic>
        <p:nvPicPr>
          <p:cNvPr id="4" name="Content Placeholder 3" descr="adapted book.pn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r="4367"/>
          <a:stretch/>
        </p:blipFill>
        <p:spPr>
          <a:xfrm>
            <a:off x="4336233" y="2121406"/>
            <a:ext cx="3887992" cy="3687745"/>
          </a:xfrm>
        </p:spPr>
      </p:pic>
    </p:spTree>
    <p:extLst>
      <p:ext uri="{BB962C8B-B14F-4D97-AF65-F5344CB8AC3E}">
        <p14:creationId xmlns:p14="http://schemas.microsoft.com/office/powerpoint/2010/main" val="221655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90613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Curricular &amp; Instructional Approaches</a:t>
            </a:r>
          </a:p>
        </p:txBody>
      </p:sp>
      <p:sp>
        <p:nvSpPr>
          <p:cNvPr id="1177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261582-AD5D-9649-8076-6EE65EBF97FD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907030" y="2020067"/>
            <a:ext cx="3445245" cy="370407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Adapt and / or modify curriculum: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</a:rPr>
              <a:t>Change difficulty (and still keep the same outcome for the activity)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</a:rPr>
              <a:t>Change form of output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ea typeface="ＭＳ Ｐゴシック" charset="0"/>
              </a:rPr>
              <a:t>Provide peer support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pic>
        <p:nvPicPr>
          <p:cNvPr id="4" name="Content Placeholder 3" descr="visual instructions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r="-839" b="16608"/>
          <a:stretch/>
        </p:blipFill>
        <p:spPr>
          <a:xfrm>
            <a:off x="4516233" y="2020067"/>
            <a:ext cx="3707992" cy="3006468"/>
          </a:xfrm>
        </p:spPr>
      </p:pic>
    </p:spTree>
    <p:extLst>
      <p:ext uri="{BB962C8B-B14F-4D97-AF65-F5344CB8AC3E}">
        <p14:creationId xmlns:p14="http://schemas.microsoft.com/office/powerpoint/2010/main" val="178324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2825B3-ABA1-2E4A-88E2-79DEC46F52FE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235675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Adaptive Devices</a:t>
            </a:r>
          </a:p>
        </p:txBody>
      </p:sp>
      <p:pic>
        <p:nvPicPr>
          <p:cNvPr id="3" name="Content Placeholder 2" descr="adaptive school devic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7" b="10257"/>
          <a:stretch>
            <a:fillRect/>
          </a:stretch>
        </p:blipFill>
        <p:spPr>
          <a:xfrm>
            <a:off x="1463040" y="1769074"/>
            <a:ext cx="6196405" cy="3603812"/>
          </a:xfrm>
        </p:spPr>
      </p:pic>
    </p:spTree>
    <p:extLst>
      <p:ext uri="{BB962C8B-B14F-4D97-AF65-F5344CB8AC3E}">
        <p14:creationId xmlns:p14="http://schemas.microsoft.com/office/powerpoint/2010/main" val="48971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51118E-6DB9-B440-86B6-B05862650096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Design &amp; Formatting</a:t>
            </a:r>
          </a:p>
        </p:txBody>
      </p:sp>
      <p:pic>
        <p:nvPicPr>
          <p:cNvPr id="121859" name="Picture 5" descr="fill in the blank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1694352"/>
            <a:ext cx="6199187" cy="4114800"/>
          </a:xfrm>
        </p:spPr>
      </p:pic>
    </p:spTree>
    <p:extLst>
      <p:ext uri="{BB962C8B-B14F-4D97-AF65-F5344CB8AC3E}">
        <p14:creationId xmlns:p14="http://schemas.microsoft.com/office/powerpoint/2010/main" val="255036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883442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Interactive Style</a:t>
            </a:r>
          </a:p>
        </p:txBody>
      </p:sp>
      <p:sp>
        <p:nvSpPr>
          <p:cNvPr id="1239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D9781-FA77-2445-A03E-0C654A234C2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sz="2800" dirty="0">
                <a:solidFill>
                  <a:srgbClr val="D0331A"/>
                </a:solidFill>
                <a:latin typeface="Arial" charset="0"/>
                <a:ea typeface="ＭＳ Ｐゴシック" charset="0"/>
                <a:cs typeface="ＭＳ Ｐゴシック" charset="0"/>
              </a:rPr>
              <a:t>your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Tone of voice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Body posture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Belief in student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Language to describe student and to give instructions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Use of control</a:t>
            </a:r>
          </a:p>
        </p:txBody>
      </p:sp>
      <p:pic>
        <p:nvPicPr>
          <p:cNvPr id="4" name="Content Placeholder 3" descr="para2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3" t="2022" r="1" b="6349"/>
          <a:stretch/>
        </p:blipFill>
        <p:spPr>
          <a:xfrm>
            <a:off x="4498848" y="1940604"/>
            <a:ext cx="3364992" cy="3783921"/>
          </a:xfrm>
        </p:spPr>
      </p:pic>
    </p:spTree>
    <p:extLst>
      <p:ext uri="{BB962C8B-B14F-4D97-AF65-F5344CB8AC3E}">
        <p14:creationId xmlns:p14="http://schemas.microsoft.com/office/powerpoint/2010/main" val="355388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Authoritarinism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DC7C67-B20B-5149-8DAD-1EE0A2B51BF1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86546" y="2121407"/>
            <a:ext cx="3612302" cy="360273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Attitude characterized by:</a:t>
            </a:r>
          </a:p>
          <a:p>
            <a:pPr lvl="1"/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I am here to teach you the rule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endParaRPr lang="en-US" altLang="ja-JP" sz="24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Compliance is the typical form of interaction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Focus on learning what not to do, rather than what to do</a:t>
            </a:r>
          </a:p>
        </p:txBody>
      </p:sp>
      <p:pic>
        <p:nvPicPr>
          <p:cNvPr id="4" name="Content Placeholder 3" descr="authoratarian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r="13728"/>
          <a:stretch/>
        </p:blipFill>
        <p:spPr>
          <a:xfrm>
            <a:off x="4784278" y="2119313"/>
            <a:ext cx="3275990" cy="3605212"/>
          </a:xfrm>
        </p:spPr>
      </p:pic>
    </p:spTree>
    <p:extLst>
      <p:ext uri="{BB962C8B-B14F-4D97-AF65-F5344CB8AC3E}">
        <p14:creationId xmlns:p14="http://schemas.microsoft.com/office/powerpoint/2010/main" val="50787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Coldness</a:t>
            </a:r>
          </a:p>
        </p:txBody>
      </p:sp>
      <p:sp>
        <p:nvSpPr>
          <p:cNvPr id="1300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F3D790-068B-BD42-B5DF-C329F24EB23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625" y="2121407"/>
            <a:ext cx="3660224" cy="3602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Attitude characterized by: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Minimal interaction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Basic custodial care (providing food, shelter)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Its just a job, a routine to get through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Little belief in the student and their abilities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 descr="coldshoulder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" t="5703" r="7538" b="6605"/>
          <a:stretch/>
        </p:blipFill>
        <p:spPr>
          <a:xfrm>
            <a:off x="4663440" y="2337029"/>
            <a:ext cx="3200400" cy="2946844"/>
          </a:xfrm>
        </p:spPr>
      </p:pic>
    </p:spTree>
    <p:extLst>
      <p:ext uri="{BB962C8B-B14F-4D97-AF65-F5344CB8AC3E}">
        <p14:creationId xmlns:p14="http://schemas.microsoft.com/office/powerpoint/2010/main" val="260933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Overprotection</a:t>
            </a:r>
          </a:p>
        </p:txBody>
      </p:sp>
      <p:sp>
        <p:nvSpPr>
          <p:cNvPr id="1320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FF003A-C1C4-D742-AC99-03C94302731E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663440" y="2119312"/>
            <a:ext cx="3396828" cy="36898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Attitude characterized by: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Implied warmth but really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it’s</a:t>
            </a:r>
            <a:r>
              <a:rPr lang="en-US" altLang="ja-JP" sz="24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pity and minimal expectations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Fosters dependency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The educator often resolves each difficulty (doing the work for the student, denying them the opportunity to learn and develop - even if it means making mistakes)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Content Placeholder 2" descr="overprotective.jp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" b="2348"/>
          <a:stretch>
            <a:fillRect/>
          </a:stretch>
        </p:blipFill>
        <p:spPr>
          <a:xfrm>
            <a:off x="1095023" y="2020067"/>
            <a:ext cx="3200400" cy="3602736"/>
          </a:xfrm>
        </p:spPr>
      </p:pic>
    </p:spTree>
    <p:extLst>
      <p:ext uri="{BB962C8B-B14F-4D97-AF65-F5344CB8AC3E}">
        <p14:creationId xmlns:p14="http://schemas.microsoft.com/office/powerpoint/2010/main" val="21486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56DFA5-03EC-5E46-B525-7340E8AAF3ED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1856"/>
            <a:ext cx="7772400" cy="975259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Functional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Assessment Steps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168" y="2086601"/>
            <a:ext cx="6689348" cy="3636468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Decide if a intervention is warranted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Develop a personal profile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Define the target </a:t>
            </a:r>
            <a:r>
              <a:rPr lang="en-US" sz="2400" dirty="0" err="1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sz="2400" dirty="0">
              <a:solidFill>
                <a:srgbClr val="B73B1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Conduct a functional </a:t>
            </a:r>
            <a:r>
              <a:rPr lang="en-US" sz="2400" dirty="0" err="1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400" dirty="0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 interview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Conduct direct observations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Use setting events checklist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solidFill>
                  <a:srgbClr val="B73B1F"/>
                </a:solidFill>
                <a:latin typeface="Arial" charset="0"/>
                <a:ea typeface="ＭＳ Ｐゴシック" charset="0"/>
                <a:cs typeface="ＭＳ Ｐゴシック" charset="0"/>
              </a:rPr>
              <a:t>Form hypothesis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Design an support plan (prevent, teach and respond)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Evaluate plan</a:t>
            </a:r>
          </a:p>
        </p:txBody>
      </p:sp>
    </p:spTree>
    <p:extLst>
      <p:ext uri="{BB962C8B-B14F-4D97-AF65-F5344CB8AC3E}">
        <p14:creationId xmlns:p14="http://schemas.microsoft.com/office/powerpoint/2010/main" val="357553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Solidarity</a:t>
            </a:r>
          </a:p>
        </p:txBody>
      </p:sp>
      <p:sp>
        <p:nvSpPr>
          <p:cNvPr id="1341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A9D72A-4E92-3441-9B7C-C9359D90C25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14665" y="2121407"/>
            <a:ext cx="3684184" cy="3602736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Attitude characterized by: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Respect for the student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Safety and rules are accomplished without smothering or excessive control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Focus is on development of the learner </a:t>
            </a:r>
            <a:r>
              <a:rPr lang="en-US" sz="2400" b="1" dirty="0">
                <a:latin typeface="Arial" charset="0"/>
                <a:ea typeface="ＭＳ Ｐゴシック" charset="0"/>
              </a:rPr>
              <a:t>and</a:t>
            </a:r>
            <a:r>
              <a:rPr lang="en-US" sz="2400" dirty="0">
                <a:latin typeface="Arial" charset="0"/>
                <a:ea typeface="ＭＳ Ｐゴシック" charset="0"/>
              </a:rPr>
              <a:t> educator</a:t>
            </a:r>
          </a:p>
        </p:txBody>
      </p:sp>
      <p:pic>
        <p:nvPicPr>
          <p:cNvPr id="4" name="Content Placeholder 3" descr="solidarity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r="165"/>
          <a:stretch/>
        </p:blipFill>
        <p:spPr>
          <a:xfrm>
            <a:off x="4498848" y="2119313"/>
            <a:ext cx="3561420" cy="3605212"/>
          </a:xfrm>
        </p:spPr>
      </p:pic>
    </p:spTree>
    <p:extLst>
      <p:ext uri="{BB962C8B-B14F-4D97-AF65-F5344CB8AC3E}">
        <p14:creationId xmlns:p14="http://schemas.microsoft.com/office/powerpoint/2010/main" val="400901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946A2B-E3C6-234C-9C64-6335F2C0606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simplified way of framing the  assessment and intervention process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6084" name="Group 4"/>
          <p:cNvGraphicFramePr>
            <a:graphicFrameLocks noGrp="1"/>
          </p:cNvGraphicFramePr>
          <p:nvPr>
            <p:ph type="tbl" idx="1"/>
          </p:nvPr>
        </p:nvGraphicFramePr>
        <p:xfrm>
          <a:off x="685800" y="2743200"/>
          <a:ext cx="7772400" cy="21336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Antecedent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</a:tr>
            </a:tbl>
          </a:graphicData>
        </a:graphic>
      </p:graphicFrame>
      <p:sp>
        <p:nvSpPr>
          <p:cNvPr id="46098" name="AutoShape 18"/>
          <p:cNvSpPr>
            <a:spLocks noChangeArrowheads="1"/>
          </p:cNvSpPr>
          <p:nvPr/>
        </p:nvSpPr>
        <p:spPr bwMode="auto">
          <a:xfrm>
            <a:off x="1295400" y="43434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2133600" y="5029200"/>
            <a:ext cx="1143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rgbClr val="B73B1F"/>
                </a:solidFill>
              </a:rPr>
              <a:t>You!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  <p:bldP spid="46098" grpId="0" animBg="1"/>
      <p:bldP spid="461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907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Educator changes</a:t>
            </a:r>
          </a:p>
        </p:txBody>
      </p:sp>
      <p:sp>
        <p:nvSpPr>
          <p:cNvPr id="1013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86EEA6-26A4-574B-9259-6F97871C4F18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Instructional </a:t>
            </a:r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strategies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, curriculum and </a:t>
            </a:r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activities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Scheduling </a:t>
            </a:r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factors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Interactive Style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 descr="shift happens.jpg"/>
          <p:cNvPicPr>
            <a:picLocks noGrp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-566"/>
          <a:stretch/>
        </p:blipFill>
        <p:spPr>
          <a:xfrm>
            <a:off x="4424281" y="2121407"/>
            <a:ext cx="3635987" cy="3605212"/>
          </a:xfrm>
        </p:spPr>
      </p:pic>
    </p:spTree>
    <p:extLst>
      <p:ext uri="{BB962C8B-B14F-4D97-AF65-F5344CB8AC3E}">
        <p14:creationId xmlns:p14="http://schemas.microsoft.com/office/powerpoint/2010/main" val="194894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88344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Educator changes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C84877-CB28-E341-9F82-FF89F156ED5A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62585" y="2121406"/>
            <a:ext cx="3849697" cy="368774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Environmental changes: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Physical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Setting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Social Setting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Degree of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Independence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Degree of choice</a:t>
            </a:r>
          </a:p>
        </p:txBody>
      </p:sp>
      <p:pic>
        <p:nvPicPr>
          <p:cNvPr id="7" name="Content Placeholder 3" descr="making_choice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" r="15952"/>
          <a:stretch/>
        </p:blipFill>
        <p:spPr>
          <a:xfrm>
            <a:off x="4913961" y="1879732"/>
            <a:ext cx="3310264" cy="3605212"/>
          </a:xfrm>
        </p:spPr>
      </p:pic>
    </p:spTree>
    <p:extLst>
      <p:ext uri="{BB962C8B-B14F-4D97-AF65-F5344CB8AC3E}">
        <p14:creationId xmlns:p14="http://schemas.microsoft.com/office/powerpoint/2010/main" val="1213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946A2B-E3C6-234C-9C64-6335F2C0606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simplified way of framing the  assessment and intervention process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6084" name="Group 4"/>
          <p:cNvGraphicFramePr>
            <a:graphicFrameLocks noGrp="1"/>
          </p:cNvGraphicFramePr>
          <p:nvPr>
            <p:ph type="tbl" idx="1"/>
          </p:nvPr>
        </p:nvGraphicFramePr>
        <p:xfrm>
          <a:off x="685800" y="2743200"/>
          <a:ext cx="7772400" cy="21336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Antecedent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64101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Consequence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915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Proactive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BFF38"/>
                    </a:solidFill>
                  </a:tcPr>
                </a:tc>
              </a:tr>
            </a:tbl>
          </a:graphicData>
        </a:graphic>
      </p:graphicFrame>
      <p:sp>
        <p:nvSpPr>
          <p:cNvPr id="46098" name="AutoShape 18"/>
          <p:cNvSpPr>
            <a:spLocks noChangeArrowheads="1"/>
          </p:cNvSpPr>
          <p:nvPr/>
        </p:nvSpPr>
        <p:spPr bwMode="auto">
          <a:xfrm>
            <a:off x="1295400" y="43434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2133600" y="5029200"/>
            <a:ext cx="1143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rgbClr val="B73B1F"/>
                </a:solidFill>
              </a:rPr>
              <a:t>You!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  <p:bldP spid="46098" grpId="0" animBg="1"/>
      <p:bldP spid="46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979274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Educator changes</a:t>
            </a:r>
          </a:p>
        </p:txBody>
      </p:sp>
      <p:sp>
        <p:nvSpPr>
          <p:cNvPr id="993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81A73F-C174-B444-8445-BF977F6090D1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095023" y="2121407"/>
            <a:ext cx="3403825" cy="36027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Physical Setting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Social Setting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Degree of Independence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Degree of choice</a:t>
            </a:r>
          </a:p>
          <a:p>
            <a:pPr eaLnBrk="1" hangingPunct="1"/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 descr="time-for-change.jpg"/>
          <p:cNvPicPr>
            <a:picLocks noGrp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2" r="1419"/>
          <a:stretch/>
        </p:blipFill>
        <p:spPr>
          <a:xfrm>
            <a:off x="4372232" y="2118931"/>
            <a:ext cx="3851993" cy="3605212"/>
          </a:xfrm>
        </p:spPr>
      </p:pic>
    </p:spTree>
    <p:extLst>
      <p:ext uri="{BB962C8B-B14F-4D97-AF65-F5344CB8AC3E}">
        <p14:creationId xmlns:p14="http://schemas.microsoft.com/office/powerpoint/2010/main" val="272342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6475ED-F367-114A-8871-EAA7581CDA18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12994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Ecological considerations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1746394"/>
            <a:ext cx="6196405" cy="39766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Refers to the environment in which the student is learning: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Classroom environment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Schedules &amp; rules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Room arrangement for instruction and materials management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Student seating arrangements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Plans for transition between activities and settings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Curricular and instructional approaches</a:t>
            </a:r>
          </a:p>
        </p:txBody>
      </p:sp>
    </p:spTree>
    <p:extLst>
      <p:ext uri="{BB962C8B-B14F-4D97-AF65-F5344CB8AC3E}">
        <p14:creationId xmlns:p14="http://schemas.microsoft.com/office/powerpoint/2010/main" val="5095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Environmental Factors</a:t>
            </a:r>
          </a:p>
        </p:txBody>
      </p:sp>
      <p:sp>
        <p:nvSpPr>
          <p:cNvPr id="952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C1232A-2C2A-B448-9F3D-2E37DA0A4154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90703" y="2121407"/>
            <a:ext cx="3708145" cy="36027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Scheduling factors</a:t>
            </a:r>
          </a:p>
          <a:p>
            <a:pPr lvl="1" eaLnBrk="1" hangingPunct="1"/>
            <a:r>
              <a:rPr lang="en-US" sz="2800" dirty="0">
                <a:latin typeface="Arial" charset="0"/>
                <a:ea typeface="ＭＳ Ｐゴシック" charset="0"/>
              </a:rPr>
              <a:t>Poor sequencing</a:t>
            </a:r>
          </a:p>
          <a:p>
            <a:pPr lvl="1" eaLnBrk="1" hangingPunct="1"/>
            <a:r>
              <a:rPr lang="en-US" sz="2800" dirty="0">
                <a:latin typeface="Arial" charset="0"/>
                <a:ea typeface="ＭＳ Ｐゴシック" charset="0"/>
              </a:rPr>
              <a:t>Unexpected changes</a:t>
            </a:r>
          </a:p>
          <a:p>
            <a:pPr lvl="1" eaLnBrk="1" hangingPunct="1"/>
            <a:r>
              <a:rPr lang="en-US" sz="2800" dirty="0">
                <a:latin typeface="Arial" charset="0"/>
                <a:ea typeface="ＭＳ Ｐゴシック" charset="0"/>
              </a:rPr>
              <a:t>Transitions</a:t>
            </a:r>
          </a:p>
          <a:p>
            <a:pPr lvl="1" eaLnBrk="1" hangingPunct="1"/>
            <a:r>
              <a:rPr lang="en-US" sz="2800" dirty="0">
                <a:latin typeface="Arial" charset="0"/>
                <a:ea typeface="ＭＳ Ｐゴシック" charset="0"/>
              </a:rPr>
              <a:t>Absence of visual supports</a:t>
            </a:r>
          </a:p>
        </p:txBody>
      </p:sp>
      <p:pic>
        <p:nvPicPr>
          <p:cNvPr id="4" name="Content Placeholder 3" descr="visuals for jessica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7" r="-10954"/>
          <a:stretch/>
        </p:blipFill>
        <p:spPr>
          <a:xfrm>
            <a:off x="3546184" y="2118931"/>
            <a:ext cx="5081416" cy="3605212"/>
          </a:xfrm>
        </p:spPr>
      </p:pic>
    </p:spTree>
    <p:extLst>
      <p:ext uri="{BB962C8B-B14F-4D97-AF65-F5344CB8AC3E}">
        <p14:creationId xmlns:p14="http://schemas.microsoft.com/office/powerpoint/2010/main" val="226984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2"/>
            <a:ext cx="6965245" cy="883451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Classroom rules</a:t>
            </a:r>
          </a:p>
        </p:txBody>
      </p:sp>
      <p:sp>
        <p:nvSpPr>
          <p:cNvPr id="1054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75B356-83BE-A543-80F4-C6C6F7991D1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Promote 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consistency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structure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School wide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Classroom schedule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Individual student schedules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Classroom rules</a:t>
            </a:r>
          </a:p>
        </p:txBody>
      </p:sp>
      <p:pic>
        <p:nvPicPr>
          <p:cNvPr id="4" name="Content Placeholder 3" descr="ClassroomRules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" b="7757"/>
          <a:stretch/>
        </p:blipFill>
        <p:spPr>
          <a:xfrm>
            <a:off x="4469802" y="1944424"/>
            <a:ext cx="3200400" cy="3864728"/>
          </a:xfrm>
        </p:spPr>
      </p:pic>
    </p:spTree>
    <p:extLst>
      <p:ext uri="{BB962C8B-B14F-4D97-AF65-F5344CB8AC3E}">
        <p14:creationId xmlns:p14="http://schemas.microsoft.com/office/powerpoint/2010/main" val="162550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94F10F-1B86-3841-9AA8-89DF1ECBDAE0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303716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Room arrangement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Maximize ability to monitor students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Decrease noise and disruption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Increase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students’</a:t>
            </a:r>
            <a:r>
              <a:rPr lang="en-US" altLang="ja-JP" sz="2800" dirty="0" smtClean="0">
                <a:latin typeface="Arial" charset="0"/>
                <a:ea typeface="ＭＳ Ｐゴシック" charset="0"/>
                <a:cs typeface="ＭＳ Ｐゴシック" charset="0"/>
              </a:rPr>
              <a:t> on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-task </a:t>
            </a:r>
            <a:r>
              <a:rPr lang="en-US" altLang="ja-JP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altLang="ja-JP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Minimize distractions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Encourage students to interact with each other and the educators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Allow students easy access to materials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3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Student Seating Arrangements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5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FE0E34-80B2-DE40-96E5-83E932569A65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Proximity to teacher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Proximity to other students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Proximity to distractions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Instructional formats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Individual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Large Group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Cooperative</a:t>
            </a:r>
          </a:p>
        </p:txBody>
      </p:sp>
      <p:pic>
        <p:nvPicPr>
          <p:cNvPr id="4" name="Content Placeholder 3" descr="coop.jpg"/>
          <p:cNvPicPr>
            <a:picLocks noGrp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" r="-1571"/>
          <a:stretch/>
        </p:blipFill>
        <p:spPr>
          <a:xfrm>
            <a:off x="4280345" y="2118931"/>
            <a:ext cx="3779923" cy="3605212"/>
          </a:xfrm>
        </p:spPr>
      </p:pic>
    </p:spTree>
    <p:extLst>
      <p:ext uri="{BB962C8B-B14F-4D97-AF65-F5344CB8AC3E}">
        <p14:creationId xmlns:p14="http://schemas.microsoft.com/office/powerpoint/2010/main" val="163838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77</TotalTime>
  <Words>595</Words>
  <Application>Microsoft Macintosh PowerPoint</Application>
  <PresentationFormat>On-screen Show (4:3)</PresentationFormat>
  <Paragraphs>176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Pushpin</vt:lpstr>
      <vt:lpstr>Positive Behaviour Supports</vt:lpstr>
      <vt:lpstr>Functional Behaviour Assessment Steps</vt:lpstr>
      <vt:lpstr>A simplified way of framing the  assessment and intervention process</vt:lpstr>
      <vt:lpstr>Educator changes</vt:lpstr>
      <vt:lpstr>Ecological considerations</vt:lpstr>
      <vt:lpstr>Environmental Factors</vt:lpstr>
      <vt:lpstr>Classroom rules</vt:lpstr>
      <vt:lpstr>Room arrangement</vt:lpstr>
      <vt:lpstr>Student Seating Arrangements</vt:lpstr>
      <vt:lpstr>Transitions</vt:lpstr>
      <vt:lpstr>Curricular &amp; Instructional Approaches</vt:lpstr>
      <vt:lpstr>Curricular &amp; Instructional Approaches</vt:lpstr>
      <vt:lpstr>Curricular &amp; Instructional Approaches</vt:lpstr>
      <vt:lpstr>Adaptive Devices</vt:lpstr>
      <vt:lpstr>Design &amp; Formatting</vt:lpstr>
      <vt:lpstr>Interactive Style</vt:lpstr>
      <vt:lpstr>Authoritarinism</vt:lpstr>
      <vt:lpstr>Coldness</vt:lpstr>
      <vt:lpstr>Overprotection</vt:lpstr>
      <vt:lpstr>Solidarity</vt:lpstr>
      <vt:lpstr>A simplified way of framing the  assessment and intervention process</vt:lpstr>
      <vt:lpstr>Educator changes</vt:lpstr>
      <vt:lpstr>Educator changes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Powell</dc:creator>
  <cp:lastModifiedBy>Susan Powell</cp:lastModifiedBy>
  <cp:revision>17</cp:revision>
  <cp:lastPrinted>2013-11-19T00:43:34Z</cp:lastPrinted>
  <dcterms:created xsi:type="dcterms:W3CDTF">2013-11-18T23:24:01Z</dcterms:created>
  <dcterms:modified xsi:type="dcterms:W3CDTF">2013-11-20T18:15:33Z</dcterms:modified>
</cp:coreProperties>
</file>