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60" r:id="rId6"/>
    <p:sldId id="261" r:id="rId7"/>
    <p:sldId id="25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63" d="100"/>
          <a:sy n="63" d="100"/>
        </p:scale>
        <p:origin x="-16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6D233-56D0-EC47-88BE-0AF82F9AAD8C}" type="datetimeFigureOut">
              <a:rPr lang="en-US" smtClean="0"/>
              <a:t>2013-10-13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3EAA9-DB8F-B44C-95B6-DB6E91BFB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84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2013-10-13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91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532A6E4E-68FF-0F4A-B1AE-CE0E6013DCA0}" type="datetime8">
              <a:rPr lang="en-CA" smtClean="0"/>
              <a:t>2013-10-13 16:12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38C-02E6-1C41-933F-F9411DC97224}" type="datetime8">
              <a:rPr lang="en-CA" smtClean="0">
                <a:solidFill>
                  <a:schemeClr val="tx2"/>
                </a:solidFill>
              </a:rPr>
              <a:t>2013-10-13 16:12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F81A4-4640-5045-9FA2-D67CE845670D}" type="datetime8">
              <a:rPr lang="en-CA" smtClean="0">
                <a:solidFill>
                  <a:schemeClr val="tx2"/>
                </a:solidFill>
              </a:rPr>
              <a:t>2013-10-13 16:12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1A2-7F3D-0748-9681-FD478E17D11F}" type="datetime8">
              <a:rPr lang="en-CA" smtClean="0"/>
              <a:t>2013-10-13 16:12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9002-FC68-F646-AB3F-67B262E1BEE9}" type="datetime8">
              <a:rPr lang="en-CA" smtClean="0"/>
              <a:t>2013-10-13 16:12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9DB6CDA-7844-0A43-9CE3-BB0200FFF0C2}" type="datetime8">
              <a:rPr lang="en-CA" smtClean="0"/>
              <a:t>2013-10-13 16:12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1DA68E-EECD-0A4E-893E-3EA341AE54FA}" type="datetime8">
              <a:rPr lang="en-CA" smtClean="0"/>
              <a:t>2013-10-13 16:12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939E-7CE5-2044-A65F-48835CD67E16}" type="datetime8">
              <a:rPr lang="en-CA" smtClean="0"/>
              <a:t>2013-10-13 16:12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9A83-5E56-6245-8593-DF23A018E0AA}" type="datetime8">
              <a:rPr lang="en-CA" smtClean="0"/>
              <a:t>2013-10-13 16:12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57F-EA36-804E-AB39-0DB9A8C99968}" type="datetime8">
              <a:rPr lang="en-CA" smtClean="0"/>
              <a:t>2013-10-13 16:12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902F49B-5E1D-F043-9B06-E76F33F7409F}" type="datetime8">
              <a:rPr lang="en-CA" smtClean="0"/>
              <a:t>2013-10-13 16:12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212985BE-8E6E-114B-B4DA-A3AAB5E03F9F}" type="datetime8">
              <a:rPr lang="en-CA" smtClean="0">
                <a:solidFill>
                  <a:schemeClr val="tx2"/>
                </a:solidFill>
              </a:rPr>
              <a:t>2013-10-13 16:12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Contemporary Functional Life Skills cont’d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Skills that are functional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58180821"/>
              </p:ext>
            </p:extLst>
          </p:nvPr>
        </p:nvGraphicFramePr>
        <p:xfrm>
          <a:off x="76201" y="2362200"/>
          <a:ext cx="4495800" cy="286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295400"/>
                <a:gridCol w="1295399"/>
                <a:gridCol w="8382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Skills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Classroom or school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Community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Home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496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Greeting people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49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9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Content Placeholder 6" descr="vending machine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" t="441" r="15946" b="-441"/>
          <a:stretch/>
        </p:blipFill>
        <p:spPr>
          <a:xfrm>
            <a:off x="4800600" y="1600200"/>
            <a:ext cx="4103993" cy="4572000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Transition Planning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Your Future Ahead 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-902"/>
          <a:stretch/>
        </p:blipFill>
        <p:spPr>
          <a:xfrm>
            <a:off x="304800" y="1676400"/>
            <a:ext cx="4211997" cy="4100144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Youth with special needs as defined by BC Ministry of Education</a:t>
            </a:r>
          </a:p>
          <a:p>
            <a:r>
              <a:rPr lang="en-US" dirty="0" smtClean="0">
                <a:latin typeface="Arial"/>
                <a:cs typeface="Arial"/>
              </a:rPr>
              <a:t>Between the ages of 14-25</a:t>
            </a:r>
          </a:p>
          <a:p>
            <a:r>
              <a:rPr lang="en-US" dirty="0" smtClean="0">
                <a:latin typeface="Arial"/>
                <a:cs typeface="Arial"/>
              </a:rPr>
              <a:t>2008, inter-ministerial protocol and framework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5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Transition Planning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floristry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10488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Youth-</a:t>
            </a:r>
            <a:r>
              <a:rPr lang="en-US" sz="2400" dirty="0" smtClean="0">
                <a:latin typeface="Arial"/>
                <a:cs typeface="Arial"/>
              </a:rPr>
              <a:t>centred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Family-focused</a:t>
            </a:r>
          </a:p>
          <a:p>
            <a:r>
              <a:rPr lang="en-US" sz="2400" dirty="0" smtClean="0">
                <a:latin typeface="Arial"/>
                <a:cs typeface="Arial"/>
              </a:rPr>
              <a:t>Holistic</a:t>
            </a:r>
          </a:p>
          <a:p>
            <a:r>
              <a:rPr lang="en-US" sz="2400" dirty="0" smtClean="0">
                <a:latin typeface="Arial"/>
                <a:cs typeface="Arial"/>
              </a:rPr>
              <a:t>Strengths-based</a:t>
            </a:r>
          </a:p>
          <a:p>
            <a:r>
              <a:rPr lang="en-US" sz="2400" dirty="0" smtClean="0">
                <a:latin typeface="Arial"/>
                <a:cs typeface="Arial"/>
              </a:rPr>
              <a:t>Cultural identity </a:t>
            </a:r>
          </a:p>
          <a:p>
            <a:r>
              <a:rPr lang="en-US" sz="2400" dirty="0" smtClean="0">
                <a:latin typeface="Arial"/>
                <a:cs typeface="Arial"/>
              </a:rPr>
              <a:t>Supports for having youth live as fully and independently as possible</a:t>
            </a:r>
          </a:p>
          <a:p>
            <a:r>
              <a:rPr lang="en-US" sz="2400" dirty="0" smtClean="0">
                <a:latin typeface="Arial"/>
                <a:cs typeface="Arial"/>
              </a:rPr>
              <a:t>Supports youth’s lifelong wellness and participation and inclusion in their communities</a:t>
            </a:r>
          </a:p>
          <a:p>
            <a:r>
              <a:rPr lang="en-US" sz="2400" dirty="0" smtClean="0">
                <a:latin typeface="Arial"/>
                <a:cs typeface="Arial"/>
              </a:rPr>
              <a:t>Evidence based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Transition planning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Comprehensive and integrated across service sectors</a:t>
            </a:r>
          </a:p>
          <a:p>
            <a:r>
              <a:rPr lang="en-US" sz="2400" dirty="0" smtClean="0">
                <a:latin typeface="Arial"/>
                <a:cs typeface="Arial"/>
              </a:rPr>
              <a:t>Innovative and flexible</a:t>
            </a:r>
          </a:p>
          <a:p>
            <a:r>
              <a:rPr lang="en-US" sz="2400" dirty="0" smtClean="0">
                <a:latin typeface="Arial"/>
                <a:cs typeface="Arial"/>
              </a:rPr>
              <a:t>Sustainable</a:t>
            </a:r>
          </a:p>
          <a:p>
            <a:r>
              <a:rPr lang="en-US" sz="2400" dirty="0" smtClean="0">
                <a:latin typeface="Arial"/>
                <a:cs typeface="Arial"/>
              </a:rPr>
              <a:t>Accountable to youth, their families and others involved</a:t>
            </a:r>
          </a:p>
          <a:p>
            <a:r>
              <a:rPr lang="en-US" sz="2400" dirty="0" smtClean="0">
                <a:latin typeface="Arial"/>
                <a:cs typeface="Arial"/>
              </a:rPr>
              <a:t>Aligned with Jordan’s principle</a:t>
            </a:r>
          </a:p>
          <a:p>
            <a:endParaRPr lang="en-US" sz="2400" dirty="0">
              <a:latin typeface="Arial"/>
              <a:cs typeface="Arial"/>
            </a:endParaRPr>
          </a:p>
        </p:txBody>
      </p:sp>
      <p:pic>
        <p:nvPicPr>
          <p:cNvPr id="7" name="Content Placeholder 6" descr="empowerment-image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r="9542"/>
          <a:stretch/>
        </p:blipFill>
        <p:spPr>
          <a:xfrm>
            <a:off x="4515827" y="1600200"/>
            <a:ext cx="4607994" cy="4572000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5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Video project: On my way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on my way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64" b="1229"/>
          <a:stretch/>
        </p:blipFill>
        <p:spPr>
          <a:xfrm>
            <a:off x="914400" y="1295400"/>
            <a:ext cx="7526400" cy="486355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2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Transition Planning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2971799"/>
            <a:ext cx="3886200" cy="1447801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/>
                <a:cs typeface="Arial"/>
              </a:rPr>
              <a:t>Issues?</a:t>
            </a:r>
            <a:endParaRPr lang="en-US" sz="7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8" name="Content Placeholder 7" descr="para educator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r="-251"/>
          <a:stretch/>
        </p:blipFill>
        <p:spPr>
          <a:xfrm>
            <a:off x="4800600" y="1676400"/>
            <a:ext cx="4103984" cy="457200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7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131</Words>
  <Application>Microsoft Macintosh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TC103524809990</vt:lpstr>
      <vt:lpstr>Accessing the curriculum for diverse Learners</vt:lpstr>
      <vt:lpstr>Skills that are functional</vt:lpstr>
      <vt:lpstr>Transition Planning</vt:lpstr>
      <vt:lpstr>Transition Planning</vt:lpstr>
      <vt:lpstr>Transition planning</vt:lpstr>
      <vt:lpstr>Video project: On my way</vt:lpstr>
      <vt:lpstr>Transition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2013-10-13T23:12:28Z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