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63" autoAdjust="0"/>
    <p:restoredTop sz="94660"/>
  </p:normalViewPr>
  <p:slideViewPr>
    <p:cSldViewPr>
      <p:cViewPr>
        <p:scale>
          <a:sx n="45" d="100"/>
          <a:sy n="45" d="100"/>
        </p:scale>
        <p:origin x="-23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9BCEF-D122-3743-A818-305082E91321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3F7D8585-A114-3743-B742-978CB394E6EF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Natural Cue</a:t>
          </a:r>
          <a:endParaRPr lang="en-US" dirty="0">
            <a:latin typeface="Arial"/>
            <a:cs typeface="Arial"/>
          </a:endParaRPr>
        </a:p>
      </dgm:t>
    </dgm:pt>
    <dgm:pt modelId="{FDB45303-6CCE-3C4C-9893-70A1D40B8C77}" type="parTrans" cxnId="{444D56AD-EB69-AD41-835C-F8574F223370}">
      <dgm:prSet/>
      <dgm:spPr/>
      <dgm:t>
        <a:bodyPr/>
        <a:lstStyle/>
        <a:p>
          <a:endParaRPr lang="en-US"/>
        </a:p>
      </dgm:t>
    </dgm:pt>
    <dgm:pt modelId="{73ACE13C-3ED1-9A42-9666-59E43A4D4F31}" type="sibTrans" cxnId="{444D56AD-EB69-AD41-835C-F8574F223370}">
      <dgm:prSet/>
      <dgm:spPr/>
      <dgm:t>
        <a:bodyPr/>
        <a:lstStyle/>
        <a:p>
          <a:endParaRPr lang="en-US"/>
        </a:p>
      </dgm:t>
    </dgm:pt>
    <dgm:pt modelId="{E5DB3C97-87AF-0B43-B4B8-6D7988E49B25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Modeling</a:t>
          </a:r>
          <a:endParaRPr lang="en-US" dirty="0">
            <a:latin typeface="Arial"/>
            <a:cs typeface="Arial"/>
          </a:endParaRPr>
        </a:p>
      </dgm:t>
    </dgm:pt>
    <dgm:pt modelId="{96E42823-046A-A841-8642-DE45E81285A3}" type="parTrans" cxnId="{7DE3A4AA-BC02-FE49-A1F1-36833CB2042A}">
      <dgm:prSet/>
      <dgm:spPr/>
      <dgm:t>
        <a:bodyPr/>
        <a:lstStyle/>
        <a:p>
          <a:endParaRPr lang="en-US"/>
        </a:p>
      </dgm:t>
    </dgm:pt>
    <dgm:pt modelId="{BD7B1487-5AF5-8642-B8EA-FCA43E5ED393}" type="sibTrans" cxnId="{7DE3A4AA-BC02-FE49-A1F1-36833CB2042A}">
      <dgm:prSet/>
      <dgm:spPr/>
      <dgm:t>
        <a:bodyPr/>
        <a:lstStyle/>
        <a:p>
          <a:endParaRPr lang="en-US"/>
        </a:p>
      </dgm:t>
    </dgm:pt>
    <dgm:pt modelId="{594541AB-3A17-924F-B234-49CD3B7A15E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Physica</a:t>
          </a:r>
          <a:r>
            <a:rPr lang="en-US" dirty="0" smtClean="0"/>
            <a:t>l</a:t>
          </a:r>
          <a:endParaRPr lang="en-US" dirty="0"/>
        </a:p>
      </dgm:t>
    </dgm:pt>
    <dgm:pt modelId="{D139E5DF-F394-EA48-8F80-7758F57A3181}" type="parTrans" cxnId="{0EDF8AC7-DD11-1248-AF17-78248691274A}">
      <dgm:prSet/>
      <dgm:spPr/>
      <dgm:t>
        <a:bodyPr/>
        <a:lstStyle/>
        <a:p>
          <a:endParaRPr lang="en-US"/>
        </a:p>
      </dgm:t>
    </dgm:pt>
    <dgm:pt modelId="{90A01ABB-EC6A-DB46-A144-595D58BAE452}" type="sibTrans" cxnId="{0EDF8AC7-DD11-1248-AF17-78248691274A}">
      <dgm:prSet/>
      <dgm:spPr/>
      <dgm:t>
        <a:bodyPr/>
        <a:lstStyle/>
        <a:p>
          <a:endParaRPr lang="en-US"/>
        </a:p>
      </dgm:t>
    </dgm:pt>
    <dgm:pt modelId="{9319B6A9-E84F-E94F-B590-5C5FF323A70C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Gesture</a:t>
          </a:r>
          <a:endParaRPr lang="en-US" dirty="0">
            <a:latin typeface="Arial"/>
            <a:cs typeface="Arial"/>
          </a:endParaRPr>
        </a:p>
      </dgm:t>
    </dgm:pt>
    <dgm:pt modelId="{7F664EF3-5F6A-0945-89B9-59609EA2B653}" type="parTrans" cxnId="{7E35AFF2-D197-8548-89AE-337789FEC5C0}">
      <dgm:prSet/>
      <dgm:spPr/>
      <dgm:t>
        <a:bodyPr/>
        <a:lstStyle/>
        <a:p>
          <a:endParaRPr lang="en-US"/>
        </a:p>
      </dgm:t>
    </dgm:pt>
    <dgm:pt modelId="{45F6420B-E8F7-D742-81D1-06554CB6CC67}" type="sibTrans" cxnId="{7E35AFF2-D197-8548-89AE-337789FEC5C0}">
      <dgm:prSet/>
      <dgm:spPr/>
      <dgm:t>
        <a:bodyPr/>
        <a:lstStyle/>
        <a:p>
          <a:endParaRPr lang="en-US"/>
        </a:p>
      </dgm:t>
    </dgm:pt>
    <dgm:pt modelId="{139E22C5-0F49-F044-8071-9BA052BEF30E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Verbal</a:t>
          </a:r>
          <a:endParaRPr lang="en-US" dirty="0">
            <a:latin typeface="Arial"/>
            <a:cs typeface="Arial"/>
          </a:endParaRPr>
        </a:p>
      </dgm:t>
    </dgm:pt>
    <dgm:pt modelId="{8FAA2488-0DFF-284B-91A2-D493C721EDC7}" type="parTrans" cxnId="{813C546D-DB85-A249-99DC-2C36F4E099D1}">
      <dgm:prSet/>
      <dgm:spPr/>
      <dgm:t>
        <a:bodyPr/>
        <a:lstStyle/>
        <a:p>
          <a:endParaRPr lang="en-US"/>
        </a:p>
      </dgm:t>
    </dgm:pt>
    <dgm:pt modelId="{D94E7CD7-9461-A44F-B8E5-1B5164EE62B7}" type="sibTrans" cxnId="{813C546D-DB85-A249-99DC-2C36F4E099D1}">
      <dgm:prSet/>
      <dgm:spPr/>
      <dgm:t>
        <a:bodyPr/>
        <a:lstStyle/>
        <a:p>
          <a:endParaRPr lang="en-US"/>
        </a:p>
      </dgm:t>
    </dgm:pt>
    <dgm:pt modelId="{7A5D843B-8DE7-DF44-866B-0B55CD604B54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Visual</a:t>
          </a:r>
          <a:endParaRPr lang="en-US" dirty="0">
            <a:latin typeface="Arial"/>
            <a:cs typeface="Arial"/>
          </a:endParaRPr>
        </a:p>
      </dgm:t>
    </dgm:pt>
    <dgm:pt modelId="{1E7317F3-A967-E44D-8CFE-D6F383C08F67}" type="parTrans" cxnId="{852DA683-DFE5-3F4A-AAEC-64E73B1EBE34}">
      <dgm:prSet/>
      <dgm:spPr/>
      <dgm:t>
        <a:bodyPr/>
        <a:lstStyle/>
        <a:p>
          <a:endParaRPr lang="en-US"/>
        </a:p>
      </dgm:t>
    </dgm:pt>
    <dgm:pt modelId="{255BD0EA-2010-6D46-A1C1-829632155DFB}" type="sibTrans" cxnId="{852DA683-DFE5-3F4A-AAEC-64E73B1EBE34}">
      <dgm:prSet/>
      <dgm:spPr/>
      <dgm:t>
        <a:bodyPr/>
        <a:lstStyle/>
        <a:p>
          <a:endParaRPr lang="en-US"/>
        </a:p>
      </dgm:t>
    </dgm:pt>
    <dgm:pt modelId="{26717A0D-BEC0-9540-9BF5-B59BB27C1A06}" type="pres">
      <dgm:prSet presAssocID="{AC49BCEF-D122-3743-A818-305082E91321}" presName="compositeShape" presStyleCnt="0">
        <dgm:presLayoutVars>
          <dgm:dir/>
          <dgm:resizeHandles/>
        </dgm:presLayoutVars>
      </dgm:prSet>
      <dgm:spPr/>
    </dgm:pt>
    <dgm:pt modelId="{94F9A924-9CB8-2D4E-A906-69F69A476B3F}" type="pres">
      <dgm:prSet presAssocID="{AC49BCEF-D122-3743-A818-305082E91321}" presName="pyramid" presStyleLbl="node1" presStyleIdx="0" presStyleCnt="1"/>
      <dgm:spPr/>
    </dgm:pt>
    <dgm:pt modelId="{0527C89A-47DB-A042-8D66-5035F42EE5A3}" type="pres">
      <dgm:prSet presAssocID="{AC49BCEF-D122-3743-A818-305082E91321}" presName="theList" presStyleCnt="0"/>
      <dgm:spPr/>
    </dgm:pt>
    <dgm:pt modelId="{1C9A0D16-220B-F046-A9AE-9CBE728245AF}" type="pres">
      <dgm:prSet presAssocID="{3F7D8585-A114-3743-B742-978CB394E6EF}" presName="aNode" presStyleLbl="fgAcc1" presStyleIdx="0" presStyleCnt="6" custLinFactNeighborX="2308" custLinFactNeighborY="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DF5E8-6858-CC4C-9AAD-820B7BC3D095}" type="pres">
      <dgm:prSet presAssocID="{3F7D8585-A114-3743-B742-978CB394E6EF}" presName="aSpace" presStyleCnt="0"/>
      <dgm:spPr/>
    </dgm:pt>
    <dgm:pt modelId="{43BD44E7-53B8-634D-A263-A80709940011}" type="pres">
      <dgm:prSet presAssocID="{9319B6A9-E84F-E94F-B590-5C5FF323A70C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8EF83-78D7-6C48-A72E-F56D0AF5B368}" type="pres">
      <dgm:prSet presAssocID="{9319B6A9-E84F-E94F-B590-5C5FF323A70C}" presName="aSpace" presStyleCnt="0"/>
      <dgm:spPr/>
    </dgm:pt>
    <dgm:pt modelId="{92511169-88D1-C943-A5ED-5C1060428D90}" type="pres">
      <dgm:prSet presAssocID="{139E22C5-0F49-F044-8071-9BA052BEF30E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BF80-DC76-3D44-A1FC-68A035C88754}" type="pres">
      <dgm:prSet presAssocID="{139E22C5-0F49-F044-8071-9BA052BEF30E}" presName="aSpace" presStyleCnt="0"/>
      <dgm:spPr/>
    </dgm:pt>
    <dgm:pt modelId="{808C5648-7948-BD44-8B2B-C346A77C9D47}" type="pres">
      <dgm:prSet presAssocID="{7A5D843B-8DE7-DF44-866B-0B55CD604B54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F84AB-5AD2-6C45-BB9E-460B8BB4DE97}" type="pres">
      <dgm:prSet presAssocID="{7A5D843B-8DE7-DF44-866B-0B55CD604B54}" presName="aSpace" presStyleCnt="0"/>
      <dgm:spPr/>
    </dgm:pt>
    <dgm:pt modelId="{138A78BC-7005-2945-A4A5-D3200EF4928C}" type="pres">
      <dgm:prSet presAssocID="{E5DB3C97-87AF-0B43-B4B8-6D7988E49B25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4B306-4C63-9345-999C-79B750801494}" type="pres">
      <dgm:prSet presAssocID="{E5DB3C97-87AF-0B43-B4B8-6D7988E49B25}" presName="aSpace" presStyleCnt="0"/>
      <dgm:spPr/>
    </dgm:pt>
    <dgm:pt modelId="{75487177-9F0E-DF43-9F90-C8C10B243DDF}" type="pres">
      <dgm:prSet presAssocID="{594541AB-3A17-924F-B234-49CD3B7A15E2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D218F-45CA-784E-B7BF-5FCC7A6E02CB}" type="pres">
      <dgm:prSet presAssocID="{594541AB-3A17-924F-B234-49CD3B7A15E2}" presName="aSpace" presStyleCnt="0"/>
      <dgm:spPr/>
    </dgm:pt>
  </dgm:ptLst>
  <dgm:cxnLst>
    <dgm:cxn modelId="{444D56AD-EB69-AD41-835C-F8574F223370}" srcId="{AC49BCEF-D122-3743-A818-305082E91321}" destId="{3F7D8585-A114-3743-B742-978CB394E6EF}" srcOrd="0" destOrd="0" parTransId="{FDB45303-6CCE-3C4C-9893-70A1D40B8C77}" sibTransId="{73ACE13C-3ED1-9A42-9666-59E43A4D4F31}"/>
    <dgm:cxn modelId="{813C546D-DB85-A249-99DC-2C36F4E099D1}" srcId="{AC49BCEF-D122-3743-A818-305082E91321}" destId="{139E22C5-0F49-F044-8071-9BA052BEF30E}" srcOrd="2" destOrd="0" parTransId="{8FAA2488-0DFF-284B-91A2-D493C721EDC7}" sibTransId="{D94E7CD7-9461-A44F-B8E5-1B5164EE62B7}"/>
    <dgm:cxn modelId="{6562A704-4535-9D45-8D1B-9DEECBAE073E}" type="presOf" srcId="{E5DB3C97-87AF-0B43-B4B8-6D7988E49B25}" destId="{138A78BC-7005-2945-A4A5-D3200EF4928C}" srcOrd="0" destOrd="0" presId="urn:microsoft.com/office/officeart/2005/8/layout/pyramid2"/>
    <dgm:cxn modelId="{BD75880C-88AB-CB45-A1CE-9C02793A68DE}" type="presOf" srcId="{594541AB-3A17-924F-B234-49CD3B7A15E2}" destId="{75487177-9F0E-DF43-9F90-C8C10B243DDF}" srcOrd="0" destOrd="0" presId="urn:microsoft.com/office/officeart/2005/8/layout/pyramid2"/>
    <dgm:cxn modelId="{7E173DC0-5D7B-474A-ABB5-DF5FE2BCDBA2}" type="presOf" srcId="{9319B6A9-E84F-E94F-B590-5C5FF323A70C}" destId="{43BD44E7-53B8-634D-A263-A80709940011}" srcOrd="0" destOrd="0" presId="urn:microsoft.com/office/officeart/2005/8/layout/pyramid2"/>
    <dgm:cxn modelId="{EC68963E-F83F-FE44-82B1-105C220961C9}" type="presOf" srcId="{7A5D843B-8DE7-DF44-866B-0B55CD604B54}" destId="{808C5648-7948-BD44-8B2B-C346A77C9D47}" srcOrd="0" destOrd="0" presId="urn:microsoft.com/office/officeart/2005/8/layout/pyramid2"/>
    <dgm:cxn modelId="{391135BE-FB80-DE4F-B364-3E64B4954BE2}" type="presOf" srcId="{AC49BCEF-D122-3743-A818-305082E91321}" destId="{26717A0D-BEC0-9540-9BF5-B59BB27C1A06}" srcOrd="0" destOrd="0" presId="urn:microsoft.com/office/officeart/2005/8/layout/pyramid2"/>
    <dgm:cxn modelId="{0EDF8AC7-DD11-1248-AF17-78248691274A}" srcId="{AC49BCEF-D122-3743-A818-305082E91321}" destId="{594541AB-3A17-924F-B234-49CD3B7A15E2}" srcOrd="5" destOrd="0" parTransId="{D139E5DF-F394-EA48-8F80-7758F57A3181}" sibTransId="{90A01ABB-EC6A-DB46-A144-595D58BAE452}"/>
    <dgm:cxn modelId="{852DA683-DFE5-3F4A-AAEC-64E73B1EBE34}" srcId="{AC49BCEF-D122-3743-A818-305082E91321}" destId="{7A5D843B-8DE7-DF44-866B-0B55CD604B54}" srcOrd="3" destOrd="0" parTransId="{1E7317F3-A967-E44D-8CFE-D6F383C08F67}" sibTransId="{255BD0EA-2010-6D46-A1C1-829632155DFB}"/>
    <dgm:cxn modelId="{7E35AFF2-D197-8548-89AE-337789FEC5C0}" srcId="{AC49BCEF-D122-3743-A818-305082E91321}" destId="{9319B6A9-E84F-E94F-B590-5C5FF323A70C}" srcOrd="1" destOrd="0" parTransId="{7F664EF3-5F6A-0945-89B9-59609EA2B653}" sibTransId="{45F6420B-E8F7-D742-81D1-06554CB6CC67}"/>
    <dgm:cxn modelId="{FC2D498D-AD28-5443-8B9B-000AEB5A881C}" type="presOf" srcId="{3F7D8585-A114-3743-B742-978CB394E6EF}" destId="{1C9A0D16-220B-F046-A9AE-9CBE728245AF}" srcOrd="0" destOrd="0" presId="urn:microsoft.com/office/officeart/2005/8/layout/pyramid2"/>
    <dgm:cxn modelId="{2015F1CE-FBA1-B844-8304-97CD4BE2DAA2}" type="presOf" srcId="{139E22C5-0F49-F044-8071-9BA052BEF30E}" destId="{92511169-88D1-C943-A5ED-5C1060428D90}" srcOrd="0" destOrd="0" presId="urn:microsoft.com/office/officeart/2005/8/layout/pyramid2"/>
    <dgm:cxn modelId="{7DE3A4AA-BC02-FE49-A1F1-36833CB2042A}" srcId="{AC49BCEF-D122-3743-A818-305082E91321}" destId="{E5DB3C97-87AF-0B43-B4B8-6D7988E49B25}" srcOrd="4" destOrd="0" parTransId="{96E42823-046A-A841-8642-DE45E81285A3}" sibTransId="{BD7B1487-5AF5-8642-B8EA-FCA43E5ED393}"/>
    <dgm:cxn modelId="{9A03A74D-5061-F14D-A844-048117EE3E27}" type="presParOf" srcId="{26717A0D-BEC0-9540-9BF5-B59BB27C1A06}" destId="{94F9A924-9CB8-2D4E-A906-69F69A476B3F}" srcOrd="0" destOrd="0" presId="urn:microsoft.com/office/officeart/2005/8/layout/pyramid2"/>
    <dgm:cxn modelId="{3BCD5183-B85D-454B-9786-9B7549F9108E}" type="presParOf" srcId="{26717A0D-BEC0-9540-9BF5-B59BB27C1A06}" destId="{0527C89A-47DB-A042-8D66-5035F42EE5A3}" srcOrd="1" destOrd="0" presId="urn:microsoft.com/office/officeart/2005/8/layout/pyramid2"/>
    <dgm:cxn modelId="{B552C360-6752-D74D-A3C2-FC5CFB973253}" type="presParOf" srcId="{0527C89A-47DB-A042-8D66-5035F42EE5A3}" destId="{1C9A0D16-220B-F046-A9AE-9CBE728245AF}" srcOrd="0" destOrd="0" presId="urn:microsoft.com/office/officeart/2005/8/layout/pyramid2"/>
    <dgm:cxn modelId="{9658A07F-B122-F64D-B98C-76EBEC8E6FAF}" type="presParOf" srcId="{0527C89A-47DB-A042-8D66-5035F42EE5A3}" destId="{79FDF5E8-6858-CC4C-9AAD-820B7BC3D095}" srcOrd="1" destOrd="0" presId="urn:microsoft.com/office/officeart/2005/8/layout/pyramid2"/>
    <dgm:cxn modelId="{098F0143-A6AD-A141-841C-25BD7A3C18E3}" type="presParOf" srcId="{0527C89A-47DB-A042-8D66-5035F42EE5A3}" destId="{43BD44E7-53B8-634D-A263-A80709940011}" srcOrd="2" destOrd="0" presId="urn:microsoft.com/office/officeart/2005/8/layout/pyramid2"/>
    <dgm:cxn modelId="{19B61CF7-FC6F-134E-B2F0-348604FAB46F}" type="presParOf" srcId="{0527C89A-47DB-A042-8D66-5035F42EE5A3}" destId="{8438EF83-78D7-6C48-A72E-F56D0AF5B368}" srcOrd="3" destOrd="0" presId="urn:microsoft.com/office/officeart/2005/8/layout/pyramid2"/>
    <dgm:cxn modelId="{B3159CE4-F5DB-3440-9556-0D6EBF4D7BD8}" type="presParOf" srcId="{0527C89A-47DB-A042-8D66-5035F42EE5A3}" destId="{92511169-88D1-C943-A5ED-5C1060428D90}" srcOrd="4" destOrd="0" presId="urn:microsoft.com/office/officeart/2005/8/layout/pyramid2"/>
    <dgm:cxn modelId="{4EF594EC-7DCF-BD41-A8DA-1F3F69FC7238}" type="presParOf" srcId="{0527C89A-47DB-A042-8D66-5035F42EE5A3}" destId="{7FF7BF80-DC76-3D44-A1FC-68A035C88754}" srcOrd="5" destOrd="0" presId="urn:microsoft.com/office/officeart/2005/8/layout/pyramid2"/>
    <dgm:cxn modelId="{B5716FB4-BDF4-2C40-BE20-74F882C163DA}" type="presParOf" srcId="{0527C89A-47DB-A042-8D66-5035F42EE5A3}" destId="{808C5648-7948-BD44-8B2B-C346A77C9D47}" srcOrd="6" destOrd="0" presId="urn:microsoft.com/office/officeart/2005/8/layout/pyramid2"/>
    <dgm:cxn modelId="{917A1C5A-DADA-9440-94D3-6DBC2F0C5DF3}" type="presParOf" srcId="{0527C89A-47DB-A042-8D66-5035F42EE5A3}" destId="{0DFF84AB-5AD2-6C45-BB9E-460B8BB4DE97}" srcOrd="7" destOrd="0" presId="urn:microsoft.com/office/officeart/2005/8/layout/pyramid2"/>
    <dgm:cxn modelId="{FE758281-7404-014D-9141-BF70A268B627}" type="presParOf" srcId="{0527C89A-47DB-A042-8D66-5035F42EE5A3}" destId="{138A78BC-7005-2945-A4A5-D3200EF4928C}" srcOrd="8" destOrd="0" presId="urn:microsoft.com/office/officeart/2005/8/layout/pyramid2"/>
    <dgm:cxn modelId="{62B48622-FFD5-3D48-8D8C-A3B0B4804A43}" type="presParOf" srcId="{0527C89A-47DB-A042-8D66-5035F42EE5A3}" destId="{9B64B306-4C63-9345-999C-79B750801494}" srcOrd="9" destOrd="0" presId="urn:microsoft.com/office/officeart/2005/8/layout/pyramid2"/>
    <dgm:cxn modelId="{23787CEB-CA6F-D44C-B5B1-0E86D8498FCB}" type="presParOf" srcId="{0527C89A-47DB-A042-8D66-5035F42EE5A3}" destId="{75487177-9F0E-DF43-9F90-C8C10B243DDF}" srcOrd="10" destOrd="0" presId="urn:microsoft.com/office/officeart/2005/8/layout/pyramid2"/>
    <dgm:cxn modelId="{13B4D494-A535-FE4B-AAE9-F9A0D768E520}" type="presParOf" srcId="{0527C89A-47DB-A042-8D66-5035F42EE5A3}" destId="{4D8D218F-45CA-784E-B7BF-5FCC7A6E02CB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BA2D8-51B0-F24E-8983-6F1A057FA15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982EE-CF09-5344-B5E1-3258BC27BF5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Gestures</a:t>
          </a:r>
          <a:endParaRPr lang="en-US" dirty="0">
            <a:latin typeface="Arial"/>
            <a:cs typeface="Arial"/>
          </a:endParaRPr>
        </a:p>
      </dgm:t>
    </dgm:pt>
    <dgm:pt modelId="{712F29E0-E80C-5B4A-85A6-39EC9DD887F7}" type="parTrans" cxnId="{39FBC765-00FA-C44C-B42A-BE03C079CA8A}">
      <dgm:prSet/>
      <dgm:spPr/>
      <dgm:t>
        <a:bodyPr/>
        <a:lstStyle/>
        <a:p>
          <a:endParaRPr lang="en-US"/>
        </a:p>
      </dgm:t>
    </dgm:pt>
    <dgm:pt modelId="{C67ECA48-CD20-F244-8761-71DC478CCC3D}" type="sibTrans" cxnId="{39FBC765-00FA-C44C-B42A-BE03C079CA8A}">
      <dgm:prSet/>
      <dgm:spPr/>
      <dgm:t>
        <a:bodyPr/>
        <a:lstStyle/>
        <a:p>
          <a:endParaRPr lang="en-US"/>
        </a:p>
      </dgm:t>
    </dgm:pt>
    <dgm:pt modelId="{4DB2CF62-0FFC-7B46-A446-B7FB367468FA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>
              <a:latin typeface="Arial"/>
              <a:cs typeface="Arial"/>
            </a:rPr>
            <a:t>Moderate?</a:t>
          </a:r>
          <a:endParaRPr lang="en-US" dirty="0">
            <a:latin typeface="Arial"/>
            <a:cs typeface="Arial"/>
          </a:endParaRPr>
        </a:p>
      </dgm:t>
    </dgm:pt>
    <dgm:pt modelId="{15119757-F374-694F-91B8-984AC358794C}" type="parTrans" cxnId="{07562292-6120-FF40-9377-8EF47B2B4ED3}">
      <dgm:prSet/>
      <dgm:spPr/>
      <dgm:t>
        <a:bodyPr/>
        <a:lstStyle/>
        <a:p>
          <a:endParaRPr lang="en-US" dirty="0"/>
        </a:p>
      </dgm:t>
    </dgm:pt>
    <dgm:pt modelId="{55FF411C-6C00-0448-B4EF-504CB72B9203}" type="sibTrans" cxnId="{07562292-6120-FF40-9377-8EF47B2B4ED3}">
      <dgm:prSet/>
      <dgm:spPr/>
      <dgm:t>
        <a:bodyPr/>
        <a:lstStyle/>
        <a:p>
          <a:endParaRPr lang="en-US"/>
        </a:p>
      </dgm:t>
    </dgm:pt>
    <dgm:pt modelId="{A4CF574D-00D6-6E49-BCDB-3300A134B68B}">
      <dgm:prSet phldrT="[Text]"/>
      <dgm:spPr/>
      <dgm:t>
        <a:bodyPr/>
        <a:lstStyle/>
        <a:p>
          <a:r>
            <a:rPr lang="en-US" dirty="0" smtClean="0"/>
            <a:t>3.</a:t>
          </a:r>
          <a:r>
            <a:rPr lang="en-US" dirty="0" smtClean="0">
              <a:latin typeface="Arial"/>
              <a:cs typeface="Arial"/>
            </a:rPr>
            <a:t>Low?</a:t>
          </a:r>
          <a:endParaRPr lang="en-US" dirty="0">
            <a:latin typeface="Arial"/>
            <a:cs typeface="Arial"/>
          </a:endParaRPr>
        </a:p>
      </dgm:t>
    </dgm:pt>
    <dgm:pt modelId="{185AA4E9-F147-F94B-BCB0-2CA19FC9930D}" type="parTrans" cxnId="{AD16C712-C864-2040-A4E9-6335D1A95313}">
      <dgm:prSet/>
      <dgm:spPr/>
      <dgm:t>
        <a:bodyPr/>
        <a:lstStyle/>
        <a:p>
          <a:endParaRPr lang="en-US" dirty="0"/>
        </a:p>
      </dgm:t>
    </dgm:pt>
    <dgm:pt modelId="{9604C454-3F5F-A149-B47E-1FEBA6ED5443}" type="sibTrans" cxnId="{AD16C712-C864-2040-A4E9-6335D1A95313}">
      <dgm:prSet/>
      <dgm:spPr/>
      <dgm:t>
        <a:bodyPr/>
        <a:lstStyle/>
        <a:p>
          <a:endParaRPr lang="en-US"/>
        </a:p>
      </dgm:t>
    </dgm:pt>
    <dgm:pt modelId="{2863CB76-FBC6-C54A-AD01-A0F597AA03F4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dirty="0" smtClean="0">
              <a:latin typeface="Arial"/>
              <a:cs typeface="Arial"/>
            </a:rPr>
            <a:t>High?</a:t>
          </a:r>
          <a:endParaRPr lang="en-US" dirty="0">
            <a:latin typeface="Arial"/>
            <a:cs typeface="Arial"/>
          </a:endParaRPr>
        </a:p>
      </dgm:t>
    </dgm:pt>
    <dgm:pt modelId="{FA1207D7-1256-4F4D-8D88-3DAAD12C530B}" type="sibTrans" cxnId="{F5B1E0DA-F9DF-1B42-9A80-7B09DBDBE9D1}">
      <dgm:prSet/>
      <dgm:spPr/>
      <dgm:t>
        <a:bodyPr/>
        <a:lstStyle/>
        <a:p>
          <a:endParaRPr lang="en-US"/>
        </a:p>
      </dgm:t>
    </dgm:pt>
    <dgm:pt modelId="{1A3245BD-4E64-8A4B-962D-BD7E49DB3A91}" type="parTrans" cxnId="{F5B1E0DA-F9DF-1B42-9A80-7B09DBDBE9D1}">
      <dgm:prSet/>
      <dgm:spPr/>
      <dgm:t>
        <a:bodyPr/>
        <a:lstStyle/>
        <a:p>
          <a:endParaRPr lang="en-US" dirty="0"/>
        </a:p>
      </dgm:t>
    </dgm:pt>
    <dgm:pt modelId="{25DFA1F5-82FC-F14A-A085-35D24EBBCCF2}" type="pres">
      <dgm:prSet presAssocID="{77EBA2D8-51B0-F24E-8983-6F1A057FA1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02898D-E516-5542-8326-3C637CEE9997}" type="pres">
      <dgm:prSet presAssocID="{D1A982EE-CF09-5344-B5E1-3258BC27BF52}" presName="root1" presStyleCnt="0"/>
      <dgm:spPr/>
    </dgm:pt>
    <dgm:pt modelId="{66249967-3C6F-9648-93EA-33261DC5966E}" type="pres">
      <dgm:prSet presAssocID="{D1A982EE-CF09-5344-B5E1-3258BC27BF52}" presName="LevelOneTextNode" presStyleLbl="node0" presStyleIdx="0" presStyleCnt="1">
        <dgm:presLayoutVars>
          <dgm:chPref val="3"/>
        </dgm:presLayoutVars>
      </dgm:prSet>
      <dgm:spPr/>
    </dgm:pt>
    <dgm:pt modelId="{6BB9A763-FFBC-F740-993A-56EC5DA8DFF0}" type="pres">
      <dgm:prSet presAssocID="{D1A982EE-CF09-5344-B5E1-3258BC27BF52}" presName="level2hierChild" presStyleCnt="0"/>
      <dgm:spPr/>
    </dgm:pt>
    <dgm:pt modelId="{1441CDB8-99AC-2D41-8C7D-BE3859F3E71F}" type="pres">
      <dgm:prSet presAssocID="{1A3245BD-4E64-8A4B-962D-BD7E49DB3A91}" presName="conn2-1" presStyleLbl="parChTrans1D2" presStyleIdx="0" presStyleCnt="3"/>
      <dgm:spPr/>
    </dgm:pt>
    <dgm:pt modelId="{0679AFB3-0956-4C48-9C3A-B7720A86B355}" type="pres">
      <dgm:prSet presAssocID="{1A3245BD-4E64-8A4B-962D-BD7E49DB3A91}" presName="connTx" presStyleLbl="parChTrans1D2" presStyleIdx="0" presStyleCnt="3"/>
      <dgm:spPr/>
    </dgm:pt>
    <dgm:pt modelId="{DFF48C85-B500-E246-953F-FCCB50FE82F0}" type="pres">
      <dgm:prSet presAssocID="{2863CB76-FBC6-C54A-AD01-A0F597AA03F4}" presName="root2" presStyleCnt="0"/>
      <dgm:spPr/>
    </dgm:pt>
    <dgm:pt modelId="{2DCFAC94-6601-7446-ACA9-304170F777C3}" type="pres">
      <dgm:prSet presAssocID="{2863CB76-FBC6-C54A-AD01-A0F597AA03F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84BAC-489E-F249-8C9F-AC0B392A7751}" type="pres">
      <dgm:prSet presAssocID="{2863CB76-FBC6-C54A-AD01-A0F597AA03F4}" presName="level3hierChild" presStyleCnt="0"/>
      <dgm:spPr/>
    </dgm:pt>
    <dgm:pt modelId="{C9D2115D-9391-9D45-8716-582D9735D9D1}" type="pres">
      <dgm:prSet presAssocID="{15119757-F374-694F-91B8-984AC358794C}" presName="conn2-1" presStyleLbl="parChTrans1D2" presStyleIdx="1" presStyleCnt="3"/>
      <dgm:spPr/>
    </dgm:pt>
    <dgm:pt modelId="{44257EC3-5B2F-A84A-A7E8-763EABCCFFB5}" type="pres">
      <dgm:prSet presAssocID="{15119757-F374-694F-91B8-984AC358794C}" presName="connTx" presStyleLbl="parChTrans1D2" presStyleIdx="1" presStyleCnt="3"/>
      <dgm:spPr/>
    </dgm:pt>
    <dgm:pt modelId="{017D594D-8AC6-D249-97F0-28AC81104A78}" type="pres">
      <dgm:prSet presAssocID="{4DB2CF62-0FFC-7B46-A446-B7FB367468FA}" presName="root2" presStyleCnt="0"/>
      <dgm:spPr/>
    </dgm:pt>
    <dgm:pt modelId="{1E865498-492C-D04A-B4E7-932E6D0A8BC3}" type="pres">
      <dgm:prSet presAssocID="{4DB2CF62-0FFC-7B46-A446-B7FB367468FA}" presName="LevelTwoTextNode" presStyleLbl="node2" presStyleIdx="1" presStyleCnt="3">
        <dgm:presLayoutVars>
          <dgm:chPref val="3"/>
        </dgm:presLayoutVars>
      </dgm:prSet>
      <dgm:spPr/>
    </dgm:pt>
    <dgm:pt modelId="{26CAED7E-41EE-C141-9C8A-5197EA0D096D}" type="pres">
      <dgm:prSet presAssocID="{4DB2CF62-0FFC-7B46-A446-B7FB367468FA}" presName="level3hierChild" presStyleCnt="0"/>
      <dgm:spPr/>
    </dgm:pt>
    <dgm:pt modelId="{7F63974C-CA2D-8D4F-8A2D-1D3C163BC5BE}" type="pres">
      <dgm:prSet presAssocID="{185AA4E9-F147-F94B-BCB0-2CA19FC9930D}" presName="conn2-1" presStyleLbl="parChTrans1D2" presStyleIdx="2" presStyleCnt="3"/>
      <dgm:spPr/>
    </dgm:pt>
    <dgm:pt modelId="{803C6618-4115-0E4D-99A3-1935AA90C86F}" type="pres">
      <dgm:prSet presAssocID="{185AA4E9-F147-F94B-BCB0-2CA19FC9930D}" presName="connTx" presStyleLbl="parChTrans1D2" presStyleIdx="2" presStyleCnt="3"/>
      <dgm:spPr/>
    </dgm:pt>
    <dgm:pt modelId="{2AF83D8D-3B0B-B44C-BBED-08DE3E789955}" type="pres">
      <dgm:prSet presAssocID="{A4CF574D-00D6-6E49-BCDB-3300A134B68B}" presName="root2" presStyleCnt="0"/>
      <dgm:spPr/>
    </dgm:pt>
    <dgm:pt modelId="{D7F18ECD-6730-9F40-B935-7D49A20A240F}" type="pres">
      <dgm:prSet presAssocID="{A4CF574D-00D6-6E49-BCDB-3300A134B68B}" presName="LevelTwoTextNode" presStyleLbl="node2" presStyleIdx="2" presStyleCnt="3">
        <dgm:presLayoutVars>
          <dgm:chPref val="3"/>
        </dgm:presLayoutVars>
      </dgm:prSet>
      <dgm:spPr/>
    </dgm:pt>
    <dgm:pt modelId="{C40070C3-486B-9D4A-8346-BF1C07CA25E7}" type="pres">
      <dgm:prSet presAssocID="{A4CF574D-00D6-6E49-BCDB-3300A134B68B}" presName="level3hierChild" presStyleCnt="0"/>
      <dgm:spPr/>
    </dgm:pt>
  </dgm:ptLst>
  <dgm:cxnLst>
    <dgm:cxn modelId="{AD16C712-C864-2040-A4E9-6335D1A95313}" srcId="{D1A982EE-CF09-5344-B5E1-3258BC27BF52}" destId="{A4CF574D-00D6-6E49-BCDB-3300A134B68B}" srcOrd="2" destOrd="0" parTransId="{185AA4E9-F147-F94B-BCB0-2CA19FC9930D}" sibTransId="{9604C454-3F5F-A149-B47E-1FEBA6ED5443}"/>
    <dgm:cxn modelId="{A2814364-B4DF-2B4F-AC56-503781FADA3D}" type="presOf" srcId="{77EBA2D8-51B0-F24E-8983-6F1A057FA155}" destId="{25DFA1F5-82FC-F14A-A085-35D24EBBCCF2}" srcOrd="0" destOrd="0" presId="urn:microsoft.com/office/officeart/2008/layout/HorizontalMultiLevelHierarchy"/>
    <dgm:cxn modelId="{FCE4880E-BB46-1C46-BE41-E2DA00E9C12C}" type="presOf" srcId="{15119757-F374-694F-91B8-984AC358794C}" destId="{C9D2115D-9391-9D45-8716-582D9735D9D1}" srcOrd="0" destOrd="0" presId="urn:microsoft.com/office/officeart/2008/layout/HorizontalMultiLevelHierarchy"/>
    <dgm:cxn modelId="{342A5835-6190-0848-A668-70A86E5DF109}" type="presOf" srcId="{4DB2CF62-0FFC-7B46-A446-B7FB367468FA}" destId="{1E865498-492C-D04A-B4E7-932E6D0A8BC3}" srcOrd="0" destOrd="0" presId="urn:microsoft.com/office/officeart/2008/layout/HorizontalMultiLevelHierarchy"/>
    <dgm:cxn modelId="{A49FCD4A-1C5F-5148-BE89-DA283BA7449A}" type="presOf" srcId="{1A3245BD-4E64-8A4B-962D-BD7E49DB3A91}" destId="{1441CDB8-99AC-2D41-8C7D-BE3859F3E71F}" srcOrd="0" destOrd="0" presId="urn:microsoft.com/office/officeart/2008/layout/HorizontalMultiLevelHierarchy"/>
    <dgm:cxn modelId="{07562292-6120-FF40-9377-8EF47B2B4ED3}" srcId="{D1A982EE-CF09-5344-B5E1-3258BC27BF52}" destId="{4DB2CF62-0FFC-7B46-A446-B7FB367468FA}" srcOrd="1" destOrd="0" parTransId="{15119757-F374-694F-91B8-984AC358794C}" sibTransId="{55FF411C-6C00-0448-B4EF-504CB72B9203}"/>
    <dgm:cxn modelId="{7E57F12E-F6C0-7042-A8E2-6CF5F25D2029}" type="presOf" srcId="{2863CB76-FBC6-C54A-AD01-A0F597AA03F4}" destId="{2DCFAC94-6601-7446-ACA9-304170F777C3}" srcOrd="0" destOrd="0" presId="urn:microsoft.com/office/officeart/2008/layout/HorizontalMultiLevelHierarchy"/>
    <dgm:cxn modelId="{F5B1E0DA-F9DF-1B42-9A80-7B09DBDBE9D1}" srcId="{D1A982EE-CF09-5344-B5E1-3258BC27BF52}" destId="{2863CB76-FBC6-C54A-AD01-A0F597AA03F4}" srcOrd="0" destOrd="0" parTransId="{1A3245BD-4E64-8A4B-962D-BD7E49DB3A91}" sibTransId="{FA1207D7-1256-4F4D-8D88-3DAAD12C530B}"/>
    <dgm:cxn modelId="{45BBAD87-9FA3-2741-9AAC-110EDB36C3FD}" type="presOf" srcId="{185AA4E9-F147-F94B-BCB0-2CA19FC9930D}" destId="{7F63974C-CA2D-8D4F-8A2D-1D3C163BC5BE}" srcOrd="0" destOrd="0" presId="urn:microsoft.com/office/officeart/2008/layout/HorizontalMultiLevelHierarchy"/>
    <dgm:cxn modelId="{CD4B4E98-9D98-474F-9736-A0363510879F}" type="presOf" srcId="{1A3245BD-4E64-8A4B-962D-BD7E49DB3A91}" destId="{0679AFB3-0956-4C48-9C3A-B7720A86B355}" srcOrd="1" destOrd="0" presId="urn:microsoft.com/office/officeart/2008/layout/HorizontalMultiLevelHierarchy"/>
    <dgm:cxn modelId="{DFF0763D-D914-3B40-8CD6-87B8F93900F0}" type="presOf" srcId="{A4CF574D-00D6-6E49-BCDB-3300A134B68B}" destId="{D7F18ECD-6730-9F40-B935-7D49A20A240F}" srcOrd="0" destOrd="0" presId="urn:microsoft.com/office/officeart/2008/layout/HorizontalMultiLevelHierarchy"/>
    <dgm:cxn modelId="{39FBC765-00FA-C44C-B42A-BE03C079CA8A}" srcId="{77EBA2D8-51B0-F24E-8983-6F1A057FA155}" destId="{D1A982EE-CF09-5344-B5E1-3258BC27BF52}" srcOrd="0" destOrd="0" parTransId="{712F29E0-E80C-5B4A-85A6-39EC9DD887F7}" sibTransId="{C67ECA48-CD20-F244-8761-71DC478CCC3D}"/>
    <dgm:cxn modelId="{5456AA92-7D68-8A47-A6BD-36892AFF1093}" type="presOf" srcId="{D1A982EE-CF09-5344-B5E1-3258BC27BF52}" destId="{66249967-3C6F-9648-93EA-33261DC5966E}" srcOrd="0" destOrd="0" presId="urn:microsoft.com/office/officeart/2008/layout/HorizontalMultiLevelHierarchy"/>
    <dgm:cxn modelId="{FD1E4D22-35FD-0947-965C-7366F5140561}" type="presOf" srcId="{15119757-F374-694F-91B8-984AC358794C}" destId="{44257EC3-5B2F-A84A-A7E8-763EABCCFFB5}" srcOrd="1" destOrd="0" presId="urn:microsoft.com/office/officeart/2008/layout/HorizontalMultiLevelHierarchy"/>
    <dgm:cxn modelId="{DF3093A4-05C1-1C45-ADB1-54E35985A121}" type="presOf" srcId="{185AA4E9-F147-F94B-BCB0-2CA19FC9930D}" destId="{803C6618-4115-0E4D-99A3-1935AA90C86F}" srcOrd="1" destOrd="0" presId="urn:microsoft.com/office/officeart/2008/layout/HorizontalMultiLevelHierarchy"/>
    <dgm:cxn modelId="{F5B9B6A4-5D60-3E44-9726-1F96DCF54E8C}" type="presParOf" srcId="{25DFA1F5-82FC-F14A-A085-35D24EBBCCF2}" destId="{8E02898D-E516-5542-8326-3C637CEE9997}" srcOrd="0" destOrd="0" presId="urn:microsoft.com/office/officeart/2008/layout/HorizontalMultiLevelHierarchy"/>
    <dgm:cxn modelId="{1C03C1EE-986C-FC46-A495-9530ABAE1FFC}" type="presParOf" srcId="{8E02898D-E516-5542-8326-3C637CEE9997}" destId="{66249967-3C6F-9648-93EA-33261DC5966E}" srcOrd="0" destOrd="0" presId="urn:microsoft.com/office/officeart/2008/layout/HorizontalMultiLevelHierarchy"/>
    <dgm:cxn modelId="{AA4B1EF1-9756-224E-BD11-BF62137F1177}" type="presParOf" srcId="{8E02898D-E516-5542-8326-3C637CEE9997}" destId="{6BB9A763-FFBC-F740-993A-56EC5DA8DFF0}" srcOrd="1" destOrd="0" presId="urn:microsoft.com/office/officeart/2008/layout/HorizontalMultiLevelHierarchy"/>
    <dgm:cxn modelId="{5226A0BE-7728-9F4E-A41A-DB3D5F1A1760}" type="presParOf" srcId="{6BB9A763-FFBC-F740-993A-56EC5DA8DFF0}" destId="{1441CDB8-99AC-2D41-8C7D-BE3859F3E71F}" srcOrd="0" destOrd="0" presId="urn:microsoft.com/office/officeart/2008/layout/HorizontalMultiLevelHierarchy"/>
    <dgm:cxn modelId="{C58EB3D4-A395-AC49-9827-2BB3360421AA}" type="presParOf" srcId="{1441CDB8-99AC-2D41-8C7D-BE3859F3E71F}" destId="{0679AFB3-0956-4C48-9C3A-B7720A86B355}" srcOrd="0" destOrd="0" presId="urn:microsoft.com/office/officeart/2008/layout/HorizontalMultiLevelHierarchy"/>
    <dgm:cxn modelId="{13167E56-62A8-DA47-AAE9-D1E643A79BAE}" type="presParOf" srcId="{6BB9A763-FFBC-F740-993A-56EC5DA8DFF0}" destId="{DFF48C85-B500-E246-953F-FCCB50FE82F0}" srcOrd="1" destOrd="0" presId="urn:microsoft.com/office/officeart/2008/layout/HorizontalMultiLevelHierarchy"/>
    <dgm:cxn modelId="{20EAA5B1-DA48-2D47-BD78-3A40848C7FA4}" type="presParOf" srcId="{DFF48C85-B500-E246-953F-FCCB50FE82F0}" destId="{2DCFAC94-6601-7446-ACA9-304170F777C3}" srcOrd="0" destOrd="0" presId="urn:microsoft.com/office/officeart/2008/layout/HorizontalMultiLevelHierarchy"/>
    <dgm:cxn modelId="{602F1C67-357A-E749-B4DB-492B21D21186}" type="presParOf" srcId="{DFF48C85-B500-E246-953F-FCCB50FE82F0}" destId="{BC284BAC-489E-F249-8C9F-AC0B392A7751}" srcOrd="1" destOrd="0" presId="urn:microsoft.com/office/officeart/2008/layout/HorizontalMultiLevelHierarchy"/>
    <dgm:cxn modelId="{3D53A1C6-64E1-1045-B7D9-CEB88E36CCC4}" type="presParOf" srcId="{6BB9A763-FFBC-F740-993A-56EC5DA8DFF0}" destId="{C9D2115D-9391-9D45-8716-582D9735D9D1}" srcOrd="2" destOrd="0" presId="urn:microsoft.com/office/officeart/2008/layout/HorizontalMultiLevelHierarchy"/>
    <dgm:cxn modelId="{F36DAD5F-F246-0A4D-B405-8FEEEC4634B2}" type="presParOf" srcId="{C9D2115D-9391-9D45-8716-582D9735D9D1}" destId="{44257EC3-5B2F-A84A-A7E8-763EABCCFFB5}" srcOrd="0" destOrd="0" presId="urn:microsoft.com/office/officeart/2008/layout/HorizontalMultiLevelHierarchy"/>
    <dgm:cxn modelId="{74F4250C-5D8B-2D40-A7A4-508637E9C85B}" type="presParOf" srcId="{6BB9A763-FFBC-F740-993A-56EC5DA8DFF0}" destId="{017D594D-8AC6-D249-97F0-28AC81104A78}" srcOrd="3" destOrd="0" presId="urn:microsoft.com/office/officeart/2008/layout/HorizontalMultiLevelHierarchy"/>
    <dgm:cxn modelId="{E956705E-927E-904C-82CC-8759ABBBC56C}" type="presParOf" srcId="{017D594D-8AC6-D249-97F0-28AC81104A78}" destId="{1E865498-492C-D04A-B4E7-932E6D0A8BC3}" srcOrd="0" destOrd="0" presId="urn:microsoft.com/office/officeart/2008/layout/HorizontalMultiLevelHierarchy"/>
    <dgm:cxn modelId="{D798EF59-D609-F84B-B34B-08ED40933116}" type="presParOf" srcId="{017D594D-8AC6-D249-97F0-28AC81104A78}" destId="{26CAED7E-41EE-C141-9C8A-5197EA0D096D}" srcOrd="1" destOrd="0" presId="urn:microsoft.com/office/officeart/2008/layout/HorizontalMultiLevelHierarchy"/>
    <dgm:cxn modelId="{6E34CB3D-8B6F-BD4A-B650-9728B5863486}" type="presParOf" srcId="{6BB9A763-FFBC-F740-993A-56EC5DA8DFF0}" destId="{7F63974C-CA2D-8D4F-8A2D-1D3C163BC5BE}" srcOrd="4" destOrd="0" presId="urn:microsoft.com/office/officeart/2008/layout/HorizontalMultiLevelHierarchy"/>
    <dgm:cxn modelId="{2219CA9B-F736-6A4E-B34A-3955ECCF7705}" type="presParOf" srcId="{7F63974C-CA2D-8D4F-8A2D-1D3C163BC5BE}" destId="{803C6618-4115-0E4D-99A3-1935AA90C86F}" srcOrd="0" destOrd="0" presId="urn:microsoft.com/office/officeart/2008/layout/HorizontalMultiLevelHierarchy"/>
    <dgm:cxn modelId="{CA914FD3-DC4E-E344-8E4E-2B0336079991}" type="presParOf" srcId="{6BB9A763-FFBC-F740-993A-56EC5DA8DFF0}" destId="{2AF83D8D-3B0B-B44C-BBED-08DE3E789955}" srcOrd="5" destOrd="0" presId="urn:microsoft.com/office/officeart/2008/layout/HorizontalMultiLevelHierarchy"/>
    <dgm:cxn modelId="{1D909B04-D155-8449-BDD0-32E38ED59FB5}" type="presParOf" srcId="{2AF83D8D-3B0B-B44C-BBED-08DE3E789955}" destId="{D7F18ECD-6730-9F40-B935-7D49A20A240F}" srcOrd="0" destOrd="0" presId="urn:microsoft.com/office/officeart/2008/layout/HorizontalMultiLevelHierarchy"/>
    <dgm:cxn modelId="{0EEF5185-6C7B-1F4E-B67F-952C0FBC995C}" type="presParOf" srcId="{2AF83D8D-3B0B-B44C-BBED-08DE3E789955}" destId="{C40070C3-486B-9D4A-8346-BF1C07CA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BA2D8-51B0-F24E-8983-6F1A057FA15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982EE-CF09-5344-B5E1-3258BC27BF5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Verbal</a:t>
          </a:r>
          <a:endParaRPr lang="en-US" dirty="0">
            <a:latin typeface="Arial"/>
            <a:cs typeface="Arial"/>
          </a:endParaRPr>
        </a:p>
      </dgm:t>
    </dgm:pt>
    <dgm:pt modelId="{712F29E0-E80C-5B4A-85A6-39EC9DD887F7}" type="parTrans" cxnId="{39FBC765-00FA-C44C-B42A-BE03C079CA8A}">
      <dgm:prSet/>
      <dgm:spPr/>
      <dgm:t>
        <a:bodyPr/>
        <a:lstStyle/>
        <a:p>
          <a:endParaRPr lang="en-US"/>
        </a:p>
      </dgm:t>
    </dgm:pt>
    <dgm:pt modelId="{C67ECA48-CD20-F244-8761-71DC478CCC3D}" type="sibTrans" cxnId="{39FBC765-00FA-C44C-B42A-BE03C079CA8A}">
      <dgm:prSet/>
      <dgm:spPr/>
      <dgm:t>
        <a:bodyPr/>
        <a:lstStyle/>
        <a:p>
          <a:endParaRPr lang="en-US"/>
        </a:p>
      </dgm:t>
    </dgm:pt>
    <dgm:pt modelId="{4DB2CF62-0FFC-7B46-A446-B7FB367468FA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>
              <a:latin typeface="Arial"/>
              <a:cs typeface="Arial"/>
            </a:rPr>
            <a:t>Moderate?</a:t>
          </a:r>
          <a:endParaRPr lang="en-US" dirty="0">
            <a:latin typeface="Arial"/>
            <a:cs typeface="Arial"/>
          </a:endParaRPr>
        </a:p>
      </dgm:t>
    </dgm:pt>
    <dgm:pt modelId="{15119757-F374-694F-91B8-984AC358794C}" type="parTrans" cxnId="{07562292-6120-FF40-9377-8EF47B2B4ED3}">
      <dgm:prSet/>
      <dgm:spPr/>
      <dgm:t>
        <a:bodyPr/>
        <a:lstStyle/>
        <a:p>
          <a:endParaRPr lang="en-US" dirty="0"/>
        </a:p>
      </dgm:t>
    </dgm:pt>
    <dgm:pt modelId="{55FF411C-6C00-0448-B4EF-504CB72B9203}" type="sibTrans" cxnId="{07562292-6120-FF40-9377-8EF47B2B4ED3}">
      <dgm:prSet/>
      <dgm:spPr/>
      <dgm:t>
        <a:bodyPr/>
        <a:lstStyle/>
        <a:p>
          <a:endParaRPr lang="en-US"/>
        </a:p>
      </dgm:t>
    </dgm:pt>
    <dgm:pt modelId="{A4CF574D-00D6-6E49-BCDB-3300A134B68B}">
      <dgm:prSet phldrT="[Text]"/>
      <dgm:spPr/>
      <dgm:t>
        <a:bodyPr/>
        <a:lstStyle/>
        <a:p>
          <a:r>
            <a:rPr lang="en-US" dirty="0" smtClean="0"/>
            <a:t>3.</a:t>
          </a:r>
          <a:r>
            <a:rPr lang="en-US" dirty="0" smtClean="0">
              <a:latin typeface="Arial"/>
              <a:cs typeface="Arial"/>
            </a:rPr>
            <a:t>Low?</a:t>
          </a:r>
          <a:endParaRPr lang="en-US" dirty="0">
            <a:latin typeface="Arial"/>
            <a:cs typeface="Arial"/>
          </a:endParaRPr>
        </a:p>
      </dgm:t>
    </dgm:pt>
    <dgm:pt modelId="{185AA4E9-F147-F94B-BCB0-2CA19FC9930D}" type="parTrans" cxnId="{AD16C712-C864-2040-A4E9-6335D1A95313}">
      <dgm:prSet/>
      <dgm:spPr/>
      <dgm:t>
        <a:bodyPr/>
        <a:lstStyle/>
        <a:p>
          <a:endParaRPr lang="en-US" dirty="0"/>
        </a:p>
      </dgm:t>
    </dgm:pt>
    <dgm:pt modelId="{9604C454-3F5F-A149-B47E-1FEBA6ED5443}" type="sibTrans" cxnId="{AD16C712-C864-2040-A4E9-6335D1A95313}">
      <dgm:prSet/>
      <dgm:spPr/>
      <dgm:t>
        <a:bodyPr/>
        <a:lstStyle/>
        <a:p>
          <a:endParaRPr lang="en-US"/>
        </a:p>
      </dgm:t>
    </dgm:pt>
    <dgm:pt modelId="{2863CB76-FBC6-C54A-AD01-A0F597AA03F4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dirty="0" smtClean="0">
              <a:latin typeface="Arial"/>
              <a:cs typeface="Arial"/>
            </a:rPr>
            <a:t>High?</a:t>
          </a:r>
          <a:endParaRPr lang="en-US" dirty="0">
            <a:latin typeface="Arial"/>
            <a:cs typeface="Arial"/>
          </a:endParaRPr>
        </a:p>
      </dgm:t>
    </dgm:pt>
    <dgm:pt modelId="{FA1207D7-1256-4F4D-8D88-3DAAD12C530B}" type="sibTrans" cxnId="{F5B1E0DA-F9DF-1B42-9A80-7B09DBDBE9D1}">
      <dgm:prSet/>
      <dgm:spPr/>
      <dgm:t>
        <a:bodyPr/>
        <a:lstStyle/>
        <a:p>
          <a:endParaRPr lang="en-US"/>
        </a:p>
      </dgm:t>
    </dgm:pt>
    <dgm:pt modelId="{1A3245BD-4E64-8A4B-962D-BD7E49DB3A91}" type="parTrans" cxnId="{F5B1E0DA-F9DF-1B42-9A80-7B09DBDBE9D1}">
      <dgm:prSet/>
      <dgm:spPr/>
      <dgm:t>
        <a:bodyPr/>
        <a:lstStyle/>
        <a:p>
          <a:endParaRPr lang="en-US" dirty="0"/>
        </a:p>
      </dgm:t>
    </dgm:pt>
    <dgm:pt modelId="{25DFA1F5-82FC-F14A-A085-35D24EBBCCF2}" type="pres">
      <dgm:prSet presAssocID="{77EBA2D8-51B0-F24E-8983-6F1A057FA1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02898D-E516-5542-8326-3C637CEE9997}" type="pres">
      <dgm:prSet presAssocID="{D1A982EE-CF09-5344-B5E1-3258BC27BF52}" presName="root1" presStyleCnt="0"/>
      <dgm:spPr/>
    </dgm:pt>
    <dgm:pt modelId="{66249967-3C6F-9648-93EA-33261DC5966E}" type="pres">
      <dgm:prSet presAssocID="{D1A982EE-CF09-5344-B5E1-3258BC27BF5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9A763-FFBC-F740-993A-56EC5DA8DFF0}" type="pres">
      <dgm:prSet presAssocID="{D1A982EE-CF09-5344-B5E1-3258BC27BF52}" presName="level2hierChild" presStyleCnt="0"/>
      <dgm:spPr/>
    </dgm:pt>
    <dgm:pt modelId="{1441CDB8-99AC-2D41-8C7D-BE3859F3E71F}" type="pres">
      <dgm:prSet presAssocID="{1A3245BD-4E64-8A4B-962D-BD7E49DB3A91}" presName="conn2-1" presStyleLbl="parChTrans1D2" presStyleIdx="0" presStyleCnt="3"/>
      <dgm:spPr/>
    </dgm:pt>
    <dgm:pt modelId="{0679AFB3-0956-4C48-9C3A-B7720A86B355}" type="pres">
      <dgm:prSet presAssocID="{1A3245BD-4E64-8A4B-962D-BD7E49DB3A91}" presName="connTx" presStyleLbl="parChTrans1D2" presStyleIdx="0" presStyleCnt="3"/>
      <dgm:spPr/>
    </dgm:pt>
    <dgm:pt modelId="{DFF48C85-B500-E246-953F-FCCB50FE82F0}" type="pres">
      <dgm:prSet presAssocID="{2863CB76-FBC6-C54A-AD01-A0F597AA03F4}" presName="root2" presStyleCnt="0"/>
      <dgm:spPr/>
    </dgm:pt>
    <dgm:pt modelId="{2DCFAC94-6601-7446-ACA9-304170F777C3}" type="pres">
      <dgm:prSet presAssocID="{2863CB76-FBC6-C54A-AD01-A0F597AA03F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84BAC-489E-F249-8C9F-AC0B392A7751}" type="pres">
      <dgm:prSet presAssocID="{2863CB76-FBC6-C54A-AD01-A0F597AA03F4}" presName="level3hierChild" presStyleCnt="0"/>
      <dgm:spPr/>
    </dgm:pt>
    <dgm:pt modelId="{C9D2115D-9391-9D45-8716-582D9735D9D1}" type="pres">
      <dgm:prSet presAssocID="{15119757-F374-694F-91B8-984AC358794C}" presName="conn2-1" presStyleLbl="parChTrans1D2" presStyleIdx="1" presStyleCnt="3"/>
      <dgm:spPr/>
    </dgm:pt>
    <dgm:pt modelId="{44257EC3-5B2F-A84A-A7E8-763EABCCFFB5}" type="pres">
      <dgm:prSet presAssocID="{15119757-F374-694F-91B8-984AC358794C}" presName="connTx" presStyleLbl="parChTrans1D2" presStyleIdx="1" presStyleCnt="3"/>
      <dgm:spPr/>
    </dgm:pt>
    <dgm:pt modelId="{017D594D-8AC6-D249-97F0-28AC81104A78}" type="pres">
      <dgm:prSet presAssocID="{4DB2CF62-0FFC-7B46-A446-B7FB367468FA}" presName="root2" presStyleCnt="0"/>
      <dgm:spPr/>
    </dgm:pt>
    <dgm:pt modelId="{1E865498-492C-D04A-B4E7-932E6D0A8BC3}" type="pres">
      <dgm:prSet presAssocID="{4DB2CF62-0FFC-7B46-A446-B7FB367468FA}" presName="LevelTwoTextNode" presStyleLbl="node2" presStyleIdx="1" presStyleCnt="3">
        <dgm:presLayoutVars>
          <dgm:chPref val="3"/>
        </dgm:presLayoutVars>
      </dgm:prSet>
      <dgm:spPr/>
    </dgm:pt>
    <dgm:pt modelId="{26CAED7E-41EE-C141-9C8A-5197EA0D096D}" type="pres">
      <dgm:prSet presAssocID="{4DB2CF62-0FFC-7B46-A446-B7FB367468FA}" presName="level3hierChild" presStyleCnt="0"/>
      <dgm:spPr/>
    </dgm:pt>
    <dgm:pt modelId="{7F63974C-CA2D-8D4F-8A2D-1D3C163BC5BE}" type="pres">
      <dgm:prSet presAssocID="{185AA4E9-F147-F94B-BCB0-2CA19FC9930D}" presName="conn2-1" presStyleLbl="parChTrans1D2" presStyleIdx="2" presStyleCnt="3"/>
      <dgm:spPr/>
    </dgm:pt>
    <dgm:pt modelId="{803C6618-4115-0E4D-99A3-1935AA90C86F}" type="pres">
      <dgm:prSet presAssocID="{185AA4E9-F147-F94B-BCB0-2CA19FC9930D}" presName="connTx" presStyleLbl="parChTrans1D2" presStyleIdx="2" presStyleCnt="3"/>
      <dgm:spPr/>
    </dgm:pt>
    <dgm:pt modelId="{2AF83D8D-3B0B-B44C-BBED-08DE3E789955}" type="pres">
      <dgm:prSet presAssocID="{A4CF574D-00D6-6E49-BCDB-3300A134B68B}" presName="root2" presStyleCnt="0"/>
      <dgm:spPr/>
    </dgm:pt>
    <dgm:pt modelId="{D7F18ECD-6730-9F40-B935-7D49A20A240F}" type="pres">
      <dgm:prSet presAssocID="{A4CF574D-00D6-6E49-BCDB-3300A134B68B}" presName="LevelTwoTextNode" presStyleLbl="node2" presStyleIdx="2" presStyleCnt="3">
        <dgm:presLayoutVars>
          <dgm:chPref val="3"/>
        </dgm:presLayoutVars>
      </dgm:prSet>
      <dgm:spPr/>
    </dgm:pt>
    <dgm:pt modelId="{C40070C3-486B-9D4A-8346-BF1C07CA25E7}" type="pres">
      <dgm:prSet presAssocID="{A4CF574D-00D6-6E49-BCDB-3300A134B68B}" presName="level3hierChild" presStyleCnt="0"/>
      <dgm:spPr/>
    </dgm:pt>
  </dgm:ptLst>
  <dgm:cxnLst>
    <dgm:cxn modelId="{EBB95162-1620-BE43-A5A6-3ACE0E438CA6}" type="presOf" srcId="{2863CB76-FBC6-C54A-AD01-A0F597AA03F4}" destId="{2DCFAC94-6601-7446-ACA9-304170F777C3}" srcOrd="0" destOrd="0" presId="urn:microsoft.com/office/officeart/2008/layout/HorizontalMultiLevelHierarchy"/>
    <dgm:cxn modelId="{3B8C2E30-2888-AD4A-BCCB-9A0534CC3B34}" type="presOf" srcId="{1A3245BD-4E64-8A4B-962D-BD7E49DB3A91}" destId="{0679AFB3-0956-4C48-9C3A-B7720A86B355}" srcOrd="1" destOrd="0" presId="urn:microsoft.com/office/officeart/2008/layout/HorizontalMultiLevelHierarchy"/>
    <dgm:cxn modelId="{AD16C712-C864-2040-A4E9-6335D1A95313}" srcId="{D1A982EE-CF09-5344-B5E1-3258BC27BF52}" destId="{A4CF574D-00D6-6E49-BCDB-3300A134B68B}" srcOrd="2" destOrd="0" parTransId="{185AA4E9-F147-F94B-BCB0-2CA19FC9930D}" sibTransId="{9604C454-3F5F-A149-B47E-1FEBA6ED5443}"/>
    <dgm:cxn modelId="{2FB88081-A42B-8F41-9C77-E17DE5F96670}" type="presOf" srcId="{185AA4E9-F147-F94B-BCB0-2CA19FC9930D}" destId="{803C6618-4115-0E4D-99A3-1935AA90C86F}" srcOrd="1" destOrd="0" presId="urn:microsoft.com/office/officeart/2008/layout/HorizontalMultiLevelHierarchy"/>
    <dgm:cxn modelId="{07562292-6120-FF40-9377-8EF47B2B4ED3}" srcId="{D1A982EE-CF09-5344-B5E1-3258BC27BF52}" destId="{4DB2CF62-0FFC-7B46-A446-B7FB367468FA}" srcOrd="1" destOrd="0" parTransId="{15119757-F374-694F-91B8-984AC358794C}" sibTransId="{55FF411C-6C00-0448-B4EF-504CB72B9203}"/>
    <dgm:cxn modelId="{F7FE0B65-1F82-2940-8AB1-1FE15C03B8A9}" type="presOf" srcId="{1A3245BD-4E64-8A4B-962D-BD7E49DB3A91}" destId="{1441CDB8-99AC-2D41-8C7D-BE3859F3E71F}" srcOrd="0" destOrd="0" presId="urn:microsoft.com/office/officeart/2008/layout/HorizontalMultiLevelHierarchy"/>
    <dgm:cxn modelId="{F5B1E0DA-F9DF-1B42-9A80-7B09DBDBE9D1}" srcId="{D1A982EE-CF09-5344-B5E1-3258BC27BF52}" destId="{2863CB76-FBC6-C54A-AD01-A0F597AA03F4}" srcOrd="0" destOrd="0" parTransId="{1A3245BD-4E64-8A4B-962D-BD7E49DB3A91}" sibTransId="{FA1207D7-1256-4F4D-8D88-3DAAD12C530B}"/>
    <dgm:cxn modelId="{8DBE30E5-D50A-3A45-837A-AA6210BE3BD9}" type="presOf" srcId="{D1A982EE-CF09-5344-B5E1-3258BC27BF52}" destId="{66249967-3C6F-9648-93EA-33261DC5966E}" srcOrd="0" destOrd="0" presId="urn:microsoft.com/office/officeart/2008/layout/HorizontalMultiLevelHierarchy"/>
    <dgm:cxn modelId="{FA01639E-0E5D-3B4F-B461-6B314EE06032}" type="presOf" srcId="{15119757-F374-694F-91B8-984AC358794C}" destId="{C9D2115D-9391-9D45-8716-582D9735D9D1}" srcOrd="0" destOrd="0" presId="urn:microsoft.com/office/officeart/2008/layout/HorizontalMultiLevelHierarchy"/>
    <dgm:cxn modelId="{FBDD63BD-5765-6C49-B282-A60930DBF1CF}" type="presOf" srcId="{185AA4E9-F147-F94B-BCB0-2CA19FC9930D}" destId="{7F63974C-CA2D-8D4F-8A2D-1D3C163BC5BE}" srcOrd="0" destOrd="0" presId="urn:microsoft.com/office/officeart/2008/layout/HorizontalMultiLevelHierarchy"/>
    <dgm:cxn modelId="{B5DA73BD-3CC9-784D-A19B-862B676706DE}" type="presOf" srcId="{4DB2CF62-0FFC-7B46-A446-B7FB367468FA}" destId="{1E865498-492C-D04A-B4E7-932E6D0A8BC3}" srcOrd="0" destOrd="0" presId="urn:microsoft.com/office/officeart/2008/layout/HorizontalMultiLevelHierarchy"/>
    <dgm:cxn modelId="{788E177F-76FA-D04A-A3D1-6AF7B51BB5A4}" type="presOf" srcId="{77EBA2D8-51B0-F24E-8983-6F1A057FA155}" destId="{25DFA1F5-82FC-F14A-A085-35D24EBBCCF2}" srcOrd="0" destOrd="0" presId="urn:microsoft.com/office/officeart/2008/layout/HorizontalMultiLevelHierarchy"/>
    <dgm:cxn modelId="{39FBC765-00FA-C44C-B42A-BE03C079CA8A}" srcId="{77EBA2D8-51B0-F24E-8983-6F1A057FA155}" destId="{D1A982EE-CF09-5344-B5E1-3258BC27BF52}" srcOrd="0" destOrd="0" parTransId="{712F29E0-E80C-5B4A-85A6-39EC9DD887F7}" sibTransId="{C67ECA48-CD20-F244-8761-71DC478CCC3D}"/>
    <dgm:cxn modelId="{82FE89CF-003A-4140-AFFF-CBB040D08BDA}" type="presOf" srcId="{A4CF574D-00D6-6E49-BCDB-3300A134B68B}" destId="{D7F18ECD-6730-9F40-B935-7D49A20A240F}" srcOrd="0" destOrd="0" presId="urn:microsoft.com/office/officeart/2008/layout/HorizontalMultiLevelHierarchy"/>
    <dgm:cxn modelId="{A055AFD3-1BAE-8144-9D8F-2CBDBC0C0B20}" type="presOf" srcId="{15119757-F374-694F-91B8-984AC358794C}" destId="{44257EC3-5B2F-A84A-A7E8-763EABCCFFB5}" srcOrd="1" destOrd="0" presId="urn:microsoft.com/office/officeart/2008/layout/HorizontalMultiLevelHierarchy"/>
    <dgm:cxn modelId="{44ED06F8-E602-9446-9DFE-7E1CBDFC3D24}" type="presParOf" srcId="{25DFA1F5-82FC-F14A-A085-35D24EBBCCF2}" destId="{8E02898D-E516-5542-8326-3C637CEE9997}" srcOrd="0" destOrd="0" presId="urn:microsoft.com/office/officeart/2008/layout/HorizontalMultiLevelHierarchy"/>
    <dgm:cxn modelId="{4BAF159C-DA91-3F40-AC67-79BA7A45B9BE}" type="presParOf" srcId="{8E02898D-E516-5542-8326-3C637CEE9997}" destId="{66249967-3C6F-9648-93EA-33261DC5966E}" srcOrd="0" destOrd="0" presId="urn:microsoft.com/office/officeart/2008/layout/HorizontalMultiLevelHierarchy"/>
    <dgm:cxn modelId="{1B81052A-5757-7B4B-BB5B-40DD57D9473E}" type="presParOf" srcId="{8E02898D-E516-5542-8326-3C637CEE9997}" destId="{6BB9A763-FFBC-F740-993A-56EC5DA8DFF0}" srcOrd="1" destOrd="0" presId="urn:microsoft.com/office/officeart/2008/layout/HorizontalMultiLevelHierarchy"/>
    <dgm:cxn modelId="{DF529DFF-AEAB-774C-BD44-AF6FA3E2E6FC}" type="presParOf" srcId="{6BB9A763-FFBC-F740-993A-56EC5DA8DFF0}" destId="{1441CDB8-99AC-2D41-8C7D-BE3859F3E71F}" srcOrd="0" destOrd="0" presId="urn:microsoft.com/office/officeart/2008/layout/HorizontalMultiLevelHierarchy"/>
    <dgm:cxn modelId="{DFA31305-EA5F-4741-B4F3-852B74F7F571}" type="presParOf" srcId="{1441CDB8-99AC-2D41-8C7D-BE3859F3E71F}" destId="{0679AFB3-0956-4C48-9C3A-B7720A86B355}" srcOrd="0" destOrd="0" presId="urn:microsoft.com/office/officeart/2008/layout/HorizontalMultiLevelHierarchy"/>
    <dgm:cxn modelId="{F44CCBD8-9F88-E548-B1AD-673DE202137E}" type="presParOf" srcId="{6BB9A763-FFBC-F740-993A-56EC5DA8DFF0}" destId="{DFF48C85-B500-E246-953F-FCCB50FE82F0}" srcOrd="1" destOrd="0" presId="urn:microsoft.com/office/officeart/2008/layout/HorizontalMultiLevelHierarchy"/>
    <dgm:cxn modelId="{A9C1E2D1-ED91-0A40-810A-CF88662273D8}" type="presParOf" srcId="{DFF48C85-B500-E246-953F-FCCB50FE82F0}" destId="{2DCFAC94-6601-7446-ACA9-304170F777C3}" srcOrd="0" destOrd="0" presId="urn:microsoft.com/office/officeart/2008/layout/HorizontalMultiLevelHierarchy"/>
    <dgm:cxn modelId="{94030E78-43F4-B34D-A8BF-FC9C9CF068DF}" type="presParOf" srcId="{DFF48C85-B500-E246-953F-FCCB50FE82F0}" destId="{BC284BAC-489E-F249-8C9F-AC0B392A7751}" srcOrd="1" destOrd="0" presId="urn:microsoft.com/office/officeart/2008/layout/HorizontalMultiLevelHierarchy"/>
    <dgm:cxn modelId="{C8C47485-3AAD-F247-B86D-2BB2B49292FD}" type="presParOf" srcId="{6BB9A763-FFBC-F740-993A-56EC5DA8DFF0}" destId="{C9D2115D-9391-9D45-8716-582D9735D9D1}" srcOrd="2" destOrd="0" presId="urn:microsoft.com/office/officeart/2008/layout/HorizontalMultiLevelHierarchy"/>
    <dgm:cxn modelId="{77A16833-CE49-7F4F-8651-42EEDD8331C2}" type="presParOf" srcId="{C9D2115D-9391-9D45-8716-582D9735D9D1}" destId="{44257EC3-5B2F-A84A-A7E8-763EABCCFFB5}" srcOrd="0" destOrd="0" presId="urn:microsoft.com/office/officeart/2008/layout/HorizontalMultiLevelHierarchy"/>
    <dgm:cxn modelId="{CF0DDA03-A069-C442-B975-B7D21581BB3F}" type="presParOf" srcId="{6BB9A763-FFBC-F740-993A-56EC5DA8DFF0}" destId="{017D594D-8AC6-D249-97F0-28AC81104A78}" srcOrd="3" destOrd="0" presId="urn:microsoft.com/office/officeart/2008/layout/HorizontalMultiLevelHierarchy"/>
    <dgm:cxn modelId="{0A141190-EC64-1145-8C2D-BF5F01B44632}" type="presParOf" srcId="{017D594D-8AC6-D249-97F0-28AC81104A78}" destId="{1E865498-492C-D04A-B4E7-932E6D0A8BC3}" srcOrd="0" destOrd="0" presId="urn:microsoft.com/office/officeart/2008/layout/HorizontalMultiLevelHierarchy"/>
    <dgm:cxn modelId="{8DE06276-DDBD-544B-A887-26F17F754322}" type="presParOf" srcId="{017D594D-8AC6-D249-97F0-28AC81104A78}" destId="{26CAED7E-41EE-C141-9C8A-5197EA0D096D}" srcOrd="1" destOrd="0" presId="urn:microsoft.com/office/officeart/2008/layout/HorizontalMultiLevelHierarchy"/>
    <dgm:cxn modelId="{415970C6-5F9A-5949-95A2-6EDCEE9F4305}" type="presParOf" srcId="{6BB9A763-FFBC-F740-993A-56EC5DA8DFF0}" destId="{7F63974C-CA2D-8D4F-8A2D-1D3C163BC5BE}" srcOrd="4" destOrd="0" presId="urn:microsoft.com/office/officeart/2008/layout/HorizontalMultiLevelHierarchy"/>
    <dgm:cxn modelId="{B42F19FE-AF0C-264D-B035-8A81DAEEF0A4}" type="presParOf" srcId="{7F63974C-CA2D-8D4F-8A2D-1D3C163BC5BE}" destId="{803C6618-4115-0E4D-99A3-1935AA90C86F}" srcOrd="0" destOrd="0" presId="urn:microsoft.com/office/officeart/2008/layout/HorizontalMultiLevelHierarchy"/>
    <dgm:cxn modelId="{B2B8EAE1-C5DF-1148-81A6-68F78877F239}" type="presParOf" srcId="{6BB9A763-FFBC-F740-993A-56EC5DA8DFF0}" destId="{2AF83D8D-3B0B-B44C-BBED-08DE3E789955}" srcOrd="5" destOrd="0" presId="urn:microsoft.com/office/officeart/2008/layout/HorizontalMultiLevelHierarchy"/>
    <dgm:cxn modelId="{735DB46D-DFE0-BE47-8F2A-5804DAC99273}" type="presParOf" srcId="{2AF83D8D-3B0B-B44C-BBED-08DE3E789955}" destId="{D7F18ECD-6730-9F40-B935-7D49A20A240F}" srcOrd="0" destOrd="0" presId="urn:microsoft.com/office/officeart/2008/layout/HorizontalMultiLevelHierarchy"/>
    <dgm:cxn modelId="{30EEDA86-A82D-A848-AD14-A3BBE1602E51}" type="presParOf" srcId="{2AF83D8D-3B0B-B44C-BBED-08DE3E789955}" destId="{C40070C3-486B-9D4A-8346-BF1C07CA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BA2D8-51B0-F24E-8983-6F1A057FA15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982EE-CF09-5344-B5E1-3258BC27BF5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Visual</a:t>
          </a:r>
          <a:endParaRPr lang="en-US" dirty="0">
            <a:latin typeface="Arial"/>
            <a:cs typeface="Arial"/>
          </a:endParaRPr>
        </a:p>
      </dgm:t>
    </dgm:pt>
    <dgm:pt modelId="{712F29E0-E80C-5B4A-85A6-39EC9DD887F7}" type="parTrans" cxnId="{39FBC765-00FA-C44C-B42A-BE03C079CA8A}">
      <dgm:prSet/>
      <dgm:spPr/>
      <dgm:t>
        <a:bodyPr/>
        <a:lstStyle/>
        <a:p>
          <a:endParaRPr lang="en-US"/>
        </a:p>
      </dgm:t>
    </dgm:pt>
    <dgm:pt modelId="{C67ECA48-CD20-F244-8761-71DC478CCC3D}" type="sibTrans" cxnId="{39FBC765-00FA-C44C-B42A-BE03C079CA8A}">
      <dgm:prSet/>
      <dgm:spPr/>
      <dgm:t>
        <a:bodyPr/>
        <a:lstStyle/>
        <a:p>
          <a:endParaRPr lang="en-US"/>
        </a:p>
      </dgm:t>
    </dgm:pt>
    <dgm:pt modelId="{4DB2CF62-0FFC-7B46-A446-B7FB367468FA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>
              <a:latin typeface="Arial"/>
              <a:cs typeface="Arial"/>
            </a:rPr>
            <a:t>Moderate?</a:t>
          </a:r>
          <a:endParaRPr lang="en-US" dirty="0">
            <a:latin typeface="Arial"/>
            <a:cs typeface="Arial"/>
          </a:endParaRPr>
        </a:p>
      </dgm:t>
    </dgm:pt>
    <dgm:pt modelId="{15119757-F374-694F-91B8-984AC358794C}" type="parTrans" cxnId="{07562292-6120-FF40-9377-8EF47B2B4ED3}">
      <dgm:prSet/>
      <dgm:spPr/>
      <dgm:t>
        <a:bodyPr/>
        <a:lstStyle/>
        <a:p>
          <a:endParaRPr lang="en-US" dirty="0"/>
        </a:p>
      </dgm:t>
    </dgm:pt>
    <dgm:pt modelId="{55FF411C-6C00-0448-B4EF-504CB72B9203}" type="sibTrans" cxnId="{07562292-6120-FF40-9377-8EF47B2B4ED3}">
      <dgm:prSet/>
      <dgm:spPr/>
      <dgm:t>
        <a:bodyPr/>
        <a:lstStyle/>
        <a:p>
          <a:endParaRPr lang="en-US"/>
        </a:p>
      </dgm:t>
    </dgm:pt>
    <dgm:pt modelId="{A4CF574D-00D6-6E49-BCDB-3300A134B68B}">
      <dgm:prSet phldrT="[Text]"/>
      <dgm:spPr/>
      <dgm:t>
        <a:bodyPr/>
        <a:lstStyle/>
        <a:p>
          <a:r>
            <a:rPr lang="en-US" dirty="0" smtClean="0"/>
            <a:t>3.</a:t>
          </a:r>
          <a:r>
            <a:rPr lang="en-US" dirty="0" smtClean="0">
              <a:latin typeface="Arial"/>
              <a:cs typeface="Arial"/>
            </a:rPr>
            <a:t>Low?</a:t>
          </a:r>
          <a:endParaRPr lang="en-US" dirty="0">
            <a:latin typeface="Arial"/>
            <a:cs typeface="Arial"/>
          </a:endParaRPr>
        </a:p>
      </dgm:t>
    </dgm:pt>
    <dgm:pt modelId="{185AA4E9-F147-F94B-BCB0-2CA19FC9930D}" type="parTrans" cxnId="{AD16C712-C864-2040-A4E9-6335D1A95313}">
      <dgm:prSet/>
      <dgm:spPr/>
      <dgm:t>
        <a:bodyPr/>
        <a:lstStyle/>
        <a:p>
          <a:endParaRPr lang="en-US" dirty="0"/>
        </a:p>
      </dgm:t>
    </dgm:pt>
    <dgm:pt modelId="{9604C454-3F5F-A149-B47E-1FEBA6ED5443}" type="sibTrans" cxnId="{AD16C712-C864-2040-A4E9-6335D1A95313}">
      <dgm:prSet/>
      <dgm:spPr/>
      <dgm:t>
        <a:bodyPr/>
        <a:lstStyle/>
        <a:p>
          <a:endParaRPr lang="en-US"/>
        </a:p>
      </dgm:t>
    </dgm:pt>
    <dgm:pt modelId="{2863CB76-FBC6-C54A-AD01-A0F597AA03F4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dirty="0" smtClean="0">
              <a:latin typeface="Arial"/>
              <a:cs typeface="Arial"/>
            </a:rPr>
            <a:t>High?</a:t>
          </a:r>
          <a:endParaRPr lang="en-US" dirty="0">
            <a:latin typeface="Arial"/>
            <a:cs typeface="Arial"/>
          </a:endParaRPr>
        </a:p>
      </dgm:t>
    </dgm:pt>
    <dgm:pt modelId="{FA1207D7-1256-4F4D-8D88-3DAAD12C530B}" type="sibTrans" cxnId="{F5B1E0DA-F9DF-1B42-9A80-7B09DBDBE9D1}">
      <dgm:prSet/>
      <dgm:spPr/>
      <dgm:t>
        <a:bodyPr/>
        <a:lstStyle/>
        <a:p>
          <a:endParaRPr lang="en-US"/>
        </a:p>
      </dgm:t>
    </dgm:pt>
    <dgm:pt modelId="{1A3245BD-4E64-8A4B-962D-BD7E49DB3A91}" type="parTrans" cxnId="{F5B1E0DA-F9DF-1B42-9A80-7B09DBDBE9D1}">
      <dgm:prSet/>
      <dgm:spPr/>
      <dgm:t>
        <a:bodyPr/>
        <a:lstStyle/>
        <a:p>
          <a:endParaRPr lang="en-US" dirty="0"/>
        </a:p>
      </dgm:t>
    </dgm:pt>
    <dgm:pt modelId="{25DFA1F5-82FC-F14A-A085-35D24EBBCCF2}" type="pres">
      <dgm:prSet presAssocID="{77EBA2D8-51B0-F24E-8983-6F1A057FA1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02898D-E516-5542-8326-3C637CEE9997}" type="pres">
      <dgm:prSet presAssocID="{D1A982EE-CF09-5344-B5E1-3258BC27BF52}" presName="root1" presStyleCnt="0"/>
      <dgm:spPr/>
    </dgm:pt>
    <dgm:pt modelId="{66249967-3C6F-9648-93EA-33261DC5966E}" type="pres">
      <dgm:prSet presAssocID="{D1A982EE-CF09-5344-B5E1-3258BC27BF5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9A763-FFBC-F740-993A-56EC5DA8DFF0}" type="pres">
      <dgm:prSet presAssocID="{D1A982EE-CF09-5344-B5E1-3258BC27BF52}" presName="level2hierChild" presStyleCnt="0"/>
      <dgm:spPr/>
    </dgm:pt>
    <dgm:pt modelId="{1441CDB8-99AC-2D41-8C7D-BE3859F3E71F}" type="pres">
      <dgm:prSet presAssocID="{1A3245BD-4E64-8A4B-962D-BD7E49DB3A91}" presName="conn2-1" presStyleLbl="parChTrans1D2" presStyleIdx="0" presStyleCnt="3"/>
      <dgm:spPr/>
    </dgm:pt>
    <dgm:pt modelId="{0679AFB3-0956-4C48-9C3A-B7720A86B355}" type="pres">
      <dgm:prSet presAssocID="{1A3245BD-4E64-8A4B-962D-BD7E49DB3A91}" presName="connTx" presStyleLbl="parChTrans1D2" presStyleIdx="0" presStyleCnt="3"/>
      <dgm:spPr/>
    </dgm:pt>
    <dgm:pt modelId="{DFF48C85-B500-E246-953F-FCCB50FE82F0}" type="pres">
      <dgm:prSet presAssocID="{2863CB76-FBC6-C54A-AD01-A0F597AA03F4}" presName="root2" presStyleCnt="0"/>
      <dgm:spPr/>
    </dgm:pt>
    <dgm:pt modelId="{2DCFAC94-6601-7446-ACA9-304170F777C3}" type="pres">
      <dgm:prSet presAssocID="{2863CB76-FBC6-C54A-AD01-A0F597AA03F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84BAC-489E-F249-8C9F-AC0B392A7751}" type="pres">
      <dgm:prSet presAssocID="{2863CB76-FBC6-C54A-AD01-A0F597AA03F4}" presName="level3hierChild" presStyleCnt="0"/>
      <dgm:spPr/>
    </dgm:pt>
    <dgm:pt modelId="{C9D2115D-9391-9D45-8716-582D9735D9D1}" type="pres">
      <dgm:prSet presAssocID="{15119757-F374-694F-91B8-984AC358794C}" presName="conn2-1" presStyleLbl="parChTrans1D2" presStyleIdx="1" presStyleCnt="3"/>
      <dgm:spPr/>
    </dgm:pt>
    <dgm:pt modelId="{44257EC3-5B2F-A84A-A7E8-763EABCCFFB5}" type="pres">
      <dgm:prSet presAssocID="{15119757-F374-694F-91B8-984AC358794C}" presName="connTx" presStyleLbl="parChTrans1D2" presStyleIdx="1" presStyleCnt="3"/>
      <dgm:spPr/>
    </dgm:pt>
    <dgm:pt modelId="{017D594D-8AC6-D249-97F0-28AC81104A78}" type="pres">
      <dgm:prSet presAssocID="{4DB2CF62-0FFC-7B46-A446-B7FB367468FA}" presName="root2" presStyleCnt="0"/>
      <dgm:spPr/>
    </dgm:pt>
    <dgm:pt modelId="{1E865498-492C-D04A-B4E7-932E6D0A8BC3}" type="pres">
      <dgm:prSet presAssocID="{4DB2CF62-0FFC-7B46-A446-B7FB367468FA}" presName="LevelTwoTextNode" presStyleLbl="node2" presStyleIdx="1" presStyleCnt="3">
        <dgm:presLayoutVars>
          <dgm:chPref val="3"/>
        </dgm:presLayoutVars>
      </dgm:prSet>
      <dgm:spPr/>
    </dgm:pt>
    <dgm:pt modelId="{26CAED7E-41EE-C141-9C8A-5197EA0D096D}" type="pres">
      <dgm:prSet presAssocID="{4DB2CF62-0FFC-7B46-A446-B7FB367468FA}" presName="level3hierChild" presStyleCnt="0"/>
      <dgm:spPr/>
    </dgm:pt>
    <dgm:pt modelId="{7F63974C-CA2D-8D4F-8A2D-1D3C163BC5BE}" type="pres">
      <dgm:prSet presAssocID="{185AA4E9-F147-F94B-BCB0-2CA19FC9930D}" presName="conn2-1" presStyleLbl="parChTrans1D2" presStyleIdx="2" presStyleCnt="3"/>
      <dgm:spPr/>
    </dgm:pt>
    <dgm:pt modelId="{803C6618-4115-0E4D-99A3-1935AA90C86F}" type="pres">
      <dgm:prSet presAssocID="{185AA4E9-F147-F94B-BCB0-2CA19FC9930D}" presName="connTx" presStyleLbl="parChTrans1D2" presStyleIdx="2" presStyleCnt="3"/>
      <dgm:spPr/>
    </dgm:pt>
    <dgm:pt modelId="{2AF83D8D-3B0B-B44C-BBED-08DE3E789955}" type="pres">
      <dgm:prSet presAssocID="{A4CF574D-00D6-6E49-BCDB-3300A134B68B}" presName="root2" presStyleCnt="0"/>
      <dgm:spPr/>
    </dgm:pt>
    <dgm:pt modelId="{D7F18ECD-6730-9F40-B935-7D49A20A240F}" type="pres">
      <dgm:prSet presAssocID="{A4CF574D-00D6-6E49-BCDB-3300A134B68B}" presName="LevelTwoTextNode" presStyleLbl="node2" presStyleIdx="2" presStyleCnt="3">
        <dgm:presLayoutVars>
          <dgm:chPref val="3"/>
        </dgm:presLayoutVars>
      </dgm:prSet>
      <dgm:spPr/>
    </dgm:pt>
    <dgm:pt modelId="{C40070C3-486B-9D4A-8346-BF1C07CA25E7}" type="pres">
      <dgm:prSet presAssocID="{A4CF574D-00D6-6E49-BCDB-3300A134B68B}" presName="level3hierChild" presStyleCnt="0"/>
      <dgm:spPr/>
    </dgm:pt>
  </dgm:ptLst>
  <dgm:cxnLst>
    <dgm:cxn modelId="{7778547C-3118-E34B-82AF-C0E52F565F90}" type="presOf" srcId="{D1A982EE-CF09-5344-B5E1-3258BC27BF52}" destId="{66249967-3C6F-9648-93EA-33261DC5966E}" srcOrd="0" destOrd="0" presId="urn:microsoft.com/office/officeart/2008/layout/HorizontalMultiLevelHierarchy"/>
    <dgm:cxn modelId="{AD16C712-C864-2040-A4E9-6335D1A95313}" srcId="{D1A982EE-CF09-5344-B5E1-3258BC27BF52}" destId="{A4CF574D-00D6-6E49-BCDB-3300A134B68B}" srcOrd="2" destOrd="0" parTransId="{185AA4E9-F147-F94B-BCB0-2CA19FC9930D}" sibTransId="{9604C454-3F5F-A149-B47E-1FEBA6ED5443}"/>
    <dgm:cxn modelId="{DAEBAC21-6136-0646-A842-C6C38CA137CB}" type="presOf" srcId="{185AA4E9-F147-F94B-BCB0-2CA19FC9930D}" destId="{7F63974C-CA2D-8D4F-8A2D-1D3C163BC5BE}" srcOrd="0" destOrd="0" presId="urn:microsoft.com/office/officeart/2008/layout/HorizontalMultiLevelHierarchy"/>
    <dgm:cxn modelId="{CD35CBA2-B6A9-0640-87E5-747EAE76E788}" type="presOf" srcId="{1A3245BD-4E64-8A4B-962D-BD7E49DB3A91}" destId="{1441CDB8-99AC-2D41-8C7D-BE3859F3E71F}" srcOrd="0" destOrd="0" presId="urn:microsoft.com/office/officeart/2008/layout/HorizontalMultiLevelHierarchy"/>
    <dgm:cxn modelId="{1F362444-02E0-E449-9242-750F1FAF07C2}" type="presOf" srcId="{15119757-F374-694F-91B8-984AC358794C}" destId="{44257EC3-5B2F-A84A-A7E8-763EABCCFFB5}" srcOrd="1" destOrd="0" presId="urn:microsoft.com/office/officeart/2008/layout/HorizontalMultiLevelHierarchy"/>
    <dgm:cxn modelId="{37008EDB-B9A0-D348-8219-6576F01F2703}" type="presOf" srcId="{185AA4E9-F147-F94B-BCB0-2CA19FC9930D}" destId="{803C6618-4115-0E4D-99A3-1935AA90C86F}" srcOrd="1" destOrd="0" presId="urn:microsoft.com/office/officeart/2008/layout/HorizontalMultiLevelHierarchy"/>
    <dgm:cxn modelId="{7EADC3CA-5911-1746-82AA-3DE6C9B6E641}" type="presOf" srcId="{2863CB76-FBC6-C54A-AD01-A0F597AA03F4}" destId="{2DCFAC94-6601-7446-ACA9-304170F777C3}" srcOrd="0" destOrd="0" presId="urn:microsoft.com/office/officeart/2008/layout/HorizontalMultiLevelHierarchy"/>
    <dgm:cxn modelId="{62610041-8B3C-A345-A2C9-A11D7B51C33D}" type="presOf" srcId="{1A3245BD-4E64-8A4B-962D-BD7E49DB3A91}" destId="{0679AFB3-0956-4C48-9C3A-B7720A86B355}" srcOrd="1" destOrd="0" presId="urn:microsoft.com/office/officeart/2008/layout/HorizontalMultiLevelHierarchy"/>
    <dgm:cxn modelId="{D63220D7-E0E4-B044-9EC5-E04E7E1F4BBB}" type="presOf" srcId="{A4CF574D-00D6-6E49-BCDB-3300A134B68B}" destId="{D7F18ECD-6730-9F40-B935-7D49A20A240F}" srcOrd="0" destOrd="0" presId="urn:microsoft.com/office/officeart/2008/layout/HorizontalMultiLevelHierarchy"/>
    <dgm:cxn modelId="{D7214542-00EE-C74D-B571-7E95B758EF90}" type="presOf" srcId="{77EBA2D8-51B0-F24E-8983-6F1A057FA155}" destId="{25DFA1F5-82FC-F14A-A085-35D24EBBCCF2}" srcOrd="0" destOrd="0" presId="urn:microsoft.com/office/officeart/2008/layout/HorizontalMultiLevelHierarchy"/>
    <dgm:cxn modelId="{863858E1-A4D5-FC47-8B7F-EE31F37F1F63}" type="presOf" srcId="{4DB2CF62-0FFC-7B46-A446-B7FB367468FA}" destId="{1E865498-492C-D04A-B4E7-932E6D0A8BC3}" srcOrd="0" destOrd="0" presId="urn:microsoft.com/office/officeart/2008/layout/HorizontalMultiLevelHierarchy"/>
    <dgm:cxn modelId="{07562292-6120-FF40-9377-8EF47B2B4ED3}" srcId="{D1A982EE-CF09-5344-B5E1-3258BC27BF52}" destId="{4DB2CF62-0FFC-7B46-A446-B7FB367468FA}" srcOrd="1" destOrd="0" parTransId="{15119757-F374-694F-91B8-984AC358794C}" sibTransId="{55FF411C-6C00-0448-B4EF-504CB72B9203}"/>
    <dgm:cxn modelId="{F5B1E0DA-F9DF-1B42-9A80-7B09DBDBE9D1}" srcId="{D1A982EE-CF09-5344-B5E1-3258BC27BF52}" destId="{2863CB76-FBC6-C54A-AD01-A0F597AA03F4}" srcOrd="0" destOrd="0" parTransId="{1A3245BD-4E64-8A4B-962D-BD7E49DB3A91}" sibTransId="{FA1207D7-1256-4F4D-8D88-3DAAD12C530B}"/>
    <dgm:cxn modelId="{05DE088F-7A38-2446-802F-1154DFC05163}" type="presOf" srcId="{15119757-F374-694F-91B8-984AC358794C}" destId="{C9D2115D-9391-9D45-8716-582D9735D9D1}" srcOrd="0" destOrd="0" presId="urn:microsoft.com/office/officeart/2008/layout/HorizontalMultiLevelHierarchy"/>
    <dgm:cxn modelId="{39FBC765-00FA-C44C-B42A-BE03C079CA8A}" srcId="{77EBA2D8-51B0-F24E-8983-6F1A057FA155}" destId="{D1A982EE-CF09-5344-B5E1-3258BC27BF52}" srcOrd="0" destOrd="0" parTransId="{712F29E0-E80C-5B4A-85A6-39EC9DD887F7}" sibTransId="{C67ECA48-CD20-F244-8761-71DC478CCC3D}"/>
    <dgm:cxn modelId="{1FBA6654-D6B0-D046-9099-D0D7F23410D7}" type="presParOf" srcId="{25DFA1F5-82FC-F14A-A085-35D24EBBCCF2}" destId="{8E02898D-E516-5542-8326-3C637CEE9997}" srcOrd="0" destOrd="0" presId="urn:microsoft.com/office/officeart/2008/layout/HorizontalMultiLevelHierarchy"/>
    <dgm:cxn modelId="{C775407E-5761-A84C-8520-BAA46933260E}" type="presParOf" srcId="{8E02898D-E516-5542-8326-3C637CEE9997}" destId="{66249967-3C6F-9648-93EA-33261DC5966E}" srcOrd="0" destOrd="0" presId="urn:microsoft.com/office/officeart/2008/layout/HorizontalMultiLevelHierarchy"/>
    <dgm:cxn modelId="{9B321C47-385F-D848-AACB-017C435DB19C}" type="presParOf" srcId="{8E02898D-E516-5542-8326-3C637CEE9997}" destId="{6BB9A763-FFBC-F740-993A-56EC5DA8DFF0}" srcOrd="1" destOrd="0" presId="urn:microsoft.com/office/officeart/2008/layout/HorizontalMultiLevelHierarchy"/>
    <dgm:cxn modelId="{C5F626C8-C5A6-194A-88A3-9D4AC58D33B5}" type="presParOf" srcId="{6BB9A763-FFBC-F740-993A-56EC5DA8DFF0}" destId="{1441CDB8-99AC-2D41-8C7D-BE3859F3E71F}" srcOrd="0" destOrd="0" presId="urn:microsoft.com/office/officeart/2008/layout/HorizontalMultiLevelHierarchy"/>
    <dgm:cxn modelId="{FD8C952C-3D21-8843-B769-FA3ACADD2AF4}" type="presParOf" srcId="{1441CDB8-99AC-2D41-8C7D-BE3859F3E71F}" destId="{0679AFB3-0956-4C48-9C3A-B7720A86B355}" srcOrd="0" destOrd="0" presId="urn:microsoft.com/office/officeart/2008/layout/HorizontalMultiLevelHierarchy"/>
    <dgm:cxn modelId="{A1B31C76-C5DB-7049-8322-58D48DE6B03A}" type="presParOf" srcId="{6BB9A763-FFBC-F740-993A-56EC5DA8DFF0}" destId="{DFF48C85-B500-E246-953F-FCCB50FE82F0}" srcOrd="1" destOrd="0" presId="urn:microsoft.com/office/officeart/2008/layout/HorizontalMultiLevelHierarchy"/>
    <dgm:cxn modelId="{65DE6BF2-1F43-DA49-BD2C-5356F199E393}" type="presParOf" srcId="{DFF48C85-B500-E246-953F-FCCB50FE82F0}" destId="{2DCFAC94-6601-7446-ACA9-304170F777C3}" srcOrd="0" destOrd="0" presId="urn:microsoft.com/office/officeart/2008/layout/HorizontalMultiLevelHierarchy"/>
    <dgm:cxn modelId="{E50058C7-071A-DB40-8584-40952FCF2674}" type="presParOf" srcId="{DFF48C85-B500-E246-953F-FCCB50FE82F0}" destId="{BC284BAC-489E-F249-8C9F-AC0B392A7751}" srcOrd="1" destOrd="0" presId="urn:microsoft.com/office/officeart/2008/layout/HorizontalMultiLevelHierarchy"/>
    <dgm:cxn modelId="{232D524E-97DF-CA4E-A00C-02822C448F7B}" type="presParOf" srcId="{6BB9A763-FFBC-F740-993A-56EC5DA8DFF0}" destId="{C9D2115D-9391-9D45-8716-582D9735D9D1}" srcOrd="2" destOrd="0" presId="urn:microsoft.com/office/officeart/2008/layout/HorizontalMultiLevelHierarchy"/>
    <dgm:cxn modelId="{AEE5155E-FB9E-CC45-AFAD-B53030D660EC}" type="presParOf" srcId="{C9D2115D-9391-9D45-8716-582D9735D9D1}" destId="{44257EC3-5B2F-A84A-A7E8-763EABCCFFB5}" srcOrd="0" destOrd="0" presId="urn:microsoft.com/office/officeart/2008/layout/HorizontalMultiLevelHierarchy"/>
    <dgm:cxn modelId="{D3EEE423-DBA8-B04B-BDB1-563D9DBE33AC}" type="presParOf" srcId="{6BB9A763-FFBC-F740-993A-56EC5DA8DFF0}" destId="{017D594D-8AC6-D249-97F0-28AC81104A78}" srcOrd="3" destOrd="0" presId="urn:microsoft.com/office/officeart/2008/layout/HorizontalMultiLevelHierarchy"/>
    <dgm:cxn modelId="{9B240E41-A7B9-BA42-A014-E6EE7D586598}" type="presParOf" srcId="{017D594D-8AC6-D249-97F0-28AC81104A78}" destId="{1E865498-492C-D04A-B4E7-932E6D0A8BC3}" srcOrd="0" destOrd="0" presId="urn:microsoft.com/office/officeart/2008/layout/HorizontalMultiLevelHierarchy"/>
    <dgm:cxn modelId="{E7301A29-3C5E-4348-9623-B4B76B480768}" type="presParOf" srcId="{017D594D-8AC6-D249-97F0-28AC81104A78}" destId="{26CAED7E-41EE-C141-9C8A-5197EA0D096D}" srcOrd="1" destOrd="0" presId="urn:microsoft.com/office/officeart/2008/layout/HorizontalMultiLevelHierarchy"/>
    <dgm:cxn modelId="{98567826-679E-8540-B983-328705EFF172}" type="presParOf" srcId="{6BB9A763-FFBC-F740-993A-56EC5DA8DFF0}" destId="{7F63974C-CA2D-8D4F-8A2D-1D3C163BC5BE}" srcOrd="4" destOrd="0" presId="urn:microsoft.com/office/officeart/2008/layout/HorizontalMultiLevelHierarchy"/>
    <dgm:cxn modelId="{FFCAE8F8-8D94-9345-AE15-29C9F2A50119}" type="presParOf" srcId="{7F63974C-CA2D-8D4F-8A2D-1D3C163BC5BE}" destId="{803C6618-4115-0E4D-99A3-1935AA90C86F}" srcOrd="0" destOrd="0" presId="urn:microsoft.com/office/officeart/2008/layout/HorizontalMultiLevelHierarchy"/>
    <dgm:cxn modelId="{39D77F6F-EA03-A346-A7D1-67CB43CBA111}" type="presParOf" srcId="{6BB9A763-FFBC-F740-993A-56EC5DA8DFF0}" destId="{2AF83D8D-3B0B-B44C-BBED-08DE3E789955}" srcOrd="5" destOrd="0" presId="urn:microsoft.com/office/officeart/2008/layout/HorizontalMultiLevelHierarchy"/>
    <dgm:cxn modelId="{C2DF32E8-9F0D-8A4B-A5F8-AA70DD99A889}" type="presParOf" srcId="{2AF83D8D-3B0B-B44C-BBED-08DE3E789955}" destId="{D7F18ECD-6730-9F40-B935-7D49A20A240F}" srcOrd="0" destOrd="0" presId="urn:microsoft.com/office/officeart/2008/layout/HorizontalMultiLevelHierarchy"/>
    <dgm:cxn modelId="{2A2C6BA0-4D22-9543-BA66-BA7C42B3DE85}" type="presParOf" srcId="{2AF83D8D-3B0B-B44C-BBED-08DE3E789955}" destId="{C40070C3-486B-9D4A-8346-BF1C07CA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BA2D8-51B0-F24E-8983-6F1A057FA15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982EE-CF09-5344-B5E1-3258BC27BF5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Modeling</a:t>
          </a:r>
          <a:endParaRPr lang="en-US" dirty="0">
            <a:latin typeface="Arial"/>
            <a:cs typeface="Arial"/>
          </a:endParaRPr>
        </a:p>
      </dgm:t>
    </dgm:pt>
    <dgm:pt modelId="{712F29E0-E80C-5B4A-85A6-39EC9DD887F7}" type="parTrans" cxnId="{39FBC765-00FA-C44C-B42A-BE03C079CA8A}">
      <dgm:prSet/>
      <dgm:spPr/>
      <dgm:t>
        <a:bodyPr/>
        <a:lstStyle/>
        <a:p>
          <a:endParaRPr lang="en-US"/>
        </a:p>
      </dgm:t>
    </dgm:pt>
    <dgm:pt modelId="{C67ECA48-CD20-F244-8761-71DC478CCC3D}" type="sibTrans" cxnId="{39FBC765-00FA-C44C-B42A-BE03C079CA8A}">
      <dgm:prSet/>
      <dgm:spPr/>
      <dgm:t>
        <a:bodyPr/>
        <a:lstStyle/>
        <a:p>
          <a:endParaRPr lang="en-US"/>
        </a:p>
      </dgm:t>
    </dgm:pt>
    <dgm:pt modelId="{4DB2CF62-0FFC-7B46-A446-B7FB367468FA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>
              <a:latin typeface="Arial"/>
              <a:cs typeface="Arial"/>
            </a:rPr>
            <a:t>Moderate?</a:t>
          </a:r>
          <a:endParaRPr lang="en-US" dirty="0">
            <a:latin typeface="Arial"/>
            <a:cs typeface="Arial"/>
          </a:endParaRPr>
        </a:p>
      </dgm:t>
    </dgm:pt>
    <dgm:pt modelId="{15119757-F374-694F-91B8-984AC358794C}" type="parTrans" cxnId="{07562292-6120-FF40-9377-8EF47B2B4ED3}">
      <dgm:prSet/>
      <dgm:spPr/>
      <dgm:t>
        <a:bodyPr/>
        <a:lstStyle/>
        <a:p>
          <a:endParaRPr lang="en-US" dirty="0"/>
        </a:p>
      </dgm:t>
    </dgm:pt>
    <dgm:pt modelId="{55FF411C-6C00-0448-B4EF-504CB72B9203}" type="sibTrans" cxnId="{07562292-6120-FF40-9377-8EF47B2B4ED3}">
      <dgm:prSet/>
      <dgm:spPr/>
      <dgm:t>
        <a:bodyPr/>
        <a:lstStyle/>
        <a:p>
          <a:endParaRPr lang="en-US"/>
        </a:p>
      </dgm:t>
    </dgm:pt>
    <dgm:pt modelId="{A4CF574D-00D6-6E49-BCDB-3300A134B68B}">
      <dgm:prSet phldrT="[Text]"/>
      <dgm:spPr/>
      <dgm:t>
        <a:bodyPr/>
        <a:lstStyle/>
        <a:p>
          <a:r>
            <a:rPr lang="en-US" dirty="0" smtClean="0"/>
            <a:t>3.</a:t>
          </a:r>
          <a:r>
            <a:rPr lang="en-US" dirty="0" smtClean="0">
              <a:latin typeface="Arial"/>
              <a:cs typeface="Arial"/>
            </a:rPr>
            <a:t>Low?</a:t>
          </a:r>
          <a:endParaRPr lang="en-US" dirty="0">
            <a:latin typeface="Arial"/>
            <a:cs typeface="Arial"/>
          </a:endParaRPr>
        </a:p>
      </dgm:t>
    </dgm:pt>
    <dgm:pt modelId="{185AA4E9-F147-F94B-BCB0-2CA19FC9930D}" type="parTrans" cxnId="{AD16C712-C864-2040-A4E9-6335D1A95313}">
      <dgm:prSet/>
      <dgm:spPr/>
      <dgm:t>
        <a:bodyPr/>
        <a:lstStyle/>
        <a:p>
          <a:endParaRPr lang="en-US" dirty="0"/>
        </a:p>
      </dgm:t>
    </dgm:pt>
    <dgm:pt modelId="{9604C454-3F5F-A149-B47E-1FEBA6ED5443}" type="sibTrans" cxnId="{AD16C712-C864-2040-A4E9-6335D1A95313}">
      <dgm:prSet/>
      <dgm:spPr/>
      <dgm:t>
        <a:bodyPr/>
        <a:lstStyle/>
        <a:p>
          <a:endParaRPr lang="en-US"/>
        </a:p>
      </dgm:t>
    </dgm:pt>
    <dgm:pt modelId="{2863CB76-FBC6-C54A-AD01-A0F597AA03F4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dirty="0" smtClean="0">
              <a:latin typeface="Arial"/>
              <a:cs typeface="Arial"/>
            </a:rPr>
            <a:t>High?</a:t>
          </a:r>
          <a:endParaRPr lang="en-US" dirty="0">
            <a:latin typeface="Arial"/>
            <a:cs typeface="Arial"/>
          </a:endParaRPr>
        </a:p>
      </dgm:t>
    </dgm:pt>
    <dgm:pt modelId="{FA1207D7-1256-4F4D-8D88-3DAAD12C530B}" type="sibTrans" cxnId="{F5B1E0DA-F9DF-1B42-9A80-7B09DBDBE9D1}">
      <dgm:prSet/>
      <dgm:spPr/>
      <dgm:t>
        <a:bodyPr/>
        <a:lstStyle/>
        <a:p>
          <a:endParaRPr lang="en-US"/>
        </a:p>
      </dgm:t>
    </dgm:pt>
    <dgm:pt modelId="{1A3245BD-4E64-8A4B-962D-BD7E49DB3A91}" type="parTrans" cxnId="{F5B1E0DA-F9DF-1B42-9A80-7B09DBDBE9D1}">
      <dgm:prSet/>
      <dgm:spPr/>
      <dgm:t>
        <a:bodyPr/>
        <a:lstStyle/>
        <a:p>
          <a:endParaRPr lang="en-US" dirty="0"/>
        </a:p>
      </dgm:t>
    </dgm:pt>
    <dgm:pt modelId="{25DFA1F5-82FC-F14A-A085-35D24EBBCCF2}" type="pres">
      <dgm:prSet presAssocID="{77EBA2D8-51B0-F24E-8983-6F1A057FA1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02898D-E516-5542-8326-3C637CEE9997}" type="pres">
      <dgm:prSet presAssocID="{D1A982EE-CF09-5344-B5E1-3258BC27BF52}" presName="root1" presStyleCnt="0"/>
      <dgm:spPr/>
    </dgm:pt>
    <dgm:pt modelId="{66249967-3C6F-9648-93EA-33261DC5966E}" type="pres">
      <dgm:prSet presAssocID="{D1A982EE-CF09-5344-B5E1-3258BC27BF5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9A763-FFBC-F740-993A-56EC5DA8DFF0}" type="pres">
      <dgm:prSet presAssocID="{D1A982EE-CF09-5344-B5E1-3258BC27BF52}" presName="level2hierChild" presStyleCnt="0"/>
      <dgm:spPr/>
    </dgm:pt>
    <dgm:pt modelId="{1441CDB8-99AC-2D41-8C7D-BE3859F3E71F}" type="pres">
      <dgm:prSet presAssocID="{1A3245BD-4E64-8A4B-962D-BD7E49DB3A91}" presName="conn2-1" presStyleLbl="parChTrans1D2" presStyleIdx="0" presStyleCnt="3"/>
      <dgm:spPr/>
    </dgm:pt>
    <dgm:pt modelId="{0679AFB3-0956-4C48-9C3A-B7720A86B355}" type="pres">
      <dgm:prSet presAssocID="{1A3245BD-4E64-8A4B-962D-BD7E49DB3A91}" presName="connTx" presStyleLbl="parChTrans1D2" presStyleIdx="0" presStyleCnt="3"/>
      <dgm:spPr/>
    </dgm:pt>
    <dgm:pt modelId="{DFF48C85-B500-E246-953F-FCCB50FE82F0}" type="pres">
      <dgm:prSet presAssocID="{2863CB76-FBC6-C54A-AD01-A0F597AA03F4}" presName="root2" presStyleCnt="0"/>
      <dgm:spPr/>
    </dgm:pt>
    <dgm:pt modelId="{2DCFAC94-6601-7446-ACA9-304170F777C3}" type="pres">
      <dgm:prSet presAssocID="{2863CB76-FBC6-C54A-AD01-A0F597AA03F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84BAC-489E-F249-8C9F-AC0B392A7751}" type="pres">
      <dgm:prSet presAssocID="{2863CB76-FBC6-C54A-AD01-A0F597AA03F4}" presName="level3hierChild" presStyleCnt="0"/>
      <dgm:spPr/>
    </dgm:pt>
    <dgm:pt modelId="{C9D2115D-9391-9D45-8716-582D9735D9D1}" type="pres">
      <dgm:prSet presAssocID="{15119757-F374-694F-91B8-984AC358794C}" presName="conn2-1" presStyleLbl="parChTrans1D2" presStyleIdx="1" presStyleCnt="3"/>
      <dgm:spPr/>
    </dgm:pt>
    <dgm:pt modelId="{44257EC3-5B2F-A84A-A7E8-763EABCCFFB5}" type="pres">
      <dgm:prSet presAssocID="{15119757-F374-694F-91B8-984AC358794C}" presName="connTx" presStyleLbl="parChTrans1D2" presStyleIdx="1" presStyleCnt="3"/>
      <dgm:spPr/>
    </dgm:pt>
    <dgm:pt modelId="{017D594D-8AC6-D249-97F0-28AC81104A78}" type="pres">
      <dgm:prSet presAssocID="{4DB2CF62-0FFC-7B46-A446-B7FB367468FA}" presName="root2" presStyleCnt="0"/>
      <dgm:spPr/>
    </dgm:pt>
    <dgm:pt modelId="{1E865498-492C-D04A-B4E7-932E6D0A8BC3}" type="pres">
      <dgm:prSet presAssocID="{4DB2CF62-0FFC-7B46-A446-B7FB367468FA}" presName="LevelTwoTextNode" presStyleLbl="node2" presStyleIdx="1" presStyleCnt="3">
        <dgm:presLayoutVars>
          <dgm:chPref val="3"/>
        </dgm:presLayoutVars>
      </dgm:prSet>
      <dgm:spPr/>
    </dgm:pt>
    <dgm:pt modelId="{26CAED7E-41EE-C141-9C8A-5197EA0D096D}" type="pres">
      <dgm:prSet presAssocID="{4DB2CF62-0FFC-7B46-A446-B7FB367468FA}" presName="level3hierChild" presStyleCnt="0"/>
      <dgm:spPr/>
    </dgm:pt>
    <dgm:pt modelId="{7F63974C-CA2D-8D4F-8A2D-1D3C163BC5BE}" type="pres">
      <dgm:prSet presAssocID="{185AA4E9-F147-F94B-BCB0-2CA19FC9930D}" presName="conn2-1" presStyleLbl="parChTrans1D2" presStyleIdx="2" presStyleCnt="3"/>
      <dgm:spPr/>
    </dgm:pt>
    <dgm:pt modelId="{803C6618-4115-0E4D-99A3-1935AA90C86F}" type="pres">
      <dgm:prSet presAssocID="{185AA4E9-F147-F94B-BCB0-2CA19FC9930D}" presName="connTx" presStyleLbl="parChTrans1D2" presStyleIdx="2" presStyleCnt="3"/>
      <dgm:spPr/>
    </dgm:pt>
    <dgm:pt modelId="{2AF83D8D-3B0B-B44C-BBED-08DE3E789955}" type="pres">
      <dgm:prSet presAssocID="{A4CF574D-00D6-6E49-BCDB-3300A134B68B}" presName="root2" presStyleCnt="0"/>
      <dgm:spPr/>
    </dgm:pt>
    <dgm:pt modelId="{D7F18ECD-6730-9F40-B935-7D49A20A240F}" type="pres">
      <dgm:prSet presAssocID="{A4CF574D-00D6-6E49-BCDB-3300A134B68B}" presName="LevelTwoTextNode" presStyleLbl="node2" presStyleIdx="2" presStyleCnt="3">
        <dgm:presLayoutVars>
          <dgm:chPref val="3"/>
        </dgm:presLayoutVars>
      </dgm:prSet>
      <dgm:spPr/>
    </dgm:pt>
    <dgm:pt modelId="{C40070C3-486B-9D4A-8346-BF1C07CA25E7}" type="pres">
      <dgm:prSet presAssocID="{A4CF574D-00D6-6E49-BCDB-3300A134B68B}" presName="level3hierChild" presStyleCnt="0"/>
      <dgm:spPr/>
    </dgm:pt>
  </dgm:ptLst>
  <dgm:cxnLst>
    <dgm:cxn modelId="{20846DF7-93BE-7A4C-933E-A0AFD00DB415}" type="presOf" srcId="{4DB2CF62-0FFC-7B46-A446-B7FB367468FA}" destId="{1E865498-492C-D04A-B4E7-932E6D0A8BC3}" srcOrd="0" destOrd="0" presId="urn:microsoft.com/office/officeart/2008/layout/HorizontalMultiLevelHierarchy"/>
    <dgm:cxn modelId="{AD16C712-C864-2040-A4E9-6335D1A95313}" srcId="{D1A982EE-CF09-5344-B5E1-3258BC27BF52}" destId="{A4CF574D-00D6-6E49-BCDB-3300A134B68B}" srcOrd="2" destOrd="0" parTransId="{185AA4E9-F147-F94B-BCB0-2CA19FC9930D}" sibTransId="{9604C454-3F5F-A149-B47E-1FEBA6ED5443}"/>
    <dgm:cxn modelId="{C7D9A518-375E-6343-91E1-BF9CE54A737C}" type="presOf" srcId="{15119757-F374-694F-91B8-984AC358794C}" destId="{C9D2115D-9391-9D45-8716-582D9735D9D1}" srcOrd="0" destOrd="0" presId="urn:microsoft.com/office/officeart/2008/layout/HorizontalMultiLevelHierarchy"/>
    <dgm:cxn modelId="{C9C568D6-5787-A643-8631-C59EABF22ABE}" type="presOf" srcId="{77EBA2D8-51B0-F24E-8983-6F1A057FA155}" destId="{25DFA1F5-82FC-F14A-A085-35D24EBBCCF2}" srcOrd="0" destOrd="0" presId="urn:microsoft.com/office/officeart/2008/layout/HorizontalMultiLevelHierarchy"/>
    <dgm:cxn modelId="{76A4D51F-5172-A24F-AC62-0FEF60E40300}" type="presOf" srcId="{1A3245BD-4E64-8A4B-962D-BD7E49DB3A91}" destId="{0679AFB3-0956-4C48-9C3A-B7720A86B355}" srcOrd="1" destOrd="0" presId="urn:microsoft.com/office/officeart/2008/layout/HorizontalMultiLevelHierarchy"/>
    <dgm:cxn modelId="{ACABC5EF-C58A-A74E-9A1C-AB1ED0A0AD96}" type="presOf" srcId="{D1A982EE-CF09-5344-B5E1-3258BC27BF52}" destId="{66249967-3C6F-9648-93EA-33261DC5966E}" srcOrd="0" destOrd="0" presId="urn:microsoft.com/office/officeart/2008/layout/HorizontalMultiLevelHierarchy"/>
    <dgm:cxn modelId="{BA01F78E-F369-9E4D-A5CA-E54DD225C961}" type="presOf" srcId="{1A3245BD-4E64-8A4B-962D-BD7E49DB3A91}" destId="{1441CDB8-99AC-2D41-8C7D-BE3859F3E71F}" srcOrd="0" destOrd="0" presId="urn:microsoft.com/office/officeart/2008/layout/HorizontalMultiLevelHierarchy"/>
    <dgm:cxn modelId="{07562292-6120-FF40-9377-8EF47B2B4ED3}" srcId="{D1A982EE-CF09-5344-B5E1-3258BC27BF52}" destId="{4DB2CF62-0FFC-7B46-A446-B7FB367468FA}" srcOrd="1" destOrd="0" parTransId="{15119757-F374-694F-91B8-984AC358794C}" sibTransId="{55FF411C-6C00-0448-B4EF-504CB72B9203}"/>
    <dgm:cxn modelId="{64535CF5-9D7C-6F4D-9B91-4947506B1623}" type="presOf" srcId="{2863CB76-FBC6-C54A-AD01-A0F597AA03F4}" destId="{2DCFAC94-6601-7446-ACA9-304170F777C3}" srcOrd="0" destOrd="0" presId="urn:microsoft.com/office/officeart/2008/layout/HorizontalMultiLevelHierarchy"/>
    <dgm:cxn modelId="{F5B1E0DA-F9DF-1B42-9A80-7B09DBDBE9D1}" srcId="{D1A982EE-CF09-5344-B5E1-3258BC27BF52}" destId="{2863CB76-FBC6-C54A-AD01-A0F597AA03F4}" srcOrd="0" destOrd="0" parTransId="{1A3245BD-4E64-8A4B-962D-BD7E49DB3A91}" sibTransId="{FA1207D7-1256-4F4D-8D88-3DAAD12C530B}"/>
    <dgm:cxn modelId="{813943E9-C26F-A747-975A-D22D4F1E919A}" type="presOf" srcId="{185AA4E9-F147-F94B-BCB0-2CA19FC9930D}" destId="{803C6618-4115-0E4D-99A3-1935AA90C86F}" srcOrd="1" destOrd="0" presId="urn:microsoft.com/office/officeart/2008/layout/HorizontalMultiLevelHierarchy"/>
    <dgm:cxn modelId="{39576AB3-7A88-B24A-86E6-3BD895080CC7}" type="presOf" srcId="{185AA4E9-F147-F94B-BCB0-2CA19FC9930D}" destId="{7F63974C-CA2D-8D4F-8A2D-1D3C163BC5BE}" srcOrd="0" destOrd="0" presId="urn:microsoft.com/office/officeart/2008/layout/HorizontalMultiLevelHierarchy"/>
    <dgm:cxn modelId="{9554663B-7388-884B-B751-2602C6006D22}" type="presOf" srcId="{A4CF574D-00D6-6E49-BCDB-3300A134B68B}" destId="{D7F18ECD-6730-9F40-B935-7D49A20A240F}" srcOrd="0" destOrd="0" presId="urn:microsoft.com/office/officeart/2008/layout/HorizontalMultiLevelHierarchy"/>
    <dgm:cxn modelId="{39FBC765-00FA-C44C-B42A-BE03C079CA8A}" srcId="{77EBA2D8-51B0-F24E-8983-6F1A057FA155}" destId="{D1A982EE-CF09-5344-B5E1-3258BC27BF52}" srcOrd="0" destOrd="0" parTransId="{712F29E0-E80C-5B4A-85A6-39EC9DD887F7}" sibTransId="{C67ECA48-CD20-F244-8761-71DC478CCC3D}"/>
    <dgm:cxn modelId="{88C47B9E-E491-F344-9338-7ECCF6F10B4C}" type="presOf" srcId="{15119757-F374-694F-91B8-984AC358794C}" destId="{44257EC3-5B2F-A84A-A7E8-763EABCCFFB5}" srcOrd="1" destOrd="0" presId="urn:microsoft.com/office/officeart/2008/layout/HorizontalMultiLevelHierarchy"/>
    <dgm:cxn modelId="{9F49E483-5DB1-E145-8808-D6CFA60D3291}" type="presParOf" srcId="{25DFA1F5-82FC-F14A-A085-35D24EBBCCF2}" destId="{8E02898D-E516-5542-8326-3C637CEE9997}" srcOrd="0" destOrd="0" presId="urn:microsoft.com/office/officeart/2008/layout/HorizontalMultiLevelHierarchy"/>
    <dgm:cxn modelId="{82D88F32-91E8-AD4F-85CA-97BE99AF5473}" type="presParOf" srcId="{8E02898D-E516-5542-8326-3C637CEE9997}" destId="{66249967-3C6F-9648-93EA-33261DC5966E}" srcOrd="0" destOrd="0" presId="urn:microsoft.com/office/officeart/2008/layout/HorizontalMultiLevelHierarchy"/>
    <dgm:cxn modelId="{0620DC81-AE87-6F4D-8B36-64473F81813F}" type="presParOf" srcId="{8E02898D-E516-5542-8326-3C637CEE9997}" destId="{6BB9A763-FFBC-F740-993A-56EC5DA8DFF0}" srcOrd="1" destOrd="0" presId="urn:microsoft.com/office/officeart/2008/layout/HorizontalMultiLevelHierarchy"/>
    <dgm:cxn modelId="{C5DA7BED-E87F-9846-B99A-FFB6D14D76DC}" type="presParOf" srcId="{6BB9A763-FFBC-F740-993A-56EC5DA8DFF0}" destId="{1441CDB8-99AC-2D41-8C7D-BE3859F3E71F}" srcOrd="0" destOrd="0" presId="urn:microsoft.com/office/officeart/2008/layout/HorizontalMultiLevelHierarchy"/>
    <dgm:cxn modelId="{946E7732-B511-0F4D-AB8A-6DB1C268ADB7}" type="presParOf" srcId="{1441CDB8-99AC-2D41-8C7D-BE3859F3E71F}" destId="{0679AFB3-0956-4C48-9C3A-B7720A86B355}" srcOrd="0" destOrd="0" presId="urn:microsoft.com/office/officeart/2008/layout/HorizontalMultiLevelHierarchy"/>
    <dgm:cxn modelId="{52288BB7-192F-5D41-85E0-BA113EC0B84B}" type="presParOf" srcId="{6BB9A763-FFBC-F740-993A-56EC5DA8DFF0}" destId="{DFF48C85-B500-E246-953F-FCCB50FE82F0}" srcOrd="1" destOrd="0" presId="urn:microsoft.com/office/officeart/2008/layout/HorizontalMultiLevelHierarchy"/>
    <dgm:cxn modelId="{71E907F3-74FB-B14C-9757-175A7CB6BEBB}" type="presParOf" srcId="{DFF48C85-B500-E246-953F-FCCB50FE82F0}" destId="{2DCFAC94-6601-7446-ACA9-304170F777C3}" srcOrd="0" destOrd="0" presId="urn:microsoft.com/office/officeart/2008/layout/HorizontalMultiLevelHierarchy"/>
    <dgm:cxn modelId="{7CBCAFE9-EA90-D844-92A8-AE0159B25309}" type="presParOf" srcId="{DFF48C85-B500-E246-953F-FCCB50FE82F0}" destId="{BC284BAC-489E-F249-8C9F-AC0B392A7751}" srcOrd="1" destOrd="0" presId="urn:microsoft.com/office/officeart/2008/layout/HorizontalMultiLevelHierarchy"/>
    <dgm:cxn modelId="{4D02D95A-D6C0-284D-BF87-ECC64460BB59}" type="presParOf" srcId="{6BB9A763-FFBC-F740-993A-56EC5DA8DFF0}" destId="{C9D2115D-9391-9D45-8716-582D9735D9D1}" srcOrd="2" destOrd="0" presId="urn:microsoft.com/office/officeart/2008/layout/HorizontalMultiLevelHierarchy"/>
    <dgm:cxn modelId="{97B377F9-B84E-DA46-9321-F8F17EDAE05F}" type="presParOf" srcId="{C9D2115D-9391-9D45-8716-582D9735D9D1}" destId="{44257EC3-5B2F-A84A-A7E8-763EABCCFFB5}" srcOrd="0" destOrd="0" presId="urn:microsoft.com/office/officeart/2008/layout/HorizontalMultiLevelHierarchy"/>
    <dgm:cxn modelId="{7071A7F9-480E-7F49-B86B-E7B9CBC70B5B}" type="presParOf" srcId="{6BB9A763-FFBC-F740-993A-56EC5DA8DFF0}" destId="{017D594D-8AC6-D249-97F0-28AC81104A78}" srcOrd="3" destOrd="0" presId="urn:microsoft.com/office/officeart/2008/layout/HorizontalMultiLevelHierarchy"/>
    <dgm:cxn modelId="{3606C8B1-B949-5F48-B806-D536F567882E}" type="presParOf" srcId="{017D594D-8AC6-D249-97F0-28AC81104A78}" destId="{1E865498-492C-D04A-B4E7-932E6D0A8BC3}" srcOrd="0" destOrd="0" presId="urn:microsoft.com/office/officeart/2008/layout/HorizontalMultiLevelHierarchy"/>
    <dgm:cxn modelId="{E3DA2110-161D-B141-AA4B-2F2E692A1826}" type="presParOf" srcId="{017D594D-8AC6-D249-97F0-28AC81104A78}" destId="{26CAED7E-41EE-C141-9C8A-5197EA0D096D}" srcOrd="1" destOrd="0" presId="urn:microsoft.com/office/officeart/2008/layout/HorizontalMultiLevelHierarchy"/>
    <dgm:cxn modelId="{AD3831B4-FAE8-8F4F-94DF-979A5210EF0B}" type="presParOf" srcId="{6BB9A763-FFBC-F740-993A-56EC5DA8DFF0}" destId="{7F63974C-CA2D-8D4F-8A2D-1D3C163BC5BE}" srcOrd="4" destOrd="0" presId="urn:microsoft.com/office/officeart/2008/layout/HorizontalMultiLevelHierarchy"/>
    <dgm:cxn modelId="{87F7F703-9DD4-164F-B865-138583D46644}" type="presParOf" srcId="{7F63974C-CA2D-8D4F-8A2D-1D3C163BC5BE}" destId="{803C6618-4115-0E4D-99A3-1935AA90C86F}" srcOrd="0" destOrd="0" presId="urn:microsoft.com/office/officeart/2008/layout/HorizontalMultiLevelHierarchy"/>
    <dgm:cxn modelId="{88149083-29B8-3742-9451-4548258895E8}" type="presParOf" srcId="{6BB9A763-FFBC-F740-993A-56EC5DA8DFF0}" destId="{2AF83D8D-3B0B-B44C-BBED-08DE3E789955}" srcOrd="5" destOrd="0" presId="urn:microsoft.com/office/officeart/2008/layout/HorizontalMultiLevelHierarchy"/>
    <dgm:cxn modelId="{B0DD40CF-D91F-AD46-9498-A3E7A5CC04C2}" type="presParOf" srcId="{2AF83D8D-3B0B-B44C-BBED-08DE3E789955}" destId="{D7F18ECD-6730-9F40-B935-7D49A20A240F}" srcOrd="0" destOrd="0" presId="urn:microsoft.com/office/officeart/2008/layout/HorizontalMultiLevelHierarchy"/>
    <dgm:cxn modelId="{5EA3A758-EB18-A743-8A9E-FBA840786072}" type="presParOf" srcId="{2AF83D8D-3B0B-B44C-BBED-08DE3E789955}" destId="{C40070C3-486B-9D4A-8346-BF1C07CA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EBA2D8-51B0-F24E-8983-6F1A057FA15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982EE-CF09-5344-B5E1-3258BC27BF5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Physical</a:t>
          </a:r>
          <a:endParaRPr lang="en-US" dirty="0">
            <a:latin typeface="Arial"/>
            <a:cs typeface="Arial"/>
          </a:endParaRPr>
        </a:p>
      </dgm:t>
    </dgm:pt>
    <dgm:pt modelId="{712F29E0-E80C-5B4A-85A6-39EC9DD887F7}" type="parTrans" cxnId="{39FBC765-00FA-C44C-B42A-BE03C079CA8A}">
      <dgm:prSet/>
      <dgm:spPr/>
      <dgm:t>
        <a:bodyPr/>
        <a:lstStyle/>
        <a:p>
          <a:endParaRPr lang="en-US"/>
        </a:p>
      </dgm:t>
    </dgm:pt>
    <dgm:pt modelId="{C67ECA48-CD20-F244-8761-71DC478CCC3D}" type="sibTrans" cxnId="{39FBC765-00FA-C44C-B42A-BE03C079CA8A}">
      <dgm:prSet/>
      <dgm:spPr/>
      <dgm:t>
        <a:bodyPr/>
        <a:lstStyle/>
        <a:p>
          <a:endParaRPr lang="en-US"/>
        </a:p>
      </dgm:t>
    </dgm:pt>
    <dgm:pt modelId="{4DB2CF62-0FFC-7B46-A446-B7FB367468FA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>
              <a:latin typeface="Arial"/>
              <a:cs typeface="Arial"/>
            </a:rPr>
            <a:t>Moderate?</a:t>
          </a:r>
          <a:endParaRPr lang="en-US" dirty="0">
            <a:latin typeface="Arial"/>
            <a:cs typeface="Arial"/>
          </a:endParaRPr>
        </a:p>
      </dgm:t>
    </dgm:pt>
    <dgm:pt modelId="{15119757-F374-694F-91B8-984AC358794C}" type="parTrans" cxnId="{07562292-6120-FF40-9377-8EF47B2B4ED3}">
      <dgm:prSet/>
      <dgm:spPr/>
      <dgm:t>
        <a:bodyPr/>
        <a:lstStyle/>
        <a:p>
          <a:endParaRPr lang="en-US" dirty="0"/>
        </a:p>
      </dgm:t>
    </dgm:pt>
    <dgm:pt modelId="{55FF411C-6C00-0448-B4EF-504CB72B9203}" type="sibTrans" cxnId="{07562292-6120-FF40-9377-8EF47B2B4ED3}">
      <dgm:prSet/>
      <dgm:spPr/>
      <dgm:t>
        <a:bodyPr/>
        <a:lstStyle/>
        <a:p>
          <a:endParaRPr lang="en-US"/>
        </a:p>
      </dgm:t>
    </dgm:pt>
    <dgm:pt modelId="{A4CF574D-00D6-6E49-BCDB-3300A134B68B}">
      <dgm:prSet phldrT="[Text]"/>
      <dgm:spPr/>
      <dgm:t>
        <a:bodyPr/>
        <a:lstStyle/>
        <a:p>
          <a:r>
            <a:rPr lang="en-US" dirty="0" smtClean="0"/>
            <a:t>3.</a:t>
          </a:r>
          <a:r>
            <a:rPr lang="en-US" dirty="0" smtClean="0">
              <a:latin typeface="Arial"/>
              <a:cs typeface="Arial"/>
            </a:rPr>
            <a:t>Low?</a:t>
          </a:r>
          <a:endParaRPr lang="en-US" dirty="0">
            <a:latin typeface="Arial"/>
            <a:cs typeface="Arial"/>
          </a:endParaRPr>
        </a:p>
      </dgm:t>
    </dgm:pt>
    <dgm:pt modelId="{185AA4E9-F147-F94B-BCB0-2CA19FC9930D}" type="parTrans" cxnId="{AD16C712-C864-2040-A4E9-6335D1A95313}">
      <dgm:prSet/>
      <dgm:spPr/>
      <dgm:t>
        <a:bodyPr/>
        <a:lstStyle/>
        <a:p>
          <a:endParaRPr lang="en-US" dirty="0"/>
        </a:p>
      </dgm:t>
    </dgm:pt>
    <dgm:pt modelId="{9604C454-3F5F-A149-B47E-1FEBA6ED5443}" type="sibTrans" cxnId="{AD16C712-C864-2040-A4E9-6335D1A95313}">
      <dgm:prSet/>
      <dgm:spPr/>
      <dgm:t>
        <a:bodyPr/>
        <a:lstStyle/>
        <a:p>
          <a:endParaRPr lang="en-US"/>
        </a:p>
      </dgm:t>
    </dgm:pt>
    <dgm:pt modelId="{2863CB76-FBC6-C54A-AD01-A0F597AA03F4}">
      <dgm:prSet phldrT="[Text]"/>
      <dgm:spPr/>
      <dgm:t>
        <a:bodyPr/>
        <a:lstStyle/>
        <a:p>
          <a:r>
            <a:rPr lang="en-US" dirty="0" smtClean="0"/>
            <a:t>1.</a:t>
          </a:r>
          <a:r>
            <a:rPr lang="en-US" dirty="0" smtClean="0">
              <a:latin typeface="Arial"/>
              <a:cs typeface="Arial"/>
            </a:rPr>
            <a:t>High?</a:t>
          </a:r>
          <a:endParaRPr lang="en-US" dirty="0">
            <a:latin typeface="Arial"/>
            <a:cs typeface="Arial"/>
          </a:endParaRPr>
        </a:p>
      </dgm:t>
    </dgm:pt>
    <dgm:pt modelId="{FA1207D7-1256-4F4D-8D88-3DAAD12C530B}" type="sibTrans" cxnId="{F5B1E0DA-F9DF-1B42-9A80-7B09DBDBE9D1}">
      <dgm:prSet/>
      <dgm:spPr/>
      <dgm:t>
        <a:bodyPr/>
        <a:lstStyle/>
        <a:p>
          <a:endParaRPr lang="en-US"/>
        </a:p>
      </dgm:t>
    </dgm:pt>
    <dgm:pt modelId="{1A3245BD-4E64-8A4B-962D-BD7E49DB3A91}" type="parTrans" cxnId="{F5B1E0DA-F9DF-1B42-9A80-7B09DBDBE9D1}">
      <dgm:prSet/>
      <dgm:spPr/>
      <dgm:t>
        <a:bodyPr/>
        <a:lstStyle/>
        <a:p>
          <a:endParaRPr lang="en-US" dirty="0"/>
        </a:p>
      </dgm:t>
    </dgm:pt>
    <dgm:pt modelId="{25DFA1F5-82FC-F14A-A085-35D24EBBCCF2}" type="pres">
      <dgm:prSet presAssocID="{77EBA2D8-51B0-F24E-8983-6F1A057FA1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02898D-E516-5542-8326-3C637CEE9997}" type="pres">
      <dgm:prSet presAssocID="{D1A982EE-CF09-5344-B5E1-3258BC27BF52}" presName="root1" presStyleCnt="0"/>
      <dgm:spPr/>
    </dgm:pt>
    <dgm:pt modelId="{66249967-3C6F-9648-93EA-33261DC5966E}" type="pres">
      <dgm:prSet presAssocID="{D1A982EE-CF09-5344-B5E1-3258BC27BF5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9A763-FFBC-F740-993A-56EC5DA8DFF0}" type="pres">
      <dgm:prSet presAssocID="{D1A982EE-CF09-5344-B5E1-3258BC27BF52}" presName="level2hierChild" presStyleCnt="0"/>
      <dgm:spPr/>
    </dgm:pt>
    <dgm:pt modelId="{1441CDB8-99AC-2D41-8C7D-BE3859F3E71F}" type="pres">
      <dgm:prSet presAssocID="{1A3245BD-4E64-8A4B-962D-BD7E49DB3A91}" presName="conn2-1" presStyleLbl="parChTrans1D2" presStyleIdx="0" presStyleCnt="3"/>
      <dgm:spPr/>
    </dgm:pt>
    <dgm:pt modelId="{0679AFB3-0956-4C48-9C3A-B7720A86B355}" type="pres">
      <dgm:prSet presAssocID="{1A3245BD-4E64-8A4B-962D-BD7E49DB3A91}" presName="connTx" presStyleLbl="parChTrans1D2" presStyleIdx="0" presStyleCnt="3"/>
      <dgm:spPr/>
    </dgm:pt>
    <dgm:pt modelId="{DFF48C85-B500-E246-953F-FCCB50FE82F0}" type="pres">
      <dgm:prSet presAssocID="{2863CB76-FBC6-C54A-AD01-A0F597AA03F4}" presName="root2" presStyleCnt="0"/>
      <dgm:spPr/>
    </dgm:pt>
    <dgm:pt modelId="{2DCFAC94-6601-7446-ACA9-304170F777C3}" type="pres">
      <dgm:prSet presAssocID="{2863CB76-FBC6-C54A-AD01-A0F597AA03F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84BAC-489E-F249-8C9F-AC0B392A7751}" type="pres">
      <dgm:prSet presAssocID="{2863CB76-FBC6-C54A-AD01-A0F597AA03F4}" presName="level3hierChild" presStyleCnt="0"/>
      <dgm:spPr/>
    </dgm:pt>
    <dgm:pt modelId="{C9D2115D-9391-9D45-8716-582D9735D9D1}" type="pres">
      <dgm:prSet presAssocID="{15119757-F374-694F-91B8-984AC358794C}" presName="conn2-1" presStyleLbl="parChTrans1D2" presStyleIdx="1" presStyleCnt="3"/>
      <dgm:spPr/>
    </dgm:pt>
    <dgm:pt modelId="{44257EC3-5B2F-A84A-A7E8-763EABCCFFB5}" type="pres">
      <dgm:prSet presAssocID="{15119757-F374-694F-91B8-984AC358794C}" presName="connTx" presStyleLbl="parChTrans1D2" presStyleIdx="1" presStyleCnt="3"/>
      <dgm:spPr/>
    </dgm:pt>
    <dgm:pt modelId="{017D594D-8AC6-D249-97F0-28AC81104A78}" type="pres">
      <dgm:prSet presAssocID="{4DB2CF62-0FFC-7B46-A446-B7FB367468FA}" presName="root2" presStyleCnt="0"/>
      <dgm:spPr/>
    </dgm:pt>
    <dgm:pt modelId="{1E865498-492C-D04A-B4E7-932E6D0A8BC3}" type="pres">
      <dgm:prSet presAssocID="{4DB2CF62-0FFC-7B46-A446-B7FB367468FA}" presName="LevelTwoTextNode" presStyleLbl="node2" presStyleIdx="1" presStyleCnt="3">
        <dgm:presLayoutVars>
          <dgm:chPref val="3"/>
        </dgm:presLayoutVars>
      </dgm:prSet>
      <dgm:spPr/>
    </dgm:pt>
    <dgm:pt modelId="{26CAED7E-41EE-C141-9C8A-5197EA0D096D}" type="pres">
      <dgm:prSet presAssocID="{4DB2CF62-0FFC-7B46-A446-B7FB367468FA}" presName="level3hierChild" presStyleCnt="0"/>
      <dgm:spPr/>
    </dgm:pt>
    <dgm:pt modelId="{7F63974C-CA2D-8D4F-8A2D-1D3C163BC5BE}" type="pres">
      <dgm:prSet presAssocID="{185AA4E9-F147-F94B-BCB0-2CA19FC9930D}" presName="conn2-1" presStyleLbl="parChTrans1D2" presStyleIdx="2" presStyleCnt="3"/>
      <dgm:spPr/>
    </dgm:pt>
    <dgm:pt modelId="{803C6618-4115-0E4D-99A3-1935AA90C86F}" type="pres">
      <dgm:prSet presAssocID="{185AA4E9-F147-F94B-BCB0-2CA19FC9930D}" presName="connTx" presStyleLbl="parChTrans1D2" presStyleIdx="2" presStyleCnt="3"/>
      <dgm:spPr/>
    </dgm:pt>
    <dgm:pt modelId="{2AF83D8D-3B0B-B44C-BBED-08DE3E789955}" type="pres">
      <dgm:prSet presAssocID="{A4CF574D-00D6-6E49-BCDB-3300A134B68B}" presName="root2" presStyleCnt="0"/>
      <dgm:spPr/>
    </dgm:pt>
    <dgm:pt modelId="{D7F18ECD-6730-9F40-B935-7D49A20A240F}" type="pres">
      <dgm:prSet presAssocID="{A4CF574D-00D6-6E49-BCDB-3300A134B68B}" presName="LevelTwoTextNode" presStyleLbl="node2" presStyleIdx="2" presStyleCnt="3">
        <dgm:presLayoutVars>
          <dgm:chPref val="3"/>
        </dgm:presLayoutVars>
      </dgm:prSet>
      <dgm:spPr/>
    </dgm:pt>
    <dgm:pt modelId="{C40070C3-486B-9D4A-8346-BF1C07CA25E7}" type="pres">
      <dgm:prSet presAssocID="{A4CF574D-00D6-6E49-BCDB-3300A134B68B}" presName="level3hierChild" presStyleCnt="0"/>
      <dgm:spPr/>
    </dgm:pt>
  </dgm:ptLst>
  <dgm:cxnLst>
    <dgm:cxn modelId="{AD16C712-C864-2040-A4E9-6335D1A95313}" srcId="{D1A982EE-CF09-5344-B5E1-3258BC27BF52}" destId="{A4CF574D-00D6-6E49-BCDB-3300A134B68B}" srcOrd="2" destOrd="0" parTransId="{185AA4E9-F147-F94B-BCB0-2CA19FC9930D}" sibTransId="{9604C454-3F5F-A149-B47E-1FEBA6ED5443}"/>
    <dgm:cxn modelId="{76A8CEAE-3D47-FC48-A7E7-6033A8A0D767}" type="presOf" srcId="{1A3245BD-4E64-8A4B-962D-BD7E49DB3A91}" destId="{0679AFB3-0956-4C48-9C3A-B7720A86B355}" srcOrd="1" destOrd="0" presId="urn:microsoft.com/office/officeart/2008/layout/HorizontalMultiLevelHierarchy"/>
    <dgm:cxn modelId="{0197680A-A229-6D4D-9B72-66F8B027FB76}" type="presOf" srcId="{D1A982EE-CF09-5344-B5E1-3258BC27BF52}" destId="{66249967-3C6F-9648-93EA-33261DC5966E}" srcOrd="0" destOrd="0" presId="urn:microsoft.com/office/officeart/2008/layout/HorizontalMultiLevelHierarchy"/>
    <dgm:cxn modelId="{D7A87356-68E7-C643-B68D-CE0414178EDB}" type="presOf" srcId="{4DB2CF62-0FFC-7B46-A446-B7FB367468FA}" destId="{1E865498-492C-D04A-B4E7-932E6D0A8BC3}" srcOrd="0" destOrd="0" presId="urn:microsoft.com/office/officeart/2008/layout/HorizontalMultiLevelHierarchy"/>
    <dgm:cxn modelId="{A20D36CD-E7F6-2F4D-8B0F-9F1CFFA08D49}" type="presOf" srcId="{A4CF574D-00D6-6E49-BCDB-3300A134B68B}" destId="{D7F18ECD-6730-9F40-B935-7D49A20A240F}" srcOrd="0" destOrd="0" presId="urn:microsoft.com/office/officeart/2008/layout/HorizontalMultiLevelHierarchy"/>
    <dgm:cxn modelId="{07562292-6120-FF40-9377-8EF47B2B4ED3}" srcId="{D1A982EE-CF09-5344-B5E1-3258BC27BF52}" destId="{4DB2CF62-0FFC-7B46-A446-B7FB367468FA}" srcOrd="1" destOrd="0" parTransId="{15119757-F374-694F-91B8-984AC358794C}" sibTransId="{55FF411C-6C00-0448-B4EF-504CB72B9203}"/>
    <dgm:cxn modelId="{F5B1E0DA-F9DF-1B42-9A80-7B09DBDBE9D1}" srcId="{D1A982EE-CF09-5344-B5E1-3258BC27BF52}" destId="{2863CB76-FBC6-C54A-AD01-A0F597AA03F4}" srcOrd="0" destOrd="0" parTransId="{1A3245BD-4E64-8A4B-962D-BD7E49DB3A91}" sibTransId="{FA1207D7-1256-4F4D-8D88-3DAAD12C530B}"/>
    <dgm:cxn modelId="{3FF493BF-0495-3D45-AACC-21568960517F}" type="presOf" srcId="{2863CB76-FBC6-C54A-AD01-A0F597AA03F4}" destId="{2DCFAC94-6601-7446-ACA9-304170F777C3}" srcOrd="0" destOrd="0" presId="urn:microsoft.com/office/officeart/2008/layout/HorizontalMultiLevelHierarchy"/>
    <dgm:cxn modelId="{A401EAD2-DA2D-E14C-AD04-D80E6C6ECB46}" type="presOf" srcId="{185AA4E9-F147-F94B-BCB0-2CA19FC9930D}" destId="{803C6618-4115-0E4D-99A3-1935AA90C86F}" srcOrd="1" destOrd="0" presId="urn:microsoft.com/office/officeart/2008/layout/HorizontalMultiLevelHierarchy"/>
    <dgm:cxn modelId="{14863EA4-F29B-834E-8D7D-1716288EA7F2}" type="presOf" srcId="{15119757-F374-694F-91B8-984AC358794C}" destId="{44257EC3-5B2F-A84A-A7E8-763EABCCFFB5}" srcOrd="1" destOrd="0" presId="urn:microsoft.com/office/officeart/2008/layout/HorizontalMultiLevelHierarchy"/>
    <dgm:cxn modelId="{39FBC765-00FA-C44C-B42A-BE03C079CA8A}" srcId="{77EBA2D8-51B0-F24E-8983-6F1A057FA155}" destId="{D1A982EE-CF09-5344-B5E1-3258BC27BF52}" srcOrd="0" destOrd="0" parTransId="{712F29E0-E80C-5B4A-85A6-39EC9DD887F7}" sibTransId="{C67ECA48-CD20-F244-8761-71DC478CCC3D}"/>
    <dgm:cxn modelId="{B8BCAE1E-DAA2-6346-9E6A-177CF1790033}" type="presOf" srcId="{185AA4E9-F147-F94B-BCB0-2CA19FC9930D}" destId="{7F63974C-CA2D-8D4F-8A2D-1D3C163BC5BE}" srcOrd="0" destOrd="0" presId="urn:microsoft.com/office/officeart/2008/layout/HorizontalMultiLevelHierarchy"/>
    <dgm:cxn modelId="{29301684-4A72-3845-A70C-C0F32C61E6E2}" type="presOf" srcId="{15119757-F374-694F-91B8-984AC358794C}" destId="{C9D2115D-9391-9D45-8716-582D9735D9D1}" srcOrd="0" destOrd="0" presId="urn:microsoft.com/office/officeart/2008/layout/HorizontalMultiLevelHierarchy"/>
    <dgm:cxn modelId="{8A9170BB-6538-0842-9B22-92985AB7FBB0}" type="presOf" srcId="{1A3245BD-4E64-8A4B-962D-BD7E49DB3A91}" destId="{1441CDB8-99AC-2D41-8C7D-BE3859F3E71F}" srcOrd="0" destOrd="0" presId="urn:microsoft.com/office/officeart/2008/layout/HorizontalMultiLevelHierarchy"/>
    <dgm:cxn modelId="{6AF8DA20-EF2E-EA44-990A-E91F4986ECDD}" type="presOf" srcId="{77EBA2D8-51B0-F24E-8983-6F1A057FA155}" destId="{25DFA1F5-82FC-F14A-A085-35D24EBBCCF2}" srcOrd="0" destOrd="0" presId="urn:microsoft.com/office/officeart/2008/layout/HorizontalMultiLevelHierarchy"/>
    <dgm:cxn modelId="{03331FAB-C4F0-1D4A-9946-2732603AC861}" type="presParOf" srcId="{25DFA1F5-82FC-F14A-A085-35D24EBBCCF2}" destId="{8E02898D-E516-5542-8326-3C637CEE9997}" srcOrd="0" destOrd="0" presId="urn:microsoft.com/office/officeart/2008/layout/HorizontalMultiLevelHierarchy"/>
    <dgm:cxn modelId="{95103912-F545-DD4B-AD84-CD689982F469}" type="presParOf" srcId="{8E02898D-E516-5542-8326-3C637CEE9997}" destId="{66249967-3C6F-9648-93EA-33261DC5966E}" srcOrd="0" destOrd="0" presId="urn:microsoft.com/office/officeart/2008/layout/HorizontalMultiLevelHierarchy"/>
    <dgm:cxn modelId="{4137992B-D8FF-CA45-8CDD-AF2AC09E8E5B}" type="presParOf" srcId="{8E02898D-E516-5542-8326-3C637CEE9997}" destId="{6BB9A763-FFBC-F740-993A-56EC5DA8DFF0}" srcOrd="1" destOrd="0" presId="urn:microsoft.com/office/officeart/2008/layout/HorizontalMultiLevelHierarchy"/>
    <dgm:cxn modelId="{D2BE0B41-DC08-1B42-A113-FDEB78E54F1B}" type="presParOf" srcId="{6BB9A763-FFBC-F740-993A-56EC5DA8DFF0}" destId="{1441CDB8-99AC-2D41-8C7D-BE3859F3E71F}" srcOrd="0" destOrd="0" presId="urn:microsoft.com/office/officeart/2008/layout/HorizontalMultiLevelHierarchy"/>
    <dgm:cxn modelId="{672B583E-B631-F047-8717-A06891AD4CBB}" type="presParOf" srcId="{1441CDB8-99AC-2D41-8C7D-BE3859F3E71F}" destId="{0679AFB3-0956-4C48-9C3A-B7720A86B355}" srcOrd="0" destOrd="0" presId="urn:microsoft.com/office/officeart/2008/layout/HorizontalMultiLevelHierarchy"/>
    <dgm:cxn modelId="{DCAD1E32-A9DB-6440-8179-19748EDB2D33}" type="presParOf" srcId="{6BB9A763-FFBC-F740-993A-56EC5DA8DFF0}" destId="{DFF48C85-B500-E246-953F-FCCB50FE82F0}" srcOrd="1" destOrd="0" presId="urn:microsoft.com/office/officeart/2008/layout/HorizontalMultiLevelHierarchy"/>
    <dgm:cxn modelId="{29865E44-AAFA-5A4B-A9D2-217E9CE28AD9}" type="presParOf" srcId="{DFF48C85-B500-E246-953F-FCCB50FE82F0}" destId="{2DCFAC94-6601-7446-ACA9-304170F777C3}" srcOrd="0" destOrd="0" presId="urn:microsoft.com/office/officeart/2008/layout/HorizontalMultiLevelHierarchy"/>
    <dgm:cxn modelId="{DFE45CD2-29A4-0743-B050-1FAE667E4FC9}" type="presParOf" srcId="{DFF48C85-B500-E246-953F-FCCB50FE82F0}" destId="{BC284BAC-489E-F249-8C9F-AC0B392A7751}" srcOrd="1" destOrd="0" presId="urn:microsoft.com/office/officeart/2008/layout/HorizontalMultiLevelHierarchy"/>
    <dgm:cxn modelId="{81872CD8-5291-1546-A835-4D4CAA5A5AD0}" type="presParOf" srcId="{6BB9A763-FFBC-F740-993A-56EC5DA8DFF0}" destId="{C9D2115D-9391-9D45-8716-582D9735D9D1}" srcOrd="2" destOrd="0" presId="urn:microsoft.com/office/officeart/2008/layout/HorizontalMultiLevelHierarchy"/>
    <dgm:cxn modelId="{322AFFED-5137-0C42-BBDB-6639CA38DB1A}" type="presParOf" srcId="{C9D2115D-9391-9D45-8716-582D9735D9D1}" destId="{44257EC3-5B2F-A84A-A7E8-763EABCCFFB5}" srcOrd="0" destOrd="0" presId="urn:microsoft.com/office/officeart/2008/layout/HorizontalMultiLevelHierarchy"/>
    <dgm:cxn modelId="{FD4D3AA9-F608-5841-A453-DC2B1A6200C1}" type="presParOf" srcId="{6BB9A763-FFBC-F740-993A-56EC5DA8DFF0}" destId="{017D594D-8AC6-D249-97F0-28AC81104A78}" srcOrd="3" destOrd="0" presId="urn:microsoft.com/office/officeart/2008/layout/HorizontalMultiLevelHierarchy"/>
    <dgm:cxn modelId="{1ED1632F-69E5-164F-A6A7-A02B732CB360}" type="presParOf" srcId="{017D594D-8AC6-D249-97F0-28AC81104A78}" destId="{1E865498-492C-D04A-B4E7-932E6D0A8BC3}" srcOrd="0" destOrd="0" presId="urn:microsoft.com/office/officeart/2008/layout/HorizontalMultiLevelHierarchy"/>
    <dgm:cxn modelId="{C50D786D-24BA-3A45-A361-95728036E874}" type="presParOf" srcId="{017D594D-8AC6-D249-97F0-28AC81104A78}" destId="{26CAED7E-41EE-C141-9C8A-5197EA0D096D}" srcOrd="1" destOrd="0" presId="urn:microsoft.com/office/officeart/2008/layout/HorizontalMultiLevelHierarchy"/>
    <dgm:cxn modelId="{9AC87039-6238-AD48-97A1-C1ACA87F40D0}" type="presParOf" srcId="{6BB9A763-FFBC-F740-993A-56EC5DA8DFF0}" destId="{7F63974C-CA2D-8D4F-8A2D-1D3C163BC5BE}" srcOrd="4" destOrd="0" presId="urn:microsoft.com/office/officeart/2008/layout/HorizontalMultiLevelHierarchy"/>
    <dgm:cxn modelId="{C43A472C-6067-D34F-A34A-11D6FAEBCED8}" type="presParOf" srcId="{7F63974C-CA2D-8D4F-8A2D-1D3C163BC5BE}" destId="{803C6618-4115-0E4D-99A3-1935AA90C86F}" srcOrd="0" destOrd="0" presId="urn:microsoft.com/office/officeart/2008/layout/HorizontalMultiLevelHierarchy"/>
    <dgm:cxn modelId="{A3A2F143-9BAA-2B49-89C1-A4546340B701}" type="presParOf" srcId="{6BB9A763-FFBC-F740-993A-56EC5DA8DFF0}" destId="{2AF83D8D-3B0B-B44C-BBED-08DE3E789955}" srcOrd="5" destOrd="0" presId="urn:microsoft.com/office/officeart/2008/layout/HorizontalMultiLevelHierarchy"/>
    <dgm:cxn modelId="{344C93BB-059B-BC4E-897C-0DA13C67E40A}" type="presParOf" srcId="{2AF83D8D-3B0B-B44C-BBED-08DE3E789955}" destId="{D7F18ECD-6730-9F40-B935-7D49A20A240F}" srcOrd="0" destOrd="0" presId="urn:microsoft.com/office/officeart/2008/layout/HorizontalMultiLevelHierarchy"/>
    <dgm:cxn modelId="{DFBBCAC6-3EC5-AE45-B11B-0398BED757F5}" type="presParOf" srcId="{2AF83D8D-3B0B-B44C-BBED-08DE3E789955}" destId="{C40070C3-486B-9D4A-8346-BF1C07CA25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A924-9CB8-2D4E-A906-69F69A476B3F}">
      <dsp:nvSpPr>
        <dsp:cNvPr id="0" name=""/>
        <dsp:cNvSpPr/>
      </dsp:nvSpPr>
      <dsp:spPr>
        <a:xfrm>
          <a:off x="1491614" y="0"/>
          <a:ext cx="4495800" cy="44958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A0D16-220B-F046-A9AE-9CBE728245AF}">
      <dsp:nvSpPr>
        <dsp:cNvPr id="0" name=""/>
        <dsp:cNvSpPr/>
      </dsp:nvSpPr>
      <dsp:spPr>
        <a:xfrm>
          <a:off x="3806960" y="45720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Natural Cue</a:t>
          </a:r>
          <a:endParaRPr lang="en-US" sz="2200" kern="1200" dirty="0">
            <a:latin typeface="Arial"/>
            <a:cs typeface="Arial"/>
          </a:endParaRPr>
        </a:p>
      </dsp:txBody>
      <dsp:txXfrm>
        <a:off x="3832936" y="483176"/>
        <a:ext cx="2870318" cy="480168"/>
      </dsp:txXfrm>
    </dsp:sp>
    <dsp:sp modelId="{43BD44E7-53B8-634D-A263-A80709940011}">
      <dsp:nvSpPr>
        <dsp:cNvPr id="0" name=""/>
        <dsp:cNvSpPr/>
      </dsp:nvSpPr>
      <dsp:spPr>
        <a:xfrm>
          <a:off x="3739514" y="1050629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Gesture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1076605"/>
        <a:ext cx="2870318" cy="480168"/>
      </dsp:txXfrm>
    </dsp:sp>
    <dsp:sp modelId="{92511169-88D1-C943-A5ED-5C1060428D90}">
      <dsp:nvSpPr>
        <dsp:cNvPr id="0" name=""/>
        <dsp:cNvSpPr/>
      </dsp:nvSpPr>
      <dsp:spPr>
        <a:xfrm>
          <a:off x="3739514" y="1649264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Verbal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1675240"/>
        <a:ext cx="2870318" cy="480168"/>
      </dsp:txXfrm>
    </dsp:sp>
    <dsp:sp modelId="{808C5648-7948-BD44-8B2B-C346A77C9D47}">
      <dsp:nvSpPr>
        <dsp:cNvPr id="0" name=""/>
        <dsp:cNvSpPr/>
      </dsp:nvSpPr>
      <dsp:spPr>
        <a:xfrm>
          <a:off x="3739514" y="224790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Visual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2273876"/>
        <a:ext cx="2870318" cy="480168"/>
      </dsp:txXfrm>
    </dsp:sp>
    <dsp:sp modelId="{138A78BC-7005-2945-A4A5-D3200EF4928C}">
      <dsp:nvSpPr>
        <dsp:cNvPr id="0" name=""/>
        <dsp:cNvSpPr/>
      </dsp:nvSpPr>
      <dsp:spPr>
        <a:xfrm>
          <a:off x="3739514" y="2846535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Modeling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2872511"/>
        <a:ext cx="2870318" cy="480168"/>
      </dsp:txXfrm>
    </dsp:sp>
    <dsp:sp modelId="{75487177-9F0E-DF43-9F90-C8C10B243DDF}">
      <dsp:nvSpPr>
        <dsp:cNvPr id="0" name=""/>
        <dsp:cNvSpPr/>
      </dsp:nvSpPr>
      <dsp:spPr>
        <a:xfrm>
          <a:off x="3739514" y="344517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Physica</a:t>
          </a:r>
          <a:r>
            <a:rPr lang="en-US" sz="2200" kern="1200" dirty="0" smtClean="0"/>
            <a:t>l</a:t>
          </a:r>
          <a:endParaRPr lang="en-US" sz="2200" kern="1200" dirty="0"/>
        </a:p>
      </dsp:txBody>
      <dsp:txXfrm>
        <a:off x="3765490" y="3471146"/>
        <a:ext cx="2870318" cy="480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974C-CA2D-8D4F-8A2D-1D3C163BC5BE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2751629"/>
        <a:ext cx="60292" cy="60292"/>
      </dsp:txXfrm>
    </dsp:sp>
    <dsp:sp modelId="{C9D2115D-9391-9D45-8716-582D9735D9D1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88900" y="2233891"/>
        <a:ext cx="28017" cy="28017"/>
      </dsp:txXfrm>
    </dsp:sp>
    <dsp:sp modelId="{1441CDB8-99AC-2D41-8C7D-BE3859F3E71F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1683877"/>
        <a:ext cx="60292" cy="60292"/>
      </dsp:txXfrm>
    </dsp:sp>
    <dsp:sp modelId="{66249967-3C6F-9648-93EA-33261DC5966E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latin typeface="Arial"/>
              <a:cs typeface="Arial"/>
            </a:rPr>
            <a:t>Gestures</a:t>
          </a:r>
          <a:endParaRPr lang="en-US" sz="5600" kern="1200" dirty="0">
            <a:latin typeface="Arial"/>
            <a:cs typeface="Arial"/>
          </a:endParaRPr>
        </a:p>
      </dsp:txBody>
      <dsp:txXfrm>
        <a:off x="147730" y="1820799"/>
        <a:ext cx="4495800" cy="854202"/>
      </dsp:txXfrm>
    </dsp:sp>
    <dsp:sp modelId="{2DCFAC94-6601-7446-ACA9-304170F777C3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</a:t>
          </a:r>
          <a:r>
            <a:rPr lang="en-US" sz="3900" kern="1200" dirty="0" smtClean="0">
              <a:latin typeface="Arial"/>
              <a:cs typeface="Arial"/>
            </a:rPr>
            <a:t>High?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753046"/>
        <a:ext cx="2801782" cy="854202"/>
      </dsp:txXfrm>
    </dsp:sp>
    <dsp:sp modelId="{1E865498-492C-D04A-B4E7-932E6D0A8BC3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</a:t>
          </a:r>
          <a:r>
            <a:rPr lang="en-US" sz="3900" kern="1200" dirty="0" smtClean="0">
              <a:latin typeface="Arial"/>
              <a:cs typeface="Arial"/>
            </a:rPr>
            <a:t>Moderate?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1820798"/>
        <a:ext cx="2801782" cy="854202"/>
      </dsp:txXfrm>
    </dsp:sp>
    <dsp:sp modelId="{D7F18ECD-6730-9F40-B935-7D49A20A240F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</a:t>
          </a:r>
          <a:r>
            <a:rPr lang="en-US" sz="3900" kern="1200" dirty="0" smtClean="0">
              <a:latin typeface="Arial"/>
              <a:cs typeface="Arial"/>
            </a:rPr>
            <a:t>Low?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2888551"/>
        <a:ext cx="2801782" cy="854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974C-CA2D-8D4F-8A2D-1D3C163BC5BE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2751629"/>
        <a:ext cx="60292" cy="60292"/>
      </dsp:txXfrm>
    </dsp:sp>
    <dsp:sp modelId="{C9D2115D-9391-9D45-8716-582D9735D9D1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88900" y="2233891"/>
        <a:ext cx="28017" cy="28017"/>
      </dsp:txXfrm>
    </dsp:sp>
    <dsp:sp modelId="{1441CDB8-99AC-2D41-8C7D-BE3859F3E71F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1683877"/>
        <a:ext cx="60292" cy="60292"/>
      </dsp:txXfrm>
    </dsp:sp>
    <dsp:sp modelId="{66249967-3C6F-9648-93EA-33261DC5966E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latin typeface="Arial"/>
              <a:cs typeface="Arial"/>
            </a:rPr>
            <a:t>Verbal</a:t>
          </a:r>
          <a:endParaRPr lang="en-US" sz="5600" kern="1200" dirty="0">
            <a:latin typeface="Arial"/>
            <a:cs typeface="Arial"/>
          </a:endParaRPr>
        </a:p>
      </dsp:txBody>
      <dsp:txXfrm>
        <a:off x="147730" y="1820799"/>
        <a:ext cx="4495800" cy="854202"/>
      </dsp:txXfrm>
    </dsp:sp>
    <dsp:sp modelId="{2DCFAC94-6601-7446-ACA9-304170F777C3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</a:t>
          </a:r>
          <a:r>
            <a:rPr lang="en-US" sz="3900" kern="1200" dirty="0" smtClean="0">
              <a:latin typeface="Arial"/>
              <a:cs typeface="Arial"/>
            </a:rPr>
            <a:t>High?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753046"/>
        <a:ext cx="2801782" cy="854202"/>
      </dsp:txXfrm>
    </dsp:sp>
    <dsp:sp modelId="{1E865498-492C-D04A-B4E7-932E6D0A8BC3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</a:t>
          </a:r>
          <a:r>
            <a:rPr lang="en-US" sz="3900" kern="1200" dirty="0" smtClean="0">
              <a:latin typeface="Arial"/>
              <a:cs typeface="Arial"/>
            </a:rPr>
            <a:t>Moderate?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1820798"/>
        <a:ext cx="2801782" cy="854202"/>
      </dsp:txXfrm>
    </dsp:sp>
    <dsp:sp modelId="{D7F18ECD-6730-9F40-B935-7D49A20A240F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</a:t>
          </a:r>
          <a:r>
            <a:rPr lang="en-US" sz="3900" kern="1200" dirty="0" smtClean="0">
              <a:latin typeface="Arial"/>
              <a:cs typeface="Arial"/>
            </a:rPr>
            <a:t>Low?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2888551"/>
        <a:ext cx="2801782" cy="854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974C-CA2D-8D4F-8A2D-1D3C163BC5BE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2751629"/>
        <a:ext cx="60292" cy="60292"/>
      </dsp:txXfrm>
    </dsp:sp>
    <dsp:sp modelId="{C9D2115D-9391-9D45-8716-582D9735D9D1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88900" y="2233891"/>
        <a:ext cx="28017" cy="28017"/>
      </dsp:txXfrm>
    </dsp:sp>
    <dsp:sp modelId="{1441CDB8-99AC-2D41-8C7D-BE3859F3E71F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1683877"/>
        <a:ext cx="60292" cy="60292"/>
      </dsp:txXfrm>
    </dsp:sp>
    <dsp:sp modelId="{66249967-3C6F-9648-93EA-33261DC5966E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latin typeface="Arial"/>
              <a:cs typeface="Arial"/>
            </a:rPr>
            <a:t>Visual</a:t>
          </a:r>
          <a:endParaRPr lang="en-US" sz="5600" kern="1200" dirty="0">
            <a:latin typeface="Arial"/>
            <a:cs typeface="Arial"/>
          </a:endParaRPr>
        </a:p>
      </dsp:txBody>
      <dsp:txXfrm>
        <a:off x="147730" y="1820799"/>
        <a:ext cx="4495800" cy="854202"/>
      </dsp:txXfrm>
    </dsp:sp>
    <dsp:sp modelId="{2DCFAC94-6601-7446-ACA9-304170F777C3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</a:t>
          </a:r>
          <a:r>
            <a:rPr lang="en-US" sz="3900" kern="1200" dirty="0" smtClean="0">
              <a:latin typeface="Arial"/>
              <a:cs typeface="Arial"/>
            </a:rPr>
            <a:t>High?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753046"/>
        <a:ext cx="2801782" cy="854202"/>
      </dsp:txXfrm>
    </dsp:sp>
    <dsp:sp modelId="{1E865498-492C-D04A-B4E7-932E6D0A8BC3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</a:t>
          </a:r>
          <a:r>
            <a:rPr lang="en-US" sz="3900" kern="1200" dirty="0" smtClean="0">
              <a:latin typeface="Arial"/>
              <a:cs typeface="Arial"/>
            </a:rPr>
            <a:t>Moderate?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1820798"/>
        <a:ext cx="2801782" cy="854202"/>
      </dsp:txXfrm>
    </dsp:sp>
    <dsp:sp modelId="{D7F18ECD-6730-9F40-B935-7D49A20A240F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</a:t>
          </a:r>
          <a:r>
            <a:rPr lang="en-US" sz="3900" kern="1200" dirty="0" smtClean="0">
              <a:latin typeface="Arial"/>
              <a:cs typeface="Arial"/>
            </a:rPr>
            <a:t>Low?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2888551"/>
        <a:ext cx="2801782" cy="854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974C-CA2D-8D4F-8A2D-1D3C163BC5BE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2751629"/>
        <a:ext cx="60292" cy="60292"/>
      </dsp:txXfrm>
    </dsp:sp>
    <dsp:sp modelId="{C9D2115D-9391-9D45-8716-582D9735D9D1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88900" y="2233891"/>
        <a:ext cx="28017" cy="28017"/>
      </dsp:txXfrm>
    </dsp:sp>
    <dsp:sp modelId="{1441CDB8-99AC-2D41-8C7D-BE3859F3E71F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1683877"/>
        <a:ext cx="60292" cy="60292"/>
      </dsp:txXfrm>
    </dsp:sp>
    <dsp:sp modelId="{66249967-3C6F-9648-93EA-33261DC5966E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latin typeface="Arial"/>
              <a:cs typeface="Arial"/>
            </a:rPr>
            <a:t>Modeling</a:t>
          </a:r>
          <a:endParaRPr lang="en-US" sz="5600" kern="1200" dirty="0">
            <a:latin typeface="Arial"/>
            <a:cs typeface="Arial"/>
          </a:endParaRPr>
        </a:p>
      </dsp:txBody>
      <dsp:txXfrm>
        <a:off x="147730" y="1820799"/>
        <a:ext cx="4495800" cy="854202"/>
      </dsp:txXfrm>
    </dsp:sp>
    <dsp:sp modelId="{2DCFAC94-6601-7446-ACA9-304170F777C3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</a:t>
          </a:r>
          <a:r>
            <a:rPr lang="en-US" sz="3900" kern="1200" dirty="0" smtClean="0">
              <a:latin typeface="Arial"/>
              <a:cs typeface="Arial"/>
            </a:rPr>
            <a:t>High?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753046"/>
        <a:ext cx="2801782" cy="854202"/>
      </dsp:txXfrm>
    </dsp:sp>
    <dsp:sp modelId="{1E865498-492C-D04A-B4E7-932E6D0A8BC3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</a:t>
          </a:r>
          <a:r>
            <a:rPr lang="en-US" sz="3900" kern="1200" dirty="0" smtClean="0">
              <a:latin typeface="Arial"/>
              <a:cs typeface="Arial"/>
            </a:rPr>
            <a:t>Moderate?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1820798"/>
        <a:ext cx="2801782" cy="854202"/>
      </dsp:txXfrm>
    </dsp:sp>
    <dsp:sp modelId="{D7F18ECD-6730-9F40-B935-7D49A20A240F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</a:t>
          </a:r>
          <a:r>
            <a:rPr lang="en-US" sz="3900" kern="1200" dirty="0" smtClean="0">
              <a:latin typeface="Arial"/>
              <a:cs typeface="Arial"/>
            </a:rPr>
            <a:t>Low?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2888551"/>
        <a:ext cx="2801782" cy="8542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974C-CA2D-8D4F-8A2D-1D3C163BC5BE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2751629"/>
        <a:ext cx="60292" cy="60292"/>
      </dsp:txXfrm>
    </dsp:sp>
    <dsp:sp modelId="{C9D2115D-9391-9D45-8716-582D9735D9D1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88900" y="2233891"/>
        <a:ext cx="28017" cy="28017"/>
      </dsp:txXfrm>
    </dsp:sp>
    <dsp:sp modelId="{1441CDB8-99AC-2D41-8C7D-BE3859F3E71F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72763" y="1683877"/>
        <a:ext cx="60292" cy="60292"/>
      </dsp:txXfrm>
    </dsp:sp>
    <dsp:sp modelId="{66249967-3C6F-9648-93EA-33261DC5966E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latin typeface="Arial"/>
              <a:cs typeface="Arial"/>
            </a:rPr>
            <a:t>Physical</a:t>
          </a:r>
          <a:endParaRPr lang="en-US" sz="5600" kern="1200" dirty="0">
            <a:latin typeface="Arial"/>
            <a:cs typeface="Arial"/>
          </a:endParaRPr>
        </a:p>
      </dsp:txBody>
      <dsp:txXfrm>
        <a:off x="147730" y="1820799"/>
        <a:ext cx="4495800" cy="854202"/>
      </dsp:txXfrm>
    </dsp:sp>
    <dsp:sp modelId="{2DCFAC94-6601-7446-ACA9-304170F777C3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</a:t>
          </a:r>
          <a:r>
            <a:rPr lang="en-US" sz="3900" kern="1200" dirty="0" smtClean="0">
              <a:latin typeface="Arial"/>
              <a:cs typeface="Arial"/>
            </a:rPr>
            <a:t>High?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753046"/>
        <a:ext cx="2801782" cy="854202"/>
      </dsp:txXfrm>
    </dsp:sp>
    <dsp:sp modelId="{1E865498-492C-D04A-B4E7-932E6D0A8BC3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</a:t>
          </a:r>
          <a:r>
            <a:rPr lang="en-US" sz="3900" kern="1200" dirty="0" smtClean="0">
              <a:latin typeface="Arial"/>
              <a:cs typeface="Arial"/>
            </a:rPr>
            <a:t>Moderate?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1820798"/>
        <a:ext cx="2801782" cy="854202"/>
      </dsp:txXfrm>
    </dsp:sp>
    <dsp:sp modelId="{D7F18ECD-6730-9F40-B935-7D49A20A240F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</a:t>
          </a:r>
          <a:r>
            <a:rPr lang="en-US" sz="3900" kern="1200" dirty="0" smtClean="0">
              <a:latin typeface="Arial"/>
              <a:cs typeface="Arial"/>
            </a:rPr>
            <a:t>Low?</a:t>
          </a:r>
          <a:endParaRPr lang="en-US" sz="3900" kern="1200" dirty="0">
            <a:latin typeface="Arial"/>
            <a:cs typeface="Arial"/>
          </a:endParaRPr>
        </a:p>
      </dsp:txBody>
      <dsp:txXfrm>
        <a:off x="3383087" y="2888551"/>
        <a:ext cx="2801782" cy="85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1CB0-7B6D-4B46-84FF-38170FA8EB57}" type="datetimeFigureOut">
              <a:rPr lang="en-US" smtClean="0"/>
              <a:t>2013-09-24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17CC-1BCD-9B49-AD5D-50BCC7DB93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0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ADAE9F7F-DBC8-8046-B293-C734481D347E}" type="datetime8">
              <a:rPr lang="en-CA" smtClean="0"/>
              <a:t>2013-09-24 09:33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BB2F-F132-0446-8E5B-CC18388450F2}" type="datetime8">
              <a:rPr lang="en-CA" smtClean="0">
                <a:solidFill>
                  <a:schemeClr val="tx2"/>
                </a:solidFill>
              </a:rPr>
              <a:t>2013-09-24 09:33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570A6F-6352-6841-88BC-3F68D7D908E3}" type="datetime8">
              <a:rPr lang="en-CA" smtClean="0">
                <a:solidFill>
                  <a:schemeClr val="tx2"/>
                </a:solidFill>
              </a:rPr>
              <a:t>2013-09-24 09:33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8B69-D18C-2047-91D0-25FC8ECD6360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79BF-F7F2-FC47-ADC9-DB487F458B86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71AA9F-F0A1-C745-9233-E538DBD5E35A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0CC6D3-9ED4-604C-8E41-55806CF1153E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BF8-60D9-9842-B225-F6B6710DC9D5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7BBD-9F19-1C46-AF26-83513D88133E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000C-3532-C24D-A24E-F85349245D95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003A46-9E54-1A4D-A0C8-88775DB97318}" type="datetime8">
              <a:rPr lang="en-CA" smtClean="0"/>
              <a:t>2013-09-24 09:33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52C74CAC-D8E8-3A49-8508-FDC9A3A7652A}" type="datetime8">
              <a:rPr lang="en-CA" smtClean="0">
                <a:solidFill>
                  <a:schemeClr val="tx2"/>
                </a:solidFill>
              </a:rPr>
              <a:t>2013-09-24 09:33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Prompting – putting it all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type of prompt is this educator demonstrating?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6" name="Content Placeholder 5" descr="pointin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 t="-8263" r="636" b="-501"/>
          <a:stretch/>
        </p:blipFill>
        <p:spPr>
          <a:xfrm>
            <a:off x="1447800" y="1752600"/>
            <a:ext cx="5562600" cy="461869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3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type of </a:t>
            </a:r>
            <a:r>
              <a:rPr lang="en-US" sz="3600" dirty="0" smtClean="0">
                <a:latin typeface="Arial"/>
                <a:cs typeface="Arial"/>
              </a:rPr>
              <a:t>prompt </a:t>
            </a:r>
            <a:r>
              <a:rPr lang="en-US" sz="3600" dirty="0" smtClean="0">
                <a:latin typeface="Arial"/>
                <a:cs typeface="Arial"/>
              </a:rPr>
              <a:t>is this educator demonstrating?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6" name="Content Placeholder 5" descr="teacher at student desk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t="16394" r="4146" b="253"/>
          <a:stretch/>
        </p:blipFill>
        <p:spPr>
          <a:xfrm>
            <a:off x="1828800" y="1752600"/>
            <a:ext cx="5029200" cy="47215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6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can the various prompts be faded?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6" name="Content Placeholder 5" descr="teacher_clipart_sped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5" t="-6360" r="2295" b="8841"/>
          <a:stretch/>
        </p:blipFill>
        <p:spPr>
          <a:xfrm>
            <a:off x="762000" y="1676400"/>
            <a:ext cx="7379992" cy="467786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Printing Resources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Adaptive Devices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Pencils and other markers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Grips: commercial and homemade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Weighted writing utensils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Raised Line Paper</a:t>
            </a:r>
          </a:p>
          <a:p>
            <a:r>
              <a:rPr lang="en-US" dirty="0" smtClean="0">
                <a:latin typeface="Arial"/>
                <a:cs typeface="Arial"/>
              </a:rPr>
              <a:t>Kinesthetic Approaches</a:t>
            </a:r>
          </a:p>
          <a:p>
            <a:r>
              <a:rPr lang="en-US" dirty="0" smtClean="0">
                <a:latin typeface="Arial"/>
                <a:cs typeface="Arial"/>
              </a:rPr>
              <a:t>Computer programs / apps</a:t>
            </a:r>
          </a:p>
          <a:p>
            <a:r>
              <a:rPr lang="en-US" dirty="0" smtClean="0">
                <a:latin typeface="Arial"/>
                <a:cs typeface="Arial"/>
              </a:rPr>
              <a:t>Teaching Resources: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Printing without tears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Printing like a pro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Embedded Learning Opportunities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For printing name: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Worksheets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Sign in / sign out routines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Name on art project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What else?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Alternatives to printing: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Using a label (student peels and </a:t>
            </a:r>
            <a:r>
              <a:rPr lang="en-US" dirty="0" smtClean="0">
                <a:latin typeface="Arial"/>
                <a:cs typeface="Arial"/>
              </a:rPr>
              <a:t>places on spot)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Name stamp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Letter stamps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What else?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6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needs your attention?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you-are-here_big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" b="7463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4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Vocabulary_000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3" b="568"/>
          <a:stretch/>
        </p:blipFill>
        <p:spPr>
          <a:xfrm>
            <a:off x="2057400" y="1676400"/>
            <a:ext cx="4859969" cy="48230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6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roleplay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2625"/>
          <a:stretch/>
        </p:blipFill>
        <p:spPr>
          <a:xfrm>
            <a:off x="228600" y="2133600"/>
            <a:ext cx="4286250" cy="37338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0" y="1589566"/>
            <a:ext cx="4070499" cy="473503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Follow the complete process for the assigned activity</a:t>
            </a:r>
          </a:p>
          <a:p>
            <a:r>
              <a:rPr lang="en-US" sz="3200" dirty="0" smtClean="0">
                <a:latin typeface="Arial"/>
                <a:cs typeface="Arial"/>
              </a:rPr>
              <a:t>Rotate </a:t>
            </a:r>
            <a:r>
              <a:rPr lang="en-US" sz="3200" dirty="0" smtClean="0">
                <a:latin typeface="Arial"/>
                <a:cs typeface="Arial"/>
              </a:rPr>
              <a:t>roles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Practice the areas who have identified you need to strengthen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What is the adult demonstrating?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partial physical promp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54927" b="-7130"/>
          <a:stretch/>
        </p:blipFill>
        <p:spPr>
          <a:xfrm>
            <a:off x="1786819" y="-172175"/>
            <a:ext cx="5640326" cy="70301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9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can this visual prompt systematically be faded?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4" name="Content Placeholder 3" descr="visual placemen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3547" r="321" b="-209"/>
          <a:stretch/>
        </p:blipFill>
        <p:spPr>
          <a:xfrm>
            <a:off x="1219200" y="1524000"/>
            <a:ext cx="6911988" cy="49528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Types of Prompts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9343243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3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Gradients within a prompt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163923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Gradients within a prompt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264155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5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Gradients within a prompt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228394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Gradients within a prompt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4329038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5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Gradients within a prompt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962669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7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270</Words>
  <Application>Microsoft Macintosh PowerPoint</Application>
  <PresentationFormat>On-screen Show (4:3)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TC103524809990</vt:lpstr>
      <vt:lpstr>Accessing the Curriculum for Diverse Learners</vt:lpstr>
      <vt:lpstr>What is the adult demonstrating?</vt:lpstr>
      <vt:lpstr>How can this visual prompt systematically be faded?</vt:lpstr>
      <vt:lpstr>Types of Prompts</vt:lpstr>
      <vt:lpstr>Gradients within a prompt</vt:lpstr>
      <vt:lpstr>Gradients within a prompt</vt:lpstr>
      <vt:lpstr>Gradients within a prompt</vt:lpstr>
      <vt:lpstr>Gradients within a prompt</vt:lpstr>
      <vt:lpstr>Gradients within a prompt</vt:lpstr>
      <vt:lpstr>What type of prompt is this educator demonstrating?</vt:lpstr>
      <vt:lpstr>What type of prompt is this educator demonstrating?</vt:lpstr>
      <vt:lpstr>How can the various prompts be faded?</vt:lpstr>
      <vt:lpstr>Printing Resources</vt:lpstr>
      <vt:lpstr>Embedded Learning Opportunities</vt:lpstr>
      <vt:lpstr>What needs your attention?</vt:lpstr>
      <vt:lpstr>Activity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2013-09-24T16:35:26Z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