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5" r:id="rId6"/>
    <p:sldId id="268" r:id="rId7"/>
    <p:sldId id="261" r:id="rId8"/>
    <p:sldId id="270" r:id="rId9"/>
    <p:sldId id="262" r:id="rId10"/>
    <p:sldId id="269" r:id="rId11"/>
    <p:sldId id="263" r:id="rId12"/>
    <p:sldId id="264" r:id="rId13"/>
    <p:sldId id="266" r:id="rId14"/>
    <p:sldId id="267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3D856-ABAF-8B48-BBCA-C1B04B3B1136}" type="datetimeFigureOut">
              <a:rPr lang="en-US" smtClean="0"/>
              <a:t>2013-11-12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59001-7C65-134B-AE65-2FFBDE56D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57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F0423-3665-7F49-BE2E-1A29D48CA563}" type="datetimeFigureOut">
              <a:rPr lang="en-US" smtClean="0"/>
              <a:t>2013-11-12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19450-71EA-3746-83C2-49A6C762B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24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9BE1338-D5B1-854A-BE61-ABFCB139C179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7972-8119-DA4C-AA8F-CE258A84B77B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6836-A4F6-3348-BFD9-315FF62F1D81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6879-02DB-CF44-9539-27D0D33468DF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3034-007A-544F-A140-7927CF9AC5A7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343-FEC7-024A-89E4-8D1F10F75AB2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7705-1F2C-FA4B-A09B-C821FB06C09C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61C9-51CD-7045-AA6C-42A1B47DFD91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AE98-0055-D143-BB8E-81BDB9D2697A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1C95B88-06C9-AE43-93B3-6C01384809BB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CB323DC-7A1F-4F4B-AE97-118959CBF29E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DFC75BC-FACD-0F41-A22E-CF127DFCDB08}" type="datetime1">
              <a:rPr lang="en-CA" smtClean="0"/>
              <a:t>2013-11-12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Positive </a:t>
            </a:r>
            <a:r>
              <a:rPr lang="en-US" dirty="0" smtClean="0"/>
              <a:t>Behaviour</a:t>
            </a:r>
            <a:r>
              <a:rPr lang="en-US" dirty="0" smtClean="0"/>
              <a:t> Supports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74386"/>
            <a:ext cx="5712179" cy="1186236"/>
          </a:xfrm>
        </p:spPr>
        <p:txBody>
          <a:bodyPr/>
          <a:lstStyle/>
          <a:p>
            <a:r>
              <a:rPr lang="en-US" dirty="0" smtClean="0"/>
              <a:t>Recording –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1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7" descr="board games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" b="2999"/>
          <a:stretch/>
        </p:blipFill>
        <p:spPr>
          <a:xfrm>
            <a:off x="1463040" y="2020067"/>
            <a:ext cx="6196405" cy="3923989"/>
          </a:xfrm>
        </p:spPr>
      </p:pic>
    </p:spTree>
    <p:extLst>
      <p:ext uri="{BB962C8B-B14F-4D97-AF65-F5344CB8AC3E}">
        <p14:creationId xmlns:p14="http://schemas.microsoft.com/office/powerpoint/2010/main" val="59633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811567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Graphing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bar graph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009"/>
          <a:stretch>
            <a:fillRect/>
          </a:stretch>
        </p:blipFill>
        <p:spPr>
          <a:xfrm>
            <a:off x="1095023" y="2121407"/>
            <a:ext cx="3200400" cy="3602736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63440" y="1820813"/>
            <a:ext cx="3396828" cy="3903711"/>
          </a:xfrm>
        </p:spPr>
        <p:txBody>
          <a:bodyPr>
            <a:normAutofit/>
          </a:bodyPr>
          <a:lstStyle/>
          <a:p>
            <a:r>
              <a:rPr lang="en-US" dirty="0" smtClean="0"/>
              <a:t>Makes it easier to quickly review the data and to see changes</a:t>
            </a:r>
          </a:p>
          <a:p>
            <a:r>
              <a:rPr lang="en-US" dirty="0" smtClean="0"/>
              <a:t>Can summarize several observations on one page</a:t>
            </a:r>
          </a:p>
          <a:p>
            <a:r>
              <a:rPr lang="en-US" dirty="0" smtClean="0"/>
              <a:t>Effective way to share feedback / progress to students and families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7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Vertical axis = record frequency or duration</a:t>
            </a:r>
          </a:p>
          <a:p>
            <a:r>
              <a:rPr lang="en-US" dirty="0" smtClean="0"/>
              <a:t>Horizontal axis = observation period (time, day, etc.)</a:t>
            </a:r>
          </a:p>
          <a:p>
            <a:r>
              <a:rPr lang="en-US" dirty="0" smtClean="0"/>
              <a:t>Axis are labeled</a:t>
            </a:r>
          </a:p>
          <a:p>
            <a:r>
              <a:rPr lang="en-US" dirty="0" smtClean="0"/>
              <a:t>Join each mark to clearly show trend / pattern</a:t>
            </a:r>
            <a:endParaRPr lang="en-US" dirty="0"/>
          </a:p>
        </p:txBody>
      </p:sp>
      <p:pic>
        <p:nvPicPr>
          <p:cNvPr id="7" name="Content Placeholder 6" descr="line graph.jpg"/>
          <p:cNvPicPr>
            <a:picLocks noGrp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" r="2660"/>
          <a:stretch/>
        </p:blipFill>
        <p:spPr>
          <a:xfrm>
            <a:off x="4748277" y="2121407"/>
            <a:ext cx="3311991" cy="3605212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7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graph data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409272"/>
              </p:ext>
            </p:extLst>
          </p:nvPr>
        </p:nvGraphicFramePr>
        <p:xfrm>
          <a:off x="1463675" y="2119313"/>
          <a:ext cx="6196014" cy="375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5492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Student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Name: Raj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Date: Feb. 19, 2014</a:t>
                      </a:r>
                    </a:p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Behaviour: sleeping in class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492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Time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Amount of time asleep in minutes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492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8-8:30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23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492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8:31-9:00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492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9:01-9:30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492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9:31-10:00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0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0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79274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graph data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413442"/>
              </p:ext>
            </p:extLst>
          </p:nvPr>
        </p:nvGraphicFramePr>
        <p:xfrm>
          <a:off x="1463675" y="2119315"/>
          <a:ext cx="6196014" cy="368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007"/>
                <a:gridCol w="3098007"/>
              </a:tblGrid>
              <a:tr h="42285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Schedule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Verbal Aggression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2285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Opening (8:15-8:30)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IIIII IIIII II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2285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Reading (8:31-9:15)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IIIII IIIII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2285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Language (9:16-10:00)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II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2285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Recess (10:01-10:15)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2285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Math (10:16-11:15)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IIIII IIIII IIIII IIIII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42285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Spelling (11:16-11:45)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IIII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298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Lunch &amp;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Recess (11:46-12:25)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6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6" name="Content Placeholder 5" descr="what-do-you-know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6461"/>
          <a:stretch/>
        </p:blipFill>
        <p:spPr>
          <a:xfrm>
            <a:off x="1463040" y="2020067"/>
            <a:ext cx="6196405" cy="356398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0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14444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get out a pencil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8" b="1996"/>
          <a:stretch/>
        </p:blipFill>
        <p:spPr>
          <a:xfrm>
            <a:off x="2007352" y="2020067"/>
            <a:ext cx="5435994" cy="399599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2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Duration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pencil tapping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6" r="16696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63439" y="2395807"/>
            <a:ext cx="3560785" cy="3328717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Indicates the length of time a specific </a:t>
            </a:r>
            <a:r>
              <a:rPr lang="en-US" dirty="0" smtClean="0">
                <a:latin typeface="Arial"/>
                <a:cs typeface="Arial"/>
              </a:rPr>
              <a:t>behaviour</a:t>
            </a:r>
            <a:r>
              <a:rPr lang="en-US" dirty="0" smtClean="0">
                <a:latin typeface="Arial"/>
                <a:cs typeface="Arial"/>
              </a:rPr>
              <a:t> occurs</a:t>
            </a:r>
          </a:p>
          <a:p>
            <a:r>
              <a:rPr lang="en-US" dirty="0" smtClean="0">
                <a:latin typeface="Arial"/>
                <a:cs typeface="Arial"/>
              </a:rPr>
              <a:t>Recording starts at the time the individual begins the </a:t>
            </a:r>
            <a:r>
              <a:rPr lang="en-US" dirty="0" smtClean="0">
                <a:latin typeface="Arial"/>
                <a:cs typeface="Arial"/>
              </a:rPr>
              <a:t>behaviour</a:t>
            </a:r>
            <a:r>
              <a:rPr lang="en-US" dirty="0" smtClean="0">
                <a:latin typeface="Arial"/>
                <a:cs typeface="Arial"/>
              </a:rPr>
              <a:t> and stops when it ends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8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Duration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Boy_Screaming.jp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" r="-182"/>
          <a:stretch/>
        </p:blipFill>
        <p:spPr>
          <a:xfrm>
            <a:off x="1095023" y="2121789"/>
            <a:ext cx="3455983" cy="3602736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Behaviour</a:t>
            </a:r>
            <a:r>
              <a:rPr lang="en-US" dirty="0" smtClean="0">
                <a:latin typeface="Arial"/>
                <a:cs typeface="Arial"/>
              </a:rPr>
              <a:t> needs to have a clear beginning and end</a:t>
            </a:r>
          </a:p>
          <a:p>
            <a:r>
              <a:rPr lang="en-US" dirty="0" smtClean="0">
                <a:latin typeface="Arial"/>
                <a:cs typeface="Arial"/>
              </a:rPr>
              <a:t>Appropriate for </a:t>
            </a:r>
            <a:r>
              <a:rPr lang="en-US" dirty="0" smtClean="0">
                <a:latin typeface="Arial"/>
                <a:cs typeface="Arial"/>
              </a:rPr>
              <a:t>behaviours</a:t>
            </a:r>
            <a:r>
              <a:rPr lang="en-US" dirty="0" smtClean="0">
                <a:latin typeface="Arial"/>
                <a:cs typeface="Arial"/>
              </a:rPr>
              <a:t> that are sustained (wandering around class, screaming, time on a computer, etc.)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4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do you think?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 descr="lining up.jp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9" r="9619"/>
          <a:stretch/>
        </p:blipFill>
        <p:spPr>
          <a:xfrm>
            <a:off x="886546" y="2119313"/>
            <a:ext cx="3556463" cy="3602736"/>
          </a:xfrm>
        </p:spPr>
      </p:pic>
      <p:pic>
        <p:nvPicPr>
          <p:cNvPr id="9" name="Content Placeholder 8" descr="out of seat.jp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1" r="-315"/>
          <a:stretch/>
        </p:blipFill>
        <p:spPr>
          <a:xfrm>
            <a:off x="4552240" y="2116837"/>
            <a:ext cx="3671985" cy="3605212"/>
          </a:xfrm>
        </p:spPr>
      </p:pic>
    </p:spTree>
    <p:extLst>
      <p:ext uri="{BB962C8B-B14F-4D97-AF65-F5344CB8AC3E}">
        <p14:creationId xmlns:p14="http://schemas.microsoft.com/office/powerpoint/2010/main" val="197558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do you think?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5" descr="student sleeping.jp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r="-1184"/>
          <a:stretch/>
        </p:blipFill>
        <p:spPr>
          <a:xfrm>
            <a:off x="903337" y="2121789"/>
            <a:ext cx="3527986" cy="3602736"/>
          </a:xfrm>
        </p:spPr>
      </p:pic>
      <p:pic>
        <p:nvPicPr>
          <p:cNvPr id="7" name="Content Placeholder 6" descr="time doing homework.jp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r="3412"/>
          <a:stretch/>
        </p:blipFill>
        <p:spPr>
          <a:xfrm>
            <a:off x="4696233" y="2119313"/>
            <a:ext cx="3527992" cy="3605212"/>
          </a:xfrm>
        </p:spPr>
      </p:pic>
    </p:spTree>
    <p:extLst>
      <p:ext uri="{BB962C8B-B14F-4D97-AF65-F5344CB8AC3E}">
        <p14:creationId xmlns:p14="http://schemas.microsoft.com/office/powerpoint/2010/main" val="92267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074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Devices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stop_watch.jpg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5" r="-702"/>
          <a:stretch/>
        </p:blipFill>
        <p:spPr>
          <a:xfrm>
            <a:off x="979563" y="2121789"/>
            <a:ext cx="3491988" cy="3602736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3200" dirty="0">
                <a:latin typeface="Arial"/>
                <a:cs typeface="Arial"/>
              </a:rPr>
              <a:t>Requires a clock, wristwatch, </a:t>
            </a:r>
            <a:r>
              <a:rPr lang="en-US" sz="3200" dirty="0" smtClean="0">
                <a:latin typeface="Arial"/>
                <a:cs typeface="Arial"/>
              </a:rPr>
              <a:t>stopwatch, cell phone, apps </a:t>
            </a:r>
            <a:r>
              <a:rPr lang="en-US" sz="3200" dirty="0">
                <a:latin typeface="Arial"/>
                <a:cs typeface="Arial"/>
              </a:rPr>
              <a:t>or other </a:t>
            </a:r>
            <a:r>
              <a:rPr lang="en-US" sz="3200" dirty="0" smtClean="0">
                <a:latin typeface="Arial"/>
                <a:cs typeface="Arial"/>
              </a:rPr>
              <a:t>timing </a:t>
            </a:r>
            <a:r>
              <a:rPr lang="en-US" sz="3200" dirty="0">
                <a:latin typeface="Arial"/>
                <a:cs typeface="Arial"/>
              </a:rPr>
              <a:t>device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9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Duration recording: working individually</a:t>
            </a:r>
            <a:endParaRPr lang="en-US" sz="3200" dirty="0">
              <a:latin typeface="Arial"/>
              <a:cs typeface="Arial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747978"/>
              </p:ext>
            </p:extLst>
          </p:nvPr>
        </p:nvGraphicFramePr>
        <p:xfrm>
          <a:off x="1095023" y="2119313"/>
          <a:ext cx="6764085" cy="368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003"/>
                <a:gridCol w="1549003"/>
                <a:gridCol w="1549003"/>
                <a:gridCol w="2117076"/>
              </a:tblGrid>
              <a:tr h="61497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Date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Start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End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Length of time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1497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11/5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9:55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10:06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11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minutes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1497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11/5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10:19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10:28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9 minutes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1497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11/6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9:43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9:51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8 minutes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1497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11/7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10:04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10:19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15 minutes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1497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11/7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10:23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10:33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10 minutes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3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Recording Form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duration form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" b="40442"/>
          <a:stretch/>
        </p:blipFill>
        <p:spPr>
          <a:xfrm>
            <a:off x="1463040" y="2020067"/>
            <a:ext cx="6196405" cy="37681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7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93</TotalTime>
  <Words>385</Words>
  <Application>Microsoft Macintosh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Pushpin</vt:lpstr>
      <vt:lpstr>Positive Behaviour Supports</vt:lpstr>
      <vt:lpstr>Activity</vt:lpstr>
      <vt:lpstr>Duration</vt:lpstr>
      <vt:lpstr>Duration</vt:lpstr>
      <vt:lpstr>What do you think?</vt:lpstr>
      <vt:lpstr>What do you think?</vt:lpstr>
      <vt:lpstr>Devices</vt:lpstr>
      <vt:lpstr>Duration recording: working individually</vt:lpstr>
      <vt:lpstr>Recording Form</vt:lpstr>
      <vt:lpstr>Activity</vt:lpstr>
      <vt:lpstr>Graphing</vt:lpstr>
      <vt:lpstr>Graphing</vt:lpstr>
      <vt:lpstr>Activity: graph data</vt:lpstr>
      <vt:lpstr>Activity: graph data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Behaviour Supports</dc:title>
  <dc:creator>Susan Powell</dc:creator>
  <cp:lastModifiedBy>Susan Powell</cp:lastModifiedBy>
  <cp:revision>13</cp:revision>
  <cp:lastPrinted>2013-11-13T00:52:20Z</cp:lastPrinted>
  <dcterms:created xsi:type="dcterms:W3CDTF">2013-11-12T15:11:03Z</dcterms:created>
  <dcterms:modified xsi:type="dcterms:W3CDTF">2013-11-13T00:53:17Z</dcterms:modified>
</cp:coreProperties>
</file>