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256" r:id="rId2"/>
    <p:sldId id="278" r:id="rId3"/>
    <p:sldId id="274" r:id="rId4"/>
    <p:sldId id="275" r:id="rId5"/>
    <p:sldId id="276" r:id="rId6"/>
    <p:sldId id="277" r:id="rId7"/>
    <p:sldId id="257" r:id="rId8"/>
    <p:sldId id="258" r:id="rId9"/>
    <p:sldId id="263" r:id="rId10"/>
    <p:sldId id="259" r:id="rId11"/>
    <p:sldId id="264" r:id="rId12"/>
    <p:sldId id="265" r:id="rId13"/>
    <p:sldId id="260" r:id="rId14"/>
    <p:sldId id="261" r:id="rId15"/>
    <p:sldId id="266" r:id="rId16"/>
    <p:sldId id="267" r:id="rId17"/>
    <p:sldId id="271" r:id="rId18"/>
    <p:sldId id="269" r:id="rId19"/>
    <p:sldId id="270" r:id="rId20"/>
    <p:sldId id="268" r:id="rId21"/>
    <p:sldId id="27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45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CA0E5-D5AC-884B-ADEB-100CDB5B9348}" type="doc">
      <dgm:prSet loTypeId="urn:microsoft.com/office/officeart/2008/layout/HorizontalMultiLevelHierarchy" loCatId="" qsTypeId="urn:microsoft.com/office/officeart/2005/8/quickstyle/simple4" qsCatId="simple" csTypeId="urn:microsoft.com/office/officeart/2005/8/colors/accent1_2" csCatId="accent1" phldr="1"/>
      <dgm:spPr/>
      <dgm:t>
        <a:bodyPr/>
        <a:lstStyle/>
        <a:p>
          <a:endParaRPr lang="en-US"/>
        </a:p>
      </dgm:t>
    </dgm:pt>
    <dgm:pt modelId="{586A2DFD-072E-1244-A738-1F5456149E96}">
      <dgm:prSet phldrT="[Text]"/>
      <dgm:spPr/>
      <dgm:t>
        <a:bodyPr/>
        <a:lstStyle/>
        <a:p>
          <a:r>
            <a:rPr lang="en-US" dirty="0" smtClean="0"/>
            <a:t>Most to least</a:t>
          </a:r>
          <a:endParaRPr lang="en-US" dirty="0"/>
        </a:p>
      </dgm:t>
    </dgm:pt>
    <dgm:pt modelId="{50E5E7F9-A89E-CB46-9DE7-CDDFEB61314A}" type="parTrans" cxnId="{90A0CD49-B5AB-B246-85F4-15C3D7A78DAB}">
      <dgm:prSet/>
      <dgm:spPr/>
      <dgm:t>
        <a:bodyPr/>
        <a:lstStyle/>
        <a:p>
          <a:endParaRPr lang="en-US"/>
        </a:p>
      </dgm:t>
    </dgm:pt>
    <dgm:pt modelId="{EF3285E1-B953-064F-B89D-6AEA731F2C4A}" type="sibTrans" cxnId="{90A0CD49-B5AB-B246-85F4-15C3D7A78DAB}">
      <dgm:prSet/>
      <dgm:spPr/>
      <dgm:t>
        <a:bodyPr/>
        <a:lstStyle/>
        <a:p>
          <a:endParaRPr lang="en-US"/>
        </a:p>
      </dgm:t>
    </dgm:pt>
    <dgm:pt modelId="{F934EA31-BE56-674C-A09D-1EFD56EF95F5}">
      <dgm:prSet phldrT="[Text]"/>
      <dgm:spPr/>
      <dgm:t>
        <a:bodyPr/>
        <a:lstStyle/>
        <a:p>
          <a:r>
            <a:rPr lang="en-US" dirty="0" smtClean="0"/>
            <a:t>Natural cue</a:t>
          </a:r>
          <a:endParaRPr lang="en-US" dirty="0"/>
        </a:p>
      </dgm:t>
    </dgm:pt>
    <dgm:pt modelId="{7C6B30F9-6071-D84E-BBA5-B0E2DACEED1F}" type="parTrans" cxnId="{C79851E2-DCAA-764D-8D23-E8100F9DEB33}">
      <dgm:prSet/>
      <dgm:spPr/>
      <dgm:t>
        <a:bodyPr/>
        <a:lstStyle/>
        <a:p>
          <a:endParaRPr lang="en-US" dirty="0"/>
        </a:p>
      </dgm:t>
    </dgm:pt>
    <dgm:pt modelId="{1D0D0B3C-F2B3-564E-BC1B-FA1961561255}" type="sibTrans" cxnId="{C79851E2-DCAA-764D-8D23-E8100F9DEB33}">
      <dgm:prSet/>
      <dgm:spPr/>
      <dgm:t>
        <a:bodyPr/>
        <a:lstStyle/>
        <a:p>
          <a:endParaRPr lang="en-US"/>
        </a:p>
      </dgm:t>
    </dgm:pt>
    <dgm:pt modelId="{446DB4C0-F288-934D-8552-75C6A0323787}">
      <dgm:prSet phldrT="[Text]"/>
      <dgm:spPr/>
      <dgm:t>
        <a:bodyPr/>
        <a:lstStyle/>
        <a:p>
          <a:r>
            <a:rPr lang="en-US" dirty="0" smtClean="0"/>
            <a:t>Gestures/modeling</a:t>
          </a:r>
          <a:endParaRPr lang="en-US" dirty="0"/>
        </a:p>
      </dgm:t>
    </dgm:pt>
    <dgm:pt modelId="{DAFC6A10-18F0-7B48-A6A4-42255D729E7B}" type="parTrans" cxnId="{7C3B767B-563B-714D-85ED-47A3EA77526C}">
      <dgm:prSet/>
      <dgm:spPr/>
      <dgm:t>
        <a:bodyPr/>
        <a:lstStyle/>
        <a:p>
          <a:endParaRPr lang="en-US" dirty="0"/>
        </a:p>
      </dgm:t>
    </dgm:pt>
    <dgm:pt modelId="{1DC32D86-9E97-F54B-A2D1-882C04DE1C86}" type="sibTrans" cxnId="{7C3B767B-563B-714D-85ED-47A3EA77526C}">
      <dgm:prSet/>
      <dgm:spPr/>
      <dgm:t>
        <a:bodyPr/>
        <a:lstStyle/>
        <a:p>
          <a:endParaRPr lang="en-US"/>
        </a:p>
      </dgm:t>
    </dgm:pt>
    <dgm:pt modelId="{1C028222-C663-CB41-8BD2-AB61DCE7A911}">
      <dgm:prSet phldrT="[Text]"/>
      <dgm:spPr/>
      <dgm:t>
        <a:bodyPr/>
        <a:lstStyle/>
        <a:p>
          <a:r>
            <a:rPr lang="en-US" dirty="0" smtClean="0"/>
            <a:t>Visuals</a:t>
          </a:r>
          <a:endParaRPr lang="en-US" dirty="0"/>
        </a:p>
      </dgm:t>
    </dgm:pt>
    <dgm:pt modelId="{B25E20AD-70B8-9B46-A314-D4524C31550C}" type="parTrans" cxnId="{C579E0DA-590B-5F4B-8AEB-A9D1D0FFEFB4}">
      <dgm:prSet/>
      <dgm:spPr/>
      <dgm:t>
        <a:bodyPr/>
        <a:lstStyle/>
        <a:p>
          <a:endParaRPr lang="en-US" dirty="0"/>
        </a:p>
      </dgm:t>
    </dgm:pt>
    <dgm:pt modelId="{025CCF4F-358D-D940-8F65-A3AA8A4B57A6}" type="sibTrans" cxnId="{C579E0DA-590B-5F4B-8AEB-A9D1D0FFEFB4}">
      <dgm:prSet/>
      <dgm:spPr/>
      <dgm:t>
        <a:bodyPr/>
        <a:lstStyle/>
        <a:p>
          <a:endParaRPr lang="en-US"/>
        </a:p>
      </dgm:t>
    </dgm:pt>
    <dgm:pt modelId="{A2646295-480D-4943-B47C-386F50FF6243}">
      <dgm:prSet phldrT="[Text]"/>
      <dgm:spPr/>
      <dgm:t>
        <a:bodyPr/>
        <a:lstStyle/>
        <a:p>
          <a:r>
            <a:rPr lang="en-US" dirty="0" smtClean="0"/>
            <a:t>Verbal</a:t>
          </a:r>
          <a:endParaRPr lang="en-US" dirty="0"/>
        </a:p>
      </dgm:t>
    </dgm:pt>
    <dgm:pt modelId="{95FF7603-D06C-8E40-BC7D-230FD4029469}" type="parTrans" cxnId="{DCFEBC43-45AA-FE4B-ADCF-8DFA0E05D1C1}">
      <dgm:prSet/>
      <dgm:spPr/>
      <dgm:t>
        <a:bodyPr/>
        <a:lstStyle/>
        <a:p>
          <a:endParaRPr lang="en-US" dirty="0"/>
        </a:p>
      </dgm:t>
    </dgm:pt>
    <dgm:pt modelId="{AB0281C5-D29A-314F-BDCB-A08EBF8CAAE6}" type="sibTrans" cxnId="{DCFEBC43-45AA-FE4B-ADCF-8DFA0E05D1C1}">
      <dgm:prSet/>
      <dgm:spPr/>
      <dgm:t>
        <a:bodyPr/>
        <a:lstStyle/>
        <a:p>
          <a:endParaRPr lang="en-US"/>
        </a:p>
      </dgm:t>
    </dgm:pt>
    <dgm:pt modelId="{CF180C5F-6E5D-DE40-87BC-8DCF75B60158}">
      <dgm:prSet phldrT="[Text]"/>
      <dgm:spPr/>
      <dgm:t>
        <a:bodyPr/>
        <a:lstStyle/>
        <a:p>
          <a:r>
            <a:rPr lang="en-US" dirty="0" smtClean="0"/>
            <a:t>Physical</a:t>
          </a:r>
          <a:endParaRPr lang="en-US" dirty="0"/>
        </a:p>
      </dgm:t>
    </dgm:pt>
    <dgm:pt modelId="{BCEE23EE-3B8D-F541-8D03-47DBEF34EC18}" type="parTrans" cxnId="{60376D09-22DF-2348-95CD-11AA5214F3B8}">
      <dgm:prSet/>
      <dgm:spPr/>
      <dgm:t>
        <a:bodyPr/>
        <a:lstStyle/>
        <a:p>
          <a:endParaRPr lang="en-US" dirty="0"/>
        </a:p>
      </dgm:t>
    </dgm:pt>
    <dgm:pt modelId="{A1E9511E-1784-AE46-9288-89F0BA029305}" type="sibTrans" cxnId="{60376D09-22DF-2348-95CD-11AA5214F3B8}">
      <dgm:prSet/>
      <dgm:spPr/>
      <dgm:t>
        <a:bodyPr/>
        <a:lstStyle/>
        <a:p>
          <a:endParaRPr lang="en-US"/>
        </a:p>
      </dgm:t>
    </dgm:pt>
    <dgm:pt modelId="{A05AA897-6AE1-2C45-92B1-51ED0E16103F}" type="pres">
      <dgm:prSet presAssocID="{990CA0E5-D5AC-884B-ADEB-100CDB5B9348}" presName="Name0" presStyleCnt="0">
        <dgm:presLayoutVars>
          <dgm:chPref val="1"/>
          <dgm:dir/>
          <dgm:animOne val="branch"/>
          <dgm:animLvl val="lvl"/>
          <dgm:resizeHandles val="exact"/>
        </dgm:presLayoutVars>
      </dgm:prSet>
      <dgm:spPr/>
    </dgm:pt>
    <dgm:pt modelId="{B3A5840B-7320-DC4C-BE16-680A8F2D8D06}" type="pres">
      <dgm:prSet presAssocID="{586A2DFD-072E-1244-A738-1F5456149E96}" presName="root1" presStyleCnt="0"/>
      <dgm:spPr/>
    </dgm:pt>
    <dgm:pt modelId="{DF5431F3-3225-B04D-9C1B-B6D54087C6BF}" type="pres">
      <dgm:prSet presAssocID="{586A2DFD-072E-1244-A738-1F5456149E96}" presName="LevelOneTextNode" presStyleLbl="node0" presStyleIdx="0" presStyleCnt="1">
        <dgm:presLayoutVars>
          <dgm:chPref val="3"/>
        </dgm:presLayoutVars>
      </dgm:prSet>
      <dgm:spPr/>
      <dgm:t>
        <a:bodyPr/>
        <a:lstStyle/>
        <a:p>
          <a:endParaRPr lang="en-US"/>
        </a:p>
      </dgm:t>
    </dgm:pt>
    <dgm:pt modelId="{E0EFB246-5A13-7144-AF95-5CF84FAA8512}" type="pres">
      <dgm:prSet presAssocID="{586A2DFD-072E-1244-A738-1F5456149E96}" presName="level2hierChild" presStyleCnt="0"/>
      <dgm:spPr/>
    </dgm:pt>
    <dgm:pt modelId="{82E8B28D-8933-B04F-B36F-551820B1E0AD}" type="pres">
      <dgm:prSet presAssocID="{7C6B30F9-6071-D84E-BBA5-B0E2DACEED1F}" presName="conn2-1" presStyleLbl="parChTrans1D2" presStyleIdx="0" presStyleCnt="5"/>
      <dgm:spPr/>
    </dgm:pt>
    <dgm:pt modelId="{B99CB56A-7D80-1A47-89BE-B2D54400FD3B}" type="pres">
      <dgm:prSet presAssocID="{7C6B30F9-6071-D84E-BBA5-B0E2DACEED1F}" presName="connTx" presStyleLbl="parChTrans1D2" presStyleIdx="0" presStyleCnt="5"/>
      <dgm:spPr/>
    </dgm:pt>
    <dgm:pt modelId="{DD670A5D-632C-4D45-A3A0-FF0B00388FDB}" type="pres">
      <dgm:prSet presAssocID="{F934EA31-BE56-674C-A09D-1EFD56EF95F5}" presName="root2" presStyleCnt="0"/>
      <dgm:spPr/>
    </dgm:pt>
    <dgm:pt modelId="{E4428057-D310-F54D-9010-7D989044D9CC}" type="pres">
      <dgm:prSet presAssocID="{F934EA31-BE56-674C-A09D-1EFD56EF95F5}" presName="LevelTwoTextNode" presStyleLbl="node2" presStyleIdx="0" presStyleCnt="5">
        <dgm:presLayoutVars>
          <dgm:chPref val="3"/>
        </dgm:presLayoutVars>
      </dgm:prSet>
      <dgm:spPr/>
      <dgm:t>
        <a:bodyPr/>
        <a:lstStyle/>
        <a:p>
          <a:endParaRPr lang="en-US"/>
        </a:p>
      </dgm:t>
    </dgm:pt>
    <dgm:pt modelId="{196D875B-AA6F-9742-A643-2F9A26C74F3D}" type="pres">
      <dgm:prSet presAssocID="{F934EA31-BE56-674C-A09D-1EFD56EF95F5}" presName="level3hierChild" presStyleCnt="0"/>
      <dgm:spPr/>
    </dgm:pt>
    <dgm:pt modelId="{6E896014-D2AA-264D-967B-B66F8EF85229}" type="pres">
      <dgm:prSet presAssocID="{DAFC6A10-18F0-7B48-A6A4-42255D729E7B}" presName="conn2-1" presStyleLbl="parChTrans1D2" presStyleIdx="1" presStyleCnt="5"/>
      <dgm:spPr/>
    </dgm:pt>
    <dgm:pt modelId="{26F50412-071B-7C4D-BEB0-C35D5D868D08}" type="pres">
      <dgm:prSet presAssocID="{DAFC6A10-18F0-7B48-A6A4-42255D729E7B}" presName="connTx" presStyleLbl="parChTrans1D2" presStyleIdx="1" presStyleCnt="5"/>
      <dgm:spPr/>
    </dgm:pt>
    <dgm:pt modelId="{FA9BB288-40EF-984F-9DF2-16E3E662598F}" type="pres">
      <dgm:prSet presAssocID="{446DB4C0-F288-934D-8552-75C6A0323787}" presName="root2" presStyleCnt="0"/>
      <dgm:spPr/>
    </dgm:pt>
    <dgm:pt modelId="{A33EB794-8DDE-7C4F-A361-44E5B5F9DB52}" type="pres">
      <dgm:prSet presAssocID="{446DB4C0-F288-934D-8552-75C6A0323787}" presName="LevelTwoTextNode" presStyleLbl="node2" presStyleIdx="1" presStyleCnt="5">
        <dgm:presLayoutVars>
          <dgm:chPref val="3"/>
        </dgm:presLayoutVars>
      </dgm:prSet>
      <dgm:spPr/>
    </dgm:pt>
    <dgm:pt modelId="{75A55745-5A4A-A443-8113-82FAC74D7BFE}" type="pres">
      <dgm:prSet presAssocID="{446DB4C0-F288-934D-8552-75C6A0323787}" presName="level3hierChild" presStyleCnt="0"/>
      <dgm:spPr/>
    </dgm:pt>
    <dgm:pt modelId="{C2E47547-7FE5-D44C-88C3-17D8B02AAB34}" type="pres">
      <dgm:prSet presAssocID="{B25E20AD-70B8-9B46-A314-D4524C31550C}" presName="conn2-1" presStyleLbl="parChTrans1D2" presStyleIdx="2" presStyleCnt="5"/>
      <dgm:spPr/>
    </dgm:pt>
    <dgm:pt modelId="{5FE01338-B0DD-1F42-9999-CCB9A4A52AE9}" type="pres">
      <dgm:prSet presAssocID="{B25E20AD-70B8-9B46-A314-D4524C31550C}" presName="connTx" presStyleLbl="parChTrans1D2" presStyleIdx="2" presStyleCnt="5"/>
      <dgm:spPr/>
    </dgm:pt>
    <dgm:pt modelId="{1FC1E3F8-F4B0-5549-A16D-CB0CBAFCA2D5}" type="pres">
      <dgm:prSet presAssocID="{1C028222-C663-CB41-8BD2-AB61DCE7A911}" presName="root2" presStyleCnt="0"/>
      <dgm:spPr/>
    </dgm:pt>
    <dgm:pt modelId="{13A1234B-8994-4949-BD98-27436917C566}" type="pres">
      <dgm:prSet presAssocID="{1C028222-C663-CB41-8BD2-AB61DCE7A911}" presName="LevelTwoTextNode" presStyleLbl="node2" presStyleIdx="2" presStyleCnt="5">
        <dgm:presLayoutVars>
          <dgm:chPref val="3"/>
        </dgm:presLayoutVars>
      </dgm:prSet>
      <dgm:spPr/>
    </dgm:pt>
    <dgm:pt modelId="{19ADDBFA-CC3D-AF4B-9852-A97D5EB3F00C}" type="pres">
      <dgm:prSet presAssocID="{1C028222-C663-CB41-8BD2-AB61DCE7A911}" presName="level3hierChild" presStyleCnt="0"/>
      <dgm:spPr/>
    </dgm:pt>
    <dgm:pt modelId="{CE4D641C-6D26-E74E-AAA4-455F586834E5}" type="pres">
      <dgm:prSet presAssocID="{95FF7603-D06C-8E40-BC7D-230FD4029469}" presName="conn2-1" presStyleLbl="parChTrans1D2" presStyleIdx="3" presStyleCnt="5"/>
      <dgm:spPr/>
    </dgm:pt>
    <dgm:pt modelId="{59DC4F1F-AE9B-0A45-8CAB-E22893989972}" type="pres">
      <dgm:prSet presAssocID="{95FF7603-D06C-8E40-BC7D-230FD4029469}" presName="connTx" presStyleLbl="parChTrans1D2" presStyleIdx="3" presStyleCnt="5"/>
      <dgm:spPr/>
    </dgm:pt>
    <dgm:pt modelId="{6B76381C-4306-DD46-81D8-75AC168F770D}" type="pres">
      <dgm:prSet presAssocID="{A2646295-480D-4943-B47C-386F50FF6243}" presName="root2" presStyleCnt="0"/>
      <dgm:spPr/>
    </dgm:pt>
    <dgm:pt modelId="{C6D23BDE-C8CC-1748-B155-DF8A17A5FA66}" type="pres">
      <dgm:prSet presAssocID="{A2646295-480D-4943-B47C-386F50FF6243}" presName="LevelTwoTextNode" presStyleLbl="node2" presStyleIdx="3" presStyleCnt="5">
        <dgm:presLayoutVars>
          <dgm:chPref val="3"/>
        </dgm:presLayoutVars>
      </dgm:prSet>
      <dgm:spPr/>
      <dgm:t>
        <a:bodyPr/>
        <a:lstStyle/>
        <a:p>
          <a:endParaRPr lang="en-US"/>
        </a:p>
      </dgm:t>
    </dgm:pt>
    <dgm:pt modelId="{84EC77D8-D696-EC41-9DC4-2C0549B355DC}" type="pres">
      <dgm:prSet presAssocID="{A2646295-480D-4943-B47C-386F50FF6243}" presName="level3hierChild" presStyleCnt="0"/>
      <dgm:spPr/>
    </dgm:pt>
    <dgm:pt modelId="{4D2473B0-2520-9D49-8BD8-02205DA793D4}" type="pres">
      <dgm:prSet presAssocID="{BCEE23EE-3B8D-F541-8D03-47DBEF34EC18}" presName="conn2-1" presStyleLbl="parChTrans1D2" presStyleIdx="4" presStyleCnt="5"/>
      <dgm:spPr/>
    </dgm:pt>
    <dgm:pt modelId="{99AC2356-47F1-BD4F-84EA-C515CF15CCB9}" type="pres">
      <dgm:prSet presAssocID="{BCEE23EE-3B8D-F541-8D03-47DBEF34EC18}" presName="connTx" presStyleLbl="parChTrans1D2" presStyleIdx="4" presStyleCnt="5"/>
      <dgm:spPr/>
    </dgm:pt>
    <dgm:pt modelId="{D495D6AE-9C75-F249-AC3C-76E71FB49ACE}" type="pres">
      <dgm:prSet presAssocID="{CF180C5F-6E5D-DE40-87BC-8DCF75B60158}" presName="root2" presStyleCnt="0"/>
      <dgm:spPr/>
    </dgm:pt>
    <dgm:pt modelId="{19A3CDA2-ADDD-1341-8D6D-CAA831E35518}" type="pres">
      <dgm:prSet presAssocID="{CF180C5F-6E5D-DE40-87BC-8DCF75B60158}" presName="LevelTwoTextNode" presStyleLbl="node2" presStyleIdx="4" presStyleCnt="5">
        <dgm:presLayoutVars>
          <dgm:chPref val="3"/>
        </dgm:presLayoutVars>
      </dgm:prSet>
      <dgm:spPr/>
      <dgm:t>
        <a:bodyPr/>
        <a:lstStyle/>
        <a:p>
          <a:endParaRPr lang="en-US"/>
        </a:p>
      </dgm:t>
    </dgm:pt>
    <dgm:pt modelId="{9365093D-15AD-DE43-B79B-B007CC70707B}" type="pres">
      <dgm:prSet presAssocID="{CF180C5F-6E5D-DE40-87BC-8DCF75B60158}" presName="level3hierChild" presStyleCnt="0"/>
      <dgm:spPr/>
    </dgm:pt>
  </dgm:ptLst>
  <dgm:cxnLst>
    <dgm:cxn modelId="{42780590-2CE7-6248-89D7-4AB6DFCFD7BA}" type="presOf" srcId="{DAFC6A10-18F0-7B48-A6A4-42255D729E7B}" destId="{26F50412-071B-7C4D-BEB0-C35D5D868D08}" srcOrd="1" destOrd="0" presId="urn:microsoft.com/office/officeart/2008/layout/HorizontalMultiLevelHierarchy"/>
    <dgm:cxn modelId="{5C7D6569-D683-F04E-99E4-3818495B95D8}" type="presOf" srcId="{A2646295-480D-4943-B47C-386F50FF6243}" destId="{C6D23BDE-C8CC-1748-B155-DF8A17A5FA66}" srcOrd="0" destOrd="0" presId="urn:microsoft.com/office/officeart/2008/layout/HorizontalMultiLevelHierarchy"/>
    <dgm:cxn modelId="{C10F614B-DC56-2D4C-89E3-D3E691C4A31D}" type="presOf" srcId="{BCEE23EE-3B8D-F541-8D03-47DBEF34EC18}" destId="{99AC2356-47F1-BD4F-84EA-C515CF15CCB9}" srcOrd="1" destOrd="0" presId="urn:microsoft.com/office/officeart/2008/layout/HorizontalMultiLevelHierarchy"/>
    <dgm:cxn modelId="{F88A465E-FB19-FE48-A23E-710DBBA5E714}" type="presOf" srcId="{446DB4C0-F288-934D-8552-75C6A0323787}" destId="{A33EB794-8DDE-7C4F-A361-44E5B5F9DB52}" srcOrd="0" destOrd="0" presId="urn:microsoft.com/office/officeart/2008/layout/HorizontalMultiLevelHierarchy"/>
    <dgm:cxn modelId="{C79851E2-DCAA-764D-8D23-E8100F9DEB33}" srcId="{586A2DFD-072E-1244-A738-1F5456149E96}" destId="{F934EA31-BE56-674C-A09D-1EFD56EF95F5}" srcOrd="0" destOrd="0" parTransId="{7C6B30F9-6071-D84E-BBA5-B0E2DACEED1F}" sibTransId="{1D0D0B3C-F2B3-564E-BC1B-FA1961561255}"/>
    <dgm:cxn modelId="{DCFEBC43-45AA-FE4B-ADCF-8DFA0E05D1C1}" srcId="{586A2DFD-072E-1244-A738-1F5456149E96}" destId="{A2646295-480D-4943-B47C-386F50FF6243}" srcOrd="3" destOrd="0" parTransId="{95FF7603-D06C-8E40-BC7D-230FD4029469}" sibTransId="{AB0281C5-D29A-314F-BDCB-A08EBF8CAAE6}"/>
    <dgm:cxn modelId="{E328923A-7421-D245-8F51-42FCF7CD2428}" type="presOf" srcId="{B25E20AD-70B8-9B46-A314-D4524C31550C}" destId="{5FE01338-B0DD-1F42-9999-CCB9A4A52AE9}" srcOrd="1" destOrd="0" presId="urn:microsoft.com/office/officeart/2008/layout/HorizontalMultiLevelHierarchy"/>
    <dgm:cxn modelId="{EA297D38-D305-AB40-9694-D268E7F8E683}" type="presOf" srcId="{B25E20AD-70B8-9B46-A314-D4524C31550C}" destId="{C2E47547-7FE5-D44C-88C3-17D8B02AAB34}" srcOrd="0" destOrd="0" presId="urn:microsoft.com/office/officeart/2008/layout/HorizontalMultiLevelHierarchy"/>
    <dgm:cxn modelId="{80575ABB-A51E-2C45-911B-AE9ED225F05B}" type="presOf" srcId="{DAFC6A10-18F0-7B48-A6A4-42255D729E7B}" destId="{6E896014-D2AA-264D-967B-B66F8EF85229}" srcOrd="0" destOrd="0" presId="urn:microsoft.com/office/officeart/2008/layout/HorizontalMultiLevelHierarchy"/>
    <dgm:cxn modelId="{63946050-7BA6-734B-84CF-AB446FF498EC}" type="presOf" srcId="{990CA0E5-D5AC-884B-ADEB-100CDB5B9348}" destId="{A05AA897-6AE1-2C45-92B1-51ED0E16103F}" srcOrd="0" destOrd="0" presId="urn:microsoft.com/office/officeart/2008/layout/HorizontalMultiLevelHierarchy"/>
    <dgm:cxn modelId="{E91DCB00-1188-8D45-96CD-AA1D23246FEE}" type="presOf" srcId="{F934EA31-BE56-674C-A09D-1EFD56EF95F5}" destId="{E4428057-D310-F54D-9010-7D989044D9CC}" srcOrd="0" destOrd="0" presId="urn:microsoft.com/office/officeart/2008/layout/HorizontalMultiLevelHierarchy"/>
    <dgm:cxn modelId="{90A0CD49-B5AB-B246-85F4-15C3D7A78DAB}" srcId="{990CA0E5-D5AC-884B-ADEB-100CDB5B9348}" destId="{586A2DFD-072E-1244-A738-1F5456149E96}" srcOrd="0" destOrd="0" parTransId="{50E5E7F9-A89E-CB46-9DE7-CDDFEB61314A}" sibTransId="{EF3285E1-B953-064F-B89D-6AEA731F2C4A}"/>
    <dgm:cxn modelId="{515240A2-8DF9-994B-9845-CB623E6943CC}" type="presOf" srcId="{BCEE23EE-3B8D-F541-8D03-47DBEF34EC18}" destId="{4D2473B0-2520-9D49-8BD8-02205DA793D4}" srcOrd="0" destOrd="0" presId="urn:microsoft.com/office/officeart/2008/layout/HorizontalMultiLevelHierarchy"/>
    <dgm:cxn modelId="{8E6646D3-26E4-5A45-8AAB-D20FF5C98FC7}" type="presOf" srcId="{95FF7603-D06C-8E40-BC7D-230FD4029469}" destId="{59DC4F1F-AE9B-0A45-8CAB-E22893989972}" srcOrd="1" destOrd="0" presId="urn:microsoft.com/office/officeart/2008/layout/HorizontalMultiLevelHierarchy"/>
    <dgm:cxn modelId="{7F17A7CB-E21B-4D4D-8C56-07C2ABDFF1CA}" type="presOf" srcId="{586A2DFD-072E-1244-A738-1F5456149E96}" destId="{DF5431F3-3225-B04D-9C1B-B6D54087C6BF}" srcOrd="0" destOrd="0" presId="urn:microsoft.com/office/officeart/2008/layout/HorizontalMultiLevelHierarchy"/>
    <dgm:cxn modelId="{8F228808-B78D-ED49-B1BA-EE5072A7EC9D}" type="presOf" srcId="{95FF7603-D06C-8E40-BC7D-230FD4029469}" destId="{CE4D641C-6D26-E74E-AAA4-455F586834E5}" srcOrd="0" destOrd="0" presId="urn:microsoft.com/office/officeart/2008/layout/HorizontalMultiLevelHierarchy"/>
    <dgm:cxn modelId="{C579E0DA-590B-5F4B-8AEB-A9D1D0FFEFB4}" srcId="{586A2DFD-072E-1244-A738-1F5456149E96}" destId="{1C028222-C663-CB41-8BD2-AB61DCE7A911}" srcOrd="2" destOrd="0" parTransId="{B25E20AD-70B8-9B46-A314-D4524C31550C}" sibTransId="{025CCF4F-358D-D940-8F65-A3AA8A4B57A6}"/>
    <dgm:cxn modelId="{20D3446E-726C-CE44-8E36-C20E1F4C1720}" type="presOf" srcId="{7C6B30F9-6071-D84E-BBA5-B0E2DACEED1F}" destId="{82E8B28D-8933-B04F-B36F-551820B1E0AD}" srcOrd="0" destOrd="0" presId="urn:microsoft.com/office/officeart/2008/layout/HorizontalMultiLevelHierarchy"/>
    <dgm:cxn modelId="{DF59A545-D4B1-EA40-B452-A901A93E9E3E}" type="presOf" srcId="{CF180C5F-6E5D-DE40-87BC-8DCF75B60158}" destId="{19A3CDA2-ADDD-1341-8D6D-CAA831E35518}" srcOrd="0" destOrd="0" presId="urn:microsoft.com/office/officeart/2008/layout/HorizontalMultiLevelHierarchy"/>
    <dgm:cxn modelId="{0E6E6410-25AB-0C46-BF8E-D33490FC2BD8}" type="presOf" srcId="{1C028222-C663-CB41-8BD2-AB61DCE7A911}" destId="{13A1234B-8994-4949-BD98-27436917C566}" srcOrd="0" destOrd="0" presId="urn:microsoft.com/office/officeart/2008/layout/HorizontalMultiLevelHierarchy"/>
    <dgm:cxn modelId="{37E3A948-63B4-AE43-B416-A3970FC4CBCC}" type="presOf" srcId="{7C6B30F9-6071-D84E-BBA5-B0E2DACEED1F}" destId="{B99CB56A-7D80-1A47-89BE-B2D54400FD3B}" srcOrd="1" destOrd="0" presId="urn:microsoft.com/office/officeart/2008/layout/HorizontalMultiLevelHierarchy"/>
    <dgm:cxn modelId="{60376D09-22DF-2348-95CD-11AA5214F3B8}" srcId="{586A2DFD-072E-1244-A738-1F5456149E96}" destId="{CF180C5F-6E5D-DE40-87BC-8DCF75B60158}" srcOrd="4" destOrd="0" parTransId="{BCEE23EE-3B8D-F541-8D03-47DBEF34EC18}" sibTransId="{A1E9511E-1784-AE46-9288-89F0BA029305}"/>
    <dgm:cxn modelId="{7C3B767B-563B-714D-85ED-47A3EA77526C}" srcId="{586A2DFD-072E-1244-A738-1F5456149E96}" destId="{446DB4C0-F288-934D-8552-75C6A0323787}" srcOrd="1" destOrd="0" parTransId="{DAFC6A10-18F0-7B48-A6A4-42255D729E7B}" sibTransId="{1DC32D86-9E97-F54B-A2D1-882C04DE1C86}"/>
    <dgm:cxn modelId="{EA940153-2315-3846-818A-EED47C41488E}" type="presParOf" srcId="{A05AA897-6AE1-2C45-92B1-51ED0E16103F}" destId="{B3A5840B-7320-DC4C-BE16-680A8F2D8D06}" srcOrd="0" destOrd="0" presId="urn:microsoft.com/office/officeart/2008/layout/HorizontalMultiLevelHierarchy"/>
    <dgm:cxn modelId="{1BA8740E-2A06-A348-BBD8-753D788BD9F1}" type="presParOf" srcId="{B3A5840B-7320-DC4C-BE16-680A8F2D8D06}" destId="{DF5431F3-3225-B04D-9C1B-B6D54087C6BF}" srcOrd="0" destOrd="0" presId="urn:microsoft.com/office/officeart/2008/layout/HorizontalMultiLevelHierarchy"/>
    <dgm:cxn modelId="{AD8B4BAF-E7A4-5140-86C1-1B23784ED046}" type="presParOf" srcId="{B3A5840B-7320-DC4C-BE16-680A8F2D8D06}" destId="{E0EFB246-5A13-7144-AF95-5CF84FAA8512}" srcOrd="1" destOrd="0" presId="urn:microsoft.com/office/officeart/2008/layout/HorizontalMultiLevelHierarchy"/>
    <dgm:cxn modelId="{A8B51067-E5B7-D244-BA89-6CED8A297887}" type="presParOf" srcId="{E0EFB246-5A13-7144-AF95-5CF84FAA8512}" destId="{82E8B28D-8933-B04F-B36F-551820B1E0AD}" srcOrd="0" destOrd="0" presId="urn:microsoft.com/office/officeart/2008/layout/HorizontalMultiLevelHierarchy"/>
    <dgm:cxn modelId="{9D594CCA-42EF-3D4D-BE70-05149A04783A}" type="presParOf" srcId="{82E8B28D-8933-B04F-B36F-551820B1E0AD}" destId="{B99CB56A-7D80-1A47-89BE-B2D54400FD3B}" srcOrd="0" destOrd="0" presId="urn:microsoft.com/office/officeart/2008/layout/HorizontalMultiLevelHierarchy"/>
    <dgm:cxn modelId="{8E3BDDC7-E6C3-6F42-B57A-3F59E4B15402}" type="presParOf" srcId="{E0EFB246-5A13-7144-AF95-5CF84FAA8512}" destId="{DD670A5D-632C-4D45-A3A0-FF0B00388FDB}" srcOrd="1" destOrd="0" presId="urn:microsoft.com/office/officeart/2008/layout/HorizontalMultiLevelHierarchy"/>
    <dgm:cxn modelId="{BDCF446E-BA2F-8444-B1BF-DD2C70F5EF2C}" type="presParOf" srcId="{DD670A5D-632C-4D45-A3A0-FF0B00388FDB}" destId="{E4428057-D310-F54D-9010-7D989044D9CC}" srcOrd="0" destOrd="0" presId="urn:microsoft.com/office/officeart/2008/layout/HorizontalMultiLevelHierarchy"/>
    <dgm:cxn modelId="{5A7641B2-0979-3144-A109-05B813B01731}" type="presParOf" srcId="{DD670A5D-632C-4D45-A3A0-FF0B00388FDB}" destId="{196D875B-AA6F-9742-A643-2F9A26C74F3D}" srcOrd="1" destOrd="0" presId="urn:microsoft.com/office/officeart/2008/layout/HorizontalMultiLevelHierarchy"/>
    <dgm:cxn modelId="{88CE84DC-C460-EC4A-83A7-9E80956A1B74}" type="presParOf" srcId="{E0EFB246-5A13-7144-AF95-5CF84FAA8512}" destId="{6E896014-D2AA-264D-967B-B66F8EF85229}" srcOrd="2" destOrd="0" presId="urn:microsoft.com/office/officeart/2008/layout/HorizontalMultiLevelHierarchy"/>
    <dgm:cxn modelId="{41616805-2292-6648-B4F2-502C480D64F8}" type="presParOf" srcId="{6E896014-D2AA-264D-967B-B66F8EF85229}" destId="{26F50412-071B-7C4D-BEB0-C35D5D868D08}" srcOrd="0" destOrd="0" presId="urn:microsoft.com/office/officeart/2008/layout/HorizontalMultiLevelHierarchy"/>
    <dgm:cxn modelId="{C6452593-EC3A-DB41-9289-3C15DE02B8D5}" type="presParOf" srcId="{E0EFB246-5A13-7144-AF95-5CF84FAA8512}" destId="{FA9BB288-40EF-984F-9DF2-16E3E662598F}" srcOrd="3" destOrd="0" presId="urn:microsoft.com/office/officeart/2008/layout/HorizontalMultiLevelHierarchy"/>
    <dgm:cxn modelId="{31CFBDE0-2FAF-3D41-9AD2-84891DF81602}" type="presParOf" srcId="{FA9BB288-40EF-984F-9DF2-16E3E662598F}" destId="{A33EB794-8DDE-7C4F-A361-44E5B5F9DB52}" srcOrd="0" destOrd="0" presId="urn:microsoft.com/office/officeart/2008/layout/HorizontalMultiLevelHierarchy"/>
    <dgm:cxn modelId="{4A0A7851-AE9D-6946-902A-02FEDAF4A09F}" type="presParOf" srcId="{FA9BB288-40EF-984F-9DF2-16E3E662598F}" destId="{75A55745-5A4A-A443-8113-82FAC74D7BFE}" srcOrd="1" destOrd="0" presId="urn:microsoft.com/office/officeart/2008/layout/HorizontalMultiLevelHierarchy"/>
    <dgm:cxn modelId="{116A344E-68D1-054F-9C9E-011BAB0A1812}" type="presParOf" srcId="{E0EFB246-5A13-7144-AF95-5CF84FAA8512}" destId="{C2E47547-7FE5-D44C-88C3-17D8B02AAB34}" srcOrd="4" destOrd="0" presId="urn:microsoft.com/office/officeart/2008/layout/HorizontalMultiLevelHierarchy"/>
    <dgm:cxn modelId="{C4D2C6BA-E1C1-114E-AC85-9B0605A05523}" type="presParOf" srcId="{C2E47547-7FE5-D44C-88C3-17D8B02AAB34}" destId="{5FE01338-B0DD-1F42-9999-CCB9A4A52AE9}" srcOrd="0" destOrd="0" presId="urn:microsoft.com/office/officeart/2008/layout/HorizontalMultiLevelHierarchy"/>
    <dgm:cxn modelId="{D9BB44E4-51CF-A946-9E53-9815D8AEF1E9}" type="presParOf" srcId="{E0EFB246-5A13-7144-AF95-5CF84FAA8512}" destId="{1FC1E3F8-F4B0-5549-A16D-CB0CBAFCA2D5}" srcOrd="5" destOrd="0" presId="urn:microsoft.com/office/officeart/2008/layout/HorizontalMultiLevelHierarchy"/>
    <dgm:cxn modelId="{069AD06D-6C22-4547-A384-051EFFC5E435}" type="presParOf" srcId="{1FC1E3F8-F4B0-5549-A16D-CB0CBAFCA2D5}" destId="{13A1234B-8994-4949-BD98-27436917C566}" srcOrd="0" destOrd="0" presId="urn:microsoft.com/office/officeart/2008/layout/HorizontalMultiLevelHierarchy"/>
    <dgm:cxn modelId="{97901C50-CD1E-794D-ABDA-6B97FD685CAD}" type="presParOf" srcId="{1FC1E3F8-F4B0-5549-A16D-CB0CBAFCA2D5}" destId="{19ADDBFA-CC3D-AF4B-9852-A97D5EB3F00C}" srcOrd="1" destOrd="0" presId="urn:microsoft.com/office/officeart/2008/layout/HorizontalMultiLevelHierarchy"/>
    <dgm:cxn modelId="{38FE6E69-71B5-DD48-9C09-B6B58E742E2E}" type="presParOf" srcId="{E0EFB246-5A13-7144-AF95-5CF84FAA8512}" destId="{CE4D641C-6D26-E74E-AAA4-455F586834E5}" srcOrd="6" destOrd="0" presId="urn:microsoft.com/office/officeart/2008/layout/HorizontalMultiLevelHierarchy"/>
    <dgm:cxn modelId="{3DDBA9A0-1864-CE40-AA21-33682B0D15A0}" type="presParOf" srcId="{CE4D641C-6D26-E74E-AAA4-455F586834E5}" destId="{59DC4F1F-AE9B-0A45-8CAB-E22893989972}" srcOrd="0" destOrd="0" presId="urn:microsoft.com/office/officeart/2008/layout/HorizontalMultiLevelHierarchy"/>
    <dgm:cxn modelId="{DEDA4AEA-5B4C-5248-B89E-09B6F5310750}" type="presParOf" srcId="{E0EFB246-5A13-7144-AF95-5CF84FAA8512}" destId="{6B76381C-4306-DD46-81D8-75AC168F770D}" srcOrd="7" destOrd="0" presId="urn:microsoft.com/office/officeart/2008/layout/HorizontalMultiLevelHierarchy"/>
    <dgm:cxn modelId="{34B8306C-BC70-EE40-9010-83C47790FD81}" type="presParOf" srcId="{6B76381C-4306-DD46-81D8-75AC168F770D}" destId="{C6D23BDE-C8CC-1748-B155-DF8A17A5FA66}" srcOrd="0" destOrd="0" presId="urn:microsoft.com/office/officeart/2008/layout/HorizontalMultiLevelHierarchy"/>
    <dgm:cxn modelId="{0F1688ED-253E-F94C-8685-0F68F6B44872}" type="presParOf" srcId="{6B76381C-4306-DD46-81D8-75AC168F770D}" destId="{84EC77D8-D696-EC41-9DC4-2C0549B355DC}" srcOrd="1" destOrd="0" presId="urn:microsoft.com/office/officeart/2008/layout/HorizontalMultiLevelHierarchy"/>
    <dgm:cxn modelId="{F7523233-00BB-A34D-9452-A99E529064D8}" type="presParOf" srcId="{E0EFB246-5A13-7144-AF95-5CF84FAA8512}" destId="{4D2473B0-2520-9D49-8BD8-02205DA793D4}" srcOrd="8" destOrd="0" presId="urn:microsoft.com/office/officeart/2008/layout/HorizontalMultiLevelHierarchy"/>
    <dgm:cxn modelId="{90796702-116C-F049-8995-2E4D96ECA8B7}" type="presParOf" srcId="{4D2473B0-2520-9D49-8BD8-02205DA793D4}" destId="{99AC2356-47F1-BD4F-84EA-C515CF15CCB9}" srcOrd="0" destOrd="0" presId="urn:microsoft.com/office/officeart/2008/layout/HorizontalMultiLevelHierarchy"/>
    <dgm:cxn modelId="{7D98228E-CD73-684D-B5C0-BF7A963C8735}" type="presParOf" srcId="{E0EFB246-5A13-7144-AF95-5CF84FAA8512}" destId="{D495D6AE-9C75-F249-AC3C-76E71FB49ACE}" srcOrd="9" destOrd="0" presId="urn:microsoft.com/office/officeart/2008/layout/HorizontalMultiLevelHierarchy"/>
    <dgm:cxn modelId="{DC9E6D31-4E96-604F-83CA-F38CF7C7ED73}" type="presParOf" srcId="{D495D6AE-9C75-F249-AC3C-76E71FB49ACE}" destId="{19A3CDA2-ADDD-1341-8D6D-CAA831E35518}" srcOrd="0" destOrd="0" presId="urn:microsoft.com/office/officeart/2008/layout/HorizontalMultiLevelHierarchy"/>
    <dgm:cxn modelId="{DF4149EC-E8E4-4F48-9E59-CD26E172D231}" type="presParOf" srcId="{D495D6AE-9C75-F249-AC3C-76E71FB49ACE}" destId="{9365093D-15AD-DE43-B79B-B007CC70707B}"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473B0-2520-9D49-8BD8-02205DA793D4}">
      <dsp:nvSpPr>
        <dsp:cNvPr id="0" name=""/>
        <dsp:cNvSpPr/>
      </dsp:nvSpPr>
      <dsp:spPr>
        <a:xfrm>
          <a:off x="2216710" y="1801905"/>
          <a:ext cx="393909" cy="1501177"/>
        </a:xfrm>
        <a:custGeom>
          <a:avLst/>
          <a:gdLst/>
          <a:ahLst/>
          <a:cxnLst/>
          <a:rect l="0" t="0" r="0" b="0"/>
          <a:pathLst>
            <a:path>
              <a:moveTo>
                <a:pt x="0" y="0"/>
              </a:moveTo>
              <a:lnTo>
                <a:pt x="196954" y="0"/>
              </a:lnTo>
              <a:lnTo>
                <a:pt x="196954" y="1501177"/>
              </a:lnTo>
              <a:lnTo>
                <a:pt x="393909" y="15011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374865" y="2513694"/>
        <a:ext cx="77599" cy="77599"/>
      </dsp:txXfrm>
    </dsp:sp>
    <dsp:sp modelId="{CE4D641C-6D26-E74E-AAA4-455F586834E5}">
      <dsp:nvSpPr>
        <dsp:cNvPr id="0" name=""/>
        <dsp:cNvSpPr/>
      </dsp:nvSpPr>
      <dsp:spPr>
        <a:xfrm>
          <a:off x="2216710" y="1801905"/>
          <a:ext cx="393909" cy="750588"/>
        </a:xfrm>
        <a:custGeom>
          <a:avLst/>
          <a:gdLst/>
          <a:ahLst/>
          <a:cxnLst/>
          <a:rect l="0" t="0" r="0" b="0"/>
          <a:pathLst>
            <a:path>
              <a:moveTo>
                <a:pt x="0" y="0"/>
              </a:moveTo>
              <a:lnTo>
                <a:pt x="196954" y="0"/>
              </a:lnTo>
              <a:lnTo>
                <a:pt x="196954" y="750588"/>
              </a:lnTo>
              <a:lnTo>
                <a:pt x="393909" y="750588"/>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392473" y="2156008"/>
        <a:ext cx="42383" cy="42383"/>
      </dsp:txXfrm>
    </dsp:sp>
    <dsp:sp modelId="{C2E47547-7FE5-D44C-88C3-17D8B02AAB34}">
      <dsp:nvSpPr>
        <dsp:cNvPr id="0" name=""/>
        <dsp:cNvSpPr/>
      </dsp:nvSpPr>
      <dsp:spPr>
        <a:xfrm>
          <a:off x="2216710" y="1756185"/>
          <a:ext cx="393909" cy="91440"/>
        </a:xfrm>
        <a:custGeom>
          <a:avLst/>
          <a:gdLst/>
          <a:ahLst/>
          <a:cxnLst/>
          <a:rect l="0" t="0" r="0" b="0"/>
          <a:pathLst>
            <a:path>
              <a:moveTo>
                <a:pt x="0" y="45720"/>
              </a:moveTo>
              <a:lnTo>
                <a:pt x="393909" y="4572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403817" y="1792058"/>
        <a:ext cx="19695" cy="19695"/>
      </dsp:txXfrm>
    </dsp:sp>
    <dsp:sp modelId="{6E896014-D2AA-264D-967B-B66F8EF85229}">
      <dsp:nvSpPr>
        <dsp:cNvPr id="0" name=""/>
        <dsp:cNvSpPr/>
      </dsp:nvSpPr>
      <dsp:spPr>
        <a:xfrm>
          <a:off x="2216710" y="1051317"/>
          <a:ext cx="393909" cy="750588"/>
        </a:xfrm>
        <a:custGeom>
          <a:avLst/>
          <a:gdLst/>
          <a:ahLst/>
          <a:cxnLst/>
          <a:rect l="0" t="0" r="0" b="0"/>
          <a:pathLst>
            <a:path>
              <a:moveTo>
                <a:pt x="0" y="750588"/>
              </a:moveTo>
              <a:lnTo>
                <a:pt x="196954" y="750588"/>
              </a:lnTo>
              <a:lnTo>
                <a:pt x="196954" y="0"/>
              </a:lnTo>
              <a:lnTo>
                <a:pt x="39390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392473" y="1405419"/>
        <a:ext cx="42383" cy="42383"/>
      </dsp:txXfrm>
    </dsp:sp>
    <dsp:sp modelId="{82E8B28D-8933-B04F-B36F-551820B1E0AD}">
      <dsp:nvSpPr>
        <dsp:cNvPr id="0" name=""/>
        <dsp:cNvSpPr/>
      </dsp:nvSpPr>
      <dsp:spPr>
        <a:xfrm>
          <a:off x="2216710" y="300728"/>
          <a:ext cx="393909" cy="1501177"/>
        </a:xfrm>
        <a:custGeom>
          <a:avLst/>
          <a:gdLst/>
          <a:ahLst/>
          <a:cxnLst/>
          <a:rect l="0" t="0" r="0" b="0"/>
          <a:pathLst>
            <a:path>
              <a:moveTo>
                <a:pt x="0" y="1501177"/>
              </a:moveTo>
              <a:lnTo>
                <a:pt x="196954" y="1501177"/>
              </a:lnTo>
              <a:lnTo>
                <a:pt x="196954" y="0"/>
              </a:lnTo>
              <a:lnTo>
                <a:pt x="393909"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374865" y="1012517"/>
        <a:ext cx="77599" cy="77599"/>
      </dsp:txXfrm>
    </dsp:sp>
    <dsp:sp modelId="{DF5431F3-3225-B04D-9C1B-B6D54087C6BF}">
      <dsp:nvSpPr>
        <dsp:cNvPr id="0" name=""/>
        <dsp:cNvSpPr/>
      </dsp:nvSpPr>
      <dsp:spPr>
        <a:xfrm rot="16200000">
          <a:off x="336288" y="1501670"/>
          <a:ext cx="3160374" cy="600471"/>
        </a:xfrm>
        <a:prstGeom prst="rect">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en-US" sz="3900" kern="1200" dirty="0" smtClean="0"/>
            <a:t>Most to least</a:t>
          </a:r>
          <a:endParaRPr lang="en-US" sz="3900" kern="1200" dirty="0"/>
        </a:p>
      </dsp:txBody>
      <dsp:txXfrm>
        <a:off x="336288" y="1501670"/>
        <a:ext cx="3160374" cy="600471"/>
      </dsp:txXfrm>
    </dsp:sp>
    <dsp:sp modelId="{E4428057-D310-F54D-9010-7D989044D9CC}">
      <dsp:nvSpPr>
        <dsp:cNvPr id="0" name=""/>
        <dsp:cNvSpPr/>
      </dsp:nvSpPr>
      <dsp:spPr>
        <a:xfrm>
          <a:off x="2610619" y="492"/>
          <a:ext cx="1969545" cy="600471"/>
        </a:xfrm>
        <a:prstGeom prst="rect">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Natural cue</a:t>
          </a:r>
          <a:endParaRPr lang="en-US" sz="2000" kern="1200" dirty="0"/>
        </a:p>
      </dsp:txBody>
      <dsp:txXfrm>
        <a:off x="2610619" y="492"/>
        <a:ext cx="1969545" cy="600471"/>
      </dsp:txXfrm>
    </dsp:sp>
    <dsp:sp modelId="{A33EB794-8DDE-7C4F-A361-44E5B5F9DB52}">
      <dsp:nvSpPr>
        <dsp:cNvPr id="0" name=""/>
        <dsp:cNvSpPr/>
      </dsp:nvSpPr>
      <dsp:spPr>
        <a:xfrm>
          <a:off x="2610619" y="751081"/>
          <a:ext cx="1969545" cy="600471"/>
        </a:xfrm>
        <a:prstGeom prst="rect">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Gestures/modeling</a:t>
          </a:r>
          <a:endParaRPr lang="en-US" sz="2000" kern="1200" dirty="0"/>
        </a:p>
      </dsp:txBody>
      <dsp:txXfrm>
        <a:off x="2610619" y="751081"/>
        <a:ext cx="1969545" cy="600471"/>
      </dsp:txXfrm>
    </dsp:sp>
    <dsp:sp modelId="{13A1234B-8994-4949-BD98-27436917C566}">
      <dsp:nvSpPr>
        <dsp:cNvPr id="0" name=""/>
        <dsp:cNvSpPr/>
      </dsp:nvSpPr>
      <dsp:spPr>
        <a:xfrm>
          <a:off x="2610619" y="1501670"/>
          <a:ext cx="1969545" cy="600471"/>
        </a:xfrm>
        <a:prstGeom prst="rect">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Visuals</a:t>
          </a:r>
          <a:endParaRPr lang="en-US" sz="2000" kern="1200" dirty="0"/>
        </a:p>
      </dsp:txBody>
      <dsp:txXfrm>
        <a:off x="2610619" y="1501670"/>
        <a:ext cx="1969545" cy="600471"/>
      </dsp:txXfrm>
    </dsp:sp>
    <dsp:sp modelId="{C6D23BDE-C8CC-1748-B155-DF8A17A5FA66}">
      <dsp:nvSpPr>
        <dsp:cNvPr id="0" name=""/>
        <dsp:cNvSpPr/>
      </dsp:nvSpPr>
      <dsp:spPr>
        <a:xfrm>
          <a:off x="2610619" y="2252259"/>
          <a:ext cx="1969545" cy="600471"/>
        </a:xfrm>
        <a:prstGeom prst="rect">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Verbal</a:t>
          </a:r>
          <a:endParaRPr lang="en-US" sz="2000" kern="1200" dirty="0"/>
        </a:p>
      </dsp:txBody>
      <dsp:txXfrm>
        <a:off x="2610619" y="2252259"/>
        <a:ext cx="1969545" cy="600471"/>
      </dsp:txXfrm>
    </dsp:sp>
    <dsp:sp modelId="{19A3CDA2-ADDD-1341-8D6D-CAA831E35518}">
      <dsp:nvSpPr>
        <dsp:cNvPr id="0" name=""/>
        <dsp:cNvSpPr/>
      </dsp:nvSpPr>
      <dsp:spPr>
        <a:xfrm>
          <a:off x="2610619" y="3002848"/>
          <a:ext cx="1969545" cy="600471"/>
        </a:xfrm>
        <a:prstGeom prst="rect">
          <a:avLst/>
        </a:prstGeom>
        <a:gradFill rotWithShape="0">
          <a:gsLst>
            <a:gs pos="0">
              <a:schemeClr val="accent1">
                <a:hueOff val="0"/>
                <a:satOff val="0"/>
                <a:lumOff val="0"/>
                <a:alphaOff val="0"/>
              </a:schemeClr>
            </a:gs>
            <a:gs pos="100000">
              <a:schemeClr val="accent1">
                <a:hueOff val="0"/>
                <a:satOff val="0"/>
                <a:lumOff val="0"/>
                <a:alphaOff val="0"/>
                <a:shade val="76000"/>
                <a:lumMod val="90000"/>
              </a:schemeClr>
            </a:gs>
          </a:gsLst>
          <a:lin ang="5400000" scaled="0"/>
        </a:gradFill>
        <a:ln>
          <a:noFill/>
        </a:ln>
        <a:effectLst>
          <a:outerShdw blurRad="38100" dist="38100" dir="4800000" sx="98000" sy="98000" rotWithShape="0">
            <a:srgbClr val="000000">
              <a:alpha val="32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Physical</a:t>
          </a:r>
          <a:endParaRPr lang="en-US" sz="2000" kern="1200" dirty="0"/>
        </a:p>
      </dsp:txBody>
      <dsp:txXfrm>
        <a:off x="2610619" y="3002848"/>
        <a:ext cx="1969545" cy="60047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2C14FE-26F4-5440-869D-AF286B3FA5F9}" type="datetimeFigureOut">
              <a:rPr lang="en-US" smtClean="0"/>
              <a:t>2013-11-20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797065-D0AE-924D-A702-25C29F139605}" type="slidenum">
              <a:rPr lang="en-US" smtClean="0"/>
              <a:t>‹#›</a:t>
            </a:fld>
            <a:endParaRPr lang="en-US" dirty="0"/>
          </a:p>
        </p:txBody>
      </p:sp>
    </p:spTree>
    <p:extLst>
      <p:ext uri="{BB962C8B-B14F-4D97-AF65-F5344CB8AC3E}">
        <p14:creationId xmlns:p14="http://schemas.microsoft.com/office/powerpoint/2010/main" val="2229203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4E19E5-918E-3A46-97B9-D67313494F5B}" type="datetimeFigureOut">
              <a:rPr lang="en-US" smtClean="0"/>
              <a:t>2013-11-20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11AD8-98A5-B645-A5D2-6A1FE02199C0}" type="slidenum">
              <a:rPr lang="en-US" smtClean="0"/>
              <a:t>‹#›</a:t>
            </a:fld>
            <a:endParaRPr lang="en-US" dirty="0"/>
          </a:p>
        </p:txBody>
      </p:sp>
    </p:spTree>
    <p:extLst>
      <p:ext uri="{BB962C8B-B14F-4D97-AF65-F5344CB8AC3E}">
        <p14:creationId xmlns:p14="http://schemas.microsoft.com/office/powerpoint/2010/main" val="35019058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8E1020F-CAA3-2246-BFDD-313206DDD929}" type="slidenum">
              <a:rPr lang="en-US" sz="1200"/>
              <a:pPr/>
              <a:t>3</a:t>
            </a:fld>
            <a:endParaRPr lang="en-US" sz="1200" dirty="0"/>
          </a:p>
        </p:txBody>
      </p:sp>
      <p:sp>
        <p:nvSpPr>
          <p:cNvPr id="87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3251"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5EAB842-627B-294C-8E4D-C1486D1B480D}" type="slidenum">
              <a:rPr lang="en-US" sz="1200"/>
              <a:pPr/>
              <a:t>13</a:t>
            </a:fld>
            <a:endParaRPr lang="en-US" sz="1200" dirty="0"/>
          </a:p>
        </p:txBody>
      </p:sp>
      <p:sp>
        <p:nvSpPr>
          <p:cNvPr id="48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76131"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6C95A0D-4378-2A45-AB71-6CEE1722969A}" type="slidenum">
              <a:rPr lang="en-US" sz="1200"/>
              <a:pPr/>
              <a:t>14</a:t>
            </a:fld>
            <a:endParaRPr lang="en-US" sz="1200" dirty="0"/>
          </a:p>
        </p:txBody>
      </p:sp>
      <p:sp>
        <p:nvSpPr>
          <p:cNvPr id="49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78179"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FDE95E8-6D5A-464E-94C6-3D4D61B2CAD3}" type="slidenum">
              <a:rPr lang="en-US" sz="1200"/>
              <a:pPr/>
              <a:t>15</a:t>
            </a:fld>
            <a:endParaRPr lang="en-US" sz="1200" dirty="0"/>
          </a:p>
        </p:txBody>
      </p:sp>
      <p:sp>
        <p:nvSpPr>
          <p:cNvPr id="286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0707"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96E81BC-8499-374E-9935-65D7FA8E45E1}" type="slidenum">
              <a:rPr lang="en-US" sz="1200"/>
              <a:pPr/>
              <a:t>16</a:t>
            </a:fld>
            <a:endParaRPr lang="en-US" sz="1200" dirty="0"/>
          </a:p>
        </p:txBody>
      </p:sp>
      <p:sp>
        <p:nvSpPr>
          <p:cNvPr id="29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4803"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0052A77-5E9B-6B4B-9F1B-E411F744FBFD}" type="slidenum">
              <a:rPr lang="en-US" sz="1200"/>
              <a:pPr/>
              <a:t>17</a:t>
            </a:fld>
            <a:endParaRPr lang="en-US" sz="1200" dirty="0"/>
          </a:p>
        </p:txBody>
      </p:sp>
      <p:sp>
        <p:nvSpPr>
          <p:cNvPr id="788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2995"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37ADAF2-C6AF-D04E-90FC-227A2302E38D}" type="slidenum">
              <a:rPr lang="en-US" sz="1200"/>
              <a:pPr/>
              <a:t>18</a:t>
            </a:fld>
            <a:endParaRPr lang="en-US" sz="1200" dirty="0"/>
          </a:p>
        </p:txBody>
      </p:sp>
      <p:sp>
        <p:nvSpPr>
          <p:cNvPr id="76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8899"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06F3A36-89A7-2C4E-8DBD-B55CCC2BAB57}" type="slidenum">
              <a:rPr lang="en-US" sz="1200"/>
              <a:pPr/>
              <a:t>19</a:t>
            </a:fld>
            <a:endParaRPr lang="en-US" sz="1200" dirty="0"/>
          </a:p>
        </p:txBody>
      </p:sp>
      <p:sp>
        <p:nvSpPr>
          <p:cNvPr id="77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0947"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6E424E2-ED29-BB4A-BED7-4CD8D101935C}" type="slidenum">
              <a:rPr lang="en-US" sz="1200"/>
              <a:pPr/>
              <a:t>20</a:t>
            </a:fld>
            <a:endParaRPr lang="en-US" sz="1200" dirty="0"/>
          </a:p>
        </p:txBody>
      </p:sp>
      <p:sp>
        <p:nvSpPr>
          <p:cNvPr id="75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6851"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B886130-3365-4344-A942-D31291698544}" type="slidenum">
              <a:rPr lang="en-US" sz="1200"/>
              <a:pPr/>
              <a:t>21</a:t>
            </a:fld>
            <a:endParaRPr lang="en-US" sz="1200" dirty="0"/>
          </a:p>
        </p:txBody>
      </p:sp>
      <p:sp>
        <p:nvSpPr>
          <p:cNvPr id="79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5043"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BD7DA72-BB53-6745-AA14-E404514521B7}" type="slidenum">
              <a:rPr lang="en-US" sz="1200"/>
              <a:pPr/>
              <a:t>22</a:t>
            </a:fld>
            <a:endParaRPr lang="en-US" sz="1200" dirty="0"/>
          </a:p>
        </p:txBody>
      </p:sp>
      <p:sp>
        <p:nvSpPr>
          <p:cNvPr id="80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7091"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E58A490-02EF-3C44-BF0C-23FBDA29585D}" type="slidenum">
              <a:rPr lang="en-US" sz="1200"/>
              <a:pPr/>
              <a:t>4</a:t>
            </a:fld>
            <a:endParaRPr lang="en-US" sz="1200" dirty="0"/>
          </a:p>
        </p:txBody>
      </p:sp>
      <p:sp>
        <p:nvSpPr>
          <p:cNvPr id="89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57347"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031"/>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6053488-A5B3-7D4B-948F-689D458E6664}" type="slidenum">
              <a:rPr lang="en-US" sz="1200"/>
              <a:pPr/>
              <a:t>6</a:t>
            </a:fld>
            <a:endParaRPr lang="en-US" sz="1200" dirty="0"/>
          </a:p>
        </p:txBody>
      </p:sp>
      <p:sp>
        <p:nvSpPr>
          <p:cNvPr id="593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88067"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EF17518-92E9-0F4C-AED9-3116017496AB}" type="slidenum">
              <a:rPr lang="en-US" sz="1200"/>
              <a:pPr/>
              <a:t>7</a:t>
            </a:fld>
            <a:endParaRPr lang="en-US" sz="1200" dirty="0"/>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69987"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ED974A4-CF51-2844-90AE-DB8A6980F1B7}" type="slidenum">
              <a:rPr lang="en-US" sz="1200"/>
              <a:pPr/>
              <a:t>8</a:t>
            </a:fld>
            <a:endParaRPr lang="en-US" sz="1200" dirty="0"/>
          </a:p>
        </p:txBody>
      </p:sp>
      <p:sp>
        <p:nvSpPr>
          <p:cNvPr id="460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72035"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766F4F5-10C4-4643-9BB2-85A00E7269B7}" type="slidenum">
              <a:rPr lang="en-US" sz="1200"/>
              <a:pPr/>
              <a:t>9</a:t>
            </a:fld>
            <a:endParaRPr lang="en-US" sz="1200" dirty="0"/>
          </a:p>
        </p:txBody>
      </p:sp>
      <p:sp>
        <p:nvSpPr>
          <p:cNvPr id="53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86371"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8B3BDBF-9476-DE48-8AC9-838701A73DE4}" type="slidenum">
              <a:rPr lang="en-US" sz="1200"/>
              <a:pPr/>
              <a:t>10</a:t>
            </a:fld>
            <a:endParaRPr lang="en-US" sz="1200" dirty="0"/>
          </a:p>
        </p:txBody>
      </p:sp>
      <p:sp>
        <p:nvSpPr>
          <p:cNvPr id="47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74083"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8B01FA2-C59A-E047-B483-5C2802B639DC}" type="slidenum">
              <a:rPr lang="en-US" sz="1200"/>
              <a:pPr/>
              <a:t>11</a:t>
            </a:fld>
            <a:endParaRPr lang="en-US" sz="1200" dirty="0"/>
          </a:p>
        </p:txBody>
      </p:sp>
      <p:sp>
        <p:nvSpPr>
          <p:cNvPr id="56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2515"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0DACB0C-C1B5-C54F-BF2C-07A29869E2C3}" type="slidenum">
              <a:rPr lang="en-US" sz="1200"/>
              <a:pPr/>
              <a:t>12</a:t>
            </a:fld>
            <a:endParaRPr lang="en-US" sz="1200" dirty="0"/>
          </a:p>
        </p:txBody>
      </p:sp>
      <p:sp>
        <p:nvSpPr>
          <p:cNvPr id="57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4563" name="Rectangle 3"/>
          <p:cNvSpPr>
            <a:spLocks noGrp="1" noChangeArrowheads="1"/>
          </p:cNvSpPr>
          <p:nvPr>
            <p:ph type="body" idx="1"/>
          </p:nvPr>
        </p:nvSpPr>
        <p:spPr>
          <a:noFill/>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7EE6D588-28F2-C744-A132-A9E600CD223F}" type="datetime1">
              <a:rPr lang="en-CA" smtClean="0"/>
              <a:t>2013-11-20</a:t>
            </a:fld>
            <a:endParaRPr lang="en-US" dirty="0"/>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651FC063-5EA9-49AF-AFAF-D68C9E82B23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2F500-F3F3-ED4F-B093-4C35BCFC16F9}" type="datetime1">
              <a:rPr lang="en-CA" smtClean="0"/>
              <a:t>2013-11-20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3562C-51F1-DC4C-B293-62F5B3755582}" type="datetime1">
              <a:rPr lang="en-CA" smtClean="0"/>
              <a:t>2013-11-20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dirty="0" smtClean="0"/>
          </a:p>
        </p:txBody>
      </p:sp>
      <p:sp>
        <p:nvSpPr>
          <p:cNvPr id="5" name="Date Placeholder 4"/>
          <p:cNvSpPr>
            <a:spLocks noGrp="1"/>
          </p:cNvSpPr>
          <p:nvPr>
            <p:ph type="dt" sz="half" idx="10"/>
          </p:nvPr>
        </p:nvSpPr>
        <p:spPr>
          <a:xfrm>
            <a:off x="685800" y="6137275"/>
            <a:ext cx="1905000" cy="457200"/>
          </a:xfrm>
        </p:spPr>
        <p:txBody>
          <a:bodyPr/>
          <a:lstStyle>
            <a:lvl1pPr>
              <a:defRPr/>
            </a:lvl1pPr>
          </a:lstStyle>
          <a:p>
            <a:pPr>
              <a:defRPr/>
            </a:pPr>
            <a:fld id="{7C158254-4D25-CF4C-BBD3-CE3AFC26DAB0}" type="datetime1">
              <a:rPr lang="en-CA" smtClean="0"/>
              <a:t>2013-11-20</a:t>
            </a:fld>
            <a:endParaRPr lang="en-US" dirty="0"/>
          </a:p>
        </p:txBody>
      </p:sp>
      <p:sp>
        <p:nvSpPr>
          <p:cNvPr id="6" name="Footer Placeholder 5"/>
          <p:cNvSpPr>
            <a:spLocks noGrp="1"/>
          </p:cNvSpPr>
          <p:nvPr>
            <p:ph type="ftr" sz="quarter" idx="11"/>
          </p:nvPr>
        </p:nvSpPr>
        <p:spPr>
          <a:xfrm>
            <a:off x="3124200" y="6137275"/>
            <a:ext cx="2895600" cy="457200"/>
          </a:xfrm>
        </p:spPr>
        <p:txBody>
          <a:bodyPr/>
          <a:lstStyle>
            <a:lvl1pPr>
              <a:defRPr/>
            </a:lvl1pPr>
          </a:lstStyle>
          <a:p>
            <a:pPr>
              <a:defRPr/>
            </a:pPr>
            <a:endParaRPr lang="en-US" dirty="0"/>
          </a:p>
        </p:txBody>
      </p:sp>
      <p:sp>
        <p:nvSpPr>
          <p:cNvPr id="7" name="Slide Number Placeholder 6"/>
          <p:cNvSpPr>
            <a:spLocks noGrp="1"/>
          </p:cNvSpPr>
          <p:nvPr>
            <p:ph type="sldNum" sz="quarter" idx="12"/>
          </p:nvPr>
        </p:nvSpPr>
        <p:spPr>
          <a:xfrm>
            <a:off x="6553200" y="6137275"/>
            <a:ext cx="1905000" cy="457200"/>
          </a:xfrm>
        </p:spPr>
        <p:txBody>
          <a:bodyPr/>
          <a:lstStyle>
            <a:lvl1pPr>
              <a:defRPr/>
            </a:lvl1pPr>
          </a:lstStyle>
          <a:p>
            <a:pPr>
              <a:defRPr/>
            </a:pPr>
            <a:fld id="{9144208C-F46D-CA44-9619-7F2F5C6DFC41}" type="slidenum">
              <a:rPr lang="en-US"/>
              <a:pPr>
                <a:defRPr/>
              </a:pPr>
              <a:t>‹#›</a:t>
            </a:fld>
            <a:endParaRPr lang="en-US" dirty="0"/>
          </a:p>
        </p:txBody>
      </p:sp>
    </p:spTree>
    <p:extLst>
      <p:ext uri="{BB962C8B-B14F-4D97-AF65-F5344CB8AC3E}">
        <p14:creationId xmlns:p14="http://schemas.microsoft.com/office/powerpoint/2010/main" val="3999105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2954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dirty="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137275"/>
            <a:ext cx="1905000" cy="457200"/>
          </a:xfrm>
        </p:spPr>
        <p:txBody>
          <a:bodyPr/>
          <a:lstStyle>
            <a:lvl1pPr>
              <a:defRPr/>
            </a:lvl1pPr>
          </a:lstStyle>
          <a:p>
            <a:pPr>
              <a:defRPr/>
            </a:pPr>
            <a:fld id="{1CD5FE33-548A-3445-8E1F-16646A9DD71D}" type="datetime1">
              <a:rPr lang="en-CA" smtClean="0"/>
              <a:t>2013-11-20</a:t>
            </a:fld>
            <a:endParaRPr lang="en-US" dirty="0"/>
          </a:p>
        </p:txBody>
      </p:sp>
      <p:sp>
        <p:nvSpPr>
          <p:cNvPr id="6" name="Footer Placeholder 5"/>
          <p:cNvSpPr>
            <a:spLocks noGrp="1"/>
          </p:cNvSpPr>
          <p:nvPr>
            <p:ph type="ftr" sz="quarter" idx="11"/>
          </p:nvPr>
        </p:nvSpPr>
        <p:spPr>
          <a:xfrm>
            <a:off x="3124200" y="6137275"/>
            <a:ext cx="2895600" cy="457200"/>
          </a:xfrm>
        </p:spPr>
        <p:txBody>
          <a:bodyPr/>
          <a:lstStyle>
            <a:lvl1pPr>
              <a:defRPr/>
            </a:lvl1pPr>
          </a:lstStyle>
          <a:p>
            <a:pPr>
              <a:defRPr/>
            </a:pPr>
            <a:endParaRPr lang="en-US" dirty="0"/>
          </a:p>
        </p:txBody>
      </p:sp>
      <p:sp>
        <p:nvSpPr>
          <p:cNvPr id="7" name="Slide Number Placeholder 6"/>
          <p:cNvSpPr>
            <a:spLocks noGrp="1"/>
          </p:cNvSpPr>
          <p:nvPr>
            <p:ph type="sldNum" sz="quarter" idx="12"/>
          </p:nvPr>
        </p:nvSpPr>
        <p:spPr>
          <a:xfrm>
            <a:off x="6553200" y="6137275"/>
            <a:ext cx="1905000" cy="457200"/>
          </a:xfrm>
        </p:spPr>
        <p:txBody>
          <a:bodyPr/>
          <a:lstStyle>
            <a:lvl1pPr>
              <a:defRPr/>
            </a:lvl1pPr>
          </a:lstStyle>
          <a:p>
            <a:pPr>
              <a:defRPr/>
            </a:pPr>
            <a:fld id="{871DA01B-0ABF-3A4D-8BF7-9799C714C16F}" type="slidenum">
              <a:rPr lang="en-US"/>
              <a:pPr>
                <a:defRPr/>
              </a:pPr>
              <a:t>‹#›</a:t>
            </a:fld>
            <a:endParaRPr lang="en-US" dirty="0"/>
          </a:p>
        </p:txBody>
      </p:sp>
    </p:spTree>
    <p:extLst>
      <p:ext uri="{BB962C8B-B14F-4D97-AF65-F5344CB8AC3E}">
        <p14:creationId xmlns:p14="http://schemas.microsoft.com/office/powerpoint/2010/main" val="3085626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smtClean="0"/>
          </a:p>
        </p:txBody>
      </p:sp>
      <p:sp>
        <p:nvSpPr>
          <p:cNvPr id="4" name="Date Placeholder 3"/>
          <p:cNvSpPr>
            <a:spLocks noGrp="1"/>
          </p:cNvSpPr>
          <p:nvPr>
            <p:ph type="dt" sz="half" idx="10"/>
          </p:nvPr>
        </p:nvSpPr>
        <p:spPr>
          <a:xfrm>
            <a:off x="685800" y="6137275"/>
            <a:ext cx="1905000" cy="457200"/>
          </a:xfrm>
        </p:spPr>
        <p:txBody>
          <a:bodyPr/>
          <a:lstStyle>
            <a:lvl1pPr>
              <a:defRPr/>
            </a:lvl1pPr>
          </a:lstStyle>
          <a:p>
            <a:pPr>
              <a:defRPr/>
            </a:pPr>
            <a:fld id="{D1C196F3-050F-244E-A9DB-BC0F11BE65CD}" type="datetime1">
              <a:rPr lang="en-CA" smtClean="0"/>
              <a:t>2013-11-20</a:t>
            </a:fld>
            <a:endParaRPr lang="en-US" dirty="0"/>
          </a:p>
        </p:txBody>
      </p:sp>
      <p:sp>
        <p:nvSpPr>
          <p:cNvPr id="5" name="Footer Placeholder 4"/>
          <p:cNvSpPr>
            <a:spLocks noGrp="1"/>
          </p:cNvSpPr>
          <p:nvPr>
            <p:ph type="ftr" sz="quarter" idx="11"/>
          </p:nvPr>
        </p:nvSpPr>
        <p:spPr>
          <a:xfrm>
            <a:off x="3124200" y="6137275"/>
            <a:ext cx="2895600" cy="457200"/>
          </a:xfr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137275"/>
            <a:ext cx="1905000" cy="457200"/>
          </a:xfrm>
        </p:spPr>
        <p:txBody>
          <a:bodyPr/>
          <a:lstStyle>
            <a:lvl1pPr>
              <a:defRPr/>
            </a:lvl1pPr>
          </a:lstStyle>
          <a:p>
            <a:pPr>
              <a:defRPr/>
            </a:pPr>
            <a:fld id="{0FA4C455-785B-EB4C-AC1B-A8ACAD85FD52}" type="slidenum">
              <a:rPr lang="en-US"/>
              <a:pPr>
                <a:defRPr/>
              </a:pPr>
              <a:t>‹#›</a:t>
            </a:fld>
            <a:endParaRPr lang="en-US" dirty="0"/>
          </a:p>
        </p:txBody>
      </p:sp>
    </p:spTree>
    <p:extLst>
      <p:ext uri="{BB962C8B-B14F-4D97-AF65-F5344CB8AC3E}">
        <p14:creationId xmlns:p14="http://schemas.microsoft.com/office/powerpoint/2010/main" val="294283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B00F10-2097-A14C-B603-3FC42026FC5A}" type="datetime1">
              <a:rPr lang="en-CA" smtClean="0"/>
              <a:t>2013-11-20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29F273-E4CC-1D40-89A2-3353612375E2}" type="datetime1">
              <a:rPr lang="en-CA" smtClean="0"/>
              <a:t>2013-11-20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2C5D291-5087-334D-835D-2B547BBECC79}" type="datetime1">
              <a:rPr lang="en-CA" smtClean="0"/>
              <a:t>2013-11-20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1FC063-5EA9-49AF-AFAF-D68C9E82B23B}" type="slidenum">
              <a:rPr lang="en-US" smtClean="0"/>
              <a:pPr/>
              <a:t>‹#›</a:t>
            </a:fld>
            <a:endParaRPr lang="en-US" dirty="0"/>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FF0FA9D-7E5D-1142-A236-7E25E71FAED7}" type="datetime1">
              <a:rPr lang="en-CA" smtClean="0"/>
              <a:t>2013-11-20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1FC063-5EA9-49AF-AFAF-D68C9E82B23B}" type="slidenum">
              <a:rPr lang="en-US" smtClean="0"/>
              <a:pPr/>
              <a:t>‹#›</a:t>
            </a:fld>
            <a:endParaRPr lang="en-US" dirty="0"/>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17E97E-3165-9142-8817-D9421FCFEA0E}" type="datetime1">
              <a:rPr lang="en-CA" smtClean="0"/>
              <a:t>2013-11-20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DC274-36AF-AF4E-8ABB-99C25AC268BC}" type="datetime1">
              <a:rPr lang="en-CA" smtClean="0"/>
              <a:t>2013-11-20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1FC063-5EA9-49AF-AFAF-D68C9E82B23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DD5CF37A-8119-B34B-B07A-DF6210D38E21}" type="datetime1">
              <a:rPr lang="en-CA" smtClean="0"/>
              <a:t>2013-11-20</a:t>
            </a:fld>
            <a:endParaRPr lang="en-US" dirty="0"/>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651FC063-5EA9-49AF-AFAF-D68C9E82B23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756BEE11-8E10-254D-B77C-E071AD510FF6}" type="datetime1">
              <a:rPr lang="en-CA" smtClean="0"/>
              <a:t>2013-11-20</a:t>
            </a:fld>
            <a:endParaRPr lang="en-US" dirty="0"/>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651FC063-5EA9-49AF-AFAF-D68C9E82B23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jpe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31520" y="576072"/>
            <a:ext cx="7696200" cy="5715000"/>
          </a:xfrm>
          <a:prstGeom prst="rect">
            <a:avLst/>
          </a:prstGeom>
          <a:blipFill dpi="0" rotWithShape="1">
            <a:blip r:embed="rId16"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17"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7"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34C01C31-1AD3-AA41-A6D9-CB52D6A6E77D}" type="datetime1">
              <a:rPr lang="en-CA" smtClean="0"/>
              <a:t>2013-11-20</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651FC063-5EA9-49AF-AFAF-D68C9E82B23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g"/><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Positive </a:t>
            </a:r>
            <a:r>
              <a:rPr lang="en-US" dirty="0" smtClean="0"/>
              <a:t>Behaviour</a:t>
            </a:r>
            <a:r>
              <a:rPr lang="en-US" dirty="0" smtClean="0"/>
              <a:t> Supports</a:t>
            </a:r>
            <a:endParaRPr lang="en-US" dirty="0"/>
          </a:p>
        </p:txBody>
      </p:sp>
      <p:sp>
        <p:nvSpPr>
          <p:cNvPr id="3" name="Subtitle 2"/>
          <p:cNvSpPr>
            <a:spLocks noGrp="1"/>
          </p:cNvSpPr>
          <p:nvPr>
            <p:ph type="subTitle" idx="1"/>
          </p:nvPr>
        </p:nvSpPr>
        <p:spPr>
          <a:xfrm>
            <a:off x="1727200" y="4264538"/>
            <a:ext cx="5712179" cy="996084"/>
          </a:xfrm>
        </p:spPr>
        <p:txBody>
          <a:bodyPr/>
          <a:lstStyle/>
          <a:p>
            <a:r>
              <a:rPr lang="en-US" dirty="0" smtClean="0"/>
              <a:t>Being Proactive</a:t>
            </a:r>
            <a:endParaRPr lang="en-US" dirty="0"/>
          </a:p>
        </p:txBody>
      </p:sp>
    </p:spTree>
    <p:extLst>
      <p:ext uri="{BB962C8B-B14F-4D97-AF65-F5344CB8AC3E}">
        <p14:creationId xmlns:p14="http://schemas.microsoft.com/office/powerpoint/2010/main" val="8390634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8B8CC0F-4DC5-C74D-AF4D-FB9A78B63FA3}" type="slidenum">
              <a:rPr lang="en-US" sz="1400"/>
              <a:pPr/>
              <a:t>10</a:t>
            </a:fld>
            <a:endParaRPr lang="en-US" sz="1400" dirty="0"/>
          </a:p>
        </p:txBody>
      </p:sp>
      <p:sp>
        <p:nvSpPr>
          <p:cNvPr id="10242" name="Rectangle 2"/>
          <p:cNvSpPr>
            <a:spLocks noGrp="1" noChangeArrowheads="1"/>
          </p:cNvSpPr>
          <p:nvPr>
            <p:ph type="title"/>
          </p:nvPr>
        </p:nvSpPr>
        <p:spPr>
          <a:xfrm>
            <a:off x="685800" y="533399"/>
            <a:ext cx="7772400" cy="1585858"/>
          </a:xfrm>
        </p:spPr>
        <p:txBody>
          <a:bodyPr/>
          <a:lstStyle/>
          <a:p>
            <a:r>
              <a:rPr lang="en-US" dirty="0">
                <a:latin typeface="Arial" charset="0"/>
                <a:ea typeface="ＭＳ Ｐゴシック" charset="0"/>
                <a:cs typeface="ＭＳ Ｐゴシック" charset="0"/>
              </a:rPr>
              <a:t>Prompting</a:t>
            </a:r>
          </a:p>
        </p:txBody>
      </p:sp>
      <p:sp>
        <p:nvSpPr>
          <p:cNvPr id="10243" name="Rectangle 3"/>
          <p:cNvSpPr>
            <a:spLocks noGrp="1" noChangeArrowheads="1"/>
          </p:cNvSpPr>
          <p:nvPr>
            <p:ph type="body" idx="1"/>
          </p:nvPr>
        </p:nvSpPr>
        <p:spPr/>
        <p:txBody>
          <a:bodyPr>
            <a:normAutofit fontScale="92500" lnSpcReduction="10000"/>
          </a:bodyPr>
          <a:lstStyle/>
          <a:p>
            <a:r>
              <a:rPr lang="en-US" sz="2800" dirty="0">
                <a:latin typeface="Arial" charset="0"/>
                <a:ea typeface="ＭＳ Ｐゴシック" charset="0"/>
                <a:cs typeface="ＭＳ Ｐゴシック" charset="0"/>
              </a:rPr>
              <a:t>Prompts are used to increase the likelihood that a student will engage in the correct </a:t>
            </a:r>
            <a:r>
              <a:rPr lang="en-US" sz="2800" dirty="0">
                <a:latin typeface="Arial" charset="0"/>
                <a:ea typeface="ＭＳ Ｐゴシック" charset="0"/>
                <a:cs typeface="ＭＳ Ｐゴシック" charset="0"/>
              </a:rPr>
              <a:t>behaviour</a:t>
            </a:r>
            <a:r>
              <a:rPr lang="en-US" sz="2800" dirty="0">
                <a:latin typeface="Arial" charset="0"/>
                <a:ea typeface="ＭＳ Ｐゴシック" charset="0"/>
                <a:cs typeface="ＭＳ Ｐゴシック" charset="0"/>
              </a:rPr>
              <a:t> at the correct time and place</a:t>
            </a:r>
          </a:p>
          <a:p>
            <a:r>
              <a:rPr lang="en-US" sz="2800" dirty="0">
                <a:latin typeface="Arial" charset="0"/>
                <a:ea typeface="ＭＳ Ｐゴシック" charset="0"/>
                <a:cs typeface="ＭＳ Ｐゴシック" charset="0"/>
              </a:rPr>
              <a:t>Given before or during a task</a:t>
            </a:r>
          </a:p>
          <a:p>
            <a:r>
              <a:rPr lang="en-US" sz="2800" dirty="0">
                <a:latin typeface="Arial" charset="0"/>
                <a:ea typeface="ＭＳ Ｐゴシック" charset="0"/>
                <a:cs typeface="ＭＳ Ｐゴシック" charset="0"/>
              </a:rPr>
              <a:t>Introduced during the time when a student is learning or acquiring - discontinue after student has acquired skill or routine</a:t>
            </a:r>
          </a:p>
          <a:p>
            <a:endParaRPr lang="en-US" sz="2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92115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Prompt dependency</a:t>
            </a:r>
          </a:p>
        </p:txBody>
      </p:sp>
      <p:sp>
        <p:nvSpPr>
          <p:cNvPr id="191489" name="Slide Number Placeholder 6"/>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7CCC140-C993-F943-A205-D84EE9F70CCD}" type="slidenum">
              <a:rPr lang="en-US" sz="1400"/>
              <a:pPr/>
              <a:t>11</a:t>
            </a:fld>
            <a:endParaRPr lang="en-US" sz="1400" dirty="0"/>
          </a:p>
        </p:txBody>
      </p:sp>
      <p:sp>
        <p:nvSpPr>
          <p:cNvPr id="14339" name="Rectangle 3"/>
          <p:cNvSpPr>
            <a:spLocks noGrp="1" noChangeArrowheads="1"/>
          </p:cNvSpPr>
          <p:nvPr>
            <p:ph sz="quarter" idx="13"/>
          </p:nvPr>
        </p:nvSpPr>
        <p:spPr>
          <a:xfrm>
            <a:off x="1095023" y="2121407"/>
            <a:ext cx="3200400" cy="3602736"/>
          </a:xfrm>
        </p:spPr>
        <p:txBody>
          <a:bodyPr>
            <a:normAutofit fontScale="92500" lnSpcReduction="20000"/>
          </a:bodyPr>
          <a:lstStyle/>
          <a:p>
            <a:pPr>
              <a:lnSpc>
                <a:spcPct val="90000"/>
              </a:lnSpc>
            </a:pPr>
            <a:r>
              <a:rPr lang="en-US" sz="2800" dirty="0">
                <a:latin typeface="Arial" charset="0"/>
                <a:ea typeface="ＭＳ Ｐゴシック" charset="0"/>
                <a:cs typeface="ＭＳ Ｐゴシック" charset="0"/>
              </a:rPr>
              <a:t>An overreliance or dependence on adult support, thus inhibiting independence</a:t>
            </a:r>
          </a:p>
          <a:p>
            <a:pPr>
              <a:lnSpc>
                <a:spcPct val="90000"/>
              </a:lnSpc>
            </a:pPr>
            <a:r>
              <a:rPr lang="en-US" sz="2800" dirty="0">
                <a:latin typeface="Arial" charset="0"/>
                <a:ea typeface="ＭＳ Ｐゴシック" charset="0"/>
                <a:cs typeface="ＭＳ Ｐゴシック" charset="0"/>
              </a:rPr>
              <a:t>A particular concern with </a:t>
            </a:r>
            <a:r>
              <a:rPr lang="en-US" sz="2800" dirty="0" smtClean="0">
                <a:latin typeface="Arial" charset="0"/>
                <a:ea typeface="ＭＳ Ｐゴシック" charset="0"/>
                <a:cs typeface="ＭＳ Ｐゴシック" charset="0"/>
              </a:rPr>
              <a:t>students </a:t>
            </a:r>
            <a:r>
              <a:rPr lang="en-US" sz="2800" dirty="0">
                <a:latin typeface="Arial" charset="0"/>
                <a:ea typeface="ＭＳ Ｐゴシック" charset="0"/>
                <a:cs typeface="ＭＳ Ｐゴシック" charset="0"/>
              </a:rPr>
              <a:t>who receive significant amounts of one-to-one support</a:t>
            </a:r>
          </a:p>
        </p:txBody>
      </p:sp>
      <p:pic>
        <p:nvPicPr>
          <p:cNvPr id="5" name="Content Placeholder 4" descr="par_ed.jpg"/>
          <p:cNvPicPr>
            <a:picLocks noGrp="1"/>
          </p:cNvPicPr>
          <p:nvPr>
            <p:ph sz="quarter" idx="14"/>
          </p:nvPr>
        </p:nvPicPr>
        <p:blipFill rotWithShape="1">
          <a:blip r:embed="rId3">
            <a:extLst>
              <a:ext uri="{28A0092B-C50C-407E-A947-70E740481C1C}">
                <a14:useLocalDpi xmlns:a14="http://schemas.microsoft.com/office/drawing/2010/main" val="0"/>
              </a:ext>
            </a:extLst>
          </a:blip>
          <a:srcRect l="3429" t="6436" r="7827" b="5855"/>
          <a:stretch/>
        </p:blipFill>
        <p:spPr>
          <a:xfrm>
            <a:off x="4498848" y="2351314"/>
            <a:ext cx="3671988" cy="3162113"/>
          </a:xfrm>
        </p:spPr>
      </p:pic>
    </p:spTree>
    <p:extLst>
      <p:ext uri="{BB962C8B-B14F-4D97-AF65-F5344CB8AC3E}">
        <p14:creationId xmlns:p14="http://schemas.microsoft.com/office/powerpoint/2010/main" val="4587719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2576AA44-1A10-5E48-91A1-1BB2A9C06006}" type="slidenum">
              <a:rPr lang="en-US" sz="1400"/>
              <a:pPr/>
              <a:t>12</a:t>
            </a:fld>
            <a:endParaRPr lang="en-US" sz="1400" dirty="0"/>
          </a:p>
        </p:txBody>
      </p:sp>
      <p:sp>
        <p:nvSpPr>
          <p:cNvPr id="15362" name="Rectangle 2"/>
          <p:cNvSpPr>
            <a:spLocks noGrp="1" noChangeArrowheads="1"/>
          </p:cNvSpPr>
          <p:nvPr>
            <p:ph type="title"/>
          </p:nvPr>
        </p:nvSpPr>
        <p:spPr>
          <a:xfrm>
            <a:off x="685800" y="533400"/>
            <a:ext cx="7772400" cy="1250356"/>
          </a:xfrm>
        </p:spPr>
        <p:txBody>
          <a:bodyPr/>
          <a:lstStyle/>
          <a:p>
            <a:r>
              <a:rPr lang="en-US" dirty="0">
                <a:latin typeface="Arial" charset="0"/>
                <a:ea typeface="ＭＳ Ｐゴシック" charset="0"/>
                <a:cs typeface="ＭＳ Ｐゴシック" charset="0"/>
              </a:rPr>
              <a:t>Prompt dependency</a:t>
            </a:r>
          </a:p>
        </p:txBody>
      </p:sp>
      <p:sp>
        <p:nvSpPr>
          <p:cNvPr id="15363" name="Rectangle 3"/>
          <p:cNvSpPr>
            <a:spLocks noGrp="1" noChangeArrowheads="1"/>
          </p:cNvSpPr>
          <p:nvPr>
            <p:ph type="body" idx="1"/>
          </p:nvPr>
        </p:nvSpPr>
        <p:spPr>
          <a:xfrm>
            <a:off x="1053908" y="1783756"/>
            <a:ext cx="6605537" cy="3939313"/>
          </a:xfrm>
        </p:spPr>
        <p:txBody>
          <a:bodyPr>
            <a:normAutofit fontScale="92500" lnSpcReduction="20000"/>
          </a:bodyPr>
          <a:lstStyle/>
          <a:p>
            <a:pPr>
              <a:lnSpc>
                <a:spcPct val="90000"/>
              </a:lnSpc>
              <a:buFontTx/>
              <a:buNone/>
            </a:pPr>
            <a:r>
              <a:rPr lang="en-US" sz="2800" u="sng" dirty="0">
                <a:latin typeface="Arial" charset="0"/>
                <a:ea typeface="ＭＳ Ｐゴシック" charset="0"/>
                <a:cs typeface="ＭＳ Ｐゴシック" charset="0"/>
              </a:rPr>
              <a:t>May learn:</a:t>
            </a:r>
            <a:endParaRPr lang="en-US" sz="2800" dirty="0">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To only respond with prompts</a:t>
            </a:r>
          </a:p>
          <a:p>
            <a:pPr>
              <a:lnSpc>
                <a:spcPct val="90000"/>
              </a:lnSpc>
            </a:pPr>
            <a:r>
              <a:rPr lang="ja-JP" altLang="en-US" sz="2800" dirty="0">
                <a:latin typeface="Arial" charset="0"/>
                <a:ea typeface="ＭＳ Ｐゴシック" charset="0"/>
                <a:cs typeface="ＭＳ Ｐゴシック" charset="0"/>
              </a:rPr>
              <a:t>‘</a:t>
            </a:r>
            <a:r>
              <a:rPr lang="en-US" altLang="ja-JP" sz="2800" dirty="0">
                <a:latin typeface="Arial" charset="0"/>
                <a:ea typeface="ＭＳ Ｐゴシック" charset="0"/>
                <a:cs typeface="ＭＳ Ｐゴシック" charset="0"/>
              </a:rPr>
              <a:t>Like the prompts</a:t>
            </a:r>
            <a:r>
              <a:rPr lang="ja-JP" altLang="en-US" sz="2800" dirty="0" smtClean="0">
                <a:latin typeface="Arial" charset="0"/>
                <a:ea typeface="ＭＳ Ｐゴシック" charset="0"/>
                <a:cs typeface="ＭＳ Ｐゴシック" charset="0"/>
              </a:rPr>
              <a:t>’</a:t>
            </a:r>
            <a:r>
              <a:rPr lang="en-US" altLang="ja-JP" sz="2800" dirty="0" smtClean="0">
                <a:latin typeface="Arial" charset="0"/>
                <a:ea typeface="ＭＳ Ｐゴシック" charset="0"/>
                <a:cs typeface="ＭＳ Ｐゴシック" charset="0"/>
              </a:rPr>
              <a:t>(</a:t>
            </a:r>
            <a:r>
              <a:rPr lang="en-US" altLang="ja-JP" sz="2800" dirty="0">
                <a:latin typeface="Arial" charset="0"/>
                <a:ea typeface="ＭＳ Ｐゴシック" charset="0"/>
                <a:cs typeface="ＭＳ Ｐゴシック" charset="0"/>
              </a:rPr>
              <a:t>attention)</a:t>
            </a:r>
          </a:p>
          <a:p>
            <a:pPr>
              <a:lnSpc>
                <a:spcPct val="90000"/>
              </a:lnSpc>
            </a:pPr>
            <a:r>
              <a:rPr lang="ja-JP" altLang="en-US" sz="2800" dirty="0">
                <a:latin typeface="Arial" charset="0"/>
                <a:ea typeface="ＭＳ Ｐゴシック" charset="0"/>
                <a:cs typeface="ＭＳ Ｐゴシック" charset="0"/>
              </a:rPr>
              <a:t>‘</a:t>
            </a:r>
            <a:r>
              <a:rPr lang="en-US" altLang="ja-JP" sz="2800" dirty="0">
                <a:latin typeface="Arial" charset="0"/>
                <a:ea typeface="ＭＳ Ｐゴシック" charset="0"/>
                <a:cs typeface="ＭＳ Ｐゴシック" charset="0"/>
              </a:rPr>
              <a:t>Might as well wait</a:t>
            </a:r>
            <a:r>
              <a:rPr lang="ja-JP" altLang="en-US" sz="2800" dirty="0">
                <a:latin typeface="Arial" charset="0"/>
                <a:ea typeface="ＭＳ Ｐゴシック" charset="0"/>
                <a:cs typeface="ＭＳ Ｐゴシック" charset="0"/>
              </a:rPr>
              <a:t>’</a:t>
            </a:r>
            <a:r>
              <a:rPr lang="en-US" altLang="ja-JP" sz="2800" dirty="0">
                <a:latin typeface="Arial" charset="0"/>
                <a:ea typeface="ＭＳ Ｐゴシック" charset="0"/>
                <a:cs typeface="ＭＳ Ｐゴシック" charset="0"/>
              </a:rPr>
              <a:t> for the right </a:t>
            </a:r>
            <a:r>
              <a:rPr lang="en-US" altLang="ja-JP" sz="2800" dirty="0" smtClean="0">
                <a:latin typeface="Arial" charset="0"/>
                <a:ea typeface="ＭＳ Ｐゴシック" charset="0"/>
                <a:cs typeface="ＭＳ Ｐゴシック" charset="0"/>
              </a:rPr>
              <a:t>answer</a:t>
            </a:r>
          </a:p>
          <a:p>
            <a:pPr marL="0" indent="0">
              <a:lnSpc>
                <a:spcPct val="90000"/>
              </a:lnSpc>
              <a:buNone/>
            </a:pPr>
            <a:endParaRPr lang="en-US" altLang="ja-JP" sz="2800" dirty="0">
              <a:latin typeface="Arial" charset="0"/>
              <a:ea typeface="ＭＳ Ｐゴシック" charset="0"/>
              <a:cs typeface="ＭＳ Ｐゴシック" charset="0"/>
            </a:endParaRPr>
          </a:p>
          <a:p>
            <a:pPr>
              <a:lnSpc>
                <a:spcPct val="90000"/>
              </a:lnSpc>
              <a:buFontTx/>
              <a:buNone/>
            </a:pPr>
            <a:r>
              <a:rPr lang="en-US" sz="2800" u="sng" dirty="0">
                <a:latin typeface="Arial" charset="0"/>
                <a:ea typeface="ＭＳ Ｐゴシック" charset="0"/>
                <a:cs typeface="ＭＳ Ｐゴシック" charset="0"/>
              </a:rPr>
              <a:t>Avoid by:</a:t>
            </a:r>
            <a:endParaRPr lang="en-US" sz="2800" dirty="0">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Keeping verbal prompts to a minimum - they are the most routine and the hardest to fade!</a:t>
            </a:r>
          </a:p>
          <a:p>
            <a:pPr>
              <a:lnSpc>
                <a:spcPct val="90000"/>
              </a:lnSpc>
            </a:pPr>
            <a:r>
              <a:rPr lang="en-US" sz="2800" dirty="0" smtClean="0">
                <a:latin typeface="Arial" charset="0"/>
                <a:ea typeface="ＭＳ Ｐゴシック" charset="0"/>
                <a:cs typeface="ＭＳ Ｐゴシック" charset="0"/>
              </a:rPr>
              <a:t>Observing </a:t>
            </a:r>
            <a:r>
              <a:rPr lang="en-US" sz="2800" dirty="0">
                <a:latin typeface="Arial" charset="0"/>
                <a:ea typeface="ＭＳ Ｐゴシック" charset="0"/>
                <a:cs typeface="ＭＳ Ｐゴシック" charset="0"/>
              </a:rPr>
              <a:t>and carefully </a:t>
            </a:r>
            <a:r>
              <a:rPr lang="en-US" sz="2800" dirty="0" smtClean="0">
                <a:latin typeface="Arial" charset="0"/>
                <a:ea typeface="ＭＳ Ｐゴシック" charset="0"/>
                <a:cs typeface="ＭＳ Ｐゴシック" charset="0"/>
              </a:rPr>
              <a:t>planning </a:t>
            </a:r>
            <a:r>
              <a:rPr lang="en-US" sz="2800" dirty="0">
                <a:latin typeface="Arial" charset="0"/>
                <a:ea typeface="ＭＳ Ｐゴシック" charset="0"/>
                <a:cs typeface="ＭＳ Ｐゴシック" charset="0"/>
              </a:rPr>
              <a:t>the use and fading of any prompts</a:t>
            </a:r>
          </a:p>
          <a:p>
            <a:pPr>
              <a:lnSpc>
                <a:spcPct val="90000"/>
              </a:lnSpc>
            </a:pPr>
            <a:endParaRPr lang="en-US" sz="2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799638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019B98F-9BD2-3843-944D-EB79ACDB424F}" type="slidenum">
              <a:rPr lang="en-US" sz="1400"/>
              <a:pPr/>
              <a:t>13</a:t>
            </a:fld>
            <a:endParaRPr lang="en-US" sz="1400" dirty="0"/>
          </a:p>
        </p:txBody>
      </p:sp>
      <p:sp>
        <p:nvSpPr>
          <p:cNvPr id="22530" name="Rectangle 2"/>
          <p:cNvSpPr>
            <a:spLocks noGrp="1" noChangeArrowheads="1"/>
          </p:cNvSpPr>
          <p:nvPr>
            <p:ph type="title"/>
          </p:nvPr>
        </p:nvSpPr>
        <p:spPr>
          <a:xfrm>
            <a:off x="685800" y="533400"/>
            <a:ext cx="7772400" cy="990600"/>
          </a:xfrm>
        </p:spPr>
        <p:txBody>
          <a:bodyPr/>
          <a:lstStyle/>
          <a:p>
            <a:r>
              <a:rPr lang="en-US" dirty="0">
                <a:latin typeface="Arial" charset="0"/>
                <a:ea typeface="ＭＳ Ｐゴシック" charset="0"/>
                <a:cs typeface="ＭＳ Ｐゴシック" charset="0"/>
              </a:rPr>
              <a:t>Prompting</a:t>
            </a:r>
          </a:p>
        </p:txBody>
      </p:sp>
      <p:sp>
        <p:nvSpPr>
          <p:cNvPr id="22531" name="Rectangle 3"/>
          <p:cNvSpPr>
            <a:spLocks noGrp="1" noChangeArrowheads="1"/>
          </p:cNvSpPr>
          <p:nvPr>
            <p:ph type="body" idx="1"/>
          </p:nvPr>
        </p:nvSpPr>
        <p:spPr/>
        <p:txBody>
          <a:bodyPr/>
          <a:lstStyle/>
          <a:p>
            <a:r>
              <a:rPr lang="en-US" dirty="0">
                <a:latin typeface="Arial" charset="0"/>
                <a:ea typeface="ＭＳ Ｐゴシック" charset="0"/>
                <a:cs typeface="ＭＳ Ｐゴシック" charset="0"/>
              </a:rPr>
              <a:t>The purpose is to assist the student to:</a:t>
            </a:r>
          </a:p>
          <a:p>
            <a:pPr lvl="1"/>
            <a:r>
              <a:rPr lang="en-US" dirty="0">
                <a:latin typeface="Arial" charset="0"/>
                <a:ea typeface="ＭＳ Ｐゴシック" charset="0"/>
              </a:rPr>
              <a:t>Attend to teacher instruction independently</a:t>
            </a:r>
          </a:p>
          <a:p>
            <a:pPr lvl="1"/>
            <a:r>
              <a:rPr lang="en-US" dirty="0">
                <a:latin typeface="Arial" charset="0"/>
                <a:ea typeface="ＭＳ Ｐゴシック" charset="0"/>
              </a:rPr>
              <a:t>Attend to other students when they respond independently</a:t>
            </a:r>
          </a:p>
          <a:p>
            <a:pPr lvl="1"/>
            <a:r>
              <a:rPr lang="en-US" dirty="0">
                <a:latin typeface="Arial" charset="0"/>
                <a:ea typeface="ＭＳ Ｐゴシック" charset="0"/>
              </a:rPr>
              <a:t>Complete seatwork accurately and independently</a:t>
            </a:r>
          </a:p>
          <a:p>
            <a:pPr lvl="1"/>
            <a:r>
              <a:rPr lang="en-US" dirty="0">
                <a:latin typeface="Arial" charset="0"/>
                <a:ea typeface="ＭＳ Ｐゴシック" charset="0"/>
              </a:rPr>
              <a:t>Follow classroom routines independently</a:t>
            </a:r>
          </a:p>
        </p:txBody>
      </p:sp>
    </p:spTree>
    <p:extLst>
      <p:ext uri="{BB962C8B-B14F-4D97-AF65-F5344CB8AC3E}">
        <p14:creationId xmlns:p14="http://schemas.microsoft.com/office/powerpoint/2010/main" val="34645381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87C2016-59A8-9240-9A8E-54F4B3B15024}" type="slidenum">
              <a:rPr lang="en-US" sz="1400"/>
              <a:pPr/>
              <a:t>14</a:t>
            </a:fld>
            <a:endParaRPr lang="en-US" sz="1400" dirty="0"/>
          </a:p>
        </p:txBody>
      </p:sp>
      <p:sp>
        <p:nvSpPr>
          <p:cNvPr id="23554" name="Rectangle 2"/>
          <p:cNvSpPr>
            <a:spLocks noGrp="1" noChangeArrowheads="1"/>
          </p:cNvSpPr>
          <p:nvPr>
            <p:ph type="title"/>
          </p:nvPr>
        </p:nvSpPr>
        <p:spPr>
          <a:xfrm>
            <a:off x="685800" y="533399"/>
            <a:ext cx="7772400" cy="1331435"/>
          </a:xfrm>
        </p:spPr>
        <p:txBody>
          <a:bodyPr/>
          <a:lstStyle/>
          <a:p>
            <a:r>
              <a:rPr lang="en-US" dirty="0">
                <a:latin typeface="Arial" charset="0"/>
                <a:ea typeface="ＭＳ Ｐゴシック" charset="0"/>
                <a:cs typeface="ＭＳ Ｐゴシック" charset="0"/>
              </a:rPr>
              <a:t>Prompting</a:t>
            </a:r>
          </a:p>
        </p:txBody>
      </p:sp>
      <p:sp>
        <p:nvSpPr>
          <p:cNvPr id="23555" name="Rectangle 3"/>
          <p:cNvSpPr>
            <a:spLocks noGrp="1" noChangeArrowheads="1"/>
          </p:cNvSpPr>
          <p:nvPr>
            <p:ph type="body" idx="1"/>
          </p:nvPr>
        </p:nvSpPr>
        <p:spPr/>
        <p:txBody>
          <a:bodyPr>
            <a:noAutofit/>
          </a:bodyPr>
          <a:lstStyle/>
          <a:p>
            <a:pPr marL="609600" indent="-609600">
              <a:buFontTx/>
              <a:buNone/>
            </a:pPr>
            <a:r>
              <a:rPr lang="en-US" dirty="0">
                <a:latin typeface="Arial" charset="0"/>
                <a:ea typeface="ＭＳ Ｐゴシック" charset="0"/>
                <a:cs typeface="ＭＳ Ｐゴシック" charset="0"/>
              </a:rPr>
              <a:t>Prompts should ensure that the student can be successful with the activity</a:t>
            </a:r>
          </a:p>
          <a:p>
            <a:pPr marL="609600" indent="-609600">
              <a:buFontTx/>
              <a:buNone/>
            </a:pPr>
            <a:r>
              <a:rPr lang="en-US" dirty="0">
                <a:solidFill>
                  <a:srgbClr val="B13713"/>
                </a:solidFill>
                <a:latin typeface="Arial" charset="0"/>
                <a:ea typeface="ＭＳ Ｐゴシック" charset="0"/>
                <a:cs typeface="ＭＳ Ｐゴシック" charset="0"/>
              </a:rPr>
              <a:t>3 Keys</a:t>
            </a:r>
            <a:endParaRPr lang="en-US" dirty="0">
              <a:latin typeface="Arial" charset="0"/>
              <a:ea typeface="ＭＳ Ｐゴシック" charset="0"/>
              <a:cs typeface="ＭＳ Ｐゴシック" charset="0"/>
            </a:endParaRPr>
          </a:p>
          <a:p>
            <a:pPr marL="990600" lvl="1" indent="-533400">
              <a:buFontTx/>
              <a:buAutoNum type="arabicPeriod"/>
            </a:pPr>
            <a:r>
              <a:rPr lang="en-US" sz="2400" dirty="0">
                <a:latin typeface="Arial" charset="0"/>
                <a:ea typeface="ＭＳ Ｐゴシック" charset="0"/>
              </a:rPr>
              <a:t>Add as little as possible to help the learner succeed</a:t>
            </a:r>
          </a:p>
          <a:p>
            <a:pPr marL="990600" lvl="1" indent="-533400">
              <a:buFontTx/>
              <a:buAutoNum type="arabicPeriod"/>
            </a:pPr>
            <a:r>
              <a:rPr lang="en-US" sz="2400" dirty="0">
                <a:latin typeface="Arial" charset="0"/>
                <a:ea typeface="ＭＳ Ｐゴシック" charset="0"/>
              </a:rPr>
              <a:t>Fade the prompts as soon as possible</a:t>
            </a:r>
          </a:p>
          <a:p>
            <a:pPr marL="990600" lvl="1" indent="-533400">
              <a:buFontTx/>
              <a:buAutoNum type="arabicPeriod"/>
            </a:pPr>
            <a:r>
              <a:rPr lang="en-US" sz="2400" dirty="0">
                <a:latin typeface="Arial" charset="0"/>
                <a:ea typeface="ＭＳ Ｐゴシック" charset="0"/>
              </a:rPr>
              <a:t>Certain types of prompts are much easier to fade than others</a:t>
            </a:r>
          </a:p>
        </p:txBody>
      </p:sp>
    </p:spTree>
    <p:extLst>
      <p:ext uri="{BB962C8B-B14F-4D97-AF65-F5344CB8AC3E}">
        <p14:creationId xmlns:p14="http://schemas.microsoft.com/office/powerpoint/2010/main" val="3075742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F5735762-EB5F-FC4F-A81A-38C2A86335EE}" type="slidenum">
              <a:rPr lang="en-US" sz="1400"/>
              <a:pPr/>
              <a:t>15</a:t>
            </a:fld>
            <a:endParaRPr lang="en-US" sz="1400" dirty="0"/>
          </a:p>
        </p:txBody>
      </p:sp>
      <p:sp>
        <p:nvSpPr>
          <p:cNvPr id="8194" name="Rectangle 2"/>
          <p:cNvSpPr>
            <a:spLocks noGrp="1" noChangeArrowheads="1"/>
          </p:cNvSpPr>
          <p:nvPr>
            <p:ph type="title"/>
          </p:nvPr>
        </p:nvSpPr>
        <p:spPr>
          <a:xfrm>
            <a:off x="685800" y="533400"/>
            <a:ext cx="7772400" cy="980090"/>
          </a:xfrm>
        </p:spPr>
        <p:txBody>
          <a:bodyPr>
            <a:normAutofit/>
          </a:bodyPr>
          <a:lstStyle/>
          <a:p>
            <a:r>
              <a:rPr lang="en-US" dirty="0">
                <a:latin typeface="Arial" charset="0"/>
                <a:ea typeface="ＭＳ Ｐゴシック" charset="0"/>
                <a:cs typeface="ＭＳ Ｐゴシック" charset="0"/>
              </a:rPr>
              <a:t>The Big Picture</a:t>
            </a:r>
          </a:p>
        </p:txBody>
      </p:sp>
      <p:sp>
        <p:nvSpPr>
          <p:cNvPr id="199683" name="Rectangle 3"/>
          <p:cNvSpPr>
            <a:spLocks noGrp="1" noChangeArrowheads="1"/>
          </p:cNvSpPr>
          <p:nvPr>
            <p:ph type="body" idx="1"/>
          </p:nvPr>
        </p:nvSpPr>
        <p:spPr>
          <a:xfrm>
            <a:off x="1463040" y="1702676"/>
            <a:ext cx="6196405" cy="4020393"/>
          </a:xfrm>
        </p:spPr>
        <p:txBody>
          <a:bodyPr/>
          <a:lstStyle/>
          <a:p>
            <a:pPr>
              <a:buFontTx/>
              <a:buNone/>
            </a:pPr>
            <a:r>
              <a:rPr lang="en-US" sz="2400" b="1" dirty="0">
                <a:latin typeface="Arial" charset="0"/>
                <a:ea typeface="ＭＳ Ｐゴシック" charset="0"/>
                <a:cs typeface="ＭＳ Ｐゴシック" charset="0"/>
              </a:rPr>
              <a:t>Ecological Factors</a:t>
            </a:r>
            <a:endParaRPr lang="en-US" b="1" dirty="0">
              <a:latin typeface="Arial" charset="0"/>
              <a:ea typeface="ＭＳ Ｐゴシック" charset="0"/>
              <a:cs typeface="ＭＳ Ｐゴシック" charset="0"/>
            </a:endParaRPr>
          </a:p>
        </p:txBody>
      </p:sp>
      <p:sp>
        <p:nvSpPr>
          <p:cNvPr id="8196" name="Oval 4"/>
          <p:cNvSpPr>
            <a:spLocks noChangeArrowheads="1"/>
          </p:cNvSpPr>
          <p:nvPr/>
        </p:nvSpPr>
        <p:spPr bwMode="auto">
          <a:xfrm>
            <a:off x="2133599" y="2362200"/>
            <a:ext cx="1676681" cy="838200"/>
          </a:xfrm>
          <a:prstGeom prst="ellipse">
            <a:avLst/>
          </a:prstGeom>
          <a:solidFill>
            <a:schemeClr val="folHlink"/>
          </a:solidFill>
          <a:ln w="9525">
            <a:solidFill>
              <a:schemeClr val="tx1"/>
            </a:solidFill>
            <a:round/>
            <a:headEnd/>
            <a:tailEnd/>
          </a:ln>
        </p:spPr>
        <p:txBody>
          <a:bodyPr wrap="none" anchor="ctr"/>
          <a:lstStyle/>
          <a:p>
            <a:pPr algn="ctr"/>
            <a:r>
              <a:rPr lang="en-US" dirty="0"/>
              <a:t>Environmental</a:t>
            </a:r>
          </a:p>
        </p:txBody>
      </p:sp>
      <p:sp>
        <p:nvSpPr>
          <p:cNvPr id="8197" name="Oval 5"/>
          <p:cNvSpPr>
            <a:spLocks noChangeArrowheads="1"/>
          </p:cNvSpPr>
          <p:nvPr/>
        </p:nvSpPr>
        <p:spPr bwMode="auto">
          <a:xfrm>
            <a:off x="3353080" y="3964277"/>
            <a:ext cx="914400" cy="914400"/>
          </a:xfrm>
          <a:prstGeom prst="ellipse">
            <a:avLst/>
          </a:prstGeom>
          <a:solidFill>
            <a:srgbClr val="4B4BE3"/>
          </a:solidFill>
          <a:ln w="9525">
            <a:solidFill>
              <a:schemeClr val="tx1"/>
            </a:solidFill>
            <a:round/>
            <a:headEnd/>
            <a:tailEnd/>
          </a:ln>
        </p:spPr>
        <p:txBody>
          <a:bodyPr wrap="none" anchor="ctr"/>
          <a:lstStyle/>
          <a:p>
            <a:pPr algn="ctr"/>
            <a:r>
              <a:rPr lang="en-US" dirty="0"/>
              <a:t>Obtain</a:t>
            </a:r>
          </a:p>
        </p:txBody>
      </p:sp>
      <p:sp>
        <p:nvSpPr>
          <p:cNvPr id="8198" name="Oval 6"/>
          <p:cNvSpPr>
            <a:spLocks noChangeArrowheads="1"/>
          </p:cNvSpPr>
          <p:nvPr/>
        </p:nvSpPr>
        <p:spPr bwMode="auto">
          <a:xfrm>
            <a:off x="5562600" y="3962400"/>
            <a:ext cx="914400" cy="914400"/>
          </a:xfrm>
          <a:prstGeom prst="ellipse">
            <a:avLst/>
          </a:prstGeom>
          <a:solidFill>
            <a:srgbClr val="4B4BE3"/>
          </a:solidFill>
          <a:ln w="9525">
            <a:solidFill>
              <a:srgbClr val="4B4BE3"/>
            </a:solidFill>
            <a:round/>
            <a:headEnd/>
            <a:tailEnd/>
          </a:ln>
        </p:spPr>
        <p:txBody>
          <a:bodyPr wrap="none" anchor="ctr"/>
          <a:lstStyle/>
          <a:p>
            <a:pPr algn="ctr"/>
            <a:r>
              <a:rPr lang="en-US" dirty="0"/>
              <a:t>Avoid</a:t>
            </a:r>
          </a:p>
        </p:txBody>
      </p:sp>
      <p:sp>
        <p:nvSpPr>
          <p:cNvPr id="8200" name="AutoShape 8"/>
          <p:cNvSpPr>
            <a:spLocks noChangeArrowheads="1"/>
          </p:cNvSpPr>
          <p:nvPr/>
        </p:nvSpPr>
        <p:spPr bwMode="auto">
          <a:xfrm>
            <a:off x="4495800" y="4795531"/>
            <a:ext cx="914400" cy="914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dirty="0"/>
          </a:p>
        </p:txBody>
      </p:sp>
      <p:sp>
        <p:nvSpPr>
          <p:cNvPr id="8201" name="Oval 9"/>
          <p:cNvSpPr>
            <a:spLocks noChangeArrowheads="1"/>
          </p:cNvSpPr>
          <p:nvPr/>
        </p:nvSpPr>
        <p:spPr bwMode="auto">
          <a:xfrm>
            <a:off x="4343400" y="3581400"/>
            <a:ext cx="1219200" cy="685800"/>
          </a:xfrm>
          <a:prstGeom prst="ellipse">
            <a:avLst/>
          </a:prstGeom>
          <a:solidFill>
            <a:srgbClr val="DEBC31"/>
          </a:solidFill>
          <a:ln w="9525">
            <a:solidFill>
              <a:schemeClr val="tx1"/>
            </a:solidFill>
            <a:round/>
            <a:headEnd/>
            <a:tailEnd/>
          </a:ln>
        </p:spPr>
        <p:txBody>
          <a:bodyPr wrap="none" anchor="ctr"/>
          <a:lstStyle/>
          <a:p>
            <a:pPr algn="ctr"/>
            <a:r>
              <a:rPr lang="en-US" dirty="0"/>
              <a:t>Trigger</a:t>
            </a:r>
          </a:p>
        </p:txBody>
      </p:sp>
      <p:sp>
        <p:nvSpPr>
          <p:cNvPr id="8203" name="Oval 11"/>
          <p:cNvSpPr>
            <a:spLocks noChangeArrowheads="1"/>
          </p:cNvSpPr>
          <p:nvPr/>
        </p:nvSpPr>
        <p:spPr bwMode="auto">
          <a:xfrm>
            <a:off x="5867400" y="2362200"/>
            <a:ext cx="1524000" cy="838200"/>
          </a:xfrm>
          <a:prstGeom prst="ellipse">
            <a:avLst/>
          </a:prstGeom>
          <a:solidFill>
            <a:schemeClr val="folHlink"/>
          </a:solidFill>
          <a:ln w="9525">
            <a:solidFill>
              <a:schemeClr val="tx1"/>
            </a:solidFill>
            <a:round/>
            <a:headEnd/>
            <a:tailEnd/>
          </a:ln>
        </p:spPr>
        <p:txBody>
          <a:bodyPr wrap="none" anchor="ctr"/>
          <a:lstStyle/>
          <a:p>
            <a:pPr algn="ctr"/>
            <a:r>
              <a:rPr lang="en-US" dirty="0"/>
              <a:t>Physical</a:t>
            </a:r>
          </a:p>
        </p:txBody>
      </p:sp>
      <p:sp>
        <p:nvSpPr>
          <p:cNvPr id="8205" name="AutoShape 13"/>
          <p:cNvSpPr>
            <a:spLocks noChangeArrowheads="1"/>
          </p:cNvSpPr>
          <p:nvPr/>
        </p:nvSpPr>
        <p:spPr bwMode="auto">
          <a:xfrm>
            <a:off x="1463040" y="3581400"/>
            <a:ext cx="914400" cy="609600"/>
          </a:xfrm>
          <a:prstGeom prst="roundRect">
            <a:avLst>
              <a:gd name="adj" fmla="val 16667"/>
            </a:avLst>
          </a:prstGeom>
          <a:solidFill>
            <a:srgbClr val="D940D8"/>
          </a:solidFill>
          <a:ln w="9525">
            <a:solidFill>
              <a:schemeClr val="tx1"/>
            </a:solidFill>
            <a:round/>
            <a:headEnd/>
            <a:tailEnd/>
          </a:ln>
        </p:spPr>
        <p:txBody>
          <a:bodyPr wrap="none" anchor="ctr"/>
          <a:lstStyle/>
          <a:p>
            <a:pPr algn="ctr"/>
            <a:r>
              <a:rPr lang="en-US" dirty="0"/>
              <a:t>Setting Events</a:t>
            </a:r>
          </a:p>
        </p:txBody>
      </p:sp>
      <p:sp>
        <p:nvSpPr>
          <p:cNvPr id="8210" name="Oval 18"/>
          <p:cNvSpPr>
            <a:spLocks noChangeArrowheads="1"/>
          </p:cNvSpPr>
          <p:nvPr/>
        </p:nvSpPr>
        <p:spPr bwMode="auto">
          <a:xfrm>
            <a:off x="4114800" y="2362200"/>
            <a:ext cx="1295400" cy="838200"/>
          </a:xfrm>
          <a:prstGeom prst="ellipse">
            <a:avLst/>
          </a:prstGeom>
          <a:solidFill>
            <a:schemeClr val="folHlink"/>
          </a:solidFill>
          <a:ln w="9525">
            <a:solidFill>
              <a:schemeClr val="folHlink"/>
            </a:solidFill>
            <a:round/>
            <a:headEnd/>
            <a:tailEnd/>
          </a:ln>
        </p:spPr>
        <p:txBody>
          <a:bodyPr wrap="none" anchor="ctr"/>
          <a:lstStyle/>
          <a:p>
            <a:pPr algn="ctr"/>
            <a:r>
              <a:rPr lang="en-US" dirty="0"/>
              <a:t>Social</a:t>
            </a:r>
          </a:p>
        </p:txBody>
      </p:sp>
    </p:spTree>
    <p:extLst>
      <p:ext uri="{BB962C8B-B14F-4D97-AF65-F5344CB8AC3E}">
        <p14:creationId xmlns:p14="http://schemas.microsoft.com/office/powerpoint/2010/main" val="26259514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0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0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6" grpId="0" animBg="1"/>
      <p:bldP spid="8197" grpId="0" animBg="1"/>
      <p:bldP spid="8198" grpId="0" animBg="1"/>
      <p:bldP spid="8200" grpId="0" animBg="1"/>
      <p:bldP spid="8201" grpId="0" animBg="1"/>
      <p:bldP spid="8203" grpId="0" animBg="1"/>
      <p:bldP spid="8205" grpId="0" animBg="1"/>
      <p:bldP spid="821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95023" y="817582"/>
            <a:ext cx="6965245" cy="831041"/>
          </a:xfrm>
        </p:spPr>
        <p:txBody>
          <a:bodyPr>
            <a:normAutofit/>
          </a:bodyPr>
          <a:lstStyle/>
          <a:p>
            <a:r>
              <a:rPr lang="en-US" dirty="0">
                <a:latin typeface="Arial" charset="0"/>
                <a:ea typeface="ＭＳ Ｐゴシック" charset="0"/>
                <a:cs typeface="ＭＳ Ｐゴシック" charset="0"/>
              </a:rPr>
              <a:t>Intervention Plan</a:t>
            </a:r>
          </a:p>
        </p:txBody>
      </p:sp>
      <p:sp>
        <p:nvSpPr>
          <p:cNvPr id="203777"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3ED7630-7F52-FA47-A4FF-EC5A07CA3AE0}" type="slidenum">
              <a:rPr lang="en-US" sz="1400"/>
              <a:pPr/>
              <a:t>16</a:t>
            </a:fld>
            <a:endParaRPr lang="en-US" sz="14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5613429"/>
              </p:ext>
            </p:extLst>
          </p:nvPr>
        </p:nvGraphicFramePr>
        <p:xfrm>
          <a:off x="1095023" y="2119312"/>
          <a:ext cx="7129202" cy="3689839"/>
        </p:xfrm>
        <a:graphic>
          <a:graphicData uri="http://schemas.openxmlformats.org/drawingml/2006/table">
            <a:tbl>
              <a:tblPr firstRow="1" bandRow="1">
                <a:tableStyleId>{5C22544A-7EE6-4342-B048-85BDC9FD1C3A}</a:tableStyleId>
              </a:tblPr>
              <a:tblGrid>
                <a:gridCol w="2376401"/>
                <a:gridCol w="2583697"/>
                <a:gridCol w="2169104"/>
              </a:tblGrid>
              <a:tr h="3689839">
                <a:tc>
                  <a:txBody>
                    <a:bodyPr/>
                    <a:lstStyle/>
                    <a:p>
                      <a:r>
                        <a:rPr lang="en-US" sz="2000" b="0" dirty="0" smtClean="0">
                          <a:latin typeface="Arial"/>
                          <a:cs typeface="Arial"/>
                        </a:rPr>
                        <a:t>Prevent (A)</a:t>
                      </a:r>
                    </a:p>
                    <a:p>
                      <a:pPr marL="285750" indent="-285750">
                        <a:buFont typeface="Arial"/>
                        <a:buChar char="•"/>
                      </a:pPr>
                      <a:r>
                        <a:rPr lang="en-US" sz="2000" b="0" dirty="0" smtClean="0">
                          <a:latin typeface="Arial"/>
                          <a:cs typeface="Arial"/>
                        </a:rPr>
                        <a:t>Environment</a:t>
                      </a:r>
                    </a:p>
                    <a:p>
                      <a:pPr marL="285750" indent="-285750">
                        <a:buFont typeface="Arial"/>
                        <a:buChar char="•"/>
                      </a:pPr>
                      <a:r>
                        <a:rPr lang="en-US" sz="2000" b="0" dirty="0" smtClean="0">
                          <a:latin typeface="Arial"/>
                          <a:cs typeface="Arial"/>
                        </a:rPr>
                        <a:t>Curricular and instruction design</a:t>
                      </a:r>
                    </a:p>
                    <a:p>
                      <a:pPr marL="285750" indent="-285750">
                        <a:buFont typeface="Arial"/>
                        <a:buChar char="•"/>
                      </a:pPr>
                      <a:r>
                        <a:rPr lang="en-US" sz="2000" b="0" dirty="0" smtClean="0">
                          <a:latin typeface="Arial"/>
                          <a:cs typeface="Arial"/>
                        </a:rPr>
                        <a:t>Visual supports</a:t>
                      </a:r>
                    </a:p>
                    <a:p>
                      <a:pPr marL="285750" indent="-285750">
                        <a:buFont typeface="Arial"/>
                        <a:buChar char="•"/>
                      </a:pPr>
                      <a:r>
                        <a:rPr lang="en-US" sz="2000" b="0" dirty="0" smtClean="0">
                          <a:latin typeface="Arial"/>
                          <a:cs typeface="Arial"/>
                        </a:rPr>
                        <a:t>Setting events</a:t>
                      </a:r>
                    </a:p>
                    <a:p>
                      <a:pPr marL="285750" indent="-285750">
                        <a:buFont typeface="Arial"/>
                        <a:buChar char="•"/>
                      </a:pPr>
                      <a:r>
                        <a:rPr lang="en-US" sz="2000" b="0" dirty="0" smtClean="0">
                          <a:latin typeface="Arial"/>
                          <a:cs typeface="Arial"/>
                        </a:rPr>
                        <a:t>Choice and independence</a:t>
                      </a:r>
                    </a:p>
                    <a:p>
                      <a:pPr marL="285750" indent="-285750">
                        <a:buFont typeface="Arial"/>
                        <a:buChar char="•"/>
                      </a:pPr>
                      <a:r>
                        <a:rPr lang="en-US" sz="2000" b="0" dirty="0" smtClean="0">
                          <a:latin typeface="Arial"/>
                          <a:cs typeface="Arial"/>
                        </a:rPr>
                        <a:t>Interactive style</a:t>
                      </a:r>
                      <a:endParaRPr lang="en-US" sz="2000" b="0" dirty="0">
                        <a:latin typeface="Arial"/>
                        <a:cs typeface="Arial"/>
                      </a:endParaRPr>
                    </a:p>
                  </a:txBody>
                  <a:tcPr/>
                </a:tc>
                <a:tc>
                  <a:txBody>
                    <a:bodyPr/>
                    <a:lstStyle/>
                    <a:p>
                      <a:r>
                        <a:rPr lang="en-US" sz="2000" b="0" dirty="0" smtClean="0">
                          <a:latin typeface="Arial"/>
                          <a:cs typeface="Arial"/>
                        </a:rPr>
                        <a:t>Replace (B)</a:t>
                      </a:r>
                    </a:p>
                    <a:p>
                      <a:pPr marL="342900" indent="-342900">
                        <a:buFont typeface="Arial"/>
                        <a:buChar char="•"/>
                      </a:pPr>
                      <a:r>
                        <a:rPr lang="en-US" sz="2000" b="0" dirty="0" smtClean="0">
                          <a:latin typeface="Arial"/>
                          <a:cs typeface="Arial"/>
                        </a:rPr>
                        <a:t>Self-monitoring</a:t>
                      </a:r>
                    </a:p>
                    <a:p>
                      <a:pPr marL="342900" indent="-342900">
                        <a:buFont typeface="Arial"/>
                        <a:buChar char="•"/>
                      </a:pPr>
                      <a:r>
                        <a:rPr lang="en-US" sz="2000" b="0" dirty="0" smtClean="0">
                          <a:latin typeface="Arial"/>
                          <a:cs typeface="Arial"/>
                        </a:rPr>
                        <a:t>Social skills</a:t>
                      </a:r>
                    </a:p>
                    <a:p>
                      <a:pPr marL="342900" indent="-342900">
                        <a:buFont typeface="Arial"/>
                        <a:buChar char="•"/>
                      </a:pPr>
                      <a:r>
                        <a:rPr lang="en-US" sz="2000" b="0" dirty="0" smtClean="0">
                          <a:latin typeface="Arial"/>
                          <a:cs typeface="Arial"/>
                        </a:rPr>
                        <a:t>Coping &amp; problem solving strategies</a:t>
                      </a:r>
                    </a:p>
                    <a:p>
                      <a:pPr marL="342900" indent="-342900">
                        <a:buFont typeface="Arial"/>
                        <a:buChar char="•"/>
                      </a:pPr>
                      <a:r>
                        <a:rPr lang="en-US" sz="2000" b="0" dirty="0" smtClean="0">
                          <a:latin typeface="Arial"/>
                          <a:cs typeface="Arial"/>
                        </a:rPr>
                        <a:t>Prompting</a:t>
                      </a:r>
                    </a:p>
                    <a:p>
                      <a:pPr marL="342900" indent="-342900">
                        <a:buFont typeface="Arial"/>
                        <a:buChar char="•"/>
                      </a:pPr>
                      <a:r>
                        <a:rPr lang="en-US" sz="2000" b="0" dirty="0" smtClean="0">
                          <a:latin typeface="Arial"/>
                          <a:cs typeface="Arial"/>
                        </a:rPr>
                        <a:t>Communication skills</a:t>
                      </a:r>
                      <a:r>
                        <a:rPr lang="en-US" sz="2000" b="0" baseline="0" dirty="0" smtClean="0">
                          <a:latin typeface="Arial"/>
                          <a:cs typeface="Arial"/>
                        </a:rPr>
                        <a:t> or systems</a:t>
                      </a:r>
                      <a:endParaRPr lang="en-US" sz="2000" b="0" dirty="0">
                        <a:latin typeface="Arial"/>
                        <a:cs typeface="Arial"/>
                      </a:endParaRPr>
                    </a:p>
                  </a:txBody>
                  <a:tcPr/>
                </a:tc>
                <a:tc>
                  <a:txBody>
                    <a:bodyPr/>
                    <a:lstStyle/>
                    <a:p>
                      <a:r>
                        <a:rPr lang="en-US" sz="2000" b="0" dirty="0" smtClean="0">
                          <a:latin typeface="Arial"/>
                          <a:cs typeface="Arial"/>
                        </a:rPr>
                        <a:t>Respond (C)</a:t>
                      </a:r>
                    </a:p>
                    <a:p>
                      <a:pPr marL="342900" indent="-342900">
                        <a:buFont typeface="Arial"/>
                        <a:buChar char="•"/>
                      </a:pPr>
                      <a:r>
                        <a:rPr lang="en-US" sz="2000" b="0" dirty="0" smtClean="0">
                          <a:latin typeface="Arial"/>
                          <a:cs typeface="Arial"/>
                        </a:rPr>
                        <a:t>Specific to the student</a:t>
                      </a:r>
                    </a:p>
                    <a:p>
                      <a:pPr marL="342900" indent="-342900">
                        <a:buFont typeface="Arial"/>
                        <a:buChar char="•"/>
                      </a:pPr>
                      <a:r>
                        <a:rPr lang="en-US" sz="2000" b="0" dirty="0" smtClean="0">
                          <a:latin typeface="Arial"/>
                          <a:cs typeface="Arial"/>
                        </a:rPr>
                        <a:t>Ignoring</a:t>
                      </a:r>
                    </a:p>
                    <a:p>
                      <a:pPr marL="342900" indent="-342900">
                        <a:buFont typeface="Arial"/>
                        <a:buChar char="•"/>
                      </a:pPr>
                      <a:r>
                        <a:rPr lang="en-US" sz="2000" b="0" dirty="0" smtClean="0">
                          <a:latin typeface="Arial"/>
                          <a:cs typeface="Arial"/>
                        </a:rPr>
                        <a:t>Redirecting</a:t>
                      </a:r>
                    </a:p>
                    <a:p>
                      <a:pPr marL="342900" indent="-342900">
                        <a:buFont typeface="Arial"/>
                        <a:buChar char="•"/>
                      </a:pPr>
                      <a:r>
                        <a:rPr lang="en-US" sz="2000" b="0" dirty="0" smtClean="0">
                          <a:latin typeface="Arial"/>
                          <a:cs typeface="Arial"/>
                        </a:rPr>
                        <a:t>Contingencies</a:t>
                      </a:r>
                      <a:r>
                        <a:rPr lang="en-US" sz="2000" b="0" baseline="0" dirty="0" smtClean="0">
                          <a:latin typeface="Arial"/>
                          <a:cs typeface="Arial"/>
                        </a:rPr>
                        <a:t> by educators and peers</a:t>
                      </a:r>
                    </a:p>
                    <a:p>
                      <a:pPr marL="342900" indent="-342900">
                        <a:buFont typeface="Arial"/>
                        <a:buChar char="•"/>
                      </a:pPr>
                      <a:r>
                        <a:rPr lang="en-US" sz="2000" b="0" baseline="0" dirty="0" smtClean="0">
                          <a:latin typeface="Arial"/>
                          <a:cs typeface="Arial"/>
                        </a:rPr>
                        <a:t>Crisis intervention</a:t>
                      </a:r>
                      <a:endParaRPr lang="en-US" sz="2000" b="0" dirty="0" smtClean="0">
                        <a:latin typeface="Arial"/>
                        <a:cs typeface="Arial"/>
                      </a:endParaRPr>
                    </a:p>
                    <a:p>
                      <a:pPr marL="342900" indent="-342900">
                        <a:buFont typeface="Arial"/>
                        <a:buChar char="•"/>
                      </a:pPr>
                      <a:endParaRPr lang="en-US" sz="2000" b="0" dirty="0">
                        <a:latin typeface="Arial"/>
                        <a:cs typeface="Arial"/>
                      </a:endParaRPr>
                    </a:p>
                  </a:txBody>
                  <a:tcPr/>
                </a:tc>
              </a:tr>
            </a:tbl>
          </a:graphicData>
        </a:graphic>
      </p:graphicFrame>
    </p:spTree>
    <p:extLst>
      <p:ext uri="{BB962C8B-B14F-4D97-AF65-F5344CB8AC3E}">
        <p14:creationId xmlns:p14="http://schemas.microsoft.com/office/powerpoint/2010/main" val="7754260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Replacement </a:t>
            </a:r>
            <a:r>
              <a:rPr lang="en-US" dirty="0">
                <a:latin typeface="Arial" charset="0"/>
                <a:ea typeface="ＭＳ Ｐゴシック" charset="0"/>
                <a:cs typeface="ＭＳ Ｐゴシック" charset="0"/>
              </a:rPr>
              <a:t>Behaviours</a:t>
            </a:r>
            <a:endParaRPr lang="en-US" dirty="0">
              <a:latin typeface="Arial" charset="0"/>
              <a:ea typeface="ＭＳ Ｐゴシック" charset="0"/>
              <a:cs typeface="ＭＳ Ｐゴシック" charset="0"/>
            </a:endParaRPr>
          </a:p>
        </p:txBody>
      </p:sp>
      <p:sp>
        <p:nvSpPr>
          <p:cNvPr id="211969" name="Slide Number Placeholder 6"/>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366665F4-DF2E-7145-875E-EE4118E5B02D}" type="slidenum">
              <a:rPr lang="en-US" sz="1400"/>
              <a:pPr/>
              <a:t>17</a:t>
            </a:fld>
            <a:endParaRPr lang="en-US" sz="1400" dirty="0"/>
          </a:p>
        </p:txBody>
      </p:sp>
      <p:sp>
        <p:nvSpPr>
          <p:cNvPr id="62467" name="Rectangle 3"/>
          <p:cNvSpPr>
            <a:spLocks noGrp="1" noChangeArrowheads="1"/>
          </p:cNvSpPr>
          <p:nvPr>
            <p:ph sz="quarter" idx="13"/>
          </p:nvPr>
        </p:nvSpPr>
        <p:spPr/>
        <p:txBody>
          <a:bodyPr>
            <a:normAutofit fontScale="92500" lnSpcReduction="10000"/>
          </a:bodyPr>
          <a:lstStyle/>
          <a:p>
            <a:pPr>
              <a:buFontTx/>
              <a:buNone/>
            </a:pPr>
            <a:r>
              <a:rPr lang="en-US" sz="2800" dirty="0">
                <a:solidFill>
                  <a:srgbClr val="992118"/>
                </a:solidFill>
                <a:latin typeface="Arial" charset="0"/>
                <a:ea typeface="ＭＳ Ｐゴシック" charset="0"/>
                <a:cs typeface="ＭＳ Ｐゴシック" charset="0"/>
              </a:rPr>
              <a:t>Rewrite:</a:t>
            </a:r>
            <a:r>
              <a:rPr lang="en-US" sz="2800" dirty="0">
                <a:latin typeface="Arial" charset="0"/>
                <a:ea typeface="ＭＳ Ｐゴシック" charset="0"/>
                <a:cs typeface="ＭＳ Ｐゴシック" charset="0"/>
              </a:rPr>
              <a:t> The student needs to settle down.</a:t>
            </a:r>
          </a:p>
          <a:p>
            <a:pPr>
              <a:buFontTx/>
              <a:buNone/>
            </a:pPr>
            <a:endParaRPr lang="en-US" sz="2800" dirty="0">
              <a:latin typeface="Arial" charset="0"/>
              <a:ea typeface="ＭＳ Ｐゴシック" charset="0"/>
              <a:cs typeface="ＭＳ Ｐゴシック" charset="0"/>
            </a:endParaRPr>
          </a:p>
          <a:p>
            <a:pPr>
              <a:buFontTx/>
              <a:buNone/>
            </a:pPr>
            <a:r>
              <a:rPr lang="en-US" sz="2800" dirty="0">
                <a:solidFill>
                  <a:srgbClr val="992118"/>
                </a:solidFill>
                <a:latin typeface="Arial" charset="0"/>
                <a:ea typeface="ＭＳ Ｐゴシック" charset="0"/>
                <a:cs typeface="ＭＳ Ｐゴシック" charset="0"/>
              </a:rPr>
              <a:t>To:</a:t>
            </a:r>
            <a:r>
              <a:rPr lang="en-US" sz="2800" dirty="0">
                <a:latin typeface="Arial" charset="0"/>
                <a:ea typeface="ＭＳ Ｐゴシック" charset="0"/>
                <a:cs typeface="ＭＳ Ｐゴシック" charset="0"/>
              </a:rPr>
              <a:t> The student will stay in his seat when the teacher is instructing the class.</a:t>
            </a:r>
          </a:p>
        </p:txBody>
      </p:sp>
      <p:pic>
        <p:nvPicPr>
          <p:cNvPr id="5" name="Content Placeholder 4" descr="Student_at_Desk_2.jpg"/>
          <p:cNvPicPr>
            <a:picLocks noGrp="1" noChangeAspect="1"/>
          </p:cNvPicPr>
          <p:nvPr>
            <p:ph sz="quarter" idx="14"/>
          </p:nvPr>
        </p:nvPicPr>
        <p:blipFill>
          <a:blip r:embed="rId3">
            <a:extLst>
              <a:ext uri="{28A0092B-C50C-407E-A947-70E740481C1C}">
                <a14:useLocalDpi xmlns:a14="http://schemas.microsoft.com/office/drawing/2010/main" val="0"/>
              </a:ext>
            </a:extLst>
          </a:blip>
          <a:srcRect l="5614" r="5614"/>
          <a:stretch>
            <a:fillRect/>
          </a:stretch>
        </p:blipFill>
        <p:spPr/>
      </p:pic>
    </p:spTree>
    <p:extLst>
      <p:ext uri="{BB962C8B-B14F-4D97-AF65-F5344CB8AC3E}">
        <p14:creationId xmlns:p14="http://schemas.microsoft.com/office/powerpoint/2010/main" val="30634857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95023" y="817582"/>
            <a:ext cx="6965245" cy="776987"/>
          </a:xfrm>
        </p:spPr>
        <p:txBody>
          <a:bodyPr>
            <a:normAutofit fontScale="90000"/>
          </a:bodyPr>
          <a:lstStyle/>
          <a:p>
            <a:r>
              <a:rPr lang="en-US" dirty="0">
                <a:latin typeface="Arial" charset="0"/>
                <a:ea typeface="ＭＳ Ｐゴシック" charset="0"/>
                <a:cs typeface="ＭＳ Ｐゴシック" charset="0"/>
              </a:rPr>
              <a:t>General Positive </a:t>
            </a:r>
            <a:r>
              <a:rPr lang="en-US" dirty="0">
                <a:latin typeface="Arial" charset="0"/>
                <a:ea typeface="ＭＳ Ｐゴシック" charset="0"/>
                <a:cs typeface="ＭＳ Ｐゴシック" charset="0"/>
              </a:rPr>
              <a:t>Behaviours</a:t>
            </a:r>
            <a:endParaRPr lang="en-US" dirty="0">
              <a:latin typeface="Arial" charset="0"/>
              <a:ea typeface="ＭＳ Ｐゴシック" charset="0"/>
              <a:cs typeface="ＭＳ Ｐゴシック" charset="0"/>
            </a:endParaRPr>
          </a:p>
        </p:txBody>
      </p:sp>
      <p:graphicFrame>
        <p:nvGraphicFramePr>
          <p:cNvPr id="51222" name="Group 22"/>
          <p:cNvGraphicFramePr>
            <a:graphicFrameLocks noGrp="1"/>
          </p:cNvGraphicFramePr>
          <p:nvPr>
            <p:ph idx="1"/>
            <p:extLst>
              <p:ext uri="{D42A27DB-BD31-4B8C-83A1-F6EECF244321}">
                <p14:modId xmlns:p14="http://schemas.microsoft.com/office/powerpoint/2010/main" val="2742843616"/>
              </p:ext>
            </p:extLst>
          </p:nvPr>
        </p:nvGraphicFramePr>
        <p:xfrm>
          <a:off x="1095022" y="1970466"/>
          <a:ext cx="6965245" cy="3921333"/>
        </p:xfrm>
        <a:graphic>
          <a:graphicData uri="http://schemas.openxmlformats.org/drawingml/2006/table">
            <a:tbl>
              <a:tblPr/>
              <a:tblGrid>
                <a:gridCol w="3458149"/>
                <a:gridCol w="3507096"/>
              </a:tblGrid>
              <a:tr h="61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Organizational Skills</a:t>
                      </a:r>
                    </a:p>
                  </a:txBody>
                  <a:tcPr marL="72894" marR="72894"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BC3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Solving Conflicts</a:t>
                      </a:r>
                    </a:p>
                  </a:txBody>
                  <a:tcPr marL="72894" marR="72894"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BC31"/>
                    </a:solidFill>
                  </a:tcPr>
                </a:tc>
              </a:tr>
              <a:tr h="3280623">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writing down homework in agenda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organizing desk</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organizing binders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developing a timeline to finish a project on time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to-do-lists; checklists</a:t>
                      </a:r>
                    </a:p>
                  </a:txBody>
                  <a:tcPr marL="72894" marR="72894"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role-play</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class meetings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social skills curriculums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response to literature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board games</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72894" marR="72894"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7873"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CB49BF5C-5077-264C-BAC7-4D831623992F}" type="slidenum">
              <a:rPr lang="en-US" sz="1400"/>
              <a:pPr/>
              <a:t>18</a:t>
            </a:fld>
            <a:endParaRPr lang="en-US" sz="1400" dirty="0"/>
          </a:p>
        </p:txBody>
      </p:sp>
    </p:spTree>
    <p:extLst>
      <p:ext uri="{BB962C8B-B14F-4D97-AF65-F5344CB8AC3E}">
        <p14:creationId xmlns:p14="http://schemas.microsoft.com/office/powerpoint/2010/main" val="22963720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95023" y="817582"/>
            <a:ext cx="6965245" cy="858067"/>
          </a:xfrm>
        </p:spPr>
        <p:txBody>
          <a:bodyPr>
            <a:normAutofit fontScale="90000"/>
          </a:bodyPr>
          <a:lstStyle/>
          <a:p>
            <a:r>
              <a:rPr lang="en-US" dirty="0">
                <a:latin typeface="Arial" charset="0"/>
                <a:ea typeface="ＭＳ Ｐゴシック" charset="0"/>
                <a:cs typeface="ＭＳ Ｐゴシック" charset="0"/>
              </a:rPr>
              <a:t>General Positive </a:t>
            </a:r>
            <a:r>
              <a:rPr lang="en-US" dirty="0">
                <a:latin typeface="Arial" charset="0"/>
                <a:ea typeface="ＭＳ Ｐゴシック" charset="0"/>
                <a:cs typeface="ＭＳ Ｐゴシック" charset="0"/>
              </a:rPr>
              <a:t>Behaviours</a:t>
            </a:r>
            <a:endParaRPr lang="en-US" dirty="0">
              <a:latin typeface="Arial" charset="0"/>
              <a:ea typeface="ＭＳ Ｐゴシック" charset="0"/>
              <a:cs typeface="ＭＳ Ｐゴシック" charset="0"/>
            </a:endParaRPr>
          </a:p>
        </p:txBody>
      </p:sp>
      <p:graphicFrame>
        <p:nvGraphicFramePr>
          <p:cNvPr id="52245" name="Group 21"/>
          <p:cNvGraphicFramePr>
            <a:graphicFrameLocks noGrp="1"/>
          </p:cNvGraphicFramePr>
          <p:nvPr>
            <p:ph idx="1"/>
            <p:extLst>
              <p:ext uri="{D42A27DB-BD31-4B8C-83A1-F6EECF244321}">
                <p14:modId xmlns:p14="http://schemas.microsoft.com/office/powerpoint/2010/main" val="2767843306"/>
              </p:ext>
            </p:extLst>
          </p:nvPr>
        </p:nvGraphicFramePr>
        <p:xfrm>
          <a:off x="1095021" y="1864835"/>
          <a:ext cx="6965246" cy="3944317"/>
        </p:xfrm>
        <a:graphic>
          <a:graphicData uri="http://schemas.openxmlformats.org/drawingml/2006/table">
            <a:tbl>
              <a:tblPr/>
              <a:tblGrid>
                <a:gridCol w="3482623"/>
                <a:gridCol w="3482623"/>
              </a:tblGrid>
              <a:tr h="4924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Coping Strategies</a:t>
                      </a:r>
                    </a:p>
                  </a:txBody>
                  <a:tcPr marL="72894" marR="72894"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BC3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Peer relationships</a:t>
                      </a:r>
                    </a:p>
                  </a:txBody>
                  <a:tcPr marL="72894" marR="72894"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EBC31"/>
                    </a:solidFill>
                  </a:tcPr>
                </a:tc>
              </a:tr>
              <a:tr h="3451908">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visuals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social stories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relaxation strategies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time away or quiet area in classroom</a:t>
                      </a:r>
                    </a:p>
                  </a:txBody>
                  <a:tcPr marL="72894" marR="72894"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pro social skill curriculums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games; play groups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mentor (peer or adults)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 role plays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1" lang="en-US" sz="2400" b="0" i="0" u="none" strike="noStrike" cap="none" normalizeH="0" baseline="0" dirty="0" smtClean="0">
                          <a:ln>
                            <a:noFill/>
                          </a:ln>
                          <a:solidFill>
                            <a:schemeClr val="tx1"/>
                          </a:solidFill>
                          <a:effectLst/>
                          <a:latin typeface="Arial" charset="0"/>
                          <a:ea typeface="ＭＳ Ｐゴシック" charset="0"/>
                          <a:cs typeface="ＭＳ Ｐゴシック" charset="0"/>
                        </a:rPr>
                        <a:t> extra </a:t>
                      </a: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curricular activities</a:t>
                      </a:r>
                    </a:p>
                  </a:txBody>
                  <a:tcPr marL="72894" marR="72894"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9921"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1DB527B-17F1-514E-BD12-9C5E3261B568}" type="slidenum">
              <a:rPr lang="en-US" sz="1400"/>
              <a:pPr/>
              <a:t>19</a:t>
            </a:fld>
            <a:endParaRPr lang="en-US" sz="1400" dirty="0"/>
          </a:p>
        </p:txBody>
      </p:sp>
    </p:spTree>
    <p:extLst>
      <p:ext uri="{BB962C8B-B14F-4D97-AF65-F5344CB8AC3E}">
        <p14:creationId xmlns:p14="http://schemas.microsoft.com/office/powerpoint/2010/main" val="7497779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Environmental Factors</a:t>
            </a:r>
            <a:endParaRPr lang="en-US" dirty="0">
              <a:latin typeface="Arial"/>
              <a:cs typeface="Arial"/>
            </a:endParaRPr>
          </a:p>
        </p:txBody>
      </p:sp>
      <p:pic>
        <p:nvPicPr>
          <p:cNvPr id="7" name="Content Placeholder 6" descr="choice-visual-sequence.jpg"/>
          <p:cNvPicPr>
            <a:picLocks noGrp="1"/>
          </p:cNvPicPr>
          <p:nvPr>
            <p:ph sz="quarter" idx="13"/>
          </p:nvPr>
        </p:nvPicPr>
        <p:blipFill rotWithShape="1">
          <a:blip r:embed="rId2">
            <a:extLst>
              <a:ext uri="{28A0092B-C50C-407E-A947-70E740481C1C}">
                <a14:useLocalDpi xmlns:a14="http://schemas.microsoft.com/office/drawing/2010/main" val="0"/>
              </a:ext>
            </a:extLst>
          </a:blip>
          <a:srcRect l="1451" r="11" b="7349"/>
          <a:stretch/>
        </p:blipFill>
        <p:spPr>
          <a:xfrm>
            <a:off x="1095023" y="2121407"/>
            <a:ext cx="3491988" cy="3337966"/>
          </a:xfrm>
        </p:spPr>
      </p:pic>
      <p:pic>
        <p:nvPicPr>
          <p:cNvPr id="8" name="Content Placeholder 7" descr="first then.jpg"/>
          <p:cNvPicPr>
            <a:picLocks noGrp="1" noChangeAspect="1"/>
          </p:cNvPicPr>
          <p:nvPr>
            <p:ph sz="quarter" idx="14"/>
          </p:nvPr>
        </p:nvPicPr>
        <p:blipFill>
          <a:blip r:embed="rId3" cstate="print">
            <a:extLst>
              <a:ext uri="{28A0092B-C50C-407E-A947-70E740481C1C}">
                <a14:useLocalDpi xmlns:a14="http://schemas.microsoft.com/office/drawing/2010/main" val="0"/>
              </a:ext>
            </a:extLst>
          </a:blip>
          <a:srcRect l="16849" r="16849"/>
          <a:stretch>
            <a:fillRect/>
          </a:stretch>
        </p:blipFill>
        <p:spPr/>
      </p:pic>
      <p:sp>
        <p:nvSpPr>
          <p:cNvPr id="10" name="Slide Number Placeholder 9"/>
          <p:cNvSpPr>
            <a:spLocks noGrp="1"/>
          </p:cNvSpPr>
          <p:nvPr>
            <p:ph type="sldNum" sz="quarter" idx="12"/>
          </p:nvPr>
        </p:nvSpPr>
        <p:spPr/>
        <p:txBody>
          <a:bodyPr/>
          <a:lstStyle/>
          <a:p>
            <a:fld id="{651FC063-5EA9-49AF-AFAF-D68C9E82B23B}" type="slidenum">
              <a:rPr lang="en-US" smtClean="0"/>
              <a:pPr/>
              <a:t>2</a:t>
            </a:fld>
            <a:endParaRPr lang="en-US" dirty="0"/>
          </a:p>
        </p:txBody>
      </p:sp>
    </p:spTree>
    <p:extLst>
      <p:ext uri="{BB962C8B-B14F-4D97-AF65-F5344CB8AC3E}">
        <p14:creationId xmlns:p14="http://schemas.microsoft.com/office/powerpoint/2010/main" val="155714609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DC8BFDA-C73E-4D40-A9F9-CB800F97048B}" type="slidenum">
              <a:rPr lang="en-US" sz="1400"/>
              <a:pPr/>
              <a:t>20</a:t>
            </a:fld>
            <a:endParaRPr lang="en-US" sz="1400" dirty="0"/>
          </a:p>
        </p:txBody>
      </p:sp>
      <p:sp>
        <p:nvSpPr>
          <p:cNvPr id="50178" name="Rectangle 2"/>
          <p:cNvSpPr>
            <a:spLocks noGrp="1" noChangeArrowheads="1"/>
          </p:cNvSpPr>
          <p:nvPr>
            <p:ph type="title"/>
          </p:nvPr>
        </p:nvSpPr>
        <p:spPr>
          <a:xfrm>
            <a:off x="685800" y="533400"/>
            <a:ext cx="7772400" cy="1250356"/>
          </a:xfrm>
        </p:spPr>
        <p:txBody>
          <a:bodyPr/>
          <a:lstStyle/>
          <a:p>
            <a:r>
              <a:rPr lang="en-US" dirty="0">
                <a:latin typeface="Arial" charset="0"/>
                <a:ea typeface="ＭＳ Ｐゴシック" charset="0"/>
                <a:cs typeface="ＭＳ Ｐゴシック" charset="0"/>
              </a:rPr>
              <a:t>Teaching new </a:t>
            </a:r>
            <a:r>
              <a:rPr lang="en-US" dirty="0">
                <a:latin typeface="Arial" charset="0"/>
                <a:ea typeface="ＭＳ Ｐゴシック" charset="0"/>
                <a:cs typeface="ＭＳ Ｐゴシック" charset="0"/>
              </a:rPr>
              <a:t>behaviours</a:t>
            </a:r>
            <a:endParaRPr lang="en-US" dirty="0">
              <a:latin typeface="Arial" charset="0"/>
              <a:ea typeface="ＭＳ Ｐゴシック" charset="0"/>
              <a:cs typeface="ＭＳ Ｐゴシック" charset="0"/>
            </a:endParaRPr>
          </a:p>
        </p:txBody>
      </p:sp>
      <p:sp>
        <p:nvSpPr>
          <p:cNvPr id="50179" name="Rectangle 3"/>
          <p:cNvSpPr>
            <a:spLocks noGrp="1" noChangeArrowheads="1"/>
          </p:cNvSpPr>
          <p:nvPr>
            <p:ph type="body" idx="1"/>
          </p:nvPr>
        </p:nvSpPr>
        <p:spPr/>
        <p:txBody>
          <a:bodyPr>
            <a:normAutofit fontScale="85000" lnSpcReduction="10000"/>
          </a:bodyPr>
          <a:lstStyle/>
          <a:p>
            <a:pPr>
              <a:lnSpc>
                <a:spcPct val="90000"/>
              </a:lnSpc>
            </a:pPr>
            <a:r>
              <a:rPr lang="en-US" sz="2800" dirty="0">
                <a:latin typeface="Arial" charset="0"/>
                <a:ea typeface="ＭＳ Ｐゴシック" charset="0"/>
                <a:cs typeface="ＭＳ Ｐゴシック" charset="0"/>
              </a:rPr>
              <a:t>Teach in a systematic way (prompting levels, reinforce)</a:t>
            </a:r>
          </a:p>
          <a:p>
            <a:pPr>
              <a:lnSpc>
                <a:spcPct val="90000"/>
              </a:lnSpc>
            </a:pPr>
            <a:r>
              <a:rPr lang="en-US" sz="2800" dirty="0">
                <a:latin typeface="Arial" charset="0"/>
                <a:ea typeface="ＭＳ Ｐゴシック" charset="0"/>
                <a:cs typeface="ＭＳ Ｐゴシック" charset="0"/>
              </a:rPr>
              <a:t>Logically related to the assessment</a:t>
            </a:r>
          </a:p>
          <a:p>
            <a:pPr lvl="1">
              <a:lnSpc>
                <a:spcPct val="90000"/>
              </a:lnSpc>
            </a:pPr>
            <a:r>
              <a:rPr lang="en-US" sz="2400" dirty="0">
                <a:latin typeface="Arial" charset="0"/>
                <a:ea typeface="ＭＳ Ｐゴシック" charset="0"/>
              </a:rPr>
              <a:t>Function of the </a:t>
            </a:r>
            <a:r>
              <a:rPr lang="en-US" sz="2400" dirty="0">
                <a:latin typeface="Arial" charset="0"/>
                <a:ea typeface="ＭＳ Ｐゴシック" charset="0"/>
              </a:rPr>
              <a:t>behaviour</a:t>
            </a:r>
            <a:endParaRPr lang="en-US" sz="2400" dirty="0">
              <a:latin typeface="Arial" charset="0"/>
              <a:ea typeface="ＭＳ Ｐゴシック" charset="0"/>
            </a:endParaRPr>
          </a:p>
          <a:p>
            <a:pPr lvl="1">
              <a:lnSpc>
                <a:spcPct val="90000"/>
              </a:lnSpc>
            </a:pPr>
            <a:r>
              <a:rPr lang="en-US" sz="2400" dirty="0">
                <a:latin typeface="Arial" charset="0"/>
                <a:ea typeface="ＭＳ Ｐゴシック" charset="0"/>
              </a:rPr>
              <a:t>What should the student do instead of the target </a:t>
            </a:r>
            <a:r>
              <a:rPr lang="en-US" sz="2400" dirty="0">
                <a:latin typeface="Arial" charset="0"/>
                <a:ea typeface="ＭＳ Ｐゴシック" charset="0"/>
              </a:rPr>
              <a:t>behaviour</a:t>
            </a:r>
            <a:endParaRPr lang="en-US" sz="2400" dirty="0">
              <a:latin typeface="Arial" charset="0"/>
              <a:ea typeface="ＭＳ Ｐゴシック" charset="0"/>
            </a:endParaRPr>
          </a:p>
          <a:p>
            <a:pPr lvl="1">
              <a:lnSpc>
                <a:spcPct val="90000"/>
              </a:lnSpc>
            </a:pPr>
            <a:r>
              <a:rPr lang="en-US" sz="2400" dirty="0">
                <a:latin typeface="Arial" charset="0"/>
                <a:ea typeface="ＭＳ Ｐゴシック" charset="0"/>
              </a:rPr>
              <a:t>How is the environment supporting the </a:t>
            </a:r>
            <a:r>
              <a:rPr lang="en-US" sz="2400" dirty="0">
                <a:latin typeface="Arial" charset="0"/>
                <a:ea typeface="ＭＳ Ｐゴシック" charset="0"/>
              </a:rPr>
              <a:t>behaviour</a:t>
            </a:r>
            <a:endParaRPr lang="en-US" sz="2400" dirty="0">
              <a:latin typeface="Arial" charset="0"/>
              <a:ea typeface="ＭＳ Ｐゴシック" charset="0"/>
            </a:endParaRPr>
          </a:p>
          <a:p>
            <a:pPr>
              <a:lnSpc>
                <a:spcPct val="90000"/>
              </a:lnSpc>
            </a:pPr>
            <a:r>
              <a:rPr lang="en-US" sz="2800" dirty="0">
                <a:latin typeface="Arial" charset="0"/>
                <a:ea typeface="ＭＳ Ｐゴシック" charset="0"/>
                <a:cs typeface="ＭＳ Ｐゴシック" charset="0"/>
              </a:rPr>
              <a:t>Teach general positive </a:t>
            </a:r>
            <a:r>
              <a:rPr lang="en-US" sz="2800" dirty="0">
                <a:latin typeface="Arial" charset="0"/>
                <a:ea typeface="ＭＳ Ｐゴシック" charset="0"/>
                <a:cs typeface="ＭＳ Ｐゴシック" charset="0"/>
              </a:rPr>
              <a:t>behaviours</a:t>
            </a:r>
            <a:endParaRPr lang="en-US" sz="2800" dirty="0">
              <a:latin typeface="Arial" charset="0"/>
              <a:ea typeface="ＭＳ Ｐゴシック" charset="0"/>
              <a:cs typeface="ＭＳ Ｐゴシック" charset="0"/>
            </a:endParaRPr>
          </a:p>
          <a:p>
            <a:pPr>
              <a:lnSpc>
                <a:spcPct val="90000"/>
              </a:lnSpc>
            </a:pPr>
            <a:r>
              <a:rPr lang="en-US" sz="2800" dirty="0">
                <a:latin typeface="Arial" charset="0"/>
                <a:ea typeface="ＭＳ Ｐゴシック" charset="0"/>
                <a:cs typeface="ＭＳ Ｐゴシック" charset="0"/>
              </a:rPr>
              <a:t>Teach specific skills that allow the student to escape or obtain something in a more acceptable manner</a:t>
            </a:r>
          </a:p>
          <a:p>
            <a:pPr lvl="1">
              <a:lnSpc>
                <a:spcPct val="90000"/>
              </a:lnSpc>
            </a:pPr>
            <a:endParaRPr lang="en-US" sz="2400" dirty="0">
              <a:latin typeface="Arial" charset="0"/>
              <a:ea typeface="ＭＳ Ｐゴシック" charset="0"/>
            </a:endParaRPr>
          </a:p>
          <a:p>
            <a:pPr>
              <a:lnSpc>
                <a:spcPct val="90000"/>
              </a:lnSpc>
            </a:pPr>
            <a:endParaRPr lang="en-US" sz="2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4262480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95023" y="817583"/>
            <a:ext cx="6965245" cy="947364"/>
          </a:xfrm>
        </p:spPr>
        <p:txBody>
          <a:bodyPr>
            <a:normAutofit/>
          </a:bodyPr>
          <a:lstStyle/>
          <a:p>
            <a:r>
              <a:rPr lang="en-US" sz="2800" dirty="0">
                <a:latin typeface="Arial" charset="0"/>
                <a:ea typeface="ＭＳ Ｐゴシック" charset="0"/>
                <a:cs typeface="ＭＳ Ｐゴシック" charset="0"/>
              </a:rPr>
              <a:t>Examples of Replacement </a:t>
            </a:r>
            <a:r>
              <a:rPr lang="en-US" sz="2800" dirty="0">
                <a:latin typeface="Arial" charset="0"/>
                <a:ea typeface="ＭＳ Ｐゴシック" charset="0"/>
                <a:cs typeface="ＭＳ Ｐゴシック" charset="0"/>
              </a:rPr>
              <a:t>Behaviours</a:t>
            </a:r>
            <a:endParaRPr lang="en-US" sz="2800" dirty="0">
              <a:latin typeface="Arial" charset="0"/>
              <a:ea typeface="ＭＳ Ｐゴシック" charset="0"/>
              <a:cs typeface="ＭＳ Ｐゴシック" charset="0"/>
            </a:endParaRPr>
          </a:p>
        </p:txBody>
      </p:sp>
      <p:graphicFrame>
        <p:nvGraphicFramePr>
          <p:cNvPr id="56342" name="Group 22"/>
          <p:cNvGraphicFramePr>
            <a:graphicFrameLocks noGrp="1"/>
          </p:cNvGraphicFramePr>
          <p:nvPr>
            <p:ph idx="1"/>
            <p:extLst>
              <p:ext uri="{D42A27DB-BD31-4B8C-83A1-F6EECF244321}">
                <p14:modId xmlns:p14="http://schemas.microsoft.com/office/powerpoint/2010/main" val="3735077530"/>
              </p:ext>
            </p:extLst>
          </p:nvPr>
        </p:nvGraphicFramePr>
        <p:xfrm>
          <a:off x="931066" y="1764948"/>
          <a:ext cx="7129202" cy="4409330"/>
        </p:xfrm>
        <a:graphic>
          <a:graphicData uri="http://schemas.openxmlformats.org/drawingml/2006/table">
            <a:tbl>
              <a:tblPr/>
              <a:tblGrid>
                <a:gridCol w="2306507"/>
                <a:gridCol w="4822695"/>
              </a:tblGrid>
              <a:tr h="12835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Protest</a:t>
                      </a:r>
                    </a:p>
                  </a:txBody>
                  <a:tcPr marL="72894" marR="72894"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40D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Instead of swearing use simple acceptable (to teacher and student) protest language</a:t>
                      </a:r>
                    </a:p>
                  </a:txBody>
                  <a:tcPr marL="72894" marR="72894"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25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Escape</a:t>
                      </a:r>
                    </a:p>
                  </a:txBody>
                  <a:tcPr marL="72894" marR="72894"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40D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Use a break card</a:t>
                      </a:r>
                    </a:p>
                    <a:p>
                      <a:pPr marL="0" marR="0" lvl="0" indent="0" algn="l" defTabSz="914400" rtl="0" eaLnBrk="1" fontAlgn="base" latinLnBrk="0" hangingPunct="1">
                        <a:lnSpc>
                          <a:spcPct val="100000"/>
                        </a:lnSpc>
                        <a:spcBef>
                          <a:spcPts val="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Go to a designated time away area</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Ask for help</a:t>
                      </a:r>
                    </a:p>
                  </a:txBody>
                  <a:tcPr marL="72894" marR="72894"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3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Avoid</a:t>
                      </a:r>
                    </a:p>
                  </a:txBody>
                  <a:tcPr marL="72894" marR="72894"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40D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I want to work on...card</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400" b="0" i="0" u="none" strike="noStrike" cap="none" normalizeH="0" baseline="0" dirty="0">
                          <a:ln>
                            <a:noFill/>
                          </a:ln>
                          <a:solidFill>
                            <a:schemeClr val="tx1"/>
                          </a:solidFill>
                          <a:effectLst/>
                          <a:latin typeface="Arial" charset="0"/>
                          <a:ea typeface="ＭＳ Ｐゴシック" charset="0"/>
                          <a:cs typeface="ＭＳ Ｐゴシック" charset="0"/>
                        </a:rPr>
                        <a:t>I want to work with...card</a:t>
                      </a:r>
                    </a:p>
                  </a:txBody>
                  <a:tcPr marL="72894" marR="72894"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4017"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4105161-FCA3-E44A-B545-E67E365B2EDA}" type="slidenum">
              <a:rPr lang="en-US" sz="1400"/>
              <a:pPr/>
              <a:t>21</a:t>
            </a:fld>
            <a:endParaRPr lang="en-US" sz="1400" dirty="0"/>
          </a:p>
        </p:txBody>
      </p:sp>
    </p:spTree>
    <p:extLst>
      <p:ext uri="{BB962C8B-B14F-4D97-AF65-F5344CB8AC3E}">
        <p14:creationId xmlns:p14="http://schemas.microsoft.com/office/powerpoint/2010/main" val="2970586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E336CE6-AB61-614C-A00A-C46F86699301}" type="slidenum">
              <a:rPr lang="en-US" sz="1400"/>
              <a:pPr/>
              <a:t>22</a:t>
            </a:fld>
            <a:endParaRPr lang="en-US" sz="1400" dirty="0"/>
          </a:p>
        </p:txBody>
      </p:sp>
      <p:sp>
        <p:nvSpPr>
          <p:cNvPr id="57346" name="Rectangle 2"/>
          <p:cNvSpPr>
            <a:spLocks noGrp="1" noChangeArrowheads="1"/>
          </p:cNvSpPr>
          <p:nvPr>
            <p:ph type="title"/>
          </p:nvPr>
        </p:nvSpPr>
        <p:spPr>
          <a:xfrm>
            <a:off x="685800" y="533400"/>
            <a:ext cx="7772400" cy="990600"/>
          </a:xfrm>
        </p:spPr>
        <p:txBody>
          <a:bodyPr>
            <a:normAutofit fontScale="90000"/>
          </a:bodyPr>
          <a:lstStyle/>
          <a:p>
            <a:r>
              <a:rPr lang="en-US" sz="3600" dirty="0">
                <a:latin typeface="Arial" charset="0"/>
                <a:ea typeface="ＭＳ Ｐゴシック" charset="0"/>
                <a:cs typeface="ＭＳ Ｐゴシック" charset="0"/>
              </a:rPr>
              <a:t>Examples of  Replacement </a:t>
            </a:r>
            <a:r>
              <a:rPr lang="en-US" sz="3600" dirty="0">
                <a:latin typeface="Arial" charset="0"/>
                <a:ea typeface="ＭＳ Ｐゴシック" charset="0"/>
                <a:cs typeface="ＭＳ Ｐゴシック" charset="0"/>
              </a:rPr>
              <a:t>Behaviours</a:t>
            </a:r>
            <a:endParaRPr lang="en-US" dirty="0">
              <a:latin typeface="Arial" charset="0"/>
              <a:ea typeface="ＭＳ Ｐゴシック" charset="0"/>
              <a:cs typeface="ＭＳ Ｐゴシック" charset="0"/>
            </a:endParaRPr>
          </a:p>
        </p:txBody>
      </p:sp>
      <p:graphicFrame>
        <p:nvGraphicFramePr>
          <p:cNvPr id="57373" name="Group 29"/>
          <p:cNvGraphicFramePr>
            <a:graphicFrameLocks noGrp="1"/>
          </p:cNvGraphicFramePr>
          <p:nvPr>
            <p:ph type="tbl" idx="1"/>
            <p:extLst>
              <p:ext uri="{D42A27DB-BD31-4B8C-83A1-F6EECF244321}">
                <p14:modId xmlns:p14="http://schemas.microsoft.com/office/powerpoint/2010/main" val="2322937387"/>
              </p:ext>
            </p:extLst>
          </p:nvPr>
        </p:nvGraphicFramePr>
        <p:xfrm>
          <a:off x="1162510" y="1524000"/>
          <a:ext cx="6738250" cy="4613275"/>
        </p:xfrm>
        <a:graphic>
          <a:graphicData uri="http://schemas.openxmlformats.org/drawingml/2006/table">
            <a:tbl>
              <a:tblPr/>
              <a:tblGrid>
                <a:gridCol w="3647845"/>
                <a:gridCol w="3090405"/>
              </a:tblGrid>
              <a:tr h="33618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0" i="0" u="none" strike="noStrike" cap="none" normalizeH="0" baseline="0" dirty="0">
                          <a:ln>
                            <a:noFill/>
                          </a:ln>
                          <a:solidFill>
                            <a:schemeClr val="tx1"/>
                          </a:solidFill>
                          <a:effectLst/>
                          <a:latin typeface="Arial" charset="0"/>
                          <a:ea typeface="ＭＳ Ｐゴシック" charset="0"/>
                          <a:cs typeface="ＭＳ Ｐゴシック" charset="0"/>
                        </a:rPr>
                        <a:t>Getting attention from peers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40D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0" i="0" u="none" strike="noStrike" cap="none" normalizeH="0" baseline="0" dirty="0">
                          <a:ln>
                            <a:noFill/>
                          </a:ln>
                          <a:solidFill>
                            <a:schemeClr val="tx1"/>
                          </a:solidFill>
                          <a:effectLst/>
                          <a:latin typeface="Arial" charset="0"/>
                          <a:ea typeface="ＭＳ Ｐゴシック" charset="0"/>
                          <a:cs typeface="ＭＳ Ｐゴシック" charset="0"/>
                        </a:rPr>
                        <a:t>Using names at appropriate time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0" i="0" u="none" strike="noStrike" cap="none" normalizeH="0" baseline="0" dirty="0">
                          <a:ln>
                            <a:noFill/>
                          </a:ln>
                          <a:solidFill>
                            <a:schemeClr val="tx1"/>
                          </a:solidFill>
                          <a:effectLst/>
                          <a:latin typeface="Arial" charset="0"/>
                          <a:ea typeface="ＭＳ Ｐゴシック" charset="0"/>
                          <a:cs typeface="ＭＳ Ｐゴシック" charset="0"/>
                        </a:rPr>
                        <a:t>Tapping on shoulder</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0" i="0" u="none" strike="noStrike" cap="none" normalizeH="0" baseline="0" dirty="0">
                          <a:ln>
                            <a:noFill/>
                          </a:ln>
                          <a:solidFill>
                            <a:schemeClr val="tx1"/>
                          </a:solidFill>
                          <a:effectLst/>
                          <a:latin typeface="Arial" charset="0"/>
                          <a:ea typeface="ＭＳ Ｐゴシック" charset="0"/>
                          <a:cs typeface="ＭＳ Ｐゴシック" charset="0"/>
                        </a:rPr>
                        <a:t>Introducing a topic</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0" i="0" u="none" strike="noStrike" cap="none" normalizeH="0" baseline="0" dirty="0">
                          <a:ln>
                            <a:noFill/>
                          </a:ln>
                          <a:solidFill>
                            <a:schemeClr val="tx1"/>
                          </a:solidFill>
                          <a:effectLst/>
                          <a:latin typeface="Arial" charset="0"/>
                          <a:ea typeface="ＭＳ Ｐゴシック" charset="0"/>
                          <a:cs typeface="ＭＳ Ｐゴシック" charset="0"/>
                        </a:rPr>
                        <a:t>Talking about peer interests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14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0" i="0" u="none" strike="noStrike" cap="none" normalizeH="0" baseline="0" dirty="0">
                          <a:ln>
                            <a:noFill/>
                          </a:ln>
                          <a:solidFill>
                            <a:schemeClr val="tx1"/>
                          </a:solidFill>
                          <a:effectLst/>
                          <a:latin typeface="Arial" charset="0"/>
                          <a:ea typeface="ＭＳ Ｐゴシック" charset="0"/>
                          <a:cs typeface="ＭＳ Ｐゴシック" charset="0"/>
                        </a:rPr>
                        <a:t>Requesting access to a preferred activity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40D8"/>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sz="2800" b="0" i="0" u="none" strike="noStrike" cap="none" normalizeH="0" baseline="0" dirty="0">
                          <a:ln>
                            <a:noFill/>
                          </a:ln>
                          <a:solidFill>
                            <a:schemeClr val="tx1"/>
                          </a:solidFill>
                          <a:effectLst/>
                          <a:latin typeface="Arial" charset="0"/>
                          <a:ea typeface="ＭＳ Ｐゴシック" charset="0"/>
                          <a:cs typeface="ＭＳ Ｐゴシック" charset="0"/>
                        </a:rPr>
                        <a:t>Hand picture of desired activity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996618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1F220D1-0F13-A446-BC27-8FEAB58A748F}" type="slidenum">
              <a:rPr lang="en-US" sz="1400"/>
              <a:pPr/>
              <a:t>3</a:t>
            </a:fld>
            <a:endParaRPr lang="en-US" sz="1400" dirty="0"/>
          </a:p>
        </p:txBody>
      </p:sp>
      <p:sp>
        <p:nvSpPr>
          <p:cNvPr id="60418" name="Rectangle 2"/>
          <p:cNvSpPr>
            <a:spLocks noGrp="1" noChangeArrowheads="1"/>
          </p:cNvSpPr>
          <p:nvPr>
            <p:ph type="title"/>
          </p:nvPr>
        </p:nvSpPr>
        <p:spPr>
          <a:xfrm>
            <a:off x="685800" y="533399"/>
            <a:ext cx="7772400" cy="1256271"/>
          </a:xfrm>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endParaRPr lang="en-US" dirty="0">
              <a:latin typeface="Arial" charset="0"/>
              <a:ea typeface="ＭＳ Ｐゴシック" charset="0"/>
              <a:cs typeface="ＭＳ Ｐゴシック" charset="0"/>
            </a:endParaRPr>
          </a:p>
        </p:txBody>
      </p:sp>
      <p:sp>
        <p:nvSpPr>
          <p:cNvPr id="60419" name="Rectangle 3"/>
          <p:cNvSpPr>
            <a:spLocks noGrp="1" noChangeArrowheads="1"/>
          </p:cNvSpPr>
          <p:nvPr>
            <p:ph type="body" idx="1"/>
          </p:nvPr>
        </p:nvSpPr>
        <p:spPr/>
        <p:txBody>
          <a:bodyPr>
            <a:normAutofit fontScale="92500" lnSpcReduction="20000"/>
          </a:bodyPr>
          <a:lstStyle/>
          <a:p>
            <a:pPr marL="0" indent="0">
              <a:buFontTx/>
              <a:buNone/>
            </a:pPr>
            <a:r>
              <a:rPr lang="en-US" sz="2800" dirty="0">
                <a:latin typeface="Arial" charset="0"/>
                <a:ea typeface="ＭＳ Ｐゴシック" charset="0"/>
                <a:cs typeface="ＭＳ Ｐゴシック" charset="0"/>
              </a:rPr>
              <a:t>James is a seventh-grade student with difficulties in oral reading. In social studies class, each student is expected to take a turn reading part of the chapter out loud. When it is James</a:t>
            </a:r>
            <a:r>
              <a:rPr lang="ja-JP" altLang="en-US" sz="2800" dirty="0">
                <a:latin typeface="Arial" charset="0"/>
                <a:ea typeface="ＭＳ Ｐゴシック" charset="0"/>
                <a:cs typeface="ＭＳ Ｐゴシック" charset="0"/>
              </a:rPr>
              <a:t>’</a:t>
            </a:r>
            <a:r>
              <a:rPr lang="en-US" altLang="ja-JP" sz="2800" dirty="0">
                <a:latin typeface="Arial" charset="0"/>
                <a:ea typeface="ＭＳ Ｐゴシック" charset="0"/>
                <a:cs typeface="ＭＳ Ｐゴシック" charset="0"/>
              </a:rPr>
              <a:t>s turn, he responds by throwing his books on the floor and swearing at the teacher. His teacher responds by sending him to the vice-principal</a:t>
            </a:r>
            <a:r>
              <a:rPr lang="ja-JP" altLang="en-US" sz="2800" dirty="0">
                <a:latin typeface="Arial" charset="0"/>
                <a:ea typeface="ＭＳ Ｐゴシック" charset="0"/>
                <a:cs typeface="ＭＳ Ｐゴシック" charset="0"/>
              </a:rPr>
              <a:t>’</a:t>
            </a:r>
            <a:r>
              <a:rPr lang="en-US" altLang="ja-JP" sz="2800" dirty="0">
                <a:latin typeface="Arial" charset="0"/>
                <a:ea typeface="ＭＳ Ｐゴシック" charset="0"/>
                <a:cs typeface="ＭＳ Ｐゴシック" charset="0"/>
              </a:rPr>
              <a:t>s office. This </a:t>
            </a:r>
            <a:r>
              <a:rPr lang="en-US" altLang="ja-JP" sz="2800" dirty="0">
                <a:latin typeface="Arial" charset="0"/>
                <a:ea typeface="ＭＳ Ｐゴシック" charset="0"/>
                <a:cs typeface="ＭＳ Ｐゴシック" charset="0"/>
              </a:rPr>
              <a:t>behaviour</a:t>
            </a:r>
            <a:r>
              <a:rPr lang="en-US" altLang="ja-JP" sz="2800" dirty="0">
                <a:latin typeface="Arial" charset="0"/>
                <a:ea typeface="ＭＳ Ｐゴシック" charset="0"/>
                <a:cs typeface="ＭＳ Ｐゴシック" charset="0"/>
              </a:rPr>
              <a:t> continues and worsens over the Fall. </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4013677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C213CB5-9B0D-3644-B3F2-6050FA1BE658}" type="slidenum">
              <a:rPr lang="en-US" sz="1400"/>
              <a:pPr/>
              <a:t>4</a:t>
            </a:fld>
            <a:endParaRPr lang="en-US" sz="1400" dirty="0"/>
          </a:p>
        </p:txBody>
      </p:sp>
      <p:sp>
        <p:nvSpPr>
          <p:cNvPr id="62466" name="Rectangle 2"/>
          <p:cNvSpPr>
            <a:spLocks noGrp="1" noChangeArrowheads="1"/>
          </p:cNvSpPr>
          <p:nvPr>
            <p:ph type="title"/>
          </p:nvPr>
        </p:nvSpPr>
        <p:spPr>
          <a:xfrm>
            <a:off x="685800" y="533400"/>
            <a:ext cx="7772400" cy="1358462"/>
          </a:xfrm>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p>
        </p:txBody>
      </p:sp>
      <p:sp>
        <p:nvSpPr>
          <p:cNvPr id="62467" name="Rectangle 3"/>
          <p:cNvSpPr>
            <a:spLocks noGrp="1" noChangeArrowheads="1"/>
          </p:cNvSpPr>
          <p:nvPr>
            <p:ph type="body" idx="1"/>
          </p:nvPr>
        </p:nvSpPr>
        <p:spPr/>
        <p:txBody>
          <a:bodyPr>
            <a:normAutofit/>
          </a:bodyPr>
          <a:lstStyle/>
          <a:p>
            <a:pPr marL="0" indent="0">
              <a:buFontTx/>
              <a:buNone/>
            </a:pPr>
            <a:r>
              <a:rPr lang="en-US" sz="2800" dirty="0">
                <a:latin typeface="Arial" charset="0"/>
                <a:ea typeface="ＭＳ Ｐゴシック" charset="0"/>
                <a:cs typeface="ＭＳ Ｐゴシック" charset="0"/>
              </a:rPr>
              <a:t>Michael, a second-grade student, pushes the other children in line when he is told to stand at the end of the line. When the teacher lets him hold the door, he stops pushing. This happens every time the students  line up for lunch. This </a:t>
            </a:r>
            <a:r>
              <a:rPr lang="en-US" sz="2800" dirty="0">
                <a:latin typeface="Arial" charset="0"/>
                <a:ea typeface="ＭＳ Ｐゴシック" charset="0"/>
                <a:cs typeface="ＭＳ Ｐゴシック" charset="0"/>
              </a:rPr>
              <a:t>behaviour</a:t>
            </a:r>
            <a:r>
              <a:rPr lang="en-US" sz="2800" dirty="0">
                <a:latin typeface="Arial" charset="0"/>
                <a:ea typeface="ＭＳ Ｐゴシック" charset="0"/>
                <a:cs typeface="ＭＳ Ｐゴシック" charset="0"/>
              </a:rPr>
              <a:t> continues on a daily basis.</a:t>
            </a:r>
          </a:p>
        </p:txBody>
      </p:sp>
    </p:spTree>
    <p:extLst>
      <p:ext uri="{BB962C8B-B14F-4D97-AF65-F5344CB8AC3E}">
        <p14:creationId xmlns:p14="http://schemas.microsoft.com/office/powerpoint/2010/main" val="1392032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ＭＳ Ｐゴシック" charset="0"/>
                <a:cs typeface="ＭＳ Ｐゴシック" charset="0"/>
              </a:rPr>
              <a:t>A-</a:t>
            </a:r>
            <a:r>
              <a:rPr lang="en-US" dirty="0">
                <a:solidFill>
                  <a:srgbClr val="BD1F0F"/>
                </a:solidFill>
                <a:latin typeface="Arial" charset="0"/>
                <a:ea typeface="ＭＳ Ｐゴシック" charset="0"/>
                <a:cs typeface="ＭＳ Ｐゴシック" charset="0"/>
              </a:rPr>
              <a:t>B</a:t>
            </a:r>
            <a:r>
              <a:rPr lang="en-US" dirty="0">
                <a:latin typeface="Arial" charset="0"/>
                <a:ea typeface="ＭＳ Ｐゴシック" charset="0"/>
                <a:cs typeface="ＭＳ Ｐゴシック" charset="0"/>
              </a:rPr>
              <a:t>-</a:t>
            </a:r>
            <a:r>
              <a:rPr lang="en-US" dirty="0">
                <a:solidFill>
                  <a:srgbClr val="27A62D"/>
                </a:solidFill>
                <a:latin typeface="Arial" charset="0"/>
                <a:ea typeface="ＭＳ Ｐゴシック" charset="0"/>
                <a:cs typeface="ＭＳ Ｐゴシック" charset="0"/>
              </a:rPr>
              <a:t>C</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latin typeface="Arial"/>
                <a:cs typeface="Arial"/>
              </a:rPr>
              <a:t>Madison is assigned to a work station with three or four other students. She  hoards the materials and gets into spats. The teacher sends her away from the area to work by herself.</a:t>
            </a:r>
            <a:endParaRPr lang="en-US" sz="3200" dirty="0">
              <a:latin typeface="Arial"/>
              <a:cs typeface="Arial"/>
            </a:endParaRPr>
          </a:p>
        </p:txBody>
      </p:sp>
      <p:sp>
        <p:nvSpPr>
          <p:cNvPr id="5" name="Slide Number Placeholder 4"/>
          <p:cNvSpPr>
            <a:spLocks noGrp="1"/>
          </p:cNvSpPr>
          <p:nvPr>
            <p:ph type="sldNum" sz="quarter" idx="12"/>
          </p:nvPr>
        </p:nvSpPr>
        <p:spPr/>
        <p:txBody>
          <a:bodyPr/>
          <a:lstStyle/>
          <a:p>
            <a:fld id="{651FC063-5EA9-49AF-AFAF-D68C9E82B23B}" type="slidenum">
              <a:rPr lang="en-US" smtClean="0"/>
              <a:pPr/>
              <a:t>5</a:t>
            </a:fld>
            <a:endParaRPr lang="en-US" dirty="0"/>
          </a:p>
        </p:txBody>
      </p:sp>
    </p:spTree>
    <p:extLst>
      <p:ext uri="{BB962C8B-B14F-4D97-AF65-F5344CB8AC3E}">
        <p14:creationId xmlns:p14="http://schemas.microsoft.com/office/powerpoint/2010/main" val="11744128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95023" y="817582"/>
            <a:ext cx="6965245" cy="1033459"/>
          </a:xfrm>
        </p:spPr>
        <p:txBody>
          <a:bodyPr>
            <a:normAutofit fontScale="90000"/>
          </a:bodyPr>
          <a:lstStyle/>
          <a:p>
            <a:pPr eaLnBrk="1" hangingPunct="1"/>
            <a:r>
              <a:rPr lang="en-US" sz="3600" dirty="0">
                <a:latin typeface="Arial" charset="0"/>
                <a:ea typeface="ＭＳ Ｐゴシック" charset="0"/>
                <a:cs typeface="ＭＳ Ｐゴシック" charset="0"/>
              </a:rPr>
              <a:t>Examples of Hypothesis Statements</a:t>
            </a:r>
            <a:endParaRPr lang="en-US" dirty="0">
              <a:latin typeface="Arial" charset="0"/>
              <a:ea typeface="ＭＳ Ｐゴシック" charset="0"/>
              <a:cs typeface="ＭＳ Ｐゴシック" charset="0"/>
            </a:endParaRPr>
          </a:p>
        </p:txBody>
      </p:sp>
      <p:sp>
        <p:nvSpPr>
          <p:cNvPr id="87041" name="Slide Number Placeholder 6"/>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1930DBE-439B-7548-864C-92D8C333B835}" type="slidenum">
              <a:rPr lang="en-US" sz="1400"/>
              <a:pPr/>
              <a:t>6</a:t>
            </a:fld>
            <a:endParaRPr lang="en-US" sz="1400" dirty="0"/>
          </a:p>
        </p:txBody>
      </p:sp>
      <p:sp>
        <p:nvSpPr>
          <p:cNvPr id="44035" name="Rectangle 3"/>
          <p:cNvSpPr>
            <a:spLocks noGrp="1" noChangeArrowheads="1"/>
          </p:cNvSpPr>
          <p:nvPr>
            <p:ph sz="quarter" idx="13"/>
          </p:nvPr>
        </p:nvSpPr>
        <p:spPr>
          <a:xfrm>
            <a:off x="1095023" y="2121407"/>
            <a:ext cx="3124457" cy="3602736"/>
          </a:xfrm>
        </p:spPr>
        <p:txBody>
          <a:bodyPr>
            <a:normAutofit fontScale="77500" lnSpcReduction="20000"/>
          </a:bodyPr>
          <a:lstStyle/>
          <a:p>
            <a:pPr marL="514350" indent="-514350">
              <a:lnSpc>
                <a:spcPct val="90000"/>
              </a:lnSpc>
              <a:buFont typeface="+mj-lt"/>
              <a:buAutoNum type="arabicPeriod"/>
            </a:pPr>
            <a:r>
              <a:rPr lang="en-US" sz="2800" dirty="0" smtClean="0">
                <a:latin typeface="Arial" charset="0"/>
                <a:ea typeface="ＭＳ Ｐゴシック" charset="0"/>
                <a:cs typeface="ＭＳ Ｐゴシック" charset="0"/>
              </a:rPr>
              <a:t>Sally </a:t>
            </a:r>
            <a:r>
              <a:rPr lang="en-US" sz="2800" dirty="0">
                <a:latin typeface="Arial" charset="0"/>
                <a:ea typeface="ＭＳ Ｐゴシック" charset="0"/>
                <a:cs typeface="ＭＳ Ｐゴシック" charset="0"/>
              </a:rPr>
              <a:t>makes loud noises when she is given a difficult assignment. She does this to get out of social </a:t>
            </a:r>
            <a:r>
              <a:rPr lang="en-US" sz="2800" dirty="0" smtClean="0">
                <a:latin typeface="Arial" charset="0"/>
                <a:ea typeface="ＭＳ Ｐゴシック" charset="0"/>
                <a:cs typeface="ＭＳ Ｐゴシック" charset="0"/>
              </a:rPr>
              <a:t>studies.</a:t>
            </a:r>
          </a:p>
          <a:p>
            <a:pPr marL="0" indent="0">
              <a:lnSpc>
                <a:spcPct val="90000"/>
              </a:lnSpc>
              <a:buNone/>
            </a:pPr>
            <a:endParaRPr lang="en-US" sz="2800" dirty="0">
              <a:latin typeface="Arial" charset="0"/>
              <a:ea typeface="ＭＳ Ｐゴシック" charset="0"/>
              <a:cs typeface="ＭＳ Ｐゴシック" charset="0"/>
            </a:endParaRPr>
          </a:p>
          <a:p>
            <a:pPr marL="514350" indent="-514350">
              <a:lnSpc>
                <a:spcPct val="90000"/>
              </a:lnSpc>
              <a:buFont typeface="+mj-lt"/>
              <a:buAutoNum type="arabicPeriod"/>
            </a:pPr>
            <a:r>
              <a:rPr lang="en-US" sz="2800" dirty="0" smtClean="0">
                <a:latin typeface="Arial" charset="0"/>
                <a:ea typeface="ＭＳ Ｐゴシック" charset="0"/>
                <a:cs typeface="ＭＳ Ｐゴシック" charset="0"/>
              </a:rPr>
              <a:t>When </a:t>
            </a:r>
            <a:r>
              <a:rPr lang="en-US" sz="2800" dirty="0">
                <a:latin typeface="Arial" charset="0"/>
                <a:ea typeface="ＭＳ Ｐゴシック" charset="0"/>
                <a:cs typeface="ＭＳ Ｐゴシック" charset="0"/>
              </a:rPr>
              <a:t>Ali does not sleep well, and is left alone, she hits herself. She does this to get attention.</a:t>
            </a:r>
          </a:p>
        </p:txBody>
      </p:sp>
      <p:pic>
        <p:nvPicPr>
          <p:cNvPr id="4" name="Content Placeholder 3" descr="light bulb.jpg"/>
          <p:cNvPicPr>
            <a:picLocks noGrp="1" noChangeAspect="1"/>
          </p:cNvPicPr>
          <p:nvPr>
            <p:ph sz="quarter" idx="14"/>
          </p:nvPr>
        </p:nvPicPr>
        <p:blipFill>
          <a:blip r:embed="rId3">
            <a:extLst>
              <a:ext uri="{28A0092B-C50C-407E-A947-70E740481C1C}">
                <a14:useLocalDpi xmlns:a14="http://schemas.microsoft.com/office/drawing/2010/main" val="0"/>
              </a:ext>
            </a:extLst>
          </a:blip>
          <a:srcRect l="16711" r="16711"/>
          <a:stretch>
            <a:fillRect/>
          </a:stretch>
        </p:blipFill>
        <p:spPr/>
      </p:pic>
    </p:spTree>
    <p:extLst>
      <p:ext uri="{BB962C8B-B14F-4D97-AF65-F5344CB8AC3E}">
        <p14:creationId xmlns:p14="http://schemas.microsoft.com/office/powerpoint/2010/main" val="1042713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Predictability</a:t>
            </a:r>
          </a:p>
        </p:txBody>
      </p:sp>
      <p:sp>
        <p:nvSpPr>
          <p:cNvPr id="168961" name="Slide Number Placeholder 6"/>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060AA054-459A-974A-8C8C-1F4F355E3665}" type="slidenum">
              <a:rPr lang="en-US" sz="1400"/>
              <a:pPr/>
              <a:t>7</a:t>
            </a:fld>
            <a:endParaRPr lang="en-US" sz="1400" dirty="0"/>
          </a:p>
        </p:txBody>
      </p:sp>
      <p:sp>
        <p:nvSpPr>
          <p:cNvPr id="8195" name="Rectangle 3"/>
          <p:cNvSpPr>
            <a:spLocks noGrp="1" noChangeArrowheads="1"/>
          </p:cNvSpPr>
          <p:nvPr>
            <p:ph sz="quarter" idx="13"/>
          </p:nvPr>
        </p:nvSpPr>
        <p:spPr>
          <a:xfrm>
            <a:off x="864745" y="2121407"/>
            <a:ext cx="3634103" cy="3602736"/>
          </a:xfrm>
        </p:spPr>
        <p:txBody>
          <a:bodyPr>
            <a:normAutofit fontScale="92500" lnSpcReduction="10000"/>
          </a:bodyPr>
          <a:lstStyle/>
          <a:p>
            <a:pPr>
              <a:lnSpc>
                <a:spcPct val="90000"/>
              </a:lnSpc>
            </a:pPr>
            <a:r>
              <a:rPr lang="en-US" sz="2800" dirty="0">
                <a:latin typeface="Arial" charset="0"/>
                <a:ea typeface="ＭＳ Ｐゴシック" charset="0"/>
                <a:cs typeface="ＭＳ Ｐゴシック" charset="0"/>
              </a:rPr>
              <a:t>Gives a structure and order to a day or activity that for a student feels unclear or unknown</a:t>
            </a:r>
          </a:p>
          <a:p>
            <a:pPr>
              <a:lnSpc>
                <a:spcPct val="90000"/>
              </a:lnSpc>
            </a:pPr>
            <a:r>
              <a:rPr lang="en-US" sz="2800" dirty="0">
                <a:latin typeface="Arial" charset="0"/>
                <a:ea typeface="ＭＳ Ｐゴシック" charset="0"/>
                <a:cs typeface="ＭＳ Ｐゴシック" charset="0"/>
              </a:rPr>
              <a:t>Makes it easier for student (and you) to move through activities and day successfully</a:t>
            </a:r>
          </a:p>
        </p:txBody>
      </p:sp>
      <p:pic>
        <p:nvPicPr>
          <p:cNvPr id="5" name="Content Placeholder 4" descr="active engagement.jpg"/>
          <p:cNvPicPr>
            <a:picLocks noGrp="1"/>
          </p:cNvPicPr>
          <p:nvPr>
            <p:ph sz="quarter" idx="14"/>
          </p:nvPr>
        </p:nvPicPr>
        <p:blipFill rotWithShape="1">
          <a:blip r:embed="rId3">
            <a:extLst>
              <a:ext uri="{28A0092B-C50C-407E-A947-70E740481C1C}">
                <a14:useLocalDpi xmlns:a14="http://schemas.microsoft.com/office/drawing/2010/main" val="0"/>
              </a:ext>
            </a:extLst>
          </a:blip>
          <a:srcRect l="1745" r="4260"/>
          <a:stretch/>
        </p:blipFill>
        <p:spPr>
          <a:xfrm>
            <a:off x="4480236" y="2119313"/>
            <a:ext cx="3743989" cy="3605212"/>
          </a:xfrm>
        </p:spPr>
      </p:pic>
    </p:spTree>
    <p:extLst>
      <p:ext uri="{BB962C8B-B14F-4D97-AF65-F5344CB8AC3E}">
        <p14:creationId xmlns:p14="http://schemas.microsoft.com/office/powerpoint/2010/main" val="8192811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Predictability</a:t>
            </a:r>
          </a:p>
        </p:txBody>
      </p:sp>
      <p:sp>
        <p:nvSpPr>
          <p:cNvPr id="171009" name="Slide Number Placeholder 6"/>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6E2CC87-B9DC-0446-8563-8C239D4585FB}" type="slidenum">
              <a:rPr lang="en-US" sz="1400"/>
              <a:pPr/>
              <a:t>8</a:t>
            </a:fld>
            <a:endParaRPr lang="en-US" sz="1400" dirty="0"/>
          </a:p>
        </p:txBody>
      </p:sp>
      <p:pic>
        <p:nvPicPr>
          <p:cNvPr id="9222" name="Picture 6" descr="Change"/>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l="6652" r="6652"/>
          <a:stretch>
            <a:fillRect/>
          </a:stretch>
        </p:blipFill>
        <p:spPr>
          <a:xfrm>
            <a:off x="1095023" y="2119313"/>
            <a:ext cx="3200400" cy="3602736"/>
          </a:xfrm>
        </p:spPr>
      </p:pic>
      <p:sp>
        <p:nvSpPr>
          <p:cNvPr id="9219" name="Rectangle 3"/>
          <p:cNvSpPr>
            <a:spLocks noGrp="1" noChangeArrowheads="1"/>
          </p:cNvSpPr>
          <p:nvPr>
            <p:ph sz="quarter" idx="14"/>
          </p:nvPr>
        </p:nvSpPr>
        <p:spPr>
          <a:xfrm>
            <a:off x="4663440" y="2119312"/>
            <a:ext cx="3396828" cy="3689839"/>
          </a:xfrm>
        </p:spPr>
        <p:txBody>
          <a:bodyPr>
            <a:normAutofit fontScale="92500" lnSpcReduction="20000"/>
          </a:bodyPr>
          <a:lstStyle/>
          <a:p>
            <a:pPr>
              <a:lnSpc>
                <a:spcPct val="90000"/>
              </a:lnSpc>
            </a:pPr>
            <a:r>
              <a:rPr lang="en-US" sz="2800" dirty="0">
                <a:latin typeface="Arial" charset="0"/>
                <a:ea typeface="ＭＳ Ｐゴシック" charset="0"/>
                <a:cs typeface="ＭＳ Ｐゴシック" charset="0"/>
              </a:rPr>
              <a:t>Important to understand and </a:t>
            </a:r>
            <a:r>
              <a:rPr lang="en-US" sz="2800" dirty="0" smtClean="0">
                <a:latin typeface="Arial" charset="0"/>
                <a:ea typeface="ＭＳ Ｐゴシック" charset="0"/>
                <a:cs typeface="ＭＳ Ｐゴシック" charset="0"/>
              </a:rPr>
              <a:t>know </a:t>
            </a:r>
            <a:r>
              <a:rPr lang="en-US" sz="2800" dirty="0">
                <a:latin typeface="Arial" charset="0"/>
                <a:ea typeface="ＭＳ Ｐゴシック" charset="0"/>
                <a:cs typeface="ＭＳ Ｐゴシック" charset="0"/>
              </a:rPr>
              <a:t>what is coming, particularly if its </a:t>
            </a:r>
            <a:r>
              <a:rPr lang="en-US" sz="2800" dirty="0" smtClean="0">
                <a:latin typeface="Arial" charset="0"/>
                <a:ea typeface="ＭＳ Ｐゴシック" charset="0"/>
                <a:cs typeface="ＭＳ Ｐゴシック" charset="0"/>
              </a:rPr>
              <a:t>not </a:t>
            </a:r>
            <a:r>
              <a:rPr lang="en-US" sz="2800" dirty="0">
                <a:latin typeface="Arial" charset="0"/>
                <a:ea typeface="ＭＳ Ｐゴシック" charset="0"/>
                <a:cs typeface="ＭＳ Ｐゴシック" charset="0"/>
              </a:rPr>
              <a:t>expected </a:t>
            </a:r>
            <a:r>
              <a:rPr lang="en-US" sz="2800" dirty="0" smtClean="0">
                <a:latin typeface="Arial" charset="0"/>
                <a:ea typeface="ＭＳ Ｐゴシック" charset="0"/>
                <a:cs typeface="ＭＳ Ｐゴシック" charset="0"/>
              </a:rPr>
              <a:t>or its something that </a:t>
            </a:r>
            <a:r>
              <a:rPr lang="en-US" sz="2800" dirty="0">
                <a:latin typeface="Arial" charset="0"/>
                <a:ea typeface="ＭＳ Ｐゴシック" charset="0"/>
                <a:cs typeface="ＭＳ Ｐゴシック" charset="0"/>
              </a:rPr>
              <a:t>can make a student feel anxious or excited</a:t>
            </a:r>
          </a:p>
          <a:p>
            <a:pPr>
              <a:lnSpc>
                <a:spcPct val="90000"/>
              </a:lnSpc>
            </a:pPr>
            <a:r>
              <a:rPr lang="en-US" sz="2800" dirty="0">
                <a:latin typeface="Arial" charset="0"/>
                <a:ea typeface="ＭＳ Ｐゴシック" charset="0"/>
                <a:cs typeface="ＭＳ Ｐゴシック" charset="0"/>
              </a:rPr>
              <a:t>Planning and preparing for change helps</a:t>
            </a:r>
          </a:p>
        </p:txBody>
      </p:sp>
    </p:spTree>
    <p:extLst>
      <p:ext uri="{BB962C8B-B14F-4D97-AF65-F5344CB8AC3E}">
        <p14:creationId xmlns:p14="http://schemas.microsoft.com/office/powerpoint/2010/main" val="36324452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95023" y="817583"/>
            <a:ext cx="6965245" cy="966174"/>
          </a:xfrm>
        </p:spPr>
        <p:txBody>
          <a:bodyPr/>
          <a:lstStyle/>
          <a:p>
            <a:r>
              <a:rPr lang="en-US" dirty="0">
                <a:latin typeface="Arial" charset="0"/>
                <a:ea typeface="ＭＳ Ｐゴシック" charset="0"/>
                <a:cs typeface="ＭＳ Ｐゴシック" charset="0"/>
              </a:rPr>
              <a:t>Levels of Prompts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7188822"/>
              </p:ext>
            </p:extLst>
          </p:nvPr>
        </p:nvGraphicFramePr>
        <p:xfrm>
          <a:off x="1463040" y="2119257"/>
          <a:ext cx="6196405" cy="3603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5345" name="Slide Number Placeholder 5"/>
          <p:cNvSpPr>
            <a:spLocks noGrp="1"/>
          </p:cNvSpPr>
          <p:nvPr>
            <p:ph type="sldNum" sz="quarter" idx="12"/>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60F86835-0EFF-174D-A5C4-DC4EA9D808F0}" type="slidenum">
              <a:rPr lang="en-US" sz="1400"/>
              <a:pPr/>
              <a:t>9</a:t>
            </a:fld>
            <a:endParaRPr lang="en-US" sz="1400" dirty="0"/>
          </a:p>
        </p:txBody>
      </p:sp>
    </p:spTree>
    <p:extLst>
      <p:ext uri="{BB962C8B-B14F-4D97-AF65-F5344CB8AC3E}">
        <p14:creationId xmlns:p14="http://schemas.microsoft.com/office/powerpoint/2010/main" val="40231547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Pushpin.thmx</Template>
  <TotalTime>63</TotalTime>
  <Words>925</Words>
  <Application>Microsoft Macintosh PowerPoint</Application>
  <PresentationFormat>On-screen Show (4:3)</PresentationFormat>
  <Paragraphs>178</Paragraphs>
  <Slides>22</Slides>
  <Notes>19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Pushpin</vt:lpstr>
      <vt:lpstr>Positive Behaviour Supports</vt:lpstr>
      <vt:lpstr>Environmental Factors</vt:lpstr>
      <vt:lpstr>A-B-C</vt:lpstr>
      <vt:lpstr>A-B-C</vt:lpstr>
      <vt:lpstr>A-B-C</vt:lpstr>
      <vt:lpstr>Examples of Hypothesis Statements</vt:lpstr>
      <vt:lpstr>Predictability</vt:lpstr>
      <vt:lpstr>Predictability</vt:lpstr>
      <vt:lpstr>Levels of Prompts</vt:lpstr>
      <vt:lpstr>Prompting</vt:lpstr>
      <vt:lpstr>Prompt dependency</vt:lpstr>
      <vt:lpstr>Prompt dependency</vt:lpstr>
      <vt:lpstr>Prompting</vt:lpstr>
      <vt:lpstr>Prompting</vt:lpstr>
      <vt:lpstr>The Big Picture</vt:lpstr>
      <vt:lpstr>Intervention Plan</vt:lpstr>
      <vt:lpstr>Replacement Behaviours</vt:lpstr>
      <vt:lpstr>General Positive Behaviours</vt:lpstr>
      <vt:lpstr>General Positive Behaviours</vt:lpstr>
      <vt:lpstr>Teaching new behaviours</vt:lpstr>
      <vt:lpstr>Examples of Replacement Behaviours</vt:lpstr>
      <vt:lpstr>Examples of  Replacement Behaviours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Positive Behaviour Supports</dc:title>
  <dc:creator>Susan Powell</dc:creator>
  <cp:lastModifiedBy>Susan Powell</cp:lastModifiedBy>
  <cp:revision>12</cp:revision>
  <cp:lastPrinted>2013-11-20T23:23:56Z</cp:lastPrinted>
  <dcterms:created xsi:type="dcterms:W3CDTF">2013-11-20T22:20:40Z</dcterms:created>
  <dcterms:modified xsi:type="dcterms:W3CDTF">2013-11-20T23:24:02Z</dcterms:modified>
</cp:coreProperties>
</file>