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 err="1" smtClean="0"/>
              <a:t>Fpss</a:t>
            </a:r>
            <a:r>
              <a:rPr lang="en-CA" baseline="0" dirty="0" smtClean="0"/>
              <a:t> Trait graph</a:t>
            </a:r>
            <a:endParaRPr lang="en-C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Detached</c:v>
                </c:pt>
                <c:pt idx="1">
                  <c:v>Tongue roll</c:v>
                </c:pt>
                <c:pt idx="2">
                  <c:v>Dimples</c:v>
                </c:pt>
                <c:pt idx="3">
                  <c:v>Right hand</c:v>
                </c:pt>
                <c:pt idx="4">
                  <c:v>Freckles</c:v>
                </c:pt>
                <c:pt idx="5">
                  <c:v>Curly Hair</c:v>
                </c:pt>
                <c:pt idx="6">
                  <c:v>Cleft Chin</c:v>
                </c:pt>
                <c:pt idx="7">
                  <c:v>Alergies</c:v>
                </c:pt>
                <c:pt idx="8">
                  <c:v>Left thumb</c:v>
                </c:pt>
                <c:pt idx="9">
                  <c:v>See r&amp;g</c:v>
                </c:pt>
                <c:pt idx="10">
                  <c:v>Straight line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21</c:v>
                </c:pt>
                <c:pt idx="1">
                  <c:v>17</c:v>
                </c:pt>
                <c:pt idx="2">
                  <c:v>5</c:v>
                </c:pt>
                <c:pt idx="3">
                  <c:v>23</c:v>
                </c:pt>
                <c:pt idx="4">
                  <c:v>5</c:v>
                </c:pt>
                <c:pt idx="5">
                  <c:v>2</c:v>
                </c:pt>
                <c:pt idx="6">
                  <c:v>2</c:v>
                </c:pt>
                <c:pt idx="7">
                  <c:v>10</c:v>
                </c:pt>
                <c:pt idx="8">
                  <c:v>19</c:v>
                </c:pt>
                <c:pt idx="9">
                  <c:v>25</c:v>
                </c:pt>
                <c:pt idx="1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71-4A3A-9C3C-C3143C15EE16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Detached</c:v>
                </c:pt>
                <c:pt idx="1">
                  <c:v>Tongue roll</c:v>
                </c:pt>
                <c:pt idx="2">
                  <c:v>Dimples</c:v>
                </c:pt>
                <c:pt idx="3">
                  <c:v>Right hand</c:v>
                </c:pt>
                <c:pt idx="4">
                  <c:v>Freckles</c:v>
                </c:pt>
                <c:pt idx="5">
                  <c:v>Curly Hair</c:v>
                </c:pt>
                <c:pt idx="6">
                  <c:v>Cleft Chin</c:v>
                </c:pt>
                <c:pt idx="7">
                  <c:v>Alergies</c:v>
                </c:pt>
                <c:pt idx="8">
                  <c:v>Left thumb</c:v>
                </c:pt>
                <c:pt idx="9">
                  <c:v>See r&amp;g</c:v>
                </c:pt>
                <c:pt idx="10">
                  <c:v>Straight line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4</c:v>
                </c:pt>
                <c:pt idx="1">
                  <c:v>8</c:v>
                </c:pt>
                <c:pt idx="2">
                  <c:v>20</c:v>
                </c:pt>
                <c:pt idx="3">
                  <c:v>2</c:v>
                </c:pt>
                <c:pt idx="4">
                  <c:v>20</c:v>
                </c:pt>
                <c:pt idx="5">
                  <c:v>23</c:v>
                </c:pt>
                <c:pt idx="6">
                  <c:v>23</c:v>
                </c:pt>
                <c:pt idx="7">
                  <c:v>15</c:v>
                </c:pt>
                <c:pt idx="8">
                  <c:v>6</c:v>
                </c:pt>
                <c:pt idx="9">
                  <c:v>0</c:v>
                </c:pt>
                <c:pt idx="1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71-4A3A-9C3C-C3143C15EE16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Detached</c:v>
                </c:pt>
                <c:pt idx="1">
                  <c:v>Tongue roll</c:v>
                </c:pt>
                <c:pt idx="2">
                  <c:v>Dimples</c:v>
                </c:pt>
                <c:pt idx="3">
                  <c:v>Right hand</c:v>
                </c:pt>
                <c:pt idx="4">
                  <c:v>Freckles</c:v>
                </c:pt>
                <c:pt idx="5">
                  <c:v>Curly Hair</c:v>
                </c:pt>
                <c:pt idx="6">
                  <c:v>Cleft Chin</c:v>
                </c:pt>
                <c:pt idx="7">
                  <c:v>Alergies</c:v>
                </c:pt>
                <c:pt idx="8">
                  <c:v>Left thumb</c:v>
                </c:pt>
                <c:pt idx="9">
                  <c:v>See r&amp;g</c:v>
                </c:pt>
                <c:pt idx="10">
                  <c:v>Straight line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1A71-4A3A-9C3C-C3143C15EE16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Detached</c:v>
                </c:pt>
                <c:pt idx="1">
                  <c:v>Tongue roll</c:v>
                </c:pt>
                <c:pt idx="2">
                  <c:v>Dimples</c:v>
                </c:pt>
                <c:pt idx="3">
                  <c:v>Right hand</c:v>
                </c:pt>
                <c:pt idx="4">
                  <c:v>Freckles</c:v>
                </c:pt>
                <c:pt idx="5">
                  <c:v>Curly Hair</c:v>
                </c:pt>
                <c:pt idx="6">
                  <c:v>Cleft Chin</c:v>
                </c:pt>
                <c:pt idx="7">
                  <c:v>Alergies</c:v>
                </c:pt>
                <c:pt idx="8">
                  <c:v>Left thumb</c:v>
                </c:pt>
                <c:pt idx="9">
                  <c:v>See r&amp;g</c:v>
                </c:pt>
                <c:pt idx="10">
                  <c:v>Straight line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1A71-4A3A-9C3C-C3143C15EE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9325744"/>
        <c:axId val="319321808"/>
      </c:barChart>
      <c:catAx>
        <c:axId val="3193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321808"/>
        <c:crosses val="autoZero"/>
        <c:auto val="1"/>
        <c:lblAlgn val="ctr"/>
        <c:lblOffset val="100"/>
        <c:noMultiLvlLbl val="0"/>
      </c:catAx>
      <c:valAx>
        <c:axId val="31932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32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4881-2E93-4164-BEC9-83D112DA7270}" type="datetimeFigureOut">
              <a:rPr lang="en-CA" smtClean="0"/>
              <a:t>2019-12-19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101C-3111-4AE0-86FD-33F9E9C41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94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4881-2E93-4164-BEC9-83D112DA7270}" type="datetimeFigureOut">
              <a:rPr lang="en-CA" smtClean="0"/>
              <a:t>2019-12-19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101C-3111-4AE0-86FD-33F9E9C41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373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4881-2E93-4164-BEC9-83D112DA7270}" type="datetimeFigureOut">
              <a:rPr lang="en-CA" smtClean="0"/>
              <a:t>2019-12-19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101C-3111-4AE0-86FD-33F9E9C41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499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4881-2E93-4164-BEC9-83D112DA7270}" type="datetimeFigureOut">
              <a:rPr lang="en-CA" smtClean="0"/>
              <a:t>2019-12-19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101C-3111-4AE0-86FD-33F9E9C41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83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4881-2E93-4164-BEC9-83D112DA7270}" type="datetimeFigureOut">
              <a:rPr lang="en-CA" smtClean="0"/>
              <a:t>2019-12-19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101C-3111-4AE0-86FD-33F9E9C41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08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4881-2E93-4164-BEC9-83D112DA7270}" type="datetimeFigureOut">
              <a:rPr lang="en-CA" smtClean="0"/>
              <a:t>2019-12-19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101C-3111-4AE0-86FD-33F9E9C41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13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4881-2E93-4164-BEC9-83D112DA7270}" type="datetimeFigureOut">
              <a:rPr lang="en-CA" smtClean="0"/>
              <a:t>2019-12-19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101C-3111-4AE0-86FD-33F9E9C41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767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4881-2E93-4164-BEC9-83D112DA7270}" type="datetimeFigureOut">
              <a:rPr lang="en-CA" smtClean="0"/>
              <a:t>2019-12-19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101C-3111-4AE0-86FD-33F9E9C41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64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4881-2E93-4164-BEC9-83D112DA7270}" type="datetimeFigureOut">
              <a:rPr lang="en-CA" smtClean="0"/>
              <a:t>2019-12-19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101C-3111-4AE0-86FD-33F9E9C41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42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4881-2E93-4164-BEC9-83D112DA7270}" type="datetimeFigureOut">
              <a:rPr lang="en-CA" smtClean="0"/>
              <a:t>2019-12-19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101C-3111-4AE0-86FD-33F9E9C41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1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4881-2E93-4164-BEC9-83D112DA7270}" type="datetimeFigureOut">
              <a:rPr lang="en-CA" smtClean="0"/>
              <a:t>2019-12-19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101C-3111-4AE0-86FD-33F9E9C41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019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24881-2E93-4164-BEC9-83D112DA7270}" type="datetimeFigureOut">
              <a:rPr lang="en-CA" smtClean="0"/>
              <a:t>2019-12-19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5101C-3111-4AE0-86FD-33F9E9C41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0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488464761"/>
              </p:ext>
            </p:extLst>
          </p:nvPr>
        </p:nvGraphicFramePr>
        <p:xfrm>
          <a:off x="1727200" y="10752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208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School District #36 (Surrey)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Irha Asim</dc:creator>
  <cp:lastModifiedBy>Irha Asim</cp:lastModifiedBy>
  <cp:revision>2</cp:revision>
  <dcterms:created xsi:type="dcterms:W3CDTF">2019-12-19T19:31:03Z</dcterms:created>
  <dcterms:modified xsi:type="dcterms:W3CDTF">2019-12-19T19:34:04Z</dcterms:modified>
</cp:coreProperties>
</file>