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DBMS PROJECT IDEA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-Sarah K,Sarah M,Sultana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FF0000"/>
                </a:solidFill>
              </a:rPr>
              <a:t>GIRLS HOSTEL MANAGEMENT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800"/>
              <a:t>An online portal to store,review various information regarding the 4  girls hostel in JMI.</a:t>
            </a: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59325" y="2168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rgbClr val="0000FF"/>
                </a:solidFill>
              </a:rPr>
              <a:t>THEME: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rgbClr val="0000FF"/>
                </a:solidFill>
              </a:rPr>
              <a:t>LEVELS OF ABSTRACTION: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Admin/Provost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care-taker/warden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Student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The one at top can view all list available to the ones below it.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184225"/>
            <a:ext cx="5664899" cy="663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rgbClr val="0000FF"/>
                </a:solidFill>
              </a:rPr>
              <a:t>LIST OF TABLES REQUIRED: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8950" y="1330675"/>
            <a:ext cx="8906099" cy="267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800"/>
              <a:t>Hostel wise students list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800"/>
              <a:t>student wise information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800"/>
              <a:t>Add students/remove student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800"/>
              <a:t>Vacant seats list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800"/>
              <a:t>Employee list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800"/>
              <a:t>Complaints section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800"/>
              <a:t>Visitors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(each of the above is discussed in detail in subsequent slides)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5825" y="3748434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 u="sng">
                <a:solidFill>
                  <a:srgbClr val="0000FF"/>
                </a:solidFill>
              </a:rPr>
              <a:t>HOME PAGE </a:t>
            </a:r>
          </a:p>
        </p:txBody>
      </p:sp>
      <p:sp>
        <p:nvSpPr>
          <p:cNvPr id="52" name="Shape 52"/>
          <p:cNvSpPr/>
          <p:nvPr/>
        </p:nvSpPr>
        <p:spPr>
          <a:xfrm>
            <a:off x="457200" y="304475"/>
            <a:ext cx="3092700" cy="25011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1957475" y="608950"/>
            <a:ext cx="317850" cy="195725"/>
          </a:xfrm>
          <a:prstGeom prst="flowChartMerg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532775" y="447025"/>
            <a:ext cx="14247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LOGIN AS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094300" y="1049375"/>
            <a:ext cx="2044200" cy="10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➢"/>
            </a:pPr>
            <a:r>
              <a:rPr lang="en"/>
              <a:t>Student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en"/>
              <a:t>Warden</a:t>
            </a:r>
          </a:p>
          <a:p>
            <a:pPr indent="-228600" lvl="0" marL="457200">
              <a:spcBef>
                <a:spcPts val="0"/>
              </a:spcBef>
              <a:buChar char="➢"/>
            </a:pPr>
            <a:r>
              <a:rPr lang="en"/>
              <a:t>Admin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045625" y="804675"/>
            <a:ext cx="17073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Student ID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Password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991250" y="1483775"/>
            <a:ext cx="17073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Employee 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Password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848775" y="2311950"/>
            <a:ext cx="17073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Admin 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Password</a:t>
            </a:r>
          </a:p>
        </p:txBody>
      </p:sp>
      <p:sp>
        <p:nvSpPr>
          <p:cNvPr id="59" name="Shape 59"/>
          <p:cNvSpPr/>
          <p:nvPr/>
        </p:nvSpPr>
        <p:spPr>
          <a:xfrm rot="-425745">
            <a:off x="4110840" y="1155226"/>
            <a:ext cx="728580" cy="1956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1019713">
            <a:off x="4001827" y="2194361"/>
            <a:ext cx="728723" cy="195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131666">
            <a:off x="4110800" y="1645704"/>
            <a:ext cx="728634" cy="19574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24100" y="48175"/>
            <a:ext cx="9144000" cy="519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305325" y="54375"/>
            <a:ext cx="3523199" cy="43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u="sng">
                <a:solidFill>
                  <a:srgbClr val="FF9900"/>
                </a:solidFill>
              </a:rPr>
              <a:t>STUDENT’S VIEW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00225" y="1076550"/>
            <a:ext cx="26316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652625" y="1228950"/>
            <a:ext cx="26316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805025" y="1381350"/>
            <a:ext cx="26316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445850" y="903050"/>
            <a:ext cx="26316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98050" y="689375"/>
            <a:ext cx="1217700" cy="414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PART 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Student’s id: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Course: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Year: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Contact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(personal):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Nationality: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Blood group: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6030525" y="2381450"/>
            <a:ext cx="2723100" cy="2577299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 </a:t>
            </a:r>
            <a:r>
              <a:rPr lang="en" sz="1800">
                <a:solidFill>
                  <a:srgbClr val="FF0000"/>
                </a:solidFill>
              </a:rPr>
              <a:t>STUDENT</a:t>
            </a:r>
            <a:r>
              <a:rPr lang="en" sz="1800"/>
              <a:t> can </a:t>
            </a:r>
            <a:r>
              <a:rPr lang="en" sz="1800">
                <a:solidFill>
                  <a:srgbClr val="FF0000"/>
                </a:solidFill>
              </a:rPr>
              <a:t>EDIT ONLY PART I and II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rgbClr val="0000FF"/>
                </a:solidFill>
              </a:rPr>
              <a:t>WARDEN</a:t>
            </a:r>
            <a:r>
              <a:rPr lang="en" sz="1800"/>
              <a:t> can </a:t>
            </a:r>
            <a:r>
              <a:rPr lang="en" sz="1800">
                <a:solidFill>
                  <a:srgbClr val="0000FF"/>
                </a:solidFill>
              </a:rPr>
              <a:t>EDIT ONLY PART III and IV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rgbClr val="FF00FF"/>
                </a:solidFill>
              </a:rPr>
              <a:t>ADMIN EDITS ALL PARTS.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559525" y="720575"/>
            <a:ext cx="1724699" cy="414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PART II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Father’s Name: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Contact:(office)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Contact:(personal)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Mother’s Name: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Contact:(office)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Contact:(personal)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Permanent address: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Local Guardian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Address: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Contact: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Relation: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Local guardian 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Name: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Address: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Contact: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Relation: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3795025" y="720575"/>
            <a:ext cx="1724699" cy="407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PART III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Hostel: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Room No: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Late nights: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(when and total)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Leaves:</a:t>
            </a:r>
            <a:r>
              <a:rPr lang="en">
                <a:solidFill>
                  <a:schemeClr val="dk1"/>
                </a:solidFill>
              </a:rPr>
              <a:t>(when and total)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6335325" y="720575"/>
            <a:ext cx="2370599" cy="6089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Part IV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Warden’s review: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6476700" y="1578162"/>
            <a:ext cx="1724699" cy="55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PART V: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REMOVE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96200" y="141350"/>
            <a:ext cx="2729099" cy="421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WARDEN’S VIEW: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8100" y="870050"/>
            <a:ext cx="4262699" cy="15764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solidFill>
                  <a:srgbClr val="FF0000"/>
                </a:solidFill>
              </a:rPr>
              <a:t>GRIEVANCES LIST: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4740975" y="304600"/>
            <a:ext cx="4328100" cy="26687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solidFill>
                  <a:srgbClr val="FF0000"/>
                </a:solidFill>
              </a:rPr>
              <a:t>HOSTEL WISE LIST: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-Upon selecting one of the hostels we get the list below.On clicking the stud. Id we the complete profile of each student.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957425" y="1948650"/>
            <a:ext cx="4045199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 NO.       STU. NAME    ROOM NO.     STU. 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2.                                                                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795950" y="1576750"/>
            <a:ext cx="2109599" cy="32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HOSTEL NAME: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87000" y="1261400"/>
            <a:ext cx="4164899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Complaint No.  Made_By   Complaint     Review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1.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2.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96200" y="3284100"/>
            <a:ext cx="3871200" cy="1370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solidFill>
                  <a:srgbClr val="FF0000"/>
                </a:solidFill>
              </a:rPr>
              <a:t>VISITORS LIST: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S.NO Name  To_visit  Relation Day Duration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359800" y="3153525"/>
            <a:ext cx="3523199" cy="10004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solidFill>
                  <a:srgbClr val="FF0000"/>
                </a:solidFill>
              </a:rPr>
              <a:t>VACANCY LIST: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S.NO Hostel    Room no.  vacant bed/s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61450" y="228350"/>
            <a:ext cx="2282999" cy="39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ADMIN’S VIEW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34000" y="902550"/>
            <a:ext cx="2337899" cy="9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solidFill>
                  <a:srgbClr val="FF0000"/>
                </a:solidFill>
              </a:rPr>
              <a:t>ADD STUDENT: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Takes us to an empty students view.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234000" y="2468425"/>
            <a:ext cx="2451900" cy="252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solidFill>
                  <a:srgbClr val="FF0000"/>
                </a:solidFill>
              </a:rPr>
              <a:t>REMOVE STUDENT: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>
              <a:solidFill>
                <a:srgbClr val="FF0000"/>
              </a:solidFill>
            </a:endParaRP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Takes us to students view where option to remove  is given.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This auto updates the vacancy list.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349250" y="628250"/>
            <a:ext cx="5360999" cy="3112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solidFill>
                  <a:srgbClr val="FF0000"/>
                </a:solidFill>
              </a:rPr>
              <a:t>EMPLOYEE DETAILS: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Part I     </a:t>
            </a:r>
            <a:r>
              <a:rPr lang="en"/>
              <a:t>                                                           </a:t>
            </a:r>
            <a:r>
              <a:rPr lang="en" u="sng">
                <a:solidFill>
                  <a:srgbClr val="FF9900"/>
                </a:solidFill>
              </a:rPr>
              <a:t>  Part II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Name:                                                              REMOVE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Designation: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Highest qualification: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Employed since: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Contract end 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Local address: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Permanent address: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Contact: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E-mail: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